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4"/>
    <p:restoredTop sz="94652"/>
  </p:normalViewPr>
  <p:slideViewPr>
    <p:cSldViewPr snapToGrid="0" snapToObjects="1">
      <p:cViewPr varScale="1">
        <p:scale>
          <a:sx n="95" d="100"/>
          <a:sy n="95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66A32-3F32-9C42-85F7-F3DE2ADF058A}" type="doc">
      <dgm:prSet loTypeId="urn:microsoft.com/office/officeart/2005/8/layout/radial1" loCatId="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64430B5-C223-314C-AF77-BF63D1A3D577}">
      <dgm:prSet phldrT="[Text]"/>
      <dgm:spPr/>
      <dgm:t>
        <a:bodyPr/>
        <a:lstStyle/>
        <a:p>
          <a:r>
            <a:rPr lang="en-US" dirty="0" smtClean="0"/>
            <a:t>Transactions</a:t>
          </a:r>
          <a:endParaRPr lang="en-US" dirty="0"/>
        </a:p>
      </dgm:t>
    </dgm:pt>
    <dgm:pt modelId="{5704D5A2-DAA5-014B-A9D4-5C0D809A3529}" type="parTrans" cxnId="{F95CFFD8-3F97-DF4A-AD25-D9864EF70A00}">
      <dgm:prSet/>
      <dgm:spPr/>
      <dgm:t>
        <a:bodyPr/>
        <a:lstStyle/>
        <a:p>
          <a:endParaRPr lang="en-US"/>
        </a:p>
      </dgm:t>
    </dgm:pt>
    <dgm:pt modelId="{09A245BB-4F66-6A43-8A23-94C39A672AFF}" type="sibTrans" cxnId="{F95CFFD8-3F97-DF4A-AD25-D9864EF70A00}">
      <dgm:prSet/>
      <dgm:spPr/>
      <dgm:t>
        <a:bodyPr/>
        <a:lstStyle/>
        <a:p>
          <a:endParaRPr lang="en-US"/>
        </a:p>
      </dgm:t>
    </dgm:pt>
    <dgm:pt modelId="{F5F82B95-5BC4-9D44-B088-B81CAAB183D0}">
      <dgm:prSet phldrT="[Text]"/>
      <dgm:spPr/>
      <dgm:t>
        <a:bodyPr/>
        <a:lstStyle/>
        <a:p>
          <a:r>
            <a:rPr lang="en-US" dirty="0" smtClean="0"/>
            <a:t>Merchant</a:t>
          </a:r>
          <a:endParaRPr lang="en-US" dirty="0"/>
        </a:p>
      </dgm:t>
    </dgm:pt>
    <dgm:pt modelId="{350851F1-B040-1C46-B073-372611AEC78C}" type="parTrans" cxnId="{F663D7F2-A996-F646-A02E-D193FB881758}">
      <dgm:prSet/>
      <dgm:spPr/>
      <dgm:t>
        <a:bodyPr/>
        <a:lstStyle/>
        <a:p>
          <a:endParaRPr lang="en-US"/>
        </a:p>
      </dgm:t>
    </dgm:pt>
    <dgm:pt modelId="{2E8F89B7-6C62-8548-99B6-DB3AE8516ED4}" type="sibTrans" cxnId="{F663D7F2-A996-F646-A02E-D193FB881758}">
      <dgm:prSet/>
      <dgm:spPr/>
      <dgm:t>
        <a:bodyPr/>
        <a:lstStyle/>
        <a:p>
          <a:endParaRPr lang="en-US"/>
        </a:p>
      </dgm:t>
    </dgm:pt>
    <dgm:pt modelId="{67689412-02A8-C946-ACFF-D69325E0174B}">
      <dgm:prSet phldrT="[Text]"/>
      <dgm:spPr/>
      <dgm:t>
        <a:bodyPr/>
        <a:lstStyle/>
        <a:p>
          <a:r>
            <a:rPr lang="en-US" dirty="0" smtClean="0"/>
            <a:t>Items</a:t>
          </a:r>
          <a:endParaRPr lang="en-US" dirty="0"/>
        </a:p>
      </dgm:t>
    </dgm:pt>
    <dgm:pt modelId="{8B987B7E-4BBA-2E42-944A-16C8E5CA0432}" type="parTrans" cxnId="{779A0580-433E-E542-A2FA-E566AB7E36B5}">
      <dgm:prSet/>
      <dgm:spPr/>
      <dgm:t>
        <a:bodyPr/>
        <a:lstStyle/>
        <a:p>
          <a:endParaRPr lang="en-US"/>
        </a:p>
      </dgm:t>
    </dgm:pt>
    <dgm:pt modelId="{480CF032-FC91-AE45-8196-1934DF25CED4}" type="sibTrans" cxnId="{779A0580-433E-E542-A2FA-E566AB7E36B5}">
      <dgm:prSet/>
      <dgm:spPr/>
      <dgm:t>
        <a:bodyPr/>
        <a:lstStyle/>
        <a:p>
          <a:endParaRPr lang="en-US"/>
        </a:p>
      </dgm:t>
    </dgm:pt>
    <dgm:pt modelId="{B0071409-9E10-E14D-9BF4-66DF28C04DF6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9CF42B97-162A-F349-B197-3C1F0232B0A1}" type="parTrans" cxnId="{E58FD20B-8661-0C46-AAE1-D6CA80D55908}">
      <dgm:prSet/>
      <dgm:spPr/>
      <dgm:t>
        <a:bodyPr/>
        <a:lstStyle/>
        <a:p>
          <a:endParaRPr lang="en-US"/>
        </a:p>
      </dgm:t>
    </dgm:pt>
    <dgm:pt modelId="{5303762B-6021-EB40-AD5F-66A35DC2F541}" type="sibTrans" cxnId="{E58FD20B-8661-0C46-AAE1-D6CA80D55908}">
      <dgm:prSet/>
      <dgm:spPr/>
      <dgm:t>
        <a:bodyPr/>
        <a:lstStyle/>
        <a:p>
          <a:endParaRPr lang="en-US"/>
        </a:p>
      </dgm:t>
    </dgm:pt>
    <dgm:pt modelId="{09557F60-6F89-E242-85DA-07A4D9413E45}" type="pres">
      <dgm:prSet presAssocID="{9D466A32-3F32-9C42-85F7-F3DE2ADF058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97749A-C32D-1749-ABBB-0338AA3060AF}" type="pres">
      <dgm:prSet presAssocID="{964430B5-C223-314C-AF77-BF63D1A3D577}" presName="centerShape" presStyleLbl="node0" presStyleIdx="0" presStyleCnt="1"/>
      <dgm:spPr/>
      <dgm:t>
        <a:bodyPr/>
        <a:lstStyle/>
        <a:p>
          <a:endParaRPr lang="en-US"/>
        </a:p>
      </dgm:t>
    </dgm:pt>
    <dgm:pt modelId="{A81B4933-BD11-1648-A073-9ACF8580B4D3}" type="pres">
      <dgm:prSet presAssocID="{350851F1-B040-1C46-B073-372611AEC78C}" presName="Name9" presStyleLbl="parChTrans1D2" presStyleIdx="0" presStyleCnt="3"/>
      <dgm:spPr/>
      <dgm:t>
        <a:bodyPr/>
        <a:lstStyle/>
        <a:p>
          <a:endParaRPr lang="en-US"/>
        </a:p>
      </dgm:t>
    </dgm:pt>
    <dgm:pt modelId="{D209D713-500D-3A46-9237-E7B35AC0A39D}" type="pres">
      <dgm:prSet presAssocID="{350851F1-B040-1C46-B073-372611AEC78C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356EA28-6D85-4845-8B86-B1B67C5D71F5}" type="pres">
      <dgm:prSet presAssocID="{F5F82B95-5BC4-9D44-B088-B81CAAB183D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3872A-1994-514B-8207-94C210C0B18E}" type="pres">
      <dgm:prSet presAssocID="{8B987B7E-4BBA-2E42-944A-16C8E5CA0432}" presName="Name9" presStyleLbl="parChTrans1D2" presStyleIdx="1" presStyleCnt="3"/>
      <dgm:spPr/>
      <dgm:t>
        <a:bodyPr/>
        <a:lstStyle/>
        <a:p>
          <a:endParaRPr lang="en-US"/>
        </a:p>
      </dgm:t>
    </dgm:pt>
    <dgm:pt modelId="{ECFCDF1B-6466-964C-B009-92381BA10C09}" type="pres">
      <dgm:prSet presAssocID="{8B987B7E-4BBA-2E42-944A-16C8E5CA043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CE5CCB3-9FA8-4743-A7DC-3B6E95C5D8EB}" type="pres">
      <dgm:prSet presAssocID="{67689412-02A8-C946-ACFF-D69325E0174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07CAA-2E1B-C842-8574-EF3ABEB860B2}" type="pres">
      <dgm:prSet presAssocID="{9CF42B97-162A-F349-B197-3C1F0232B0A1}" presName="Name9" presStyleLbl="parChTrans1D2" presStyleIdx="2" presStyleCnt="3"/>
      <dgm:spPr/>
      <dgm:t>
        <a:bodyPr/>
        <a:lstStyle/>
        <a:p>
          <a:endParaRPr lang="en-US"/>
        </a:p>
      </dgm:t>
    </dgm:pt>
    <dgm:pt modelId="{52A015AB-F61C-4645-9FD9-4428F5A2CCFE}" type="pres">
      <dgm:prSet presAssocID="{9CF42B97-162A-F349-B197-3C1F0232B0A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2B278901-6820-F941-8C8F-58572A188C7C}" type="pres">
      <dgm:prSet presAssocID="{B0071409-9E10-E14D-9BF4-66DF28C04DF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DD7CEE-6045-A54A-8133-1C732F87337E}" type="presOf" srcId="{F5F82B95-5BC4-9D44-B088-B81CAAB183D0}" destId="{F356EA28-6D85-4845-8B86-B1B67C5D71F5}" srcOrd="0" destOrd="0" presId="urn:microsoft.com/office/officeart/2005/8/layout/radial1"/>
    <dgm:cxn modelId="{F663D7F2-A996-F646-A02E-D193FB881758}" srcId="{964430B5-C223-314C-AF77-BF63D1A3D577}" destId="{F5F82B95-5BC4-9D44-B088-B81CAAB183D0}" srcOrd="0" destOrd="0" parTransId="{350851F1-B040-1C46-B073-372611AEC78C}" sibTransId="{2E8F89B7-6C62-8548-99B6-DB3AE8516ED4}"/>
    <dgm:cxn modelId="{E58FD20B-8661-0C46-AAE1-D6CA80D55908}" srcId="{964430B5-C223-314C-AF77-BF63D1A3D577}" destId="{B0071409-9E10-E14D-9BF4-66DF28C04DF6}" srcOrd="2" destOrd="0" parTransId="{9CF42B97-162A-F349-B197-3C1F0232B0A1}" sibTransId="{5303762B-6021-EB40-AD5F-66A35DC2F541}"/>
    <dgm:cxn modelId="{04CC16AC-1A8D-9942-AE89-6F0E541C35D4}" type="presOf" srcId="{9D466A32-3F32-9C42-85F7-F3DE2ADF058A}" destId="{09557F60-6F89-E242-85DA-07A4D9413E45}" srcOrd="0" destOrd="0" presId="urn:microsoft.com/office/officeart/2005/8/layout/radial1"/>
    <dgm:cxn modelId="{291AA90C-C95B-4C4C-A616-2DD59859FE01}" type="presOf" srcId="{B0071409-9E10-E14D-9BF4-66DF28C04DF6}" destId="{2B278901-6820-F941-8C8F-58572A188C7C}" srcOrd="0" destOrd="0" presId="urn:microsoft.com/office/officeart/2005/8/layout/radial1"/>
    <dgm:cxn modelId="{CC84ABD6-BCD5-E540-B238-8E26B8169F70}" type="presOf" srcId="{67689412-02A8-C946-ACFF-D69325E0174B}" destId="{6CE5CCB3-9FA8-4743-A7DC-3B6E95C5D8EB}" srcOrd="0" destOrd="0" presId="urn:microsoft.com/office/officeart/2005/8/layout/radial1"/>
    <dgm:cxn modelId="{066A3861-1CAA-F045-9240-F54BF329E46F}" type="presOf" srcId="{8B987B7E-4BBA-2E42-944A-16C8E5CA0432}" destId="{2473872A-1994-514B-8207-94C210C0B18E}" srcOrd="0" destOrd="0" presId="urn:microsoft.com/office/officeart/2005/8/layout/radial1"/>
    <dgm:cxn modelId="{F95CFFD8-3F97-DF4A-AD25-D9864EF70A00}" srcId="{9D466A32-3F32-9C42-85F7-F3DE2ADF058A}" destId="{964430B5-C223-314C-AF77-BF63D1A3D577}" srcOrd="0" destOrd="0" parTransId="{5704D5A2-DAA5-014B-A9D4-5C0D809A3529}" sibTransId="{09A245BB-4F66-6A43-8A23-94C39A672AFF}"/>
    <dgm:cxn modelId="{53FF2529-79C8-DE46-8488-B7BA9ECBCDF7}" type="presOf" srcId="{350851F1-B040-1C46-B073-372611AEC78C}" destId="{A81B4933-BD11-1648-A073-9ACF8580B4D3}" srcOrd="0" destOrd="0" presId="urn:microsoft.com/office/officeart/2005/8/layout/radial1"/>
    <dgm:cxn modelId="{96827FC3-C144-FA43-9981-2205D8BBAD5F}" type="presOf" srcId="{9CF42B97-162A-F349-B197-3C1F0232B0A1}" destId="{A1007CAA-2E1B-C842-8574-EF3ABEB860B2}" srcOrd="0" destOrd="0" presId="urn:microsoft.com/office/officeart/2005/8/layout/radial1"/>
    <dgm:cxn modelId="{6A149169-D2D1-9244-8EB2-3137426D9AE7}" type="presOf" srcId="{350851F1-B040-1C46-B073-372611AEC78C}" destId="{D209D713-500D-3A46-9237-E7B35AC0A39D}" srcOrd="1" destOrd="0" presId="urn:microsoft.com/office/officeart/2005/8/layout/radial1"/>
    <dgm:cxn modelId="{A0C4D940-6C58-334E-95FF-D01BA1AED88F}" type="presOf" srcId="{8B987B7E-4BBA-2E42-944A-16C8E5CA0432}" destId="{ECFCDF1B-6466-964C-B009-92381BA10C09}" srcOrd="1" destOrd="0" presId="urn:microsoft.com/office/officeart/2005/8/layout/radial1"/>
    <dgm:cxn modelId="{0B299B8F-AF4E-D04D-B64C-1503D2C585A1}" type="presOf" srcId="{964430B5-C223-314C-AF77-BF63D1A3D577}" destId="{0397749A-C32D-1749-ABBB-0338AA3060AF}" srcOrd="0" destOrd="0" presId="urn:microsoft.com/office/officeart/2005/8/layout/radial1"/>
    <dgm:cxn modelId="{779A0580-433E-E542-A2FA-E566AB7E36B5}" srcId="{964430B5-C223-314C-AF77-BF63D1A3D577}" destId="{67689412-02A8-C946-ACFF-D69325E0174B}" srcOrd="1" destOrd="0" parTransId="{8B987B7E-4BBA-2E42-944A-16C8E5CA0432}" sibTransId="{480CF032-FC91-AE45-8196-1934DF25CED4}"/>
    <dgm:cxn modelId="{BA4391B0-F0BD-DE46-BEDB-A1F3E02A3557}" type="presOf" srcId="{9CF42B97-162A-F349-B197-3C1F0232B0A1}" destId="{52A015AB-F61C-4645-9FD9-4428F5A2CCFE}" srcOrd="1" destOrd="0" presId="urn:microsoft.com/office/officeart/2005/8/layout/radial1"/>
    <dgm:cxn modelId="{36CEAFC8-9485-BA4F-9891-E9B8165D470A}" type="presParOf" srcId="{09557F60-6F89-E242-85DA-07A4D9413E45}" destId="{0397749A-C32D-1749-ABBB-0338AA3060AF}" srcOrd="0" destOrd="0" presId="urn:microsoft.com/office/officeart/2005/8/layout/radial1"/>
    <dgm:cxn modelId="{2E2577D0-24A1-EB4E-A25C-0FBA33C6C95A}" type="presParOf" srcId="{09557F60-6F89-E242-85DA-07A4D9413E45}" destId="{A81B4933-BD11-1648-A073-9ACF8580B4D3}" srcOrd="1" destOrd="0" presId="urn:microsoft.com/office/officeart/2005/8/layout/radial1"/>
    <dgm:cxn modelId="{FACE6EC1-EA5B-C049-8BF6-53244D5A6036}" type="presParOf" srcId="{A81B4933-BD11-1648-A073-9ACF8580B4D3}" destId="{D209D713-500D-3A46-9237-E7B35AC0A39D}" srcOrd="0" destOrd="0" presId="urn:microsoft.com/office/officeart/2005/8/layout/radial1"/>
    <dgm:cxn modelId="{495D3AF8-3D7A-DB4C-A407-2602E684D8DE}" type="presParOf" srcId="{09557F60-6F89-E242-85DA-07A4D9413E45}" destId="{F356EA28-6D85-4845-8B86-B1B67C5D71F5}" srcOrd="2" destOrd="0" presId="urn:microsoft.com/office/officeart/2005/8/layout/radial1"/>
    <dgm:cxn modelId="{5A765960-1804-1149-95B4-50B1FAB1DC58}" type="presParOf" srcId="{09557F60-6F89-E242-85DA-07A4D9413E45}" destId="{2473872A-1994-514B-8207-94C210C0B18E}" srcOrd="3" destOrd="0" presId="urn:microsoft.com/office/officeart/2005/8/layout/radial1"/>
    <dgm:cxn modelId="{AA63C241-4B3B-A44E-B914-BA8F3AA3E70F}" type="presParOf" srcId="{2473872A-1994-514B-8207-94C210C0B18E}" destId="{ECFCDF1B-6466-964C-B009-92381BA10C09}" srcOrd="0" destOrd="0" presId="urn:microsoft.com/office/officeart/2005/8/layout/radial1"/>
    <dgm:cxn modelId="{DF081EF4-C93B-7841-B759-27BBA4A54CB4}" type="presParOf" srcId="{09557F60-6F89-E242-85DA-07A4D9413E45}" destId="{6CE5CCB3-9FA8-4743-A7DC-3B6E95C5D8EB}" srcOrd="4" destOrd="0" presId="urn:microsoft.com/office/officeart/2005/8/layout/radial1"/>
    <dgm:cxn modelId="{CB47E466-660D-1B4B-B28F-B87123A7820F}" type="presParOf" srcId="{09557F60-6F89-E242-85DA-07A4D9413E45}" destId="{A1007CAA-2E1B-C842-8574-EF3ABEB860B2}" srcOrd="5" destOrd="0" presId="urn:microsoft.com/office/officeart/2005/8/layout/radial1"/>
    <dgm:cxn modelId="{D83E53C6-6826-B34C-8CEB-0604A611BB7F}" type="presParOf" srcId="{A1007CAA-2E1B-C842-8574-EF3ABEB860B2}" destId="{52A015AB-F61C-4645-9FD9-4428F5A2CCFE}" srcOrd="0" destOrd="0" presId="urn:microsoft.com/office/officeart/2005/8/layout/radial1"/>
    <dgm:cxn modelId="{A1DC8F83-BC8C-1E49-8D91-875CD4014EF7}" type="presParOf" srcId="{09557F60-6F89-E242-85DA-07A4D9413E45}" destId="{2B278901-6820-F941-8C8F-58572A188C7C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7749A-C32D-1749-ABBB-0338AA3060AF}">
      <dsp:nvSpPr>
        <dsp:cNvPr id="0" name=""/>
        <dsp:cNvSpPr/>
      </dsp:nvSpPr>
      <dsp:spPr>
        <a:xfrm>
          <a:off x="1331502" y="1995420"/>
          <a:ext cx="1167165" cy="116716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Transactions</a:t>
          </a:r>
          <a:endParaRPr lang="en-US" sz="1300" kern="1200" dirty="0"/>
        </a:p>
      </dsp:txBody>
      <dsp:txXfrm>
        <a:off x="1502429" y="2166347"/>
        <a:ext cx="825311" cy="825311"/>
      </dsp:txXfrm>
    </dsp:sp>
    <dsp:sp modelId="{A81B4933-BD11-1648-A073-9ACF8580B4D3}">
      <dsp:nvSpPr>
        <dsp:cNvPr id="0" name=""/>
        <dsp:cNvSpPr/>
      </dsp:nvSpPr>
      <dsp:spPr>
        <a:xfrm rot="16200000">
          <a:off x="1738555" y="1791464"/>
          <a:ext cx="353060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353060" y="27425"/>
              </a:lnTo>
            </a:path>
          </a:pathLst>
        </a:custGeom>
        <a:noFill/>
        <a:ln w="95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6258" y="1810063"/>
        <a:ext cx="17653" cy="17653"/>
      </dsp:txXfrm>
    </dsp:sp>
    <dsp:sp modelId="{F356EA28-6D85-4845-8B86-B1B67C5D71F5}">
      <dsp:nvSpPr>
        <dsp:cNvPr id="0" name=""/>
        <dsp:cNvSpPr/>
      </dsp:nvSpPr>
      <dsp:spPr>
        <a:xfrm>
          <a:off x="1331502" y="475194"/>
          <a:ext cx="1167165" cy="116716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Merchant</a:t>
          </a:r>
          <a:endParaRPr lang="en-US" sz="1600" kern="1200" dirty="0"/>
        </a:p>
      </dsp:txBody>
      <dsp:txXfrm>
        <a:off x="1502429" y="646121"/>
        <a:ext cx="825311" cy="825311"/>
      </dsp:txXfrm>
    </dsp:sp>
    <dsp:sp modelId="{2473872A-1994-514B-8207-94C210C0B18E}">
      <dsp:nvSpPr>
        <dsp:cNvPr id="0" name=""/>
        <dsp:cNvSpPr/>
      </dsp:nvSpPr>
      <dsp:spPr>
        <a:xfrm rot="1800000">
          <a:off x="2396832" y="2931634"/>
          <a:ext cx="353060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353060" y="27425"/>
              </a:lnTo>
            </a:path>
          </a:pathLst>
        </a:custGeom>
        <a:noFill/>
        <a:ln w="95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4536" y="2950233"/>
        <a:ext cx="17653" cy="17653"/>
      </dsp:txXfrm>
    </dsp:sp>
    <dsp:sp modelId="{6CE5CCB3-9FA8-4743-A7DC-3B6E95C5D8EB}">
      <dsp:nvSpPr>
        <dsp:cNvPr id="0" name=""/>
        <dsp:cNvSpPr/>
      </dsp:nvSpPr>
      <dsp:spPr>
        <a:xfrm>
          <a:off x="2648057" y="2755533"/>
          <a:ext cx="1167165" cy="116716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Items</a:t>
          </a:r>
          <a:endParaRPr lang="en-US" sz="1600" kern="1200" dirty="0"/>
        </a:p>
      </dsp:txBody>
      <dsp:txXfrm>
        <a:off x="2818984" y="2926460"/>
        <a:ext cx="825311" cy="825311"/>
      </dsp:txXfrm>
    </dsp:sp>
    <dsp:sp modelId="{A1007CAA-2E1B-C842-8574-EF3ABEB860B2}">
      <dsp:nvSpPr>
        <dsp:cNvPr id="0" name=""/>
        <dsp:cNvSpPr/>
      </dsp:nvSpPr>
      <dsp:spPr>
        <a:xfrm rot="9000000">
          <a:off x="1080277" y="2931634"/>
          <a:ext cx="353060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353060" y="27425"/>
              </a:lnTo>
            </a:path>
          </a:pathLst>
        </a:custGeom>
        <a:noFill/>
        <a:ln w="95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247981" y="2950233"/>
        <a:ext cx="17653" cy="17653"/>
      </dsp:txXfrm>
    </dsp:sp>
    <dsp:sp modelId="{2B278901-6820-F941-8C8F-58572A188C7C}">
      <dsp:nvSpPr>
        <dsp:cNvPr id="0" name=""/>
        <dsp:cNvSpPr/>
      </dsp:nvSpPr>
      <dsp:spPr>
        <a:xfrm>
          <a:off x="14947" y="2755533"/>
          <a:ext cx="1167165" cy="116716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</a:t>
          </a:r>
          <a:endParaRPr lang="en-US" sz="1600" kern="1200" dirty="0"/>
        </a:p>
      </dsp:txBody>
      <dsp:txXfrm>
        <a:off x="185874" y="2926460"/>
        <a:ext cx="825311" cy="825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FEAEF-A1F0-2E4D-A799-29957528E091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7E5E6-7C74-5641-ADFA-37CC9C4A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4" y="1675786"/>
            <a:ext cx="8791575" cy="175831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en-US" dirty="0" smtClean="0"/>
              <a:t>Your next investment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en-US" dirty="0" smtClean="0"/>
              <a:t>BY CRAWFORD DAVIDSON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1778" y="1270875"/>
            <a:ext cx="6844045" cy="4311746"/>
          </a:xfrm>
          <a:prstGeom prst="rect">
            <a:avLst/>
          </a:prstGeom>
        </p:spPr>
      </p:pic>
      <p:grpSp>
        <p:nvGrpSpPr>
          <p:cNvPr id="63" name="Group 6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Month SORT: code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“WHERE EXTRACT (MONTH FROM</a:t>
            </a:r>
            <a:r>
              <a:rPr lang="is-IS" sz="2400" dirty="0" smtClean="0">
                <a:solidFill>
                  <a:srgbClr val="FFFFFF"/>
                </a:solidFill>
              </a:rPr>
              <a:t>…)"allows sorting from the date value in Postgres.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1778" y="1621631"/>
            <a:ext cx="6844045" cy="3610233"/>
          </a:xfrm>
          <a:prstGeom prst="rect">
            <a:avLst/>
          </a:prstGeom>
        </p:spPr>
      </p:pic>
      <p:grpSp>
        <p:nvGrpSpPr>
          <p:cNvPr id="63" name="Group 6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Item Totals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Returns total spent on a specific item tag on that transaction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86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8252" y="4686697"/>
            <a:ext cx="6786975" cy="135739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 smtClean="0"/>
              <a:t>Things to add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0743" y="638650"/>
            <a:ext cx="7034485" cy="3782778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 smtClean="0"/>
              <a:t>USER ACCOUNTS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 smtClean="0"/>
              <a:t>RESPONSIVE DESIGN / SUPPORT FOR MOBILES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 smtClean="0"/>
              <a:t>PRECISE MONEY TOTALS (ADD PENCE</a:t>
            </a:r>
            <a:r>
              <a:rPr lang="is-IS" sz="2800" dirty="0" smtClean="0"/>
              <a:t>…)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is-IS" sz="2800" dirty="0" smtClean="0"/>
              <a:t>MORE FILTERING OPTIONS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is-IS" sz="2800" dirty="0" smtClean="0"/>
              <a:t>ADD AND REMOVE ITEMS/MERCHANTS FROM TRANSACTION ADD/EDIT PAGE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is-IS" dirty="0" smtClean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5223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QUESTIONS?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5" y="4062952"/>
            <a:ext cx="7797355" cy="1559471"/>
          </a:xfrm>
        </p:spPr>
      </p:pic>
    </p:spTree>
    <p:extLst>
      <p:ext uri="{BB962C8B-B14F-4D97-AF65-F5344CB8AC3E}">
        <p14:creationId xmlns:p14="http://schemas.microsoft.com/office/powerpoint/2010/main" val="15044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2" name="Group 51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6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3" name="Group 52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4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2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4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15" y="1137621"/>
            <a:ext cx="2975242" cy="457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Quick and easy budgeting app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Allow users to track purchases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Easy to add/edit transactions</a:t>
            </a:r>
          </a:p>
          <a:p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dirty="0" smtClean="0">
                <a:solidFill>
                  <a:srgbClr val="FFFFFF"/>
                </a:solidFill>
              </a:rPr>
              <a:t>rovide info on user spending habits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Track locations as well as types of purchased items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56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7" name="Rectangle 7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" r="10955" b="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80" name="Group 7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1" name="Rectangle 80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Rectangle 8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10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Rectangle 120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Tables/</a:t>
            </a:r>
            <a:br>
              <a:rPr lang="en-US" sz="3200"/>
            </a:br>
            <a:r>
              <a:rPr lang="en-US" sz="3200"/>
              <a:t>relationships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198906"/>
              </p:ext>
            </p:extLst>
          </p:nvPr>
        </p:nvGraphicFramePr>
        <p:xfrm>
          <a:off x="7962900" y="2249488"/>
          <a:ext cx="3830171" cy="4397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006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" r="5478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9" name="Group 1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" name="Rectangle 19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Rectangle 22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Rectangle 47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59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Activity – add/edit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968958" y="2249487"/>
            <a:ext cx="6797218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User starts session (taken to view all transactions)</a:t>
            </a:r>
          </a:p>
          <a:p>
            <a:r>
              <a:rPr lang="en-US" dirty="0" smtClean="0"/>
              <a:t>Once add/edit selected the entry fields will be shown, requesting input of new information</a:t>
            </a:r>
          </a:p>
          <a:p>
            <a:r>
              <a:rPr lang="en-US" dirty="0" smtClean="0"/>
              <a:t>App will save to current DB tables, either updating or creating a new row. Will also update user table with new balance</a:t>
            </a:r>
          </a:p>
          <a:p>
            <a:r>
              <a:rPr lang="en-US" dirty="0" smtClean="0"/>
              <a:t>User will be taken back to transaction page to view new entry or edited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1778" y="860231"/>
            <a:ext cx="6844045" cy="5133033"/>
          </a:xfrm>
          <a:prstGeom prst="rect">
            <a:avLst/>
          </a:prstGeom>
        </p:spPr>
      </p:pic>
      <p:grpSp>
        <p:nvGrpSpPr>
          <p:cNvPr id="63" name="Group 6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Wireframe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468" y="2249487"/>
            <a:ext cx="3404595" cy="3957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Very first layout wireframe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Information easy to access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Try not to have too much clutter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28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1778" y="860231"/>
            <a:ext cx="6844045" cy="5133033"/>
          </a:xfrm>
          <a:prstGeom prst="rect">
            <a:avLst/>
          </a:prstGeom>
        </p:spPr>
      </p:pic>
      <p:grpSp>
        <p:nvGrpSpPr>
          <p:cNvPr id="63" name="Group 6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WIREFRAME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Showing a single transaction view that allows the user to edit or delete the entry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45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1778" y="860231"/>
            <a:ext cx="6844045" cy="5133033"/>
          </a:xfrm>
          <a:prstGeom prst="rect">
            <a:avLst/>
          </a:prstGeom>
        </p:spPr>
      </p:pic>
      <p:grpSp>
        <p:nvGrpSpPr>
          <p:cNvPr id="63" name="Group 6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Wireframe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Add/edit transaction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86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16024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THEN &amp; NOW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1718136"/>
            <a:ext cx="4649783" cy="823912"/>
          </a:xfrm>
        </p:spPr>
        <p:txBody>
          <a:bodyPr/>
          <a:lstStyle/>
          <a:p>
            <a:r>
              <a:rPr lang="en-US" dirty="0" smtClean="0"/>
              <a:t>FIRST WIREFRAME/CONCEPT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98" y="2542050"/>
            <a:ext cx="4271776" cy="320383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1718135"/>
            <a:ext cx="4646602" cy="823912"/>
          </a:xfrm>
        </p:spPr>
        <p:txBody>
          <a:bodyPr/>
          <a:lstStyle/>
          <a:p>
            <a:pPr algn="ctr"/>
            <a:r>
              <a:rPr lang="en-US" dirty="0" smtClean="0"/>
              <a:t>FINAL LAYOUT/DESIGN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80" y="2529693"/>
            <a:ext cx="5801132" cy="3290330"/>
          </a:xfrm>
        </p:spPr>
      </p:pic>
    </p:spTree>
    <p:extLst>
      <p:ext uri="{BB962C8B-B14F-4D97-AF65-F5344CB8AC3E}">
        <p14:creationId xmlns:p14="http://schemas.microsoft.com/office/powerpoint/2010/main" val="17567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895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184</TotalTime>
  <Words>217</Words>
  <Application>Microsoft Macintosh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Trebuchet MS</vt:lpstr>
      <vt:lpstr>Tw Cen MT</vt:lpstr>
      <vt:lpstr>Arial</vt:lpstr>
      <vt:lpstr>Circuit</vt:lpstr>
      <vt:lpstr>Your next investment</vt:lpstr>
      <vt:lpstr>Use case</vt:lpstr>
      <vt:lpstr>Tables/ relationships</vt:lpstr>
      <vt:lpstr>Activity – add/edit</vt:lpstr>
      <vt:lpstr>Wireframe</vt:lpstr>
      <vt:lpstr>WIREFRAME</vt:lpstr>
      <vt:lpstr>Wireframe</vt:lpstr>
      <vt:lpstr>THEN &amp; NOW</vt:lpstr>
      <vt:lpstr>DEMO</vt:lpstr>
      <vt:lpstr>Month SORT: code</vt:lpstr>
      <vt:lpstr>Item Totals</vt:lpstr>
      <vt:lpstr>Things to add</vt:lpstr>
      <vt:lpstr>QUESTIONS?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next investment</dc:title>
  <dc:creator>Crawford Davidson</dc:creator>
  <cp:lastModifiedBy>Crawford Davidson</cp:lastModifiedBy>
  <cp:revision>17</cp:revision>
  <dcterms:created xsi:type="dcterms:W3CDTF">2017-06-14T09:29:19Z</dcterms:created>
  <dcterms:modified xsi:type="dcterms:W3CDTF">2017-06-15T08:21:47Z</dcterms:modified>
</cp:coreProperties>
</file>