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AD4D7-374D-D622-54F4-BDD3066F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FF44E-AAB0-2DAD-EABB-21072633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AA725-925C-DC04-CCC2-CB477046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455F3-0DCB-A03A-2D42-C5204522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45102-254A-5334-F302-12AC6C6D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4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7C56-A20D-9895-95F4-E4EEEDBC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E3197-7A13-C6A2-C6B5-3FEFB359C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63B56-432C-30CB-AE66-2318D69C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ED713-183B-DE8A-F155-5A58B043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270EA-6EF6-517A-E075-EEB18CB4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AD584-6EE5-179D-9FCF-A42E9DCB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85F07-9E63-5A57-E003-28441D8A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5A866-8412-4604-9ADF-1D1ED22E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372F-718E-669A-4C51-3E59C2A2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85CAE-6ED9-2A90-C59B-8EDEB76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4DD5-11C8-C9A0-4D60-53205126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A9A2-7906-DDB6-7EDF-6699E0E6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2102B-A2C5-B5E6-6395-642A979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C14DD-993A-21D2-64AF-E7C56D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43BD2-1BAE-9A54-E182-0706A4B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1FECC-3695-17E7-C07B-7F392413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D4647-322F-376D-E6AA-5EEB5FF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5EE0-369E-4A7F-C43E-04EE7951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6DE6-1F80-5BDE-0D09-6E5F511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4945D-9B45-6BCA-034E-20262789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78AD-67EC-FF99-CEA2-518341B9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FDCB2-0710-ACE0-E3BA-210BCC091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0596A-432E-5C09-2158-DFA9E899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539AA-05B9-1B70-334B-5CE90FC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3E005-1017-F823-8E69-C9BA69BF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E6A20-0247-8F02-A789-1D5DF2E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2AF68-4273-3F42-BCE6-9EA116F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FE264-7395-5E3D-ACA8-7FED63F4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E0643-EA40-84A7-CD27-1E82B37D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FA030D-0CAE-6470-3492-1A42F9F1C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9CAD1-A79C-FD16-8F0F-850A9710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BD03E-0630-CBC9-6A6F-F783193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A10924-1B63-980E-A05B-AF872BBB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CC2020-7EDB-37A6-6A3E-AAC70EB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3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D8F6-E13D-0811-DEC6-B32DCCEA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AA85F-9E26-3757-EF4C-8D60AEE6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929B6-D1F0-D8F9-F3BD-AED5DE9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2DDC-02F9-FF2B-DD6A-D88453D9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1987ED-17D5-0FD9-3FCC-8E268540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B976C-6F6D-6A99-20F6-093FCAA6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76515-6CB9-94D6-5AFC-5E5FBA6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A6C5-4D67-445E-6A0F-1C4619F2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48EFA-8429-A0C7-D491-B7184BD1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C6F7F-6002-3C2D-5B39-20A3647A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68CD4-1334-8BC7-3DE2-0D89A97E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55B28-F8D9-3C7A-55A3-04BF608C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05387-9E97-B27B-464C-865F6391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ABF7-BEB7-0D0F-231D-3F49231A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36C42-D317-9248-BB31-7CDA0FF4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4F6EB-893C-B4F2-585E-043BE1D7B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BB554-C0F3-C7DE-4919-5E502D85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C7CDF-B55F-9649-8B5C-B075CC3D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765F4-D5D8-CD67-02E4-32269A5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EE9E2-6D12-FDAE-FD20-E6C6E7F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5E77-85A2-DCA0-2611-53DCD046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D7A92-0467-8ED8-9856-4406CB013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07CD-4679-4991-A9A5-1F122C8B26AB}" type="datetimeFigureOut">
              <a:rPr lang="ko-KR" altLang="en-US" smtClean="0"/>
              <a:t>2022-11-21(Mon)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2776A-D7B6-F5FC-21C8-5C268D22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F2624-DB89-A2C7-F2D8-1B286FAE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A08-7A97-4D8A-AB42-FE8D7CC00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3880259-14EA-47BF-BEDD-7E25707C5443}"/>
              </a:ext>
            </a:extLst>
          </p:cNvPr>
          <p:cNvGrpSpPr/>
          <p:nvPr/>
        </p:nvGrpSpPr>
        <p:grpSpPr>
          <a:xfrm>
            <a:off x="5064000" y="286331"/>
            <a:ext cx="2064000" cy="360000"/>
            <a:chOff x="4955880" y="160482"/>
            <a:chExt cx="2064000" cy="36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6CEC69-C70A-6340-7734-BC8B1FC9AA3C}"/>
                </a:ext>
              </a:extLst>
            </p:cNvPr>
            <p:cNvSpPr/>
            <p:nvPr/>
          </p:nvSpPr>
          <p:spPr>
            <a:xfrm>
              <a:off x="495588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312C22C-B08B-BCDE-F0C6-7B5E914E341D}"/>
                </a:ext>
              </a:extLst>
            </p:cNvPr>
            <p:cNvSpPr/>
            <p:nvPr/>
          </p:nvSpPr>
          <p:spPr>
            <a:xfrm>
              <a:off x="553500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2AC9D0-3E07-ACB3-E462-A53C659C9238}"/>
                </a:ext>
              </a:extLst>
            </p:cNvPr>
            <p:cNvSpPr/>
            <p:nvPr/>
          </p:nvSpPr>
          <p:spPr>
            <a:xfrm>
              <a:off x="6080760" y="16048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ACB882-A9BB-C6B1-7E2D-D40061B2E16D}"/>
                </a:ext>
              </a:extLst>
            </p:cNvPr>
            <p:cNvSpPr/>
            <p:nvPr/>
          </p:nvSpPr>
          <p:spPr>
            <a:xfrm>
              <a:off x="6659880" y="160482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5246A4-C0ED-97C0-E42E-B995393DA7EC}"/>
              </a:ext>
            </a:extLst>
          </p:cNvPr>
          <p:cNvSpPr txBox="1"/>
          <p:nvPr/>
        </p:nvSpPr>
        <p:spPr>
          <a:xfrm>
            <a:off x="5618100" y="0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05 : 48</a:t>
            </a:r>
            <a:endParaRPr lang="ko-KR" altLang="en-US" sz="16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8C8D99-6C7B-534B-AA27-E49825CFDC76}"/>
              </a:ext>
            </a:extLst>
          </p:cNvPr>
          <p:cNvGrpSpPr/>
          <p:nvPr/>
        </p:nvGrpSpPr>
        <p:grpSpPr>
          <a:xfrm rot="5400000">
            <a:off x="10926453" y="5711146"/>
            <a:ext cx="257968" cy="1232535"/>
            <a:chOff x="9122886" y="2527934"/>
            <a:chExt cx="766762" cy="31394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EC90AC-D0B6-F206-8A32-3FA9F68BE543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45FD3C6A-AB34-2944-5E10-19FD4DBACEB3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9EA254-B3A6-64D4-621A-AD93BA6C5B2D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6D49E8-5EF4-8DFF-EDCC-C232B9D769BF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2E7157-08F0-8778-E677-40C895800C13}"/>
              </a:ext>
            </a:extLst>
          </p:cNvPr>
          <p:cNvSpPr txBox="1"/>
          <p:nvPr/>
        </p:nvSpPr>
        <p:spPr>
          <a:xfrm>
            <a:off x="11787677" y="6004248"/>
            <a:ext cx="25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∞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CBD68-1FC9-3BF9-A10A-863D2D492C13}"/>
              </a:ext>
            </a:extLst>
          </p:cNvPr>
          <p:cNvSpPr txBox="1"/>
          <p:nvPr/>
        </p:nvSpPr>
        <p:spPr>
          <a:xfrm>
            <a:off x="8974626" y="415496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AAA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03DD31-C61F-9F44-5151-515E4997B368}"/>
              </a:ext>
            </a:extLst>
          </p:cNvPr>
          <p:cNvGrpSpPr/>
          <p:nvPr/>
        </p:nvGrpSpPr>
        <p:grpSpPr>
          <a:xfrm rot="5400000">
            <a:off x="9941590" y="138232"/>
            <a:ext cx="282351" cy="886691"/>
            <a:chOff x="9122886" y="2527934"/>
            <a:chExt cx="766762" cy="31394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EF28A0-E518-0D15-0080-2F7FB1A6943F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BAF1E726-E679-A45C-74C8-A604525FFA8A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8BF4B5-B0DF-1692-D3E0-200FC532B4EB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2025F-D21D-0A41-E628-BB1387FE5FA5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8C30CD3-FCC1-CA3C-0DAA-57EA06E096D3}"/>
              </a:ext>
            </a:extLst>
          </p:cNvPr>
          <p:cNvSpPr txBox="1"/>
          <p:nvPr/>
        </p:nvSpPr>
        <p:spPr>
          <a:xfrm>
            <a:off x="10526111" y="415230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BBB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462B325-4D18-D860-8D8C-321E5F28FB6B}"/>
              </a:ext>
            </a:extLst>
          </p:cNvPr>
          <p:cNvSpPr/>
          <p:nvPr/>
        </p:nvSpPr>
        <p:spPr>
          <a:xfrm>
            <a:off x="303241" y="6299200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D64EDBF-2533-10D2-914C-B1C8D1E573F0}"/>
              </a:ext>
            </a:extLst>
          </p:cNvPr>
          <p:cNvSpPr/>
          <p:nvPr/>
        </p:nvSpPr>
        <p:spPr>
          <a:xfrm>
            <a:off x="379441" y="6198429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41238-53DB-08EF-AEC7-EDF8527C43B5}"/>
              </a:ext>
            </a:extLst>
          </p:cNvPr>
          <p:cNvSpPr txBox="1"/>
          <p:nvPr/>
        </p:nvSpPr>
        <p:spPr>
          <a:xfrm>
            <a:off x="824697" y="6190609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1234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194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EC9BF73-EDF2-64CE-F643-172EE7D2301C}"/>
              </a:ext>
            </a:extLst>
          </p:cNvPr>
          <p:cNvGrpSpPr/>
          <p:nvPr/>
        </p:nvGrpSpPr>
        <p:grpSpPr>
          <a:xfrm>
            <a:off x="5064000" y="286331"/>
            <a:ext cx="2064000" cy="360000"/>
            <a:chOff x="4955880" y="160482"/>
            <a:chExt cx="2064000" cy="36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F08644-421D-6D85-5F4D-04AA3820B4C5}"/>
                </a:ext>
              </a:extLst>
            </p:cNvPr>
            <p:cNvSpPr/>
            <p:nvPr/>
          </p:nvSpPr>
          <p:spPr>
            <a:xfrm>
              <a:off x="495588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689E0F7-2331-F54F-F65A-4000EE143AEB}"/>
                </a:ext>
              </a:extLst>
            </p:cNvPr>
            <p:cNvSpPr/>
            <p:nvPr/>
          </p:nvSpPr>
          <p:spPr>
            <a:xfrm>
              <a:off x="553500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DCF292F-E574-240D-3E56-96EA41CF7870}"/>
                </a:ext>
              </a:extLst>
            </p:cNvPr>
            <p:cNvSpPr/>
            <p:nvPr/>
          </p:nvSpPr>
          <p:spPr>
            <a:xfrm>
              <a:off x="6080760" y="16048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0DC708-0A21-F626-3563-8BE1F582BCC7}"/>
                </a:ext>
              </a:extLst>
            </p:cNvPr>
            <p:cNvSpPr/>
            <p:nvPr/>
          </p:nvSpPr>
          <p:spPr>
            <a:xfrm>
              <a:off x="6659880" y="160482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54C26E-E037-6292-8DFA-0FA23ADB1F2A}"/>
              </a:ext>
            </a:extLst>
          </p:cNvPr>
          <p:cNvSpPr txBox="1"/>
          <p:nvPr/>
        </p:nvSpPr>
        <p:spPr>
          <a:xfrm>
            <a:off x="5618100" y="0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XX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XX</a:t>
            </a:r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5BB43ED-AB90-5F82-6B6C-3996B56EF4CD}"/>
              </a:ext>
            </a:extLst>
          </p:cNvPr>
          <p:cNvGrpSpPr/>
          <p:nvPr/>
        </p:nvGrpSpPr>
        <p:grpSpPr>
          <a:xfrm rot="5400000">
            <a:off x="10926453" y="5711146"/>
            <a:ext cx="257968" cy="1232535"/>
            <a:chOff x="9122886" y="2527934"/>
            <a:chExt cx="766762" cy="313944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A0E3ED7-843B-825C-12FD-DBF3C496FED8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E972F274-417D-248E-7909-606243AA47D7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E37949F-3654-D3FE-6C5E-3AD94BF524EC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2BC783-54E6-729A-6622-545C45B063C1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E7966C5-0E5E-95D0-B6D0-3F93EA1D914F}"/>
              </a:ext>
            </a:extLst>
          </p:cNvPr>
          <p:cNvSpPr txBox="1"/>
          <p:nvPr/>
        </p:nvSpPr>
        <p:spPr>
          <a:xfrm>
            <a:off x="11787677" y="6004248"/>
            <a:ext cx="25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∞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E5B9F2-84EC-304F-2353-C08581F0B9F1}"/>
              </a:ext>
            </a:extLst>
          </p:cNvPr>
          <p:cNvSpPr txBox="1"/>
          <p:nvPr/>
        </p:nvSpPr>
        <p:spPr>
          <a:xfrm>
            <a:off x="8974626" y="415496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AAA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F1F74C-3BAF-6BC0-6B6C-128ECE07A938}"/>
              </a:ext>
            </a:extLst>
          </p:cNvPr>
          <p:cNvGrpSpPr/>
          <p:nvPr/>
        </p:nvGrpSpPr>
        <p:grpSpPr>
          <a:xfrm rot="5400000">
            <a:off x="9941590" y="138232"/>
            <a:ext cx="282351" cy="886691"/>
            <a:chOff x="9122886" y="2527934"/>
            <a:chExt cx="766762" cy="3139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C550CA-C01F-229F-83CA-FA9CB733CB2A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7C3C3C8-06C2-DAC2-2C53-F079F8AAAE2A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D08AA2-E825-CFAB-F6B0-8D6C57443879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B317EF-3449-6E5B-9C1E-2EC192B9D08F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B6DFBC9-87EF-86DD-A2E9-F9999B8524FA}"/>
              </a:ext>
            </a:extLst>
          </p:cNvPr>
          <p:cNvSpPr txBox="1"/>
          <p:nvPr/>
        </p:nvSpPr>
        <p:spPr>
          <a:xfrm>
            <a:off x="10526111" y="415230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BBB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878791-045C-E0BB-029F-CC250CD27789}"/>
              </a:ext>
            </a:extLst>
          </p:cNvPr>
          <p:cNvSpPr/>
          <p:nvPr/>
        </p:nvSpPr>
        <p:spPr>
          <a:xfrm>
            <a:off x="303241" y="6299200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4673540-D574-17D9-DC9A-CF6D97352F6C}"/>
              </a:ext>
            </a:extLst>
          </p:cNvPr>
          <p:cNvSpPr/>
          <p:nvPr/>
        </p:nvSpPr>
        <p:spPr>
          <a:xfrm>
            <a:off x="379441" y="6198429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378FE6-F6B7-2681-3546-9F5605C30744}"/>
              </a:ext>
            </a:extLst>
          </p:cNvPr>
          <p:cNvSpPr txBox="1"/>
          <p:nvPr/>
        </p:nvSpPr>
        <p:spPr>
          <a:xfrm>
            <a:off x="824697" y="6190609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A2D6A7-B8AA-3A84-3E2E-4E460F298F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7185F0-BA60-F713-FE64-3F6A29510D99}"/>
              </a:ext>
            </a:extLst>
          </p:cNvPr>
          <p:cNvSpPr txBox="1"/>
          <p:nvPr/>
        </p:nvSpPr>
        <p:spPr>
          <a:xfrm>
            <a:off x="4738254" y="4193094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나를 처치한 사람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FD62243-8E6E-8495-64C9-AEAD5F86DD54}"/>
              </a:ext>
            </a:extLst>
          </p:cNvPr>
          <p:cNvGrpSpPr/>
          <p:nvPr/>
        </p:nvGrpSpPr>
        <p:grpSpPr>
          <a:xfrm rot="5400000">
            <a:off x="6045095" y="3583147"/>
            <a:ext cx="282351" cy="886691"/>
            <a:chOff x="9122886" y="2527934"/>
            <a:chExt cx="766762" cy="3139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AF1AA5-0BAA-DF63-E622-80491CE333AD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7F86CA9B-048A-934C-845E-0DA32FF5DE28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DF1E905-5DE5-9A3D-91CE-5F7235F85737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9C18E87-9C1E-AD1E-D90C-B074396984F3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4BD63A35-296B-1B1A-DBF0-BD9197BEAB1C}"/>
              </a:ext>
            </a:extLst>
          </p:cNvPr>
          <p:cNvSpPr/>
          <p:nvPr/>
        </p:nvSpPr>
        <p:spPr>
          <a:xfrm>
            <a:off x="5558181" y="4962447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4" name="부분 원형 53">
            <a:extLst>
              <a:ext uri="{FF2B5EF4-FFF2-40B4-BE49-F238E27FC236}">
                <a16:creationId xmlns:a16="http://schemas.microsoft.com/office/drawing/2014/main" id="{C7D4A7A6-0181-37C6-51A8-76F17D1CF486}"/>
              </a:ext>
            </a:extLst>
          </p:cNvPr>
          <p:cNvSpPr/>
          <p:nvPr/>
        </p:nvSpPr>
        <p:spPr>
          <a:xfrm>
            <a:off x="5558181" y="4961803"/>
            <a:ext cx="1080000" cy="10800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7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6723DE5-06B9-3463-CEAF-E2E4FCACB8BD}"/>
              </a:ext>
            </a:extLst>
          </p:cNvPr>
          <p:cNvSpPr/>
          <p:nvPr/>
        </p:nvSpPr>
        <p:spPr>
          <a:xfrm>
            <a:off x="1099127" y="912091"/>
            <a:ext cx="9993746" cy="5033818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32A2-71F6-BBDC-B327-2288048C7AAA}"/>
              </a:ext>
            </a:extLst>
          </p:cNvPr>
          <p:cNvSpPr txBox="1"/>
          <p:nvPr/>
        </p:nvSpPr>
        <p:spPr>
          <a:xfrm>
            <a:off x="2015837" y="864328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 vs </a:t>
            </a:r>
            <a:r>
              <a:rPr lang="en-US" altLang="ko-KR" dirty="0">
                <a:solidFill>
                  <a:srgbClr val="0070C0"/>
                </a:solidFill>
              </a:rPr>
              <a:t>30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26DF2C-4E90-1438-6A2F-7B154DF806AE}"/>
              </a:ext>
            </a:extLst>
          </p:cNvPr>
          <p:cNvCxnSpPr>
            <a:cxnSpLocks/>
          </p:cNvCxnSpPr>
          <p:nvPr/>
        </p:nvCxnSpPr>
        <p:spPr>
          <a:xfrm>
            <a:off x="1099126" y="1533177"/>
            <a:ext cx="9993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9CA22E-50F1-4296-5E48-741C2C99164F}"/>
              </a:ext>
            </a:extLst>
          </p:cNvPr>
          <p:cNvCxnSpPr>
            <a:cxnSpLocks/>
          </p:cNvCxnSpPr>
          <p:nvPr/>
        </p:nvCxnSpPr>
        <p:spPr>
          <a:xfrm>
            <a:off x="1099126" y="3618221"/>
            <a:ext cx="9993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1592E28-D6D4-DA86-AD0E-796E81BB8406}"/>
              </a:ext>
            </a:extLst>
          </p:cNvPr>
          <p:cNvCxnSpPr>
            <a:cxnSpLocks/>
          </p:cNvCxnSpPr>
          <p:nvPr/>
        </p:nvCxnSpPr>
        <p:spPr>
          <a:xfrm>
            <a:off x="2687782" y="1233660"/>
            <a:ext cx="0" cy="471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82E42A-7CFE-28C5-4FC7-BBBCA1149C64}"/>
              </a:ext>
            </a:extLst>
          </p:cNvPr>
          <p:cNvCxnSpPr>
            <a:cxnSpLocks/>
          </p:cNvCxnSpPr>
          <p:nvPr/>
        </p:nvCxnSpPr>
        <p:spPr>
          <a:xfrm>
            <a:off x="1099126" y="2528332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CD1E8C-3F89-3051-46A4-42D5057A88F0}"/>
              </a:ext>
            </a:extLst>
          </p:cNvPr>
          <p:cNvCxnSpPr>
            <a:cxnSpLocks/>
          </p:cNvCxnSpPr>
          <p:nvPr/>
        </p:nvCxnSpPr>
        <p:spPr>
          <a:xfrm>
            <a:off x="1099125" y="3073277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97E7FA6-0968-961D-BA6E-73D95D616DA4}"/>
              </a:ext>
            </a:extLst>
          </p:cNvPr>
          <p:cNvCxnSpPr>
            <a:cxnSpLocks/>
          </p:cNvCxnSpPr>
          <p:nvPr/>
        </p:nvCxnSpPr>
        <p:spPr>
          <a:xfrm>
            <a:off x="1099126" y="2011095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601390-13B9-767A-5539-6138102CCA3C}"/>
              </a:ext>
            </a:extLst>
          </p:cNvPr>
          <p:cNvCxnSpPr>
            <a:cxnSpLocks/>
          </p:cNvCxnSpPr>
          <p:nvPr/>
        </p:nvCxnSpPr>
        <p:spPr>
          <a:xfrm>
            <a:off x="1099126" y="4777387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01E34B-5BF7-00A3-7749-C21DF38EEB3D}"/>
              </a:ext>
            </a:extLst>
          </p:cNvPr>
          <p:cNvCxnSpPr>
            <a:cxnSpLocks/>
          </p:cNvCxnSpPr>
          <p:nvPr/>
        </p:nvCxnSpPr>
        <p:spPr>
          <a:xfrm>
            <a:off x="1099126" y="5317714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64C472-ED2D-5989-624D-F27CEA2CE9D0}"/>
              </a:ext>
            </a:extLst>
          </p:cNvPr>
          <p:cNvCxnSpPr>
            <a:cxnSpLocks/>
          </p:cNvCxnSpPr>
          <p:nvPr/>
        </p:nvCxnSpPr>
        <p:spPr>
          <a:xfrm>
            <a:off x="1099126" y="4241678"/>
            <a:ext cx="515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4AEC476-84E0-3C50-EFE0-22BEB84740CB}"/>
              </a:ext>
            </a:extLst>
          </p:cNvPr>
          <p:cNvCxnSpPr>
            <a:cxnSpLocks/>
          </p:cNvCxnSpPr>
          <p:nvPr/>
        </p:nvCxnSpPr>
        <p:spPr>
          <a:xfrm>
            <a:off x="1099126" y="3684093"/>
            <a:ext cx="9993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F935B2-FFEB-550F-7A0E-022255C5B33B}"/>
              </a:ext>
            </a:extLst>
          </p:cNvPr>
          <p:cNvSpPr txBox="1"/>
          <p:nvPr/>
        </p:nvSpPr>
        <p:spPr>
          <a:xfrm>
            <a:off x="1560946" y="16060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9AE21-CEF6-B411-6E49-8A5DB5ADD987}"/>
              </a:ext>
            </a:extLst>
          </p:cNvPr>
          <p:cNvSpPr txBox="1"/>
          <p:nvPr/>
        </p:nvSpPr>
        <p:spPr>
          <a:xfrm>
            <a:off x="1560946" y="208273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BBB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2AD3F0-785A-A3C8-7A77-2319593E15E1}"/>
              </a:ext>
            </a:extLst>
          </p:cNvPr>
          <p:cNvSpPr txBox="1"/>
          <p:nvPr/>
        </p:nvSpPr>
        <p:spPr>
          <a:xfrm>
            <a:off x="1560946" y="262130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CCC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B01A6-2B87-2C50-589B-76AC97CC94C5}"/>
              </a:ext>
            </a:extLst>
          </p:cNvPr>
          <p:cNvSpPr txBox="1"/>
          <p:nvPr/>
        </p:nvSpPr>
        <p:spPr>
          <a:xfrm>
            <a:off x="1533409" y="3181036"/>
            <a:ext cx="7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DDD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B97F4-B7DA-FEFB-7673-2BA2190E47B1}"/>
              </a:ext>
            </a:extLst>
          </p:cNvPr>
          <p:cNvSpPr txBox="1"/>
          <p:nvPr/>
        </p:nvSpPr>
        <p:spPr>
          <a:xfrm>
            <a:off x="1560946" y="3798451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EEE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3463F7-80C1-5D9B-4B5C-6AC5CC70A196}"/>
              </a:ext>
            </a:extLst>
          </p:cNvPr>
          <p:cNvSpPr txBox="1"/>
          <p:nvPr/>
        </p:nvSpPr>
        <p:spPr>
          <a:xfrm>
            <a:off x="1560946" y="4348012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FFF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B6F98B-B020-6CFE-504D-5E7B403A0C91}"/>
              </a:ext>
            </a:extLst>
          </p:cNvPr>
          <p:cNvSpPr txBox="1"/>
          <p:nvPr/>
        </p:nvSpPr>
        <p:spPr>
          <a:xfrm>
            <a:off x="1560946" y="488657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GGG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D334C3-2AFC-C396-49BF-EA26E16E78AF}"/>
              </a:ext>
            </a:extLst>
          </p:cNvPr>
          <p:cNvSpPr txBox="1"/>
          <p:nvPr/>
        </p:nvSpPr>
        <p:spPr>
          <a:xfrm>
            <a:off x="1518022" y="5438397"/>
            <a:ext cx="7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HHH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CC92A8-77F4-01A5-0ED2-8CDA3D06D1CC}"/>
              </a:ext>
            </a:extLst>
          </p:cNvPr>
          <p:cNvCxnSpPr>
            <a:cxnSpLocks/>
          </p:cNvCxnSpPr>
          <p:nvPr/>
        </p:nvCxnSpPr>
        <p:spPr>
          <a:xfrm>
            <a:off x="6257637" y="912091"/>
            <a:ext cx="0" cy="503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D76CF71-DE3E-AC0A-BCAA-56281DFD60C0}"/>
              </a:ext>
            </a:extLst>
          </p:cNvPr>
          <p:cNvGrpSpPr/>
          <p:nvPr/>
        </p:nvGrpSpPr>
        <p:grpSpPr>
          <a:xfrm>
            <a:off x="5064000" y="286331"/>
            <a:ext cx="2064000" cy="360000"/>
            <a:chOff x="4955880" y="160482"/>
            <a:chExt cx="2064000" cy="36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4A0C69A-A977-58EF-FA01-6067A860D342}"/>
                </a:ext>
              </a:extLst>
            </p:cNvPr>
            <p:cNvSpPr/>
            <p:nvPr/>
          </p:nvSpPr>
          <p:spPr>
            <a:xfrm>
              <a:off x="495588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77736D-BCC9-439B-7D64-CCA47FCDDAC5}"/>
                </a:ext>
              </a:extLst>
            </p:cNvPr>
            <p:cNvSpPr/>
            <p:nvPr/>
          </p:nvSpPr>
          <p:spPr>
            <a:xfrm>
              <a:off x="553500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24D7B5-0D55-7277-5BE6-21D9A3223ADF}"/>
                </a:ext>
              </a:extLst>
            </p:cNvPr>
            <p:cNvSpPr/>
            <p:nvPr/>
          </p:nvSpPr>
          <p:spPr>
            <a:xfrm>
              <a:off x="6080760" y="16048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3B8AB1F-41E8-3C76-7A3E-0D8176873DAD}"/>
                </a:ext>
              </a:extLst>
            </p:cNvPr>
            <p:cNvSpPr/>
            <p:nvPr/>
          </p:nvSpPr>
          <p:spPr>
            <a:xfrm>
              <a:off x="6659880" y="160482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135739C-0F2F-112E-77F3-5207DC8784FF}"/>
              </a:ext>
            </a:extLst>
          </p:cNvPr>
          <p:cNvSpPr txBox="1"/>
          <p:nvPr/>
        </p:nvSpPr>
        <p:spPr>
          <a:xfrm>
            <a:off x="5618100" y="0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XX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XX</a:t>
            </a:r>
            <a:endParaRPr lang="ko-KR" altLang="en-US" sz="16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18C56F4-16FD-CD10-BF4E-704F24691DAB}"/>
              </a:ext>
            </a:extLst>
          </p:cNvPr>
          <p:cNvGrpSpPr/>
          <p:nvPr/>
        </p:nvGrpSpPr>
        <p:grpSpPr>
          <a:xfrm rot="5400000">
            <a:off x="10926453" y="5711146"/>
            <a:ext cx="257968" cy="1232535"/>
            <a:chOff x="9122886" y="2527934"/>
            <a:chExt cx="766762" cy="313944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DC15921-C3F9-05FD-4D67-D716B042383A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E8C07C50-7758-95E3-2D70-AC36A4515C78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9AC18F-2720-63FF-749D-AE02710BB375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ED22A76-6BCE-1A4E-5C8A-6AA2E47D0E05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D05F367-1983-7442-E1AD-BC4AE6DB1299}"/>
              </a:ext>
            </a:extLst>
          </p:cNvPr>
          <p:cNvSpPr txBox="1"/>
          <p:nvPr/>
        </p:nvSpPr>
        <p:spPr>
          <a:xfrm>
            <a:off x="11787677" y="6004248"/>
            <a:ext cx="25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∞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29C589-8EDF-B3F4-C9A7-9AF30762D6E3}"/>
              </a:ext>
            </a:extLst>
          </p:cNvPr>
          <p:cNvSpPr txBox="1"/>
          <p:nvPr/>
        </p:nvSpPr>
        <p:spPr>
          <a:xfrm>
            <a:off x="8974626" y="415496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AAA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B654E78-3E5C-A17D-38E0-C8295A31EEF7}"/>
              </a:ext>
            </a:extLst>
          </p:cNvPr>
          <p:cNvGrpSpPr/>
          <p:nvPr/>
        </p:nvGrpSpPr>
        <p:grpSpPr>
          <a:xfrm rot="5400000">
            <a:off x="9941590" y="138232"/>
            <a:ext cx="282351" cy="886691"/>
            <a:chOff x="9122886" y="2527934"/>
            <a:chExt cx="766762" cy="313944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0CA7104-D84F-85E9-0C06-171C749ECA3F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5AC41BD2-BC77-EB0C-5B55-3BCB005C854B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CC4D03F-12D2-5B63-273E-0239020543BE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750980F-8E95-5D41-2B32-A42420A6A2E3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F07B2DE-BA96-A2B8-BE7B-0EFD0149AFC3}"/>
              </a:ext>
            </a:extLst>
          </p:cNvPr>
          <p:cNvSpPr txBox="1"/>
          <p:nvPr/>
        </p:nvSpPr>
        <p:spPr>
          <a:xfrm>
            <a:off x="10526111" y="415230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BBB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E309FAE-ABDD-E9CD-F9DD-474C64E2F831}"/>
              </a:ext>
            </a:extLst>
          </p:cNvPr>
          <p:cNvSpPr/>
          <p:nvPr/>
        </p:nvSpPr>
        <p:spPr>
          <a:xfrm>
            <a:off x="303241" y="6299200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0D9EB8E-B752-3A6E-DED3-2BD4D9B71E93}"/>
              </a:ext>
            </a:extLst>
          </p:cNvPr>
          <p:cNvSpPr/>
          <p:nvPr/>
        </p:nvSpPr>
        <p:spPr>
          <a:xfrm>
            <a:off x="379441" y="6198429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8212D0-7829-9E11-DDC7-99A0CA53B494}"/>
              </a:ext>
            </a:extLst>
          </p:cNvPr>
          <p:cNvSpPr txBox="1"/>
          <p:nvPr/>
        </p:nvSpPr>
        <p:spPr>
          <a:xfrm>
            <a:off x="824697" y="6190609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1234</a:t>
            </a:r>
            <a:endParaRPr lang="ko-KR" altLang="en-US" sz="16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239A18E-B3CF-7BC5-BA42-E99E1BB12501}"/>
              </a:ext>
            </a:extLst>
          </p:cNvPr>
          <p:cNvCxnSpPr>
            <a:cxnSpLocks/>
          </p:cNvCxnSpPr>
          <p:nvPr/>
        </p:nvCxnSpPr>
        <p:spPr>
          <a:xfrm>
            <a:off x="1099126" y="1238219"/>
            <a:ext cx="5158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A67023A-E8E4-C922-2ABF-BBFE2EADBBB4}"/>
              </a:ext>
            </a:extLst>
          </p:cNvPr>
          <p:cNvCxnSpPr>
            <a:cxnSpLocks/>
          </p:cNvCxnSpPr>
          <p:nvPr/>
        </p:nvCxnSpPr>
        <p:spPr>
          <a:xfrm>
            <a:off x="3470562" y="1233658"/>
            <a:ext cx="0" cy="471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B7A932A-9259-A91A-D1FD-CE4689557EC9}"/>
              </a:ext>
            </a:extLst>
          </p:cNvPr>
          <p:cNvCxnSpPr>
            <a:cxnSpLocks/>
          </p:cNvCxnSpPr>
          <p:nvPr/>
        </p:nvCxnSpPr>
        <p:spPr>
          <a:xfrm>
            <a:off x="4234873" y="1233658"/>
            <a:ext cx="0" cy="471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C85BF3-4097-7C9D-D4EC-D151CE99FE26}"/>
              </a:ext>
            </a:extLst>
          </p:cNvPr>
          <p:cNvCxnSpPr>
            <a:cxnSpLocks/>
          </p:cNvCxnSpPr>
          <p:nvPr/>
        </p:nvCxnSpPr>
        <p:spPr>
          <a:xfrm>
            <a:off x="5059382" y="1233657"/>
            <a:ext cx="0" cy="471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1F8B4A8-42C1-ADC9-C3E3-D4FCBF96FE36}"/>
              </a:ext>
            </a:extLst>
          </p:cNvPr>
          <p:cNvSpPr txBox="1"/>
          <p:nvPr/>
        </p:nvSpPr>
        <p:spPr>
          <a:xfrm>
            <a:off x="2687782" y="1233657"/>
            <a:ext cx="78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F000F3-6670-69BA-35F9-4451041D3D7D}"/>
              </a:ext>
            </a:extLst>
          </p:cNvPr>
          <p:cNvSpPr txBox="1"/>
          <p:nvPr/>
        </p:nvSpPr>
        <p:spPr>
          <a:xfrm>
            <a:off x="3458851" y="1229695"/>
            <a:ext cx="78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A9544B-F26B-11A3-6139-CB042B3BCA68}"/>
              </a:ext>
            </a:extLst>
          </p:cNvPr>
          <p:cNvSpPr txBox="1"/>
          <p:nvPr/>
        </p:nvSpPr>
        <p:spPr>
          <a:xfrm>
            <a:off x="4253339" y="1211862"/>
            <a:ext cx="78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FAB6D1-0D03-77B7-8095-0458579AD607}"/>
              </a:ext>
            </a:extLst>
          </p:cNvPr>
          <p:cNvSpPr txBox="1"/>
          <p:nvPr/>
        </p:nvSpPr>
        <p:spPr>
          <a:xfrm>
            <a:off x="5077847" y="1210851"/>
            <a:ext cx="1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기여 골드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F439B7-63C8-2902-E476-810B30B3A4B5}"/>
              </a:ext>
            </a:extLst>
          </p:cNvPr>
          <p:cNvSpPr txBox="1"/>
          <p:nvPr/>
        </p:nvSpPr>
        <p:spPr>
          <a:xfrm>
            <a:off x="8287321" y="1035298"/>
            <a:ext cx="7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 매</a:t>
            </a:r>
          </a:p>
        </p:txBody>
      </p:sp>
      <p:pic>
        <p:nvPicPr>
          <p:cNvPr id="1026" name="Picture 2" descr="쫄병스낵 | 브랜드관">
            <a:extLst>
              <a:ext uri="{FF2B5EF4-FFF2-40B4-BE49-F238E27FC236}">
                <a16:creationId xmlns:a16="http://schemas.microsoft.com/office/drawing/2014/main" id="{6574315E-44C3-9BDC-B505-3FF356F7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1" y="2055855"/>
            <a:ext cx="768706" cy="7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전장식 대포 - 나무위키">
            <a:extLst>
              <a:ext uri="{FF2B5EF4-FFF2-40B4-BE49-F238E27FC236}">
                <a16:creationId xmlns:a16="http://schemas.microsoft.com/office/drawing/2014/main" id="{DA0CDB2B-8D93-8E3D-1E5D-C263F129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54" y="2045944"/>
            <a:ext cx="1031008" cy="6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발리스타 - Official Eternal Return Wiki">
            <a:extLst>
              <a:ext uri="{FF2B5EF4-FFF2-40B4-BE49-F238E27FC236}">
                <a16:creationId xmlns:a16="http://schemas.microsoft.com/office/drawing/2014/main" id="{413A09CC-43FF-6E81-869D-5DFB5F350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016" y="2098917"/>
            <a:ext cx="1031009" cy="5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화살표: 위쪽 102">
            <a:extLst>
              <a:ext uri="{FF2B5EF4-FFF2-40B4-BE49-F238E27FC236}">
                <a16:creationId xmlns:a16="http://schemas.microsoft.com/office/drawing/2014/main" id="{D6556C44-6829-0D08-C141-DF19616DFC11}"/>
              </a:ext>
            </a:extLst>
          </p:cNvPr>
          <p:cNvSpPr/>
          <p:nvPr/>
        </p:nvSpPr>
        <p:spPr>
          <a:xfrm rot="18280114">
            <a:off x="11576893" y="2720634"/>
            <a:ext cx="203194" cy="3164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5F7816D-A8E0-7755-33D0-19B4112C831A}"/>
              </a:ext>
            </a:extLst>
          </p:cNvPr>
          <p:cNvCxnSpPr>
            <a:cxnSpLocks/>
          </p:cNvCxnSpPr>
          <p:nvPr/>
        </p:nvCxnSpPr>
        <p:spPr>
          <a:xfrm>
            <a:off x="7684655" y="1550416"/>
            <a:ext cx="0" cy="206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D2ECAAE-0214-CC5A-2BA9-53167ECF8514}"/>
              </a:ext>
            </a:extLst>
          </p:cNvPr>
          <p:cNvCxnSpPr/>
          <p:nvPr/>
        </p:nvCxnSpPr>
        <p:spPr>
          <a:xfrm>
            <a:off x="6269348" y="1839116"/>
            <a:ext cx="4823524" cy="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AF30A5D-8225-B85F-224A-5E01F3650C2F}"/>
              </a:ext>
            </a:extLst>
          </p:cNvPr>
          <p:cNvSpPr txBox="1"/>
          <p:nvPr/>
        </p:nvSpPr>
        <p:spPr>
          <a:xfrm>
            <a:off x="6472376" y="1509369"/>
            <a:ext cx="11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미니언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9EBE7-7B1D-E9ED-1956-D8B326FD2F47}"/>
              </a:ext>
            </a:extLst>
          </p:cNvPr>
          <p:cNvSpPr txBox="1"/>
          <p:nvPr/>
        </p:nvSpPr>
        <p:spPr>
          <a:xfrm>
            <a:off x="8722017" y="1522342"/>
            <a:ext cx="11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성벽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D5C8362-F978-48BA-FDB1-4CCD0629891E}"/>
              </a:ext>
            </a:extLst>
          </p:cNvPr>
          <p:cNvSpPr/>
          <p:nvPr/>
        </p:nvSpPr>
        <p:spPr>
          <a:xfrm>
            <a:off x="6718427" y="3157472"/>
            <a:ext cx="643980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54F349-99DF-C711-B044-A1ADDA2EE99C}"/>
              </a:ext>
            </a:extLst>
          </p:cNvPr>
          <p:cNvSpPr txBox="1"/>
          <p:nvPr/>
        </p:nvSpPr>
        <p:spPr>
          <a:xfrm>
            <a:off x="6647294" y="2787477"/>
            <a:ext cx="75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 g</a:t>
            </a:r>
            <a:endParaRPr lang="ko-KR" alt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093B44C-5FF6-C551-CE9D-6A3B759E1A49}"/>
              </a:ext>
            </a:extLst>
          </p:cNvPr>
          <p:cNvSpPr txBox="1"/>
          <p:nvPr/>
        </p:nvSpPr>
        <p:spPr>
          <a:xfrm>
            <a:off x="8073511" y="2728314"/>
            <a:ext cx="75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 g</a:t>
            </a:r>
            <a:endParaRPr lang="ko-KR" alt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AB1234-C065-81BC-8F83-8776061C67ED}"/>
              </a:ext>
            </a:extLst>
          </p:cNvPr>
          <p:cNvSpPr txBox="1"/>
          <p:nvPr/>
        </p:nvSpPr>
        <p:spPr>
          <a:xfrm>
            <a:off x="9906618" y="2727294"/>
            <a:ext cx="75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XX g</a:t>
            </a:r>
            <a:endParaRPr lang="ko-KR" altLang="en-US" sz="1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4E5952F-4DCB-AD24-42CD-4B7809A0F0B6}"/>
              </a:ext>
            </a:extLst>
          </p:cNvPr>
          <p:cNvSpPr/>
          <p:nvPr/>
        </p:nvSpPr>
        <p:spPr>
          <a:xfrm>
            <a:off x="8018634" y="3146722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FDE5E94-6146-9D89-30D2-0429DDFA6C08}"/>
              </a:ext>
            </a:extLst>
          </p:cNvPr>
          <p:cNvSpPr/>
          <p:nvPr/>
        </p:nvSpPr>
        <p:spPr>
          <a:xfrm>
            <a:off x="8370272" y="3146722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212681E-3676-6E4D-6F8D-920C19DB347F}"/>
              </a:ext>
            </a:extLst>
          </p:cNvPr>
          <p:cNvSpPr/>
          <p:nvPr/>
        </p:nvSpPr>
        <p:spPr>
          <a:xfrm>
            <a:off x="8721910" y="3146722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B75826C-F3B5-469D-0EC3-F58FCD58F1B4}"/>
              </a:ext>
            </a:extLst>
          </p:cNvPr>
          <p:cNvSpPr/>
          <p:nvPr/>
        </p:nvSpPr>
        <p:spPr>
          <a:xfrm>
            <a:off x="9722201" y="3143307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B0BA324-FA3C-ACC4-AEA9-8346B59001BE}"/>
              </a:ext>
            </a:extLst>
          </p:cNvPr>
          <p:cNvSpPr/>
          <p:nvPr/>
        </p:nvSpPr>
        <p:spPr>
          <a:xfrm>
            <a:off x="10073839" y="3143307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5517FF3-6A02-A65C-3E69-A6AA1B0ABA46}"/>
              </a:ext>
            </a:extLst>
          </p:cNvPr>
          <p:cNvSpPr/>
          <p:nvPr/>
        </p:nvSpPr>
        <p:spPr>
          <a:xfrm>
            <a:off x="10425477" y="3143307"/>
            <a:ext cx="252716" cy="32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B7B821-2C22-59B4-2C82-0DA41D711805}"/>
              </a:ext>
            </a:extLst>
          </p:cNvPr>
          <p:cNvGrpSpPr/>
          <p:nvPr/>
        </p:nvGrpSpPr>
        <p:grpSpPr>
          <a:xfrm>
            <a:off x="5064000" y="286331"/>
            <a:ext cx="2064000" cy="360000"/>
            <a:chOff x="4955880" y="160482"/>
            <a:chExt cx="2064000" cy="36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6958A5C-3B56-E193-12C4-07B466606AA7}"/>
                </a:ext>
              </a:extLst>
            </p:cNvPr>
            <p:cNvSpPr/>
            <p:nvPr/>
          </p:nvSpPr>
          <p:spPr>
            <a:xfrm>
              <a:off x="495588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74C3CB-19FE-2600-4B85-5100A07FAC3A}"/>
                </a:ext>
              </a:extLst>
            </p:cNvPr>
            <p:cNvSpPr/>
            <p:nvPr/>
          </p:nvSpPr>
          <p:spPr>
            <a:xfrm>
              <a:off x="5535000" y="160482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376601-9699-1B99-31DB-1F17B1288A3E}"/>
                </a:ext>
              </a:extLst>
            </p:cNvPr>
            <p:cNvSpPr/>
            <p:nvPr/>
          </p:nvSpPr>
          <p:spPr>
            <a:xfrm>
              <a:off x="6080760" y="16048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143A07-5672-8E7A-FA89-2324A3F232B6}"/>
                </a:ext>
              </a:extLst>
            </p:cNvPr>
            <p:cNvSpPr/>
            <p:nvPr/>
          </p:nvSpPr>
          <p:spPr>
            <a:xfrm>
              <a:off x="6659880" y="160482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3C0805-F02C-1A55-21AA-94A68E0DB296}"/>
              </a:ext>
            </a:extLst>
          </p:cNvPr>
          <p:cNvSpPr txBox="1"/>
          <p:nvPr/>
        </p:nvSpPr>
        <p:spPr>
          <a:xfrm>
            <a:off x="5618100" y="0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XX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XX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ECF91-94C1-B8F6-E488-3B5C417A40C5}"/>
              </a:ext>
            </a:extLst>
          </p:cNvPr>
          <p:cNvSpPr txBox="1"/>
          <p:nvPr/>
        </p:nvSpPr>
        <p:spPr>
          <a:xfrm>
            <a:off x="11494385" y="6096579"/>
            <a:ext cx="62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32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2448F-89FB-C1C2-4F64-E8A4B6EFD0E7}"/>
              </a:ext>
            </a:extLst>
          </p:cNvPr>
          <p:cNvSpPr txBox="1"/>
          <p:nvPr/>
        </p:nvSpPr>
        <p:spPr>
          <a:xfrm>
            <a:off x="8974626" y="415496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AAA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612B3E-7B01-C14F-BA7C-926A2B581279}"/>
              </a:ext>
            </a:extLst>
          </p:cNvPr>
          <p:cNvGrpSpPr/>
          <p:nvPr/>
        </p:nvGrpSpPr>
        <p:grpSpPr>
          <a:xfrm rot="5400000">
            <a:off x="9941590" y="138232"/>
            <a:ext cx="282351" cy="886691"/>
            <a:chOff x="9122886" y="2527934"/>
            <a:chExt cx="766762" cy="313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300C0F-AA7A-002C-8114-9D886ED018D7}"/>
                </a:ext>
              </a:extLst>
            </p:cNvPr>
            <p:cNvSpPr/>
            <p:nvPr/>
          </p:nvSpPr>
          <p:spPr>
            <a:xfrm>
              <a:off x="9409747" y="3382327"/>
              <a:ext cx="193040" cy="17297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C873829-40F6-0C87-8B57-FB22B27F7049}"/>
                </a:ext>
              </a:extLst>
            </p:cNvPr>
            <p:cNvSpPr/>
            <p:nvPr/>
          </p:nvSpPr>
          <p:spPr>
            <a:xfrm>
              <a:off x="9409747" y="2527934"/>
              <a:ext cx="193040" cy="8543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21BC036-9B9C-F938-04BE-0E57034F340C}"/>
                </a:ext>
              </a:extLst>
            </p:cNvPr>
            <p:cNvSpPr/>
            <p:nvPr/>
          </p:nvSpPr>
          <p:spPr>
            <a:xfrm>
              <a:off x="9122886" y="5112067"/>
              <a:ext cx="766762" cy="1123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F26E01-42C7-9C09-4187-EBDC1EE12B37}"/>
                </a:ext>
              </a:extLst>
            </p:cNvPr>
            <p:cNvSpPr/>
            <p:nvPr/>
          </p:nvSpPr>
          <p:spPr>
            <a:xfrm>
              <a:off x="9386172" y="5224463"/>
              <a:ext cx="240189" cy="4429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536CC1-E149-C543-FC8A-8C7631014695}"/>
              </a:ext>
            </a:extLst>
          </p:cNvPr>
          <p:cNvSpPr txBox="1"/>
          <p:nvPr/>
        </p:nvSpPr>
        <p:spPr>
          <a:xfrm>
            <a:off x="10526111" y="415230"/>
            <a:ext cx="66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BBB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5CAAB3-2440-07AD-04D6-1F4E79BD7D02}"/>
              </a:ext>
            </a:extLst>
          </p:cNvPr>
          <p:cNvSpPr/>
          <p:nvPr/>
        </p:nvSpPr>
        <p:spPr>
          <a:xfrm>
            <a:off x="303241" y="6299200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E02972-E73E-3909-BC1E-701C3F0C539B}"/>
              </a:ext>
            </a:extLst>
          </p:cNvPr>
          <p:cNvSpPr/>
          <p:nvPr/>
        </p:nvSpPr>
        <p:spPr>
          <a:xfrm>
            <a:off x="379441" y="6198429"/>
            <a:ext cx="434109" cy="184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2316B1-F63E-82A7-47F0-35750754849A}"/>
              </a:ext>
            </a:extLst>
          </p:cNvPr>
          <p:cNvSpPr txBox="1"/>
          <p:nvPr/>
        </p:nvSpPr>
        <p:spPr>
          <a:xfrm>
            <a:off x="824697" y="6190609"/>
            <a:ext cx="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692317-5FE1-D496-485A-1CC4E030AC05}"/>
              </a:ext>
            </a:extLst>
          </p:cNvPr>
          <p:cNvSpPr/>
          <p:nvPr/>
        </p:nvSpPr>
        <p:spPr>
          <a:xfrm>
            <a:off x="9187062" y="3099612"/>
            <a:ext cx="3004938" cy="1191491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BBB</a:t>
            </a:r>
            <a:r>
              <a:rPr lang="ko-KR" altLang="en-US" dirty="0">
                <a:solidFill>
                  <a:schemeClr val="tx1"/>
                </a:solidFill>
              </a:rPr>
              <a:t>님의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XX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구매 요청</a:t>
            </a:r>
            <a:r>
              <a:rPr lang="en-US" altLang="ko-KR" dirty="0">
                <a:solidFill>
                  <a:schemeClr val="tx1"/>
                </a:solidFill>
              </a:rPr>
              <a:t>(99g)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찬성</a:t>
            </a:r>
            <a:r>
              <a:rPr lang="en-US" altLang="ko-KR" dirty="0">
                <a:solidFill>
                  <a:schemeClr val="tx1"/>
                </a:solidFill>
              </a:rPr>
              <a:t>: F4		  </a:t>
            </a:r>
            <a:r>
              <a:rPr lang="ko-KR" altLang="en-US" dirty="0">
                <a:solidFill>
                  <a:schemeClr val="tx1"/>
                </a:solidFill>
              </a:rPr>
              <a:t>반대</a:t>
            </a:r>
            <a:r>
              <a:rPr lang="en-US" altLang="ko-KR" dirty="0">
                <a:solidFill>
                  <a:schemeClr val="tx1"/>
                </a:solidFill>
              </a:rPr>
              <a:t>: F5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찬</a:t>
            </a: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 : 1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E7079A-12AE-71FC-9270-91D68A852AA3}"/>
              </a:ext>
            </a:extLst>
          </p:cNvPr>
          <p:cNvGrpSpPr/>
          <p:nvPr/>
        </p:nvGrpSpPr>
        <p:grpSpPr>
          <a:xfrm>
            <a:off x="10816394" y="6004245"/>
            <a:ext cx="677991" cy="646331"/>
            <a:chOff x="6632870" y="4701308"/>
            <a:chExt cx="955800" cy="1016000"/>
          </a:xfrm>
        </p:grpSpPr>
        <p:sp>
          <p:nvSpPr>
            <p:cNvPr id="27" name="현 26">
              <a:extLst>
                <a:ext uri="{FF2B5EF4-FFF2-40B4-BE49-F238E27FC236}">
                  <a16:creationId xmlns:a16="http://schemas.microsoft.com/office/drawing/2014/main" id="{768ADE3D-E8E5-27C7-6F5B-A0D93549B2D4}"/>
                </a:ext>
              </a:extLst>
            </p:cNvPr>
            <p:cNvSpPr/>
            <p:nvPr/>
          </p:nvSpPr>
          <p:spPr>
            <a:xfrm>
              <a:off x="6632870" y="4701308"/>
              <a:ext cx="955800" cy="1016000"/>
            </a:xfrm>
            <a:prstGeom prst="chord">
              <a:avLst>
                <a:gd name="adj1" fmla="val 6125807"/>
                <a:gd name="adj2" fmla="val 1558815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1321010D-2EE3-8884-C09E-1BC2DC836606}"/>
                </a:ext>
              </a:extLst>
            </p:cNvPr>
            <p:cNvSpPr/>
            <p:nvPr/>
          </p:nvSpPr>
          <p:spPr>
            <a:xfrm>
              <a:off x="6685235" y="4701308"/>
              <a:ext cx="885530" cy="1016000"/>
            </a:xfrm>
            <a:prstGeom prst="chord">
              <a:avLst>
                <a:gd name="adj1" fmla="val 6340034"/>
                <a:gd name="adj2" fmla="val 15474479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78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89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손정원(2018182015)</dc:creator>
  <cp:lastModifiedBy>손정원(2018182015)</cp:lastModifiedBy>
  <cp:revision>9</cp:revision>
  <dcterms:created xsi:type="dcterms:W3CDTF">2022-11-21T12:36:59Z</dcterms:created>
  <dcterms:modified xsi:type="dcterms:W3CDTF">2022-11-21T17:54:48Z</dcterms:modified>
</cp:coreProperties>
</file>