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74B02-426B-196C-AB06-D5934A525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D06B2-CD7A-89C0-F4EC-4066EE2F7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ED7AA-9F5C-A2E3-362D-7F6AD825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BD4F9-4D2A-C7C6-AD71-69A5931A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E1710-74F7-BD33-5186-81626684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7185-8CE9-076B-115D-E2899035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38E35-44B2-1381-3BC5-C2F28E01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955B7-3C49-2074-EB78-61080E52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4A350-B213-6AC4-7481-47C06858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FE48A-BD36-A0CA-E694-D6899B74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8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CB3D7-E6D4-B02E-B283-37506775E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E6C3-6ECD-06F7-7BC2-264AFC95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F2CD5-2333-5626-2A08-E785DA7D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B8318-83F1-77B3-1705-89054E49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5D988-BEF7-1407-76D3-4A42A126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5B0EB-E770-2629-C2B6-0DCB32E7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C1CBC-DFE8-0822-C5BF-88B2F0EA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46647-003F-F8AC-B21F-40BBAF2C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2CB44-2AC3-25AB-8D1F-802300B7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89011-CD3B-CB45-ED0A-669B91BD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CA21-B78C-BC52-C8AC-2CD44179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8A591-0D64-0767-BE99-23A64143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2AEAA-E560-1F6C-EBA4-840C561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15B5E-F6B9-E95D-E567-718FF0AB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64DA9-259F-C28A-171D-93CD082F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7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06E27-1B84-B5CA-E442-D3645F36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0DF08-3B2F-A4B4-0D13-B668A19BF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D20E8-6CF7-8572-D8BF-3A3EDDB75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1A020-975C-4D7D-1FC9-7FCEBFE7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5E43B-90BF-512F-A7D3-810A8521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5F3B5-B633-5F53-ACB2-DD88856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3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348A8-C197-CE94-B289-D7B19EE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79D1C-2CB3-BC1F-C452-E861AE3E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5FAA0-B295-7396-AC33-277F3AC44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878558-22E1-EDCD-405B-6E907DB85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D282DC-3694-4EBF-5136-09F563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1EE1A-78C6-A6A8-6CAA-F1DF0087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8154AE-8EAF-1DEE-B92D-250BC8C2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33F796-C133-78BD-6E48-D6CF497A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65AE0-1CFB-E227-AA14-A60AC2D2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D10232-29F8-D7CF-9582-4B4ECE4A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3B12CC-A783-A5D8-9277-294F205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DDE3BD-E8F2-EC84-D6F4-0C591FC3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C9EE22-EA20-7D7E-40F6-354ECC77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0F8DB-C022-EA03-B39D-5C1B80BE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8BBD30-5110-710B-7B3D-5121E84F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6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16887-73B1-C856-6E72-88889EDE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96034-A0A3-21CF-EC05-CF2AA097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67540-AA13-17A5-2BF4-566A8A7F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73C13-018D-55E3-801C-CF9630EF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2527A-51EA-9BBA-768B-319B0B9D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AA50D-25C3-0201-6BD5-CFA18929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D83DE-35C9-5748-1F4A-1BA3D0CB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975864-5319-E5CE-7B97-A3FEDCC52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CDB38-A9F3-0DC5-49BD-D346E8A99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9B5E0-A816-9A7D-77CF-6873832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5BA13-36B1-D54F-7FD4-54E82914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7D210-72F1-AD87-C294-EB254DF4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6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453EE-E1EE-B414-6C1A-A8D0B09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9E98B-34FB-F576-4E0A-4125539D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66B03-7159-C3B4-9D69-4CFB4C492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CF10-C7BD-4AA9-AB93-F60CD6DED275}" type="datetimeFigureOut">
              <a:rPr lang="ko-KR" altLang="en-US" smtClean="0"/>
              <a:t>2022-09-14(Wed)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0AE4A-08B3-44C8-2D58-BF083180D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CFAF1-8ADA-FDE4-E8A7-67E5F5B2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BC85-5270-4104-BC31-0508257C4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F94D-DFD3-94E7-7512-953358A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외골격 인간 </a:t>
            </a:r>
            <a:r>
              <a:rPr lang="en-US" altLang="ko-KR" dirty="0"/>
              <a:t>or </a:t>
            </a:r>
            <a:r>
              <a:rPr lang="ko-KR" altLang="en-US" dirty="0"/>
              <a:t>그냥 로봇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D197A-4D06-06E9-F121-38C8BD0C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팔에서 뭐가 펼쳐짐 </a:t>
            </a:r>
            <a:r>
              <a:rPr lang="en-US" altLang="ko-KR" dirty="0"/>
              <a:t>–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r>
              <a:rPr lang="ko-KR" altLang="en-US" dirty="0"/>
              <a:t>총기류이면 쌍으로 들기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대신 반동 제어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발바닥에 스페이드 펼치면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반동 하락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고정 되거나 이동속도 하락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우주방어용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문병도의 톡톡 생활과학] 외골격 로봇이 미래 전쟁 바꾼다 : 서울경제">
            <a:extLst>
              <a:ext uri="{FF2B5EF4-FFF2-40B4-BE49-F238E27FC236}">
                <a16:creationId xmlns:a16="http://schemas.microsoft.com/office/drawing/2014/main" id="{25A66BB9-115C-E3C0-C73F-1FCCC5E4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3" y="1467234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패스파인더(Apex 레전드)">
            <a:extLst>
              <a:ext uri="{FF2B5EF4-FFF2-40B4-BE49-F238E27FC236}">
                <a16:creationId xmlns:a16="http://schemas.microsoft.com/office/drawing/2014/main" id="{81DA57D5-E563-57C5-D04C-B1820DC3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78" y="1690688"/>
            <a:ext cx="4326556" cy="48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F94D-DFD3-94E7-7512-953358A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D197A-4D06-06E9-F121-38C8BD0C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 descr="M79 유탄발사기 (M-79 Grenade Launcher)">
            <a:extLst>
              <a:ext uri="{FF2B5EF4-FFF2-40B4-BE49-F238E27FC236}">
                <a16:creationId xmlns:a16="http://schemas.microsoft.com/office/drawing/2014/main" id="{5336A03D-FB62-F2D0-9DF1-106866B23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14" y="681037"/>
            <a:ext cx="57816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539B8-C228-5288-D5D6-D675C0E00F0B}"/>
              </a:ext>
            </a:extLst>
          </p:cNvPr>
          <p:cNvSpPr txBox="1"/>
          <p:nvPr/>
        </p:nvSpPr>
        <p:spPr>
          <a:xfrm>
            <a:off x="625024" y="5678033"/>
            <a:ext cx="344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종류 지팡이</a:t>
            </a:r>
            <a:endParaRPr lang="en-US" altLang="ko-KR" dirty="0"/>
          </a:p>
          <a:p>
            <a:r>
              <a:rPr lang="ko-KR" altLang="en-US" dirty="0"/>
              <a:t>폭발</a:t>
            </a:r>
            <a:r>
              <a:rPr lang="en-US" altLang="ko-KR" dirty="0"/>
              <a:t>, </a:t>
            </a:r>
            <a:r>
              <a:rPr lang="ko-KR" altLang="en-US" dirty="0" err="1"/>
              <a:t>레이져</a:t>
            </a:r>
            <a:r>
              <a:rPr lang="ko-KR" altLang="en-US" dirty="0"/>
              <a:t> </a:t>
            </a:r>
            <a:r>
              <a:rPr lang="ko-KR" altLang="en-US" dirty="0" err="1"/>
              <a:t>이런거</a:t>
            </a:r>
            <a:r>
              <a:rPr lang="ko-KR" altLang="en-US" dirty="0"/>
              <a:t> 나감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8" name="Picture 6" descr="클래스101 | 내 운명에 맞는 지팡이는? 내 소망을 담은 마법 지팡이 만들기 | 몸의손가락">
            <a:extLst>
              <a:ext uri="{FF2B5EF4-FFF2-40B4-BE49-F238E27FC236}">
                <a16:creationId xmlns:a16="http://schemas.microsoft.com/office/drawing/2014/main" id="{9248B913-C951-CEAF-69A7-E096E8FC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03" y="3173662"/>
            <a:ext cx="26019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2개의 지팡이 아이디어 | 지팡이, 갑옷, 마법 지팡이">
            <a:extLst>
              <a:ext uri="{FF2B5EF4-FFF2-40B4-BE49-F238E27FC236}">
                <a16:creationId xmlns:a16="http://schemas.microsoft.com/office/drawing/2014/main" id="{AE5CD5ED-508C-DA89-7825-4A1021B0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69" y="2711449"/>
            <a:ext cx="22479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6B82B-86AC-415A-EB8B-A9A17E3EBE2E}"/>
              </a:ext>
            </a:extLst>
          </p:cNvPr>
          <p:cNvSpPr txBox="1"/>
          <p:nvPr/>
        </p:nvSpPr>
        <p:spPr>
          <a:xfrm>
            <a:off x="8596063" y="5992297"/>
            <a:ext cx="245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둔기였다 </a:t>
            </a:r>
            <a:r>
              <a:rPr lang="ko-KR" altLang="en-US" dirty="0" err="1"/>
              <a:t>이런거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87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5719-8934-8FCA-A6DB-CD2310B5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A37F9-0FE3-A775-291B-983A5866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달기지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기믹</a:t>
            </a:r>
            <a:r>
              <a:rPr lang="ko-KR" altLang="en-US" dirty="0"/>
              <a:t> 예시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 열면 공기도 나가서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몬스터도 </a:t>
            </a:r>
            <a:r>
              <a:rPr lang="ko-KR" altLang="en-US" dirty="0" err="1"/>
              <a:t>빨려나감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사막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1087E4-67C7-AE13-19E7-B8E1B96C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7" y="1616619"/>
            <a:ext cx="6873347" cy="40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2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AA5F18BD6C5B34F9976588C910EE102" ma:contentTypeVersion="2" ma:contentTypeDescription="새 문서를 만듭니다." ma:contentTypeScope="" ma:versionID="e8acf73264bab3e3b54df773f612b370">
  <xsd:schema xmlns:xsd="http://www.w3.org/2001/XMLSchema" xmlns:xs="http://www.w3.org/2001/XMLSchema" xmlns:p="http://schemas.microsoft.com/office/2006/metadata/properties" xmlns:ns3="d9c5cb15-baec-4b72-badb-06f64fdb3eef" targetNamespace="http://schemas.microsoft.com/office/2006/metadata/properties" ma:root="true" ma:fieldsID="2d1fe877cca0ba2f40d4fd7820c79067" ns3:_="">
    <xsd:import namespace="d9c5cb15-baec-4b72-badb-06f64fdb3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b15-baec-4b72-badb-06f64fdb3e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303A1-D08D-4D49-85FC-5F79C823449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9c5cb15-baec-4b72-badb-06f64fdb3eef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DB927E-A6ED-4F31-BA4F-88DC73CCA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8AB1DD-D445-4D8E-B12A-67ED72986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b15-baec-4b72-badb-06f64fdb3e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외골격 인간 or 그냥 로봇</vt:lpstr>
      <vt:lpstr>무기</vt:lpstr>
      <vt:lpstr>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외골격 인간 or 그냥 로봇</dc:title>
  <dc:creator>손정원(2018182015)</dc:creator>
  <cp:lastModifiedBy>손정원(2018182015)</cp:lastModifiedBy>
  <cp:revision>1</cp:revision>
  <dcterms:created xsi:type="dcterms:W3CDTF">2022-09-14T09:53:20Z</dcterms:created>
  <dcterms:modified xsi:type="dcterms:W3CDTF">2022-09-14T11:30:25Z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0x0101003AA5F18BD6C5B34F9976588C910EE102</vt:lpwstr>
  </property>
</Properties>
</file>