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95" r:id="rId2"/>
    <p:sldId id="296" r:id="rId3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haseeb" initials="ah" lastIdx="1" clrIdx="0">
    <p:extLst>
      <p:ext uri="{19B8F6BF-5375-455C-9EA6-DF929625EA0E}">
        <p15:presenceInfo xmlns:p15="http://schemas.microsoft.com/office/powerpoint/2012/main" userId="d3758ff2b55b79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92"/>
    </p:cViewPr>
  </p:sorterViewPr>
  <p:notesViewPr>
    <p:cSldViewPr snapToGrid="0">
      <p:cViewPr varScale="1">
        <p:scale>
          <a:sx n="54" d="100"/>
          <a:sy n="54" d="100"/>
        </p:scale>
        <p:origin x="286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81159E9C-912E-4CEE-963D-D2FA88689D71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r>
              <a:rPr lang="en-US"/>
              <a:t>Boilers and Energy Saving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730E95A1-B015-406A-8E46-CE98A23D46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268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865CDD0F-2F65-424E-AFA0-586E7B5F902F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r>
              <a:rPr lang="en-US"/>
              <a:t>Boilers and Energy Saving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F8EEE89E-82AB-44D7-A74E-AE4446127D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629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90"/>
            <a:ext cx="7772400" cy="1470025"/>
          </a:xfrm>
        </p:spPr>
        <p:txBody>
          <a:bodyPr/>
          <a:lstStyle>
            <a:lvl1pPr algn="ct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356" y="5643578"/>
            <a:ext cx="7072362" cy="500066"/>
          </a:xfrm>
        </p:spPr>
        <p:txBody>
          <a:bodyPr/>
          <a:lstStyle>
            <a:lvl1pPr marL="0" indent="0" algn="ctr">
              <a:buNone/>
              <a:defRPr cap="all"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6204C5B-6DCD-40F0-BE5A-F63D6953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50" y="6338026"/>
            <a:ext cx="3235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Boilers and Energy Saving Techniques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DA81C8-A175-4A85-93EA-E0631F6B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03721" y="63380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AWM ABDUL HASEEB</a:t>
            </a:r>
          </a:p>
        </p:txBody>
      </p:sp>
    </p:spTree>
    <p:extLst>
      <p:ext uri="{BB962C8B-B14F-4D97-AF65-F5344CB8AC3E}">
        <p14:creationId xmlns:p14="http://schemas.microsoft.com/office/powerpoint/2010/main" val="32163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016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4" y="476252"/>
            <a:ext cx="1995487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6252"/>
            <a:ext cx="5834063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345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81025" y="476252"/>
            <a:ext cx="7981950" cy="5616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232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8675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8626" y="1143002"/>
            <a:ext cx="4067175" cy="494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143002"/>
            <a:ext cx="4067175" cy="2398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694113"/>
            <a:ext cx="4067175" cy="239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2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8675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626" y="1143002"/>
            <a:ext cx="4067175" cy="2398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8626" y="3694113"/>
            <a:ext cx="4067175" cy="239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1" y="1143002"/>
            <a:ext cx="4067175" cy="494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4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8675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125540"/>
            <a:ext cx="8286750" cy="494982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9973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BA41-2DA2-40E3-8C4B-6C245B38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9491B-4E43-4893-8BFA-B7298E52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E3A7B-81DF-4A25-B56F-4B52263A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087A3-38E8-4B0C-A73B-BA6E6B50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7E45-F0A0-45C4-AFB3-525EF944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94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9" y="115890"/>
            <a:ext cx="7672387" cy="82708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0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8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7" y="142852"/>
            <a:ext cx="8286808" cy="8001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11" y="1285860"/>
            <a:ext cx="3883025" cy="48244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36" y="1285860"/>
            <a:ext cx="3884612" cy="48244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867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9E0D-8BA3-4A48-90F4-39E23978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E52D2-59EA-4240-AAB6-70D52ED8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0310D-BF1D-4697-BFCA-F8FE6A45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19105-31EC-4923-B684-D28292A1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7E45-F0A0-45C4-AFB3-525EF944C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46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452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66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6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115890"/>
            <a:ext cx="76723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142288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0" y="1000125"/>
            <a:ext cx="9144000" cy="71438"/>
          </a:xfrm>
          <a:prstGeom prst="rect">
            <a:avLst/>
          </a:prstGeom>
          <a:solidFill>
            <a:schemeClr val="bg1"/>
          </a:solidFill>
          <a:ln w="9525">
            <a:solidFill>
              <a:srgbClr val="002395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1" name="Freeform 12"/>
          <p:cNvSpPr>
            <a:spLocks/>
          </p:cNvSpPr>
          <p:nvPr/>
        </p:nvSpPr>
        <p:spPr bwMode="auto">
          <a:xfrm>
            <a:off x="-6349" y="6284913"/>
            <a:ext cx="6378575" cy="279400"/>
          </a:xfrm>
          <a:custGeom>
            <a:avLst/>
            <a:gdLst>
              <a:gd name="T0" fmla="*/ 0 w 4381"/>
              <a:gd name="T1" fmla="*/ 2147483647 h 176"/>
              <a:gd name="T2" fmla="*/ 2147483647 w 4381"/>
              <a:gd name="T3" fmla="*/ 0 h 176"/>
              <a:gd name="T4" fmla="*/ 2147483647 w 4381"/>
              <a:gd name="T5" fmla="*/ 2147483647 h 176"/>
              <a:gd name="T6" fmla="*/ 2147483647 w 4381"/>
              <a:gd name="T7" fmla="*/ 2147483647 h 176"/>
              <a:gd name="T8" fmla="*/ 2147483647 w 4381"/>
              <a:gd name="T9" fmla="*/ 2147483647 h 176"/>
              <a:gd name="T10" fmla="*/ 0 w 4381"/>
              <a:gd name="T11" fmla="*/ 2147483647 h 176"/>
              <a:gd name="T12" fmla="*/ 0 w 4381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81" h="176">
                <a:moveTo>
                  <a:pt x="0" y="2"/>
                </a:moveTo>
                <a:lnTo>
                  <a:pt x="4381" y="0"/>
                </a:lnTo>
                <a:lnTo>
                  <a:pt x="4282" y="176"/>
                </a:lnTo>
                <a:lnTo>
                  <a:pt x="4216" y="170"/>
                </a:lnTo>
                <a:lnTo>
                  <a:pt x="4307" y="19"/>
                </a:lnTo>
                <a:lnTo>
                  <a:pt x="0" y="19"/>
                </a:lnTo>
                <a:lnTo>
                  <a:pt x="0" y="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2" name="Freeform 13"/>
          <p:cNvSpPr>
            <a:spLocks/>
          </p:cNvSpPr>
          <p:nvPr/>
        </p:nvSpPr>
        <p:spPr bwMode="auto">
          <a:xfrm>
            <a:off x="6289676" y="6294438"/>
            <a:ext cx="2854325" cy="266700"/>
          </a:xfrm>
          <a:custGeom>
            <a:avLst/>
            <a:gdLst>
              <a:gd name="T0" fmla="*/ 2147483647 w 1798"/>
              <a:gd name="T1" fmla="*/ 2147483647 h 168"/>
              <a:gd name="T2" fmla="*/ 0 w 1798"/>
              <a:gd name="T3" fmla="*/ 2147483647 h 168"/>
              <a:gd name="T4" fmla="*/ 2147483647 w 1798"/>
              <a:gd name="T5" fmla="*/ 0 h 168"/>
              <a:gd name="T6" fmla="*/ 2147483647 w 1798"/>
              <a:gd name="T7" fmla="*/ 2147483647 h 168"/>
              <a:gd name="T8" fmla="*/ 2147483647 w 1798"/>
              <a:gd name="T9" fmla="*/ 2147483647 h 168"/>
              <a:gd name="T10" fmla="*/ 2147483647 w 1798"/>
              <a:gd name="T11" fmla="*/ 2147483647 h 168"/>
              <a:gd name="T12" fmla="*/ 2147483647 w 1798"/>
              <a:gd name="T13" fmla="*/ 2147483647 h 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98" h="168">
                <a:moveTo>
                  <a:pt x="1798" y="168"/>
                </a:moveTo>
                <a:lnTo>
                  <a:pt x="0" y="167"/>
                </a:lnTo>
                <a:lnTo>
                  <a:pt x="87" y="0"/>
                </a:lnTo>
                <a:lnTo>
                  <a:pt x="143" y="3"/>
                </a:lnTo>
                <a:lnTo>
                  <a:pt x="70" y="147"/>
                </a:lnTo>
                <a:lnTo>
                  <a:pt x="1798" y="150"/>
                </a:lnTo>
                <a:lnTo>
                  <a:pt x="1798" y="16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3" name="WordArt 14"/>
          <p:cNvSpPr>
            <a:spLocks noChangeArrowheads="1" noChangeShapeType="1" noTextEdit="1"/>
          </p:cNvSpPr>
          <p:nvPr/>
        </p:nvSpPr>
        <p:spPr bwMode="auto">
          <a:xfrm>
            <a:off x="6516689" y="6308727"/>
            <a:ext cx="2519362" cy="169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38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900" b="1" i="1" kern="10" dirty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EC88E-E417-47F1-AF99-90693C7A0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50" y="6338026"/>
            <a:ext cx="3235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Boilers and Energy Saving Techniques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D260-D7F2-44DD-9A7F-0F06DCB92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03721" y="63380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AWM ABDUL HASEEB</a:t>
            </a:r>
          </a:p>
        </p:txBody>
      </p:sp>
    </p:spTree>
    <p:extLst>
      <p:ext uri="{BB962C8B-B14F-4D97-AF65-F5344CB8AC3E}">
        <p14:creationId xmlns:p14="http://schemas.microsoft.com/office/powerpoint/2010/main" val="369462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6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transition spd="med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FF00"/>
          </a:solidFill>
          <a:latin typeface="Arial" charset="0"/>
          <a:ea typeface="MS PGothic" pitchFamily="34" charset="-128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FF00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FF00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FF00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FF00"/>
          </a:solidFill>
          <a:latin typeface="Arial" charset="0"/>
          <a:ea typeface="MS PGothic" pitchFamily="34" charset="-128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1800" b="1">
          <a:solidFill>
            <a:srgbClr val="002395"/>
          </a:solidFill>
          <a:latin typeface="Verdana" pitchFamily="34" charset="0"/>
          <a:ea typeface="ＭＳ Ｐゴシック" pitchFamily="34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1800" b="1">
          <a:solidFill>
            <a:srgbClr val="002395"/>
          </a:solidFill>
          <a:latin typeface="Verdana" pitchFamily="34" charset="0"/>
          <a:ea typeface="ＭＳ Ｐゴシック" pitchFamily="34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1800" b="1">
          <a:solidFill>
            <a:srgbClr val="002395"/>
          </a:solidFill>
          <a:latin typeface="Verdana" pitchFamily="34" charset="0"/>
          <a:ea typeface="ＭＳ Ｐゴシック" pitchFamily="34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1800" b="1">
          <a:solidFill>
            <a:srgbClr val="002395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428625" indent="-2952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514350" indent="257175" algn="l" rtl="0" eaLnBrk="0" fontAlgn="base" hangingPunct="0">
        <a:spcBef>
          <a:spcPct val="20000"/>
        </a:spcBef>
        <a:spcAft>
          <a:spcPct val="0"/>
        </a:spcAft>
        <a:buClr>
          <a:srgbClr val="D9D9D9"/>
        </a:buClr>
        <a:buSzPct val="60000"/>
        <a:buFont typeface="Wingdings" pitchFamily="2" charset="2"/>
        <a:buChar char="Ø"/>
        <a:defRPr sz="2100">
          <a:solidFill>
            <a:srgbClr val="D9D9D9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14425" indent="-29527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50000"/>
        <a:buFont typeface="Wingdings" pitchFamily="2" charset="2"/>
        <a:buChar char="v"/>
        <a:defRPr sz="18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114425" indent="25717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1331119" indent="-17145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1674019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2016919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359819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702719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061FA5-A808-4FB0-BF15-D37788BB28E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1226633"/>
            <a:ext cx="9045526" cy="5093195"/>
          </a:xfrm>
        </p:spPr>
        <p:txBody>
          <a:bodyPr/>
          <a:lstStyle/>
          <a:p>
            <a:pPr lvl="5" algn="just">
              <a:spcBef>
                <a:spcPts val="600"/>
              </a:spcBef>
              <a:spcAft>
                <a:spcPts val="900"/>
              </a:spcAft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BY </a:t>
            </a:r>
          </a:p>
          <a:p>
            <a:pPr lvl="5" algn="just">
              <a:spcBef>
                <a:spcPts val="600"/>
              </a:spcBef>
              <a:spcAft>
                <a:spcPts val="900"/>
              </a:spcAft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Mirza Anas</a:t>
            </a:r>
          </a:p>
          <a:p>
            <a:pPr lvl="5" algn="just">
              <a:spcBef>
                <a:spcPts val="600"/>
              </a:spcBef>
              <a:spcAft>
                <a:spcPts val="900"/>
              </a:spcAft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&amp; </a:t>
            </a:r>
          </a:p>
          <a:p>
            <a:pPr lvl="5" algn="just">
              <a:spcBef>
                <a:spcPts val="600"/>
              </a:spcBef>
              <a:spcAft>
                <a:spcPts val="900"/>
              </a:spcAft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Abdul Haseeb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9FF162B-A03B-4068-8747-DB4E3A28C9BE}"/>
              </a:ext>
            </a:extLst>
          </p:cNvPr>
          <p:cNvSpPr txBox="1">
            <a:spLocks/>
          </p:cNvSpPr>
          <p:nvPr/>
        </p:nvSpPr>
        <p:spPr bwMode="auto">
          <a:xfrm>
            <a:off x="1" y="395925"/>
            <a:ext cx="9045526" cy="54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28625" indent="-2952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514350" indent="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9D9D9"/>
              </a:buClr>
              <a:buSzPct val="60000"/>
              <a:buFont typeface="Wingdings" pitchFamily="2" charset="2"/>
              <a:buChar char="Ø"/>
              <a:defRPr sz="2100">
                <a:solidFill>
                  <a:srgbClr val="D9D9D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14425" indent="-2952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50000"/>
              <a:buFont typeface="Wingdings" pitchFamily="2" charset="2"/>
              <a:buChar char="v"/>
              <a:defRPr sz="18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114425" indent="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331119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5pPr>
            <a:lvl6pPr marL="1674019" indent="-171450" algn="l" rtl="0" fontAlgn="base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016919" indent="-171450" algn="l" rtl="0" fontAlgn="base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359819" indent="-171450" algn="l" rtl="0" fontAlgn="base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702719" indent="-171450" algn="l" rtl="0" fontAlgn="base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Tx/>
              <a:buNone/>
            </a:pPr>
            <a:r>
              <a:rPr lang="en-US" sz="2800" b="1" kern="0" dirty="0">
                <a:solidFill>
                  <a:srgbClr val="FFFF00"/>
                </a:solidFill>
              </a:rPr>
              <a:t>GREEN QUPERMARKET TECHNICAL FOCUS</a:t>
            </a:r>
          </a:p>
        </p:txBody>
      </p:sp>
    </p:spTree>
    <p:extLst>
      <p:ext uri="{BB962C8B-B14F-4D97-AF65-F5344CB8AC3E}">
        <p14:creationId xmlns:p14="http://schemas.microsoft.com/office/powerpoint/2010/main" val="171251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061FA5-A808-4FB0-BF15-D37788BB28E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1226633"/>
            <a:ext cx="9045526" cy="5093195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To provide the most cost effective charging terminals for smart electric cars</a:t>
            </a:r>
          </a:p>
          <a:p>
            <a:pPr algn="just">
              <a:spcBef>
                <a:spcPts val="6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Compares the data obtained through </a:t>
            </a:r>
          </a:p>
          <a:p>
            <a:pPr lvl="1" algn="just">
              <a:spcBef>
                <a:spcPts val="600"/>
              </a:spcBef>
              <a:spcAft>
                <a:spcPts val="900"/>
              </a:spcAft>
            </a:pPr>
            <a:r>
              <a:rPr lang="en-US" sz="1500" dirty="0"/>
              <a:t>Car Sensors</a:t>
            </a:r>
          </a:p>
          <a:p>
            <a:pPr lvl="1" algn="just">
              <a:spcBef>
                <a:spcPts val="600"/>
              </a:spcBef>
              <a:spcAft>
                <a:spcPts val="900"/>
              </a:spcAft>
            </a:pPr>
            <a:r>
              <a:rPr lang="en-US" sz="1500" dirty="0"/>
              <a:t>Weather stats</a:t>
            </a:r>
          </a:p>
          <a:p>
            <a:pPr lvl="1" algn="just">
              <a:spcBef>
                <a:spcPts val="600"/>
              </a:spcBef>
              <a:spcAft>
                <a:spcPts val="900"/>
              </a:spcAft>
            </a:pPr>
            <a:r>
              <a:rPr lang="en-US" sz="1500" dirty="0"/>
              <a:t>Sensors</a:t>
            </a:r>
          </a:p>
          <a:p>
            <a:pPr algn="just">
              <a:spcBef>
                <a:spcPts val="6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Calculates the available power and uses a smart approach if the power requirement is less or greater</a:t>
            </a:r>
          </a:p>
          <a:p>
            <a:pPr algn="just">
              <a:spcBef>
                <a:spcPts val="6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If Power Required &lt; Power Generation : Uses to charge batteries as well</a:t>
            </a:r>
          </a:p>
          <a:p>
            <a:pPr algn="just">
              <a:spcBef>
                <a:spcPts val="6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If Power Required&gt; Power Generation : Uses utility with PV auto-sync to cater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9FF162B-A03B-4068-8747-DB4E3A28C9BE}"/>
              </a:ext>
            </a:extLst>
          </p:cNvPr>
          <p:cNvSpPr txBox="1">
            <a:spLocks/>
          </p:cNvSpPr>
          <p:nvPr/>
        </p:nvSpPr>
        <p:spPr bwMode="auto">
          <a:xfrm>
            <a:off x="1" y="395925"/>
            <a:ext cx="9045526" cy="54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28625" indent="-2952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514350" indent="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9D9D9"/>
              </a:buClr>
              <a:buSzPct val="60000"/>
              <a:buFont typeface="Wingdings" pitchFamily="2" charset="2"/>
              <a:buChar char="Ø"/>
              <a:defRPr sz="2100">
                <a:solidFill>
                  <a:srgbClr val="D9D9D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14425" indent="-2952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50000"/>
              <a:buFont typeface="Wingdings" pitchFamily="2" charset="2"/>
              <a:buChar char="v"/>
              <a:defRPr sz="18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114425" indent="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331119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5pPr>
            <a:lvl6pPr marL="1674019" indent="-171450" algn="l" rtl="0" fontAlgn="base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016919" indent="-171450" algn="l" rtl="0" fontAlgn="base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359819" indent="-171450" algn="l" rtl="0" fontAlgn="base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702719" indent="-171450" algn="l" rtl="0" fontAlgn="base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Tx/>
              <a:buNone/>
            </a:pPr>
            <a:r>
              <a:rPr lang="en-US" sz="2800" b="1" kern="0" dirty="0">
                <a:solidFill>
                  <a:srgbClr val="FFFF00"/>
                </a:solidFill>
              </a:rPr>
              <a:t>GREEN QUPERMARKET TECHNICAL FOCUS</a:t>
            </a:r>
          </a:p>
        </p:txBody>
      </p:sp>
    </p:spTree>
    <p:extLst>
      <p:ext uri="{BB962C8B-B14F-4D97-AF65-F5344CB8AC3E}">
        <p14:creationId xmlns:p14="http://schemas.microsoft.com/office/powerpoint/2010/main" val="34989789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7692</TotalTime>
  <Words>94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Blank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JF-17 MRO PROJECT</dc:title>
  <dc:creator>Dell Pc</dc:creator>
  <cp:lastModifiedBy>abdul haseeb</cp:lastModifiedBy>
  <cp:revision>427</cp:revision>
  <cp:lastPrinted>2016-05-05T03:36:22Z</cp:lastPrinted>
  <dcterms:created xsi:type="dcterms:W3CDTF">2015-12-02T03:33:23Z</dcterms:created>
  <dcterms:modified xsi:type="dcterms:W3CDTF">2022-08-24T14:24:59Z</dcterms:modified>
</cp:coreProperties>
</file>