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October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October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8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October 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October 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5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FA3D2-61B7-75B3-33D8-04821B208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/>
              <a:t>MSDS 670: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EB147-C71C-156D-EF8C-2D707D70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700" dirty="0"/>
              <a:t>Name: Mary Crawley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Class: MSDS 670-Data Visualization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School: Regis University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Professor: John </a:t>
            </a:r>
            <a:r>
              <a:rPr lang="en-US" sz="700" dirty="0" err="1"/>
              <a:t>Koening</a:t>
            </a:r>
            <a:endParaRPr lang="en-US" sz="700" dirty="0"/>
          </a:p>
          <a:p>
            <a:pPr>
              <a:lnSpc>
                <a:spcPct val="110000"/>
              </a:lnSpc>
            </a:pPr>
            <a:r>
              <a:rPr lang="en-US" sz="700" dirty="0"/>
              <a:t>Date: October 02, 2022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FB36E-783F-F492-632B-5E2936579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3" r="8903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6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4762-4373-6580-9AC5-C5114560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Mushrooms: Violin Plot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834BCD-12FE-0714-A117-1A51E6E3A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20" y="2096528"/>
            <a:ext cx="5288323" cy="36724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272C3-961C-D4EB-D5D0-275A56C91B87}"/>
              </a:ext>
            </a:extLst>
          </p:cNvPr>
          <p:cNvSpPr txBox="1"/>
          <p:nvPr/>
        </p:nvSpPr>
        <p:spPr>
          <a:xfrm>
            <a:off x="960120" y="2096528"/>
            <a:ext cx="438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Gill-color has the larger data with a value of 12 for class 0 and value 7 for class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Smallest data is both gill-spacing and gill-size with a little over over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Stalk-color-above-ring and stalk-color-below-ring shows the same the same peak in data around value 7. Cap-color has the biggest peak at around value 4.</a:t>
            </a:r>
          </a:p>
        </p:txBody>
      </p:sp>
    </p:spTree>
    <p:extLst>
      <p:ext uri="{BB962C8B-B14F-4D97-AF65-F5344CB8AC3E}">
        <p14:creationId xmlns:p14="http://schemas.microsoft.com/office/powerpoint/2010/main" val="41178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4762-4373-6580-9AC5-C5114560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Mushrooms: Bar Chart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EF2F0EE-5EAC-869C-F0CD-9F36AE352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4572"/>
            <a:ext cx="5583387" cy="341631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95BE21-C654-A76C-DDDE-7B41E31006C0}"/>
              </a:ext>
            </a:extLst>
          </p:cNvPr>
          <p:cNvSpPr txBox="1"/>
          <p:nvPr/>
        </p:nvSpPr>
        <p:spPr>
          <a:xfrm>
            <a:off x="196383" y="2284571"/>
            <a:ext cx="4926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showcases the balance in our data—having a great balance between poisonous (1-orange) and edible(0-blue) mushrooms.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has more edible mushrooms, having over 4,000 edible mushrooms, than poisonous mushrooms with approximately 3,600 poisonous mushrooms in 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would be a great tool to train our data to show which mushroom is edible and which is not.</a:t>
            </a:r>
          </a:p>
        </p:txBody>
      </p:sp>
    </p:spTree>
    <p:extLst>
      <p:ext uri="{BB962C8B-B14F-4D97-AF65-F5344CB8AC3E}">
        <p14:creationId xmlns:p14="http://schemas.microsoft.com/office/powerpoint/2010/main" val="211000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671B-692A-34DD-C352-BBDA3036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Mushrooms: Heat Map</a:t>
            </a:r>
          </a:p>
        </p:txBody>
      </p:sp>
      <p:pic>
        <p:nvPicPr>
          <p:cNvPr id="5" name="Content Placeholder 4" descr="Chart, timeline&#10;&#10;Description automatically generated">
            <a:extLst>
              <a:ext uri="{FF2B5EF4-FFF2-40B4-BE49-F238E27FC236}">
                <a16:creationId xmlns:a16="http://schemas.microsoft.com/office/drawing/2014/main" id="{0DFEFF73-9E57-1425-C342-BA5864187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90" y="2302120"/>
            <a:ext cx="4926330" cy="43677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23BBD6-D798-6566-678D-CA61D71DD360}"/>
              </a:ext>
            </a:extLst>
          </p:cNvPr>
          <p:cNvSpPr txBox="1"/>
          <p:nvPr/>
        </p:nvSpPr>
        <p:spPr>
          <a:xfrm>
            <a:off x="720000" y="2302120"/>
            <a:ext cx="5421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least correlated variable is ‘gill-color’, with a result of -0.53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Gill-size is the most correlated variable, resulting in 0.54.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deeper analysis, we would want to focus on gill-color to see why it is the least correlated variable in our dataset.</a:t>
            </a:r>
          </a:p>
        </p:txBody>
      </p:sp>
    </p:spTree>
    <p:extLst>
      <p:ext uri="{BB962C8B-B14F-4D97-AF65-F5344CB8AC3E}">
        <p14:creationId xmlns:p14="http://schemas.microsoft.com/office/powerpoint/2010/main" val="29620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3FE0-2E88-2425-7006-4E102D49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3257-7977-8DC9-54E5-D050556F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learned that our dataset is balanced with edible mushrooms having more data with a count of 4,000 and poisonous mushrooms having roughly 3,600 count.  </a:t>
            </a:r>
            <a:r>
              <a:rPr lang="en-US"/>
              <a:t>Also, </a:t>
            </a:r>
            <a:r>
              <a:rPr lang="en-US" dirty="0"/>
              <a:t>focus for future analysis is gill-color to understand why it has the least correlated variable with a median of 2, 5, and 9 in our </a:t>
            </a:r>
            <a:r>
              <a:rPr lang="en-US"/>
              <a:t>violin plot.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9290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41243C"/>
      </a:dk2>
      <a:lt2>
        <a:srgbClr val="E2E8E3"/>
      </a:lt2>
      <a:accent1>
        <a:srgbClr val="C493BC"/>
      </a:accent1>
      <a:accent2>
        <a:srgbClr val="BA7F98"/>
      </a:accent2>
      <a:accent3>
        <a:srgbClr val="C69696"/>
      </a:accent3>
      <a:accent4>
        <a:srgbClr val="BA977F"/>
      </a:accent4>
      <a:accent5>
        <a:srgbClr val="ABA481"/>
      </a:accent5>
      <a:accent6>
        <a:srgbClr val="9CA974"/>
      </a:accent6>
      <a:hlink>
        <a:srgbClr val="568E5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MSDS 670: Week 6</vt:lpstr>
      <vt:lpstr>Mushrooms: Violin Plot</vt:lpstr>
      <vt:lpstr>Mushrooms: Bar Chart</vt:lpstr>
      <vt:lpstr>Mushrooms: Heat 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670: Week 6</dc:title>
  <dc:creator>Crawley, Mary I</dc:creator>
  <cp:lastModifiedBy>Crawley, Mary I</cp:lastModifiedBy>
  <cp:revision>1</cp:revision>
  <dcterms:created xsi:type="dcterms:W3CDTF">2022-10-03T02:31:06Z</dcterms:created>
  <dcterms:modified xsi:type="dcterms:W3CDTF">2022-10-03T02:55:31Z</dcterms:modified>
</cp:coreProperties>
</file>