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0"/>
  </p:notesMasterIdLst>
  <p:handoutMasterIdLst>
    <p:handoutMasterId r:id="rId11"/>
  </p:handoutMasterIdLst>
  <p:sldIdLst>
    <p:sldId id="260" r:id="rId2"/>
    <p:sldId id="263" r:id="rId3"/>
    <p:sldId id="264" r:id="rId4"/>
    <p:sldId id="265" r:id="rId5"/>
    <p:sldId id="266" r:id="rId6"/>
    <p:sldId id="267" r:id="rId7"/>
    <p:sldId id="268" r:id="rId8"/>
    <p:sldId id="262" r:id="rId9"/>
  </p:sldIdLst>
  <p:sldSz cx="12192000" cy="6858000"/>
  <p:notesSz cx="6858000" cy="9144000"/>
  <p:embeddedFontLst>
    <p:embeddedFont>
      <p:font typeface="MetricHPE" panose="020B0503030202060203" pitchFamily="34" charset="77"/>
      <p:regular r:id="rId12"/>
      <p:bold r:id="rId13"/>
      <p:italic r:id="rId14"/>
      <p:boldItalic r:id="rId15"/>
    </p:embeddedFont>
    <p:embeddedFont>
      <p:font typeface="MetricHPE Black" panose="020B0503030202060203" pitchFamily="34" charset="77"/>
      <p:bold r:id="rId16"/>
      <p:italic r:id="rId17"/>
      <p:boldItalic r:id="rId18"/>
    </p:embeddedFont>
  </p:embeddedFontLst>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Se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2D5ABB26-0587-4C30-8999-92F81FD0307C}" styleName="No Style, No Grid">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top>
            <a:lnRef idx="1">
              <a:schemeClr val="lt1"/>
            </a:lnRef>
          </a:top>
          <a:bottom>
            <a:lnRef idx="1">
              <a:schemeClr val="lt1"/>
            </a:lnRef>
          </a:bottom>
        </a:tcBdr>
      </a:tcStyle>
    </a:band1H>
    <a:band1V>
      <a:tcStyle>
        <a:tcBdr>
          <a:left>
            <a:lnRef idx="1">
              <a:schemeClr val="lt1"/>
            </a:lnRef>
          </a:left>
          <a:right>
            <a:lnRef idx="1">
              <a:schemeClr val="lt1"/>
            </a:lnRef>
          </a:right>
        </a:tcBdr>
      </a:tcStyle>
    </a:band1V>
    <a:band2V>
      <a:tcStyle>
        <a:tcBdr>
          <a:left>
            <a:lnRef idx="1">
              <a:schemeClr val="lt1"/>
            </a:lnRef>
          </a:left>
          <a:right>
            <a:lnRef idx="1">
              <a:schemeClr val="lt1"/>
            </a:lnRef>
          </a:right>
        </a:tcBdr>
      </a:tcStyle>
    </a:band2V>
    <a:lastCol>
      <a:tcTxStyle b="on"/>
      <a:tcStyle>
        <a:tcBdr/>
      </a:tcStyle>
    </a:lastCol>
    <a:firstCol>
      <a:tcTxStyle b="on"/>
      <a:tcStyle>
        <a:tcBdr/>
      </a:tcStyle>
    </a:firstCol>
    <a:lastRow>
      <a:tcTxStyle b="on"/>
      <a:tcStyle>
        <a:tcBdr>
          <a:top>
            <a:ln w="50800" cmpd="dbl">
              <a:solidFill>
                <a:schemeClr val="lt1"/>
              </a:solidFill>
            </a:ln>
          </a:top>
        </a:tcBdr>
      </a:tcStyle>
    </a:lastRow>
    <a:firstRow>
      <a:tcTxStyle b="on">
        <a:fontRef idx="minor">
          <a:scrgbClr r="0" g="0" b="0"/>
        </a:fontRef>
        <a:schemeClr val="lt1"/>
      </a:tcTxStyle>
      <a:tcStyle>
        <a:tcBdr/>
        <a:fillRef idx="1">
          <a:schemeClr val="dk1">
            <a:tint val="80000"/>
          </a:schemeClr>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0" autoAdjust="0"/>
    <p:restoredTop sz="88138" autoAdjust="0"/>
  </p:normalViewPr>
  <p:slideViewPr>
    <p:cSldViewPr snapToGrid="0">
      <p:cViewPr>
        <p:scale>
          <a:sx n="130" d="100"/>
          <a:sy n="130" d="100"/>
        </p:scale>
        <p:origin x="1072" y="504"/>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120" d="100"/>
          <a:sy n="120" d="100"/>
        </p:scale>
        <p:origin x="760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latin typeface="MetricHPE" panose="020B0503030202060203"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latin typeface="MetricHPE" panose="020B0503030202060203" pitchFamily="34" charset="0"/>
              </a:rPr>
              <a:t>8/20/20</a:t>
            </a:fld>
            <a:endParaRPr dirty="0">
              <a:latin typeface="MetricHPE" panose="020B0503030202060203"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latin typeface="MetricHPE" panose="020B0503030202060203"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latin typeface="MetricHPE" panose="020B0503030202060203" pitchFamily="34" charset="0"/>
              </a:rPr>
              <a:t>‹#›</a:t>
            </a:fld>
            <a:endParaRPr dirty="0">
              <a:latin typeface="MetricHPE" panose="020B0503030202060203" pitchFamily="34" charset="0"/>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atin typeface="MetricHPE"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atin typeface="MetricHPE" panose="020B0503030202060203" pitchFamily="34" charset="0"/>
              </a:defRPr>
            </a:lvl1pPr>
          </a:lstStyle>
          <a:p>
            <a:fld id="{5BFEAE42-E3FE-4405-B7FC-4425D05B92A0}" type="slidenum">
              <a:rPr lang="en-US" smtClean="0"/>
              <a:pPr/>
              <a:t>‹#›</a:t>
            </a:fld>
            <a:endParaRPr lang="en-US" dirty="0"/>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 panose="020B0303030202060203" pitchFamily="34" charset="0"/>
      <a:buChar char=" "/>
      <a:defRPr sz="1100" kern="1200">
        <a:solidFill>
          <a:schemeClr val="tx1"/>
        </a:solidFill>
        <a:latin typeface="MetricHPE" panose="020B0503030202060203" pitchFamily="34" charset="0"/>
        <a:ea typeface="+mn-ea"/>
        <a:cs typeface="+mn-cs"/>
      </a:defRPr>
    </a:lvl1pPr>
    <a:lvl2pPr marL="228600" indent="-137160" algn="l" defTabSz="914400" rtl="0" eaLnBrk="1" latinLnBrk="0" hangingPunct="1">
      <a:spcBef>
        <a:spcPts val="600"/>
      </a:spcBef>
      <a:buFont typeface="" panose="020B0303030202060203" pitchFamily="34" charset="0"/>
      <a:buChar char="–"/>
      <a:defRPr sz="1050" kern="1200">
        <a:solidFill>
          <a:schemeClr val="tx1"/>
        </a:solidFill>
        <a:latin typeface="MetricHPE" panose="020B0503030202060203" pitchFamily="34" charset="0"/>
        <a:ea typeface="+mn-ea"/>
        <a:cs typeface="+mn-cs"/>
      </a:defRPr>
    </a:lvl2pPr>
    <a:lvl3pPr marL="365760" indent="-109728" algn="l" defTabSz="914400" rtl="0" eaLnBrk="1" latinLnBrk="0" hangingPunct="1">
      <a:spcBef>
        <a:spcPts val="600"/>
      </a:spcBef>
      <a:buFont typeface="" panose="020B0303030202060203" pitchFamily="34" charset="0"/>
      <a:buChar char="–"/>
      <a:defRPr sz="1000" kern="1200">
        <a:solidFill>
          <a:schemeClr val="tx1"/>
        </a:solidFill>
        <a:latin typeface="MetricHPE" panose="020B0503030202060203" pitchFamily="34" charset="0"/>
        <a:ea typeface="+mn-ea"/>
        <a:cs typeface="+mn-cs"/>
      </a:defRPr>
    </a:lvl3pPr>
    <a:lvl4pPr marL="548640" indent="-109728" algn="l" defTabSz="914400" rtl="0" eaLnBrk="1" latinLnBrk="0" hangingPunct="1">
      <a:spcBef>
        <a:spcPts val="600"/>
      </a:spcBef>
      <a:buFont typeface="" panose="020B0303030202060203" pitchFamily="34" charset="0"/>
      <a:buChar char="–"/>
      <a:defRPr sz="900" kern="1200">
        <a:solidFill>
          <a:schemeClr val="tx1"/>
        </a:solidFill>
        <a:latin typeface="MetricHPE" panose="020B0503030202060203" pitchFamily="34" charset="0"/>
        <a:ea typeface="+mn-ea"/>
        <a:cs typeface="+mn-cs"/>
      </a:defRPr>
    </a:lvl4pPr>
    <a:lvl5pPr marL="731520" indent="-109728" algn="l" defTabSz="914400" rtl="0" eaLnBrk="1" latinLnBrk="0" hangingPunct="1">
      <a:spcBef>
        <a:spcPts val="600"/>
      </a:spcBef>
      <a:buFont typeface="" panose="020B0303030202060203" pitchFamily="34" charset="0"/>
      <a:buChar char="–"/>
      <a:defRPr sz="800" kern="1200">
        <a:solidFill>
          <a:schemeClr val="tx1"/>
        </a:solidFill>
        <a:latin typeface="MetricHPE"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dirty="0"/>
          </a:p>
        </p:txBody>
      </p:sp>
    </p:spTree>
    <p:extLst>
      <p:ext uri="{BB962C8B-B14F-4D97-AF65-F5344CB8AC3E}">
        <p14:creationId xmlns:p14="http://schemas.microsoft.com/office/powerpoint/2010/main" val="171054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dirty="0"/>
          </a:p>
        </p:txBody>
      </p:sp>
    </p:spTree>
    <p:extLst>
      <p:ext uri="{BB962C8B-B14F-4D97-AF65-F5344CB8AC3E}">
        <p14:creationId xmlns:p14="http://schemas.microsoft.com/office/powerpoint/2010/main" val="70917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dirty="0"/>
          </a:p>
        </p:txBody>
      </p:sp>
    </p:spTree>
    <p:extLst>
      <p:ext uri="{BB962C8B-B14F-4D97-AF65-F5344CB8AC3E}">
        <p14:creationId xmlns:p14="http://schemas.microsoft.com/office/powerpoint/2010/main" val="68679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dirty="0"/>
          </a:p>
        </p:txBody>
      </p:sp>
    </p:spTree>
    <p:extLst>
      <p:ext uri="{BB962C8B-B14F-4D97-AF65-F5344CB8AC3E}">
        <p14:creationId xmlns:p14="http://schemas.microsoft.com/office/powerpoint/2010/main" val="124914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dirty="0"/>
          </a:p>
        </p:txBody>
      </p:sp>
    </p:spTree>
    <p:extLst>
      <p:ext uri="{BB962C8B-B14F-4D97-AF65-F5344CB8AC3E}">
        <p14:creationId xmlns:p14="http://schemas.microsoft.com/office/powerpoint/2010/main" val="242893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dirty="0"/>
          </a:p>
        </p:txBody>
      </p:sp>
    </p:spTree>
    <p:extLst>
      <p:ext uri="{BB962C8B-B14F-4D97-AF65-F5344CB8AC3E}">
        <p14:creationId xmlns:p14="http://schemas.microsoft.com/office/powerpoint/2010/main" val="1358172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dirty="0"/>
          </a:p>
        </p:txBody>
      </p:sp>
    </p:spTree>
    <p:extLst>
      <p:ext uri="{BB962C8B-B14F-4D97-AF65-F5344CB8AC3E}">
        <p14:creationId xmlns:p14="http://schemas.microsoft.com/office/powerpoint/2010/main" val="120208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hyperlink" Target="https://hpe.kadanza.com/kadanza/photography/ppt-title-images/?sso=saml" TargetMode="Externa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Dark Picture">
    <p:bg>
      <p:bgPr>
        <a:solidFill>
          <a:schemeClr val="tx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284397" y="1869197"/>
            <a:ext cx="11423555" cy="1905000"/>
          </a:xfrm>
        </p:spPr>
        <p:txBody>
          <a:bodyPr lIns="91440" tIns="91440" rIns="91440" bIns="91440"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84397" y="4133088"/>
            <a:ext cx="8229600" cy="438912"/>
          </a:xfrm>
        </p:spPr>
        <p:txBody>
          <a:bodyPr lIns="91440" tIns="91440" rIns="91440" bIns="91440">
            <a:noAutofit/>
          </a:bodyPr>
          <a:lstStyle>
            <a:lvl1pPr marL="0" indent="0" algn="l">
              <a:spcBef>
                <a:spcPts val="0"/>
              </a:spcBef>
              <a:buNone/>
              <a:defRPr sz="3200">
                <a:solidFill>
                  <a:schemeClr val="bg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84397" y="4577983"/>
            <a:ext cx="5489578" cy="339214"/>
          </a:xfrm>
        </p:spPr>
        <p:txBody>
          <a:bodyPr lIns="91440" tIns="91440" rIns="91440" bIns="91440">
            <a:noAutofit/>
          </a:bodyPr>
          <a:lstStyle>
            <a:lvl1pPr marL="0" indent="0">
              <a:spcBef>
                <a:spcPts val="0"/>
              </a:spcBef>
              <a:buNone/>
              <a:defRPr sz="2200" baseline="0">
                <a:solidFill>
                  <a:schemeClr val="bg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Tree>
    <p:extLst>
      <p:ext uri="{BB962C8B-B14F-4D97-AF65-F5344CB8AC3E}">
        <p14:creationId xmlns:p14="http://schemas.microsoft.com/office/powerpoint/2010/main" val="17531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98" y="685800"/>
            <a:ext cx="9106250" cy="3075861"/>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12" name="Text Placeholder 9"/>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late Quo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id="{296867C9-FAEA-4AB9-9E4F-5E469CDF0D22}"/>
              </a:ext>
            </a:extLst>
          </p:cNvPr>
          <p:cNvSpPr>
            <a:spLocks noGrp="1"/>
          </p:cNvSpPr>
          <p:nvPr>
            <p:ph type="title" hasCustomPrompt="1"/>
          </p:nvPr>
        </p:nvSpPr>
        <p:spPr>
          <a:xfrm>
            <a:off x="284398" y="899032"/>
            <a:ext cx="9148360" cy="2862630"/>
          </a:xfrm>
        </p:spPr>
        <p:txBody>
          <a:bodyPr lIns="91440" anchor="b" anchorCtr="0"/>
          <a:lstStyle>
            <a:lvl1pPr marL="219456" indent="-219456">
              <a:defRPr sz="4600" cap="none" baseline="0">
                <a:latin typeface="MetricHPE" panose="020B0503030202060203" pitchFamily="34" charset="0"/>
              </a:defRPr>
            </a:lvl1pPr>
          </a:lstStyle>
          <a:p>
            <a:r>
              <a:rPr lang="en-US" dirty="0"/>
              <a:t>“Click to add quote here. Type quotation marks before and after text.”</a:t>
            </a:r>
          </a:p>
        </p:txBody>
      </p:sp>
      <p:sp>
        <p:nvSpPr>
          <p:cNvPr id="9" name="Text Placeholder 9">
            <a:extLst>
              <a:ext uri="{FF2B5EF4-FFF2-40B4-BE49-F238E27FC236}">
                <a16:creationId xmlns:a16="http://schemas.microsoft.com/office/drawing/2014/main" id="{B97CBB38-1E71-4985-B7D1-ACBC191C50DD}"/>
              </a:ext>
            </a:extLst>
          </p:cNvPr>
          <p:cNvSpPr>
            <a:spLocks noGrp="1"/>
          </p:cNvSpPr>
          <p:nvPr>
            <p:ph type="body" sz="quarter" idx="14" hasCustomPrompt="1"/>
          </p:nvPr>
        </p:nvSpPr>
        <p:spPr>
          <a:xfrm>
            <a:off x="512997" y="3989508"/>
            <a:ext cx="8228011" cy="533400"/>
          </a:xfrm>
        </p:spPr>
        <p:txBody>
          <a:bodyPr l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spTree>
    <p:extLst>
      <p:ext uri="{BB962C8B-B14F-4D97-AF65-F5344CB8AC3E}">
        <p14:creationId xmlns:p14="http://schemas.microsoft.com/office/powerpoint/2010/main" val="29697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Rectangle 16"/>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5" name="Text Placeholder 4"/>
          <p:cNvSpPr>
            <a:spLocks noGrp="1"/>
          </p:cNvSpPr>
          <p:nvPr>
            <p:ph type="body" sz="quarter" idx="17"/>
          </p:nvPr>
        </p:nvSpPr>
        <p:spPr>
          <a:xfrm>
            <a:off x="285750" y="999160"/>
            <a:ext cx="11525249" cy="5096839"/>
          </a:xfrm>
        </p:spPr>
        <p:txBody>
          <a:bodyPr lIns="91440" rIns="91440"/>
          <a:lstStyle>
            <a:lvl1pPr>
              <a:buClrTx/>
              <a:defRPr>
                <a:latin typeface="MetricHPE" panose="020B0503030202060203" pitchFamily="34" charset="0"/>
              </a:defRPr>
            </a:lvl1pPr>
            <a:lvl2pPr>
              <a:buClrTx/>
              <a:defRPr>
                <a:latin typeface="MetricHPE" panose="020B0503030202060203" pitchFamily="34" charset="0"/>
              </a:defRPr>
            </a:lvl2pPr>
            <a:lvl3pPr>
              <a:buClrTx/>
              <a:defRPr>
                <a:latin typeface="MetricHPE" panose="020B0503030202060203" pitchFamily="34" charset="0"/>
              </a:defRPr>
            </a:lvl3pPr>
            <a:lvl4pPr>
              <a:buClrTx/>
              <a:defRPr>
                <a:latin typeface="MetricHPE" panose="020B0503030202060203" pitchFamily="34" charset="0"/>
              </a:defRPr>
            </a:lvl4pPr>
            <a:lvl5pPr>
              <a:buClrTx/>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232753FE-5D9A-4A5E-B0B2-3DAAE2EB354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Font typeface="" panose="020B0604020202020204" pitchFamily="34" charset="0"/>
              <a:buNone/>
              <a:defRPr sz="2400" baseline="0" dirty="0"/>
            </a:lvl1pPr>
          </a:lstStyle>
          <a:p>
            <a:pPr marL="182880" lvl="0" indent="-182880">
              <a:spcBef>
                <a:spcPts val="0"/>
              </a:spcBef>
            </a:pPr>
            <a:r>
              <a:rPr lang="en-US" dirty="0"/>
              <a:t>Click to add one-line subtitle</a:t>
            </a:r>
          </a:p>
        </p:txBody>
      </p:sp>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4"/>
          <p:cNvSpPr>
            <a:spLocks noGrp="1"/>
          </p:cNvSpPr>
          <p:nvPr>
            <p:ph type="body" sz="quarter" idx="17"/>
          </p:nvPr>
        </p:nvSpPr>
        <p:spPr>
          <a:xfrm>
            <a:off x="281746" y="1344281"/>
            <a:ext cx="11529254" cy="4751719"/>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5" name="Title 4">
            <a:extLst>
              <a:ext uri="{FF2B5EF4-FFF2-40B4-BE49-F238E27FC236}">
                <a16:creationId xmlns:a16="http://schemas.microsoft.com/office/drawing/2014/main" id="{670D9BB8-8D8D-4F83-B418-E1A6910A3C8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12" name="Rectangle 11"/>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6" name="Text Placeholder 4"/>
          <p:cNvSpPr>
            <a:spLocks noGrp="1"/>
          </p:cNvSpPr>
          <p:nvPr>
            <p:ph type="body" sz="quarter" idx="17"/>
          </p:nvPr>
        </p:nvSpPr>
        <p:spPr>
          <a:xfrm>
            <a:off x="288096" y="1733015"/>
            <a:ext cx="11522904" cy="4367541"/>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solidFill>
                  <a:schemeClr val="bg1"/>
                </a:solidFill>
                <a:latin typeface="MetricHPE" panose="020B0503030202060203" pitchFamily="34" charset="0"/>
              </a:defRPr>
            </a:lvl5pPr>
            <a:lvl6pPr>
              <a:buClrTx/>
              <a:defRPr>
                <a:solidFill>
                  <a:schemeClr val="bg1"/>
                </a:solidFill>
              </a:defRPr>
            </a:lvl6pPr>
            <a:lvl7pPr>
              <a:buClrTx/>
              <a:defRPr>
                <a:solidFill>
                  <a:schemeClr val="bg1"/>
                </a:solidFill>
              </a:defRPr>
            </a:lvl7pPr>
            <a:lvl8pPr>
              <a:buClrTx/>
              <a:defRPr>
                <a:solidFill>
                  <a:schemeClr val="bg1"/>
                </a:solidFill>
              </a:defRPr>
            </a:lvl8pPr>
            <a:lvl9pPr>
              <a:buClrTx/>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7"/>
          <p:cNvSpPr>
            <a:spLocks noGrp="1"/>
          </p:cNvSpPr>
          <p:nvPr>
            <p:ph type="body" sz="quarter" idx="18" hasCustomPrompt="1"/>
          </p:nvPr>
        </p:nvSpPr>
        <p:spPr>
          <a:xfrm>
            <a:off x="288095" y="1350296"/>
            <a:ext cx="11514137" cy="381000"/>
          </a:xfrm>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3" name="Text Placeholder 7">
            <a:extLst>
              <a:ext uri="{FF2B5EF4-FFF2-40B4-BE49-F238E27FC236}">
                <a16:creationId xmlns:a16="http://schemas.microsoft.com/office/drawing/2014/main" id="{15C04D0B-D5E2-4F74-B1D6-45E2AEA840C8}"/>
              </a:ext>
            </a:extLst>
          </p:cNvPr>
          <p:cNvSpPr>
            <a:spLocks noGrp="1"/>
          </p:cNvSpPr>
          <p:nvPr>
            <p:ph type="body" sz="quarter" idx="13" hasCustomPrompt="1"/>
          </p:nvPr>
        </p:nvSpPr>
        <p:spPr>
          <a:xfrm>
            <a:off x="281746" y="704332"/>
            <a:ext cx="11529254" cy="381000"/>
          </a:xfrm>
        </p:spPr>
        <p:txBody>
          <a:bodyPr anchor="ctr">
            <a:noAutofit/>
          </a:bodyPr>
          <a:lstStyle>
            <a:lvl1pPr marL="0" indent="0">
              <a:spcBef>
                <a:spcPts val="0"/>
              </a:spcBef>
              <a:buFont typeface="" panose="020B0604020202020204" pitchFamily="34" charset="0"/>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4" name="Title 3">
            <a:extLst>
              <a:ext uri="{FF2B5EF4-FFF2-40B4-BE49-F238E27FC236}">
                <a16:creationId xmlns:a16="http://schemas.microsoft.com/office/drawing/2014/main" id="{D09EDB93-5BF6-4D1D-9D5F-0E75F455E06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0"/>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EAE54251-B0D2-4947-83BB-BD7F95F3A0E8}"/>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Rectangle 9"/>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US" dirty="0"/>
              <a:t>CONFIDENTIAL | AUTHORIZED</a:t>
            </a:r>
          </a:p>
        </p:txBody>
      </p:sp>
      <p:sp>
        <p:nvSpPr>
          <p:cNvPr id="12"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13" name="Text Placeholder 7">
            <a:extLst>
              <a:ext uri="{FF2B5EF4-FFF2-40B4-BE49-F238E27FC236}">
                <a16:creationId xmlns:a16="http://schemas.microsoft.com/office/drawing/2014/main" id="{71AE6212-DACF-49FB-929D-2FA8B00CFD70}"/>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2" name="Title 1">
            <a:extLst>
              <a:ext uri="{FF2B5EF4-FFF2-40B4-BE49-F238E27FC236}">
                <a16:creationId xmlns:a16="http://schemas.microsoft.com/office/drawing/2014/main" id="{90391D03-EF6B-45A2-9268-5A807C7AE71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2"/>
          <p:cNvSpPr>
            <a:spLocks noGrp="1"/>
          </p:cNvSpPr>
          <p:nvPr>
            <p:ph type="ftr" sz="quarter" idx="15"/>
          </p:nvPr>
        </p:nvSpPr>
        <p:spPr>
          <a:xfrm>
            <a:off x="7088056" y="6336077"/>
            <a:ext cx="4114800" cy="220717"/>
          </a:xfrm>
        </p:spPr>
        <p:txBody>
          <a:bodyPr/>
          <a:lstStyle>
            <a:lvl1pPr>
              <a:defRPr>
                <a:latin typeface="MetricHPE" panose="020B0503030202060203" pitchFamily="34" charset="0"/>
              </a:defRPr>
            </a:lvl1pPr>
          </a:lstStyle>
          <a:p>
            <a:r>
              <a:rPr lang="en-US" dirty="0"/>
              <a:t>CONFIDENTIAL | AUTHORIZED</a:t>
            </a:r>
          </a:p>
        </p:txBody>
      </p:sp>
      <p:sp>
        <p:nvSpPr>
          <p:cNvPr id="6" name="Slide Number Placeholder 3"/>
          <p:cNvSpPr>
            <a:spLocks noGrp="1"/>
          </p:cNvSpPr>
          <p:nvPr>
            <p:ph type="sldNum" sz="quarter" idx="16"/>
          </p:nvPr>
        </p:nvSpPr>
        <p:spPr>
          <a:xfrm>
            <a:off x="11202856" y="6301811"/>
            <a:ext cx="684344" cy="365125"/>
          </a:xfrm>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5" name="Content Placeholder 14"/>
          <p:cNvSpPr>
            <a:spLocks noGrp="1"/>
          </p:cNvSpPr>
          <p:nvPr>
            <p:ph sz="quarter" idx="17"/>
          </p:nvPr>
        </p:nvSpPr>
        <p:spPr>
          <a:xfrm>
            <a:off x="283500"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8"/>
          </p:nvPr>
        </p:nvSpPr>
        <p:spPr>
          <a:xfrm>
            <a:off x="6287008" y="995363"/>
            <a:ext cx="5523992" cy="5100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BF818B02-6D3B-4B21-898C-712990E9799D}"/>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and Headings">
    <p:spTree>
      <p:nvGrpSpPr>
        <p:cNvPr id="1" name=""/>
        <p:cNvGrpSpPr/>
        <p:nvPr/>
      </p:nvGrpSpPr>
      <p:grpSpPr>
        <a:xfrm>
          <a:off x="0" y="0"/>
          <a:ext cx="0" cy="0"/>
          <a:chOff x="0" y="0"/>
          <a:chExt cx="0" cy="0"/>
        </a:xfrm>
      </p:grpSpPr>
      <p:sp>
        <p:nvSpPr>
          <p:cNvPr id="18" name="Rectangle 17"/>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2" name="Content Placeholder 14"/>
          <p:cNvSpPr>
            <a:spLocks noGrp="1"/>
          </p:cNvSpPr>
          <p:nvPr>
            <p:ph sz="quarter" idx="17"/>
          </p:nvPr>
        </p:nvSpPr>
        <p:spPr>
          <a:xfrm>
            <a:off x="283500"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p:cNvSpPr>
            <a:spLocks noGrp="1"/>
          </p:cNvSpPr>
          <p:nvPr>
            <p:ph type="body" sz="quarter" idx="19" hasCustomPrompt="1"/>
          </p:nvPr>
        </p:nvSpPr>
        <p:spPr>
          <a:xfrm>
            <a:off x="288095"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5" name="Content Placeholder 14"/>
          <p:cNvSpPr>
            <a:spLocks noGrp="1"/>
          </p:cNvSpPr>
          <p:nvPr>
            <p:ph sz="quarter" idx="20"/>
          </p:nvPr>
        </p:nvSpPr>
        <p:spPr>
          <a:xfrm>
            <a:off x="6292414" y="1376363"/>
            <a:ext cx="5518586" cy="4719637"/>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1" hasCustomPrompt="1"/>
          </p:nvPr>
        </p:nvSpPr>
        <p:spPr>
          <a:xfrm>
            <a:off x="6297009" y="995363"/>
            <a:ext cx="551390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73A8584B-E718-4F58-9AF1-BDBF5AD7FFFE}"/>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with Dark Picture">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ChangeAspect="1"/>
          </p:cNvGrpSpPr>
          <p:nvPr userDrawn="1"/>
        </p:nvGrpSpPr>
        <p:grpSpPr>
          <a:xfrm>
            <a:off x="393523" y="381956"/>
            <a:ext cx="2218745" cy="893759"/>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4"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5" name="Title 4"/>
          <p:cNvSpPr>
            <a:spLocks noGrp="1"/>
          </p:cNvSpPr>
          <p:nvPr>
            <p:ph type="title" hasCustomPrompt="1"/>
          </p:nvPr>
        </p:nvSpPr>
        <p:spPr>
          <a:xfrm>
            <a:off x="290747"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2" name="Subtitle 2"/>
          <p:cNvSpPr>
            <a:spLocks noGrp="1"/>
          </p:cNvSpPr>
          <p:nvPr>
            <p:ph type="subTitle" idx="1" hasCustomPrompt="1"/>
          </p:nvPr>
        </p:nvSpPr>
        <p:spPr>
          <a:xfrm>
            <a:off x="290747" y="4133088"/>
            <a:ext cx="8229600" cy="438912"/>
          </a:xfrm>
        </p:spPr>
        <p:txBody>
          <a:bodyPr>
            <a:noAutofit/>
          </a:bodyPr>
          <a:lstStyle>
            <a:lvl1pPr marL="0" indent="0" algn="l">
              <a:spcBef>
                <a:spcPts val="0"/>
              </a:spcBef>
              <a:buNone/>
              <a:defRPr sz="3200">
                <a:solidFill>
                  <a:schemeClr val="tx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9" name="Text Placeholder 7"/>
          <p:cNvSpPr>
            <a:spLocks noGrp="1"/>
          </p:cNvSpPr>
          <p:nvPr>
            <p:ph type="body" sz="quarter" idx="13" hasCustomPrompt="1"/>
          </p:nvPr>
        </p:nvSpPr>
        <p:spPr>
          <a:xfrm>
            <a:off x="290747" y="4577983"/>
            <a:ext cx="5489578" cy="339214"/>
          </a:xfrm>
        </p:spPr>
        <p:txBody>
          <a:bodyPr>
            <a:noAutofit/>
          </a:bodyPr>
          <a:lstStyle>
            <a:lvl1pPr marL="0" indent="0">
              <a:spcBef>
                <a:spcPts val="0"/>
              </a:spcBef>
              <a:buNone/>
              <a:defRPr sz="2200" baseline="0">
                <a:solidFill>
                  <a:schemeClr val="tx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658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3" name="Content Placeholder 14"/>
          <p:cNvSpPr>
            <a:spLocks noGrp="1"/>
          </p:cNvSpPr>
          <p:nvPr>
            <p:ph sz="quarter" idx="17"/>
          </p:nvPr>
        </p:nvSpPr>
        <p:spPr>
          <a:xfrm>
            <a:off x="276815"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p:cNvSpPr>
            <a:spLocks noGrp="1"/>
          </p:cNvSpPr>
          <p:nvPr>
            <p:ph type="body" sz="quarter" idx="19" hasCustomPrompt="1"/>
          </p:nvPr>
        </p:nvSpPr>
        <p:spPr>
          <a:xfrm>
            <a:off x="281411"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18" name="Rectangle 1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4" name="Text Placeholder 7"/>
          <p:cNvSpPr>
            <a:spLocks noGrp="1"/>
          </p:cNvSpPr>
          <p:nvPr>
            <p:ph type="body" sz="quarter" idx="21" hasCustomPrompt="1"/>
          </p:nvPr>
        </p:nvSpPr>
        <p:spPr>
          <a:xfrm>
            <a:off x="6280277" y="1358232"/>
            <a:ext cx="5529386"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2"/>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3"/>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2" name="Content Placeholder 14"/>
          <p:cNvSpPr>
            <a:spLocks noGrp="1"/>
          </p:cNvSpPr>
          <p:nvPr>
            <p:ph sz="quarter" idx="24"/>
          </p:nvPr>
        </p:nvSpPr>
        <p:spPr>
          <a:xfrm>
            <a:off x="6276923" y="1739233"/>
            <a:ext cx="5534077" cy="4360322"/>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a:extLst>
              <a:ext uri="{FF2B5EF4-FFF2-40B4-BE49-F238E27FC236}">
                <a16:creationId xmlns:a16="http://schemas.microsoft.com/office/drawing/2014/main" id="{BE367876-B551-4115-B469-74C12D0C1CE4}"/>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id="{5B4DC083-771D-42FC-A297-31FED015807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3" name="Rectangle 12"/>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7" name="Content Placeholder 14"/>
          <p:cNvSpPr>
            <a:spLocks noGrp="1"/>
          </p:cNvSpPr>
          <p:nvPr>
            <p:ph sz="quarter" idx="17"/>
          </p:nvPr>
        </p:nvSpPr>
        <p:spPr>
          <a:xfrm>
            <a:off x="282830"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4"/>
          <p:cNvSpPr>
            <a:spLocks noGrp="1"/>
          </p:cNvSpPr>
          <p:nvPr>
            <p:ph sz="quarter" idx="18"/>
          </p:nvPr>
        </p:nvSpPr>
        <p:spPr>
          <a:xfrm>
            <a:off x="4233286"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4"/>
          <p:cNvSpPr>
            <a:spLocks noGrp="1"/>
          </p:cNvSpPr>
          <p:nvPr>
            <p:ph sz="quarter" idx="19"/>
          </p:nvPr>
        </p:nvSpPr>
        <p:spPr>
          <a:xfrm>
            <a:off x="8182288" y="996365"/>
            <a:ext cx="3628711" cy="5099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0"/>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EAC09279-0D09-4109-A953-16A88732F6E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16" name="Rectangle 15"/>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1" name="Text Placeholder 7"/>
          <p:cNvSpPr>
            <a:spLocks noGrp="1"/>
          </p:cNvSpPr>
          <p:nvPr>
            <p:ph type="body" sz="quarter" idx="19" hasCustomPrompt="1"/>
          </p:nvPr>
        </p:nvSpPr>
        <p:spPr>
          <a:xfrm>
            <a:off x="28742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Text Placeholder 7"/>
          <p:cNvSpPr>
            <a:spLocks noGrp="1"/>
          </p:cNvSpPr>
          <p:nvPr>
            <p:ph type="body" sz="quarter" idx="21" hasCustomPrompt="1"/>
          </p:nvPr>
        </p:nvSpPr>
        <p:spPr>
          <a:xfrm>
            <a:off x="8182290" y="996365"/>
            <a:ext cx="3631038"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4" name="Content Placeholder 14"/>
          <p:cNvSpPr>
            <a:spLocks noGrp="1"/>
          </p:cNvSpPr>
          <p:nvPr>
            <p:ph sz="quarter" idx="17"/>
          </p:nvPr>
        </p:nvSpPr>
        <p:spPr>
          <a:xfrm>
            <a:off x="282832"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18"/>
          </p:nvPr>
        </p:nvSpPr>
        <p:spPr>
          <a:xfrm>
            <a:off x="4233288"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14"/>
          <p:cNvSpPr>
            <a:spLocks noGrp="1"/>
          </p:cNvSpPr>
          <p:nvPr>
            <p:ph sz="quarter" idx="22"/>
          </p:nvPr>
        </p:nvSpPr>
        <p:spPr>
          <a:xfrm>
            <a:off x="8182290" y="1377365"/>
            <a:ext cx="3628710" cy="4718635"/>
          </a:xfrm>
          <a:ln>
            <a:noFill/>
            <a:miter lim="800000"/>
          </a:ln>
        </p:spPr>
        <p:txBody>
          <a:bodyPr lIns="91440"/>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7"/>
          <p:cNvSpPr>
            <a:spLocks noGrp="1"/>
          </p:cNvSpPr>
          <p:nvPr>
            <p:ph type="body" sz="quarter" idx="23" hasCustomPrompt="1"/>
          </p:nvPr>
        </p:nvSpPr>
        <p:spPr>
          <a:xfrm>
            <a:off x="4233287" y="996365"/>
            <a:ext cx="3623985" cy="381000"/>
          </a:xfrm>
          <a:ln>
            <a:noFill/>
            <a:miter lim="800000"/>
          </a:ln>
        </p:spPr>
        <p:txBody>
          <a:bodyPr lIns="91440">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24EE87AE-0267-4C69-AFD6-F9C64969AC26}"/>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1" name="Text Placeholder 7"/>
          <p:cNvSpPr>
            <a:spLocks noGrp="1"/>
          </p:cNvSpPr>
          <p:nvPr>
            <p:ph type="body" sz="quarter" idx="19" hasCustomPrompt="1"/>
          </p:nvPr>
        </p:nvSpPr>
        <p:spPr>
          <a:xfrm>
            <a:off x="28742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2" name="Text Placeholder 7"/>
          <p:cNvSpPr>
            <a:spLocks noGrp="1"/>
          </p:cNvSpPr>
          <p:nvPr>
            <p:ph type="body" sz="quarter" idx="21" hasCustomPrompt="1"/>
          </p:nvPr>
        </p:nvSpPr>
        <p:spPr>
          <a:xfrm>
            <a:off x="8182288" y="1365166"/>
            <a:ext cx="3631039"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3" name="Content Placeholder 14"/>
          <p:cNvSpPr>
            <a:spLocks noGrp="1"/>
          </p:cNvSpPr>
          <p:nvPr>
            <p:ph sz="quarter" idx="17"/>
          </p:nvPr>
        </p:nvSpPr>
        <p:spPr>
          <a:xfrm>
            <a:off x="282830"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14"/>
          <p:cNvSpPr>
            <a:spLocks noGrp="1"/>
          </p:cNvSpPr>
          <p:nvPr>
            <p:ph sz="quarter" idx="18"/>
          </p:nvPr>
        </p:nvSpPr>
        <p:spPr>
          <a:xfrm>
            <a:off x="4233286"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4"/>
          <p:cNvSpPr>
            <a:spLocks noGrp="1"/>
          </p:cNvSpPr>
          <p:nvPr>
            <p:ph sz="quarter" idx="22"/>
          </p:nvPr>
        </p:nvSpPr>
        <p:spPr>
          <a:xfrm>
            <a:off x="8182288" y="1746167"/>
            <a:ext cx="3628711" cy="4353388"/>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7"/>
          <p:cNvSpPr>
            <a:spLocks noGrp="1"/>
          </p:cNvSpPr>
          <p:nvPr>
            <p:ph type="body" sz="quarter" idx="23" hasCustomPrompt="1"/>
          </p:nvPr>
        </p:nvSpPr>
        <p:spPr>
          <a:xfrm>
            <a:off x="4233287" y="1365166"/>
            <a:ext cx="3623986" cy="381000"/>
          </a:xfrm>
          <a:ln>
            <a:noFill/>
            <a:miter lim="800000"/>
          </a:ln>
        </p:spPr>
        <p:txBody>
          <a:bodyPr>
            <a:noAutofit/>
          </a:bodyPr>
          <a:lstStyle>
            <a:lvl1pPr marL="0" indent="0">
              <a:spcBef>
                <a:spcPts val="0"/>
              </a:spcBef>
              <a:buNone/>
              <a:defRPr sz="22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a:t>
            </a:r>
            <a:r>
              <a:rPr lang="en-US" dirty="0"/>
              <a:t>heading</a:t>
            </a:r>
            <a:endParaRPr dirty="0"/>
          </a:p>
        </p:txBody>
      </p:sp>
      <p:sp>
        <p:nvSpPr>
          <p:cNvPr id="28" name="Rectangle 27"/>
          <p:cNvSpPr/>
          <p:nvPr userDrawn="1"/>
        </p:nvSpPr>
        <p:spPr>
          <a:xfrm>
            <a:off x="385100" y="118949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4"/>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14" name="Text Placeholder 7">
            <a:extLst>
              <a:ext uri="{FF2B5EF4-FFF2-40B4-BE49-F238E27FC236}">
                <a16:creationId xmlns:a16="http://schemas.microsoft.com/office/drawing/2014/main" id="{C831EBB5-21C4-4F56-9D7F-EDB7844B96AF}"/>
              </a:ext>
            </a:extLst>
          </p:cNvPr>
          <p:cNvSpPr>
            <a:spLocks noGrp="1"/>
          </p:cNvSpPr>
          <p:nvPr>
            <p:ph type="body" sz="quarter" idx="13" hasCustomPrompt="1"/>
          </p:nvPr>
        </p:nvSpPr>
        <p:spPr>
          <a:xfrm>
            <a:off x="281746" y="704332"/>
            <a:ext cx="1152925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4" name="Title 3">
            <a:extLst>
              <a:ext uri="{FF2B5EF4-FFF2-40B4-BE49-F238E27FC236}">
                <a16:creationId xmlns:a16="http://schemas.microsoft.com/office/drawing/2014/main" id="{C9EF0ECA-DE60-41FE-A905-507AB710EE5B}"/>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4"/>
          <p:cNvSpPr>
            <a:spLocks noGrp="1"/>
          </p:cNvSpPr>
          <p:nvPr>
            <p:ph type="body" sz="quarter" idx="17"/>
          </p:nvPr>
        </p:nvSpPr>
        <p:spPr>
          <a:xfrm>
            <a:off x="286670" y="1000162"/>
            <a:ext cx="7942930" cy="5095837"/>
          </a:xfrm>
          <a:ln>
            <a:noFill/>
            <a:miter lim="800000"/>
          </a:ln>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
          <p:cNvSpPr>
            <a:spLocks noGrp="1"/>
          </p:cNvSpPr>
          <p:nvPr>
            <p:ph type="body" sz="half" idx="2" hasCustomPrompt="1"/>
          </p:nvPr>
        </p:nvSpPr>
        <p:spPr bwMode="ltGray">
          <a:xfrm>
            <a:off x="8553153" y="999674"/>
            <a:ext cx="3257847" cy="5096326"/>
          </a:xfrm>
          <a:noFill/>
          <a:ln w="57150">
            <a:solidFill>
              <a:srgbClr val="32DAC8"/>
            </a:solid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8"/>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9"/>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37FCC12E-6D90-403E-80FA-0F7CB28A28D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3"/>
          <p:cNvSpPr>
            <a:spLocks noGrp="1"/>
          </p:cNvSpPr>
          <p:nvPr>
            <p:ph type="body" sz="half" idx="2" hasCustomPrompt="1"/>
          </p:nvPr>
        </p:nvSpPr>
        <p:spPr bwMode="ltGray">
          <a:xfrm>
            <a:off x="8013028" y="999674"/>
            <a:ext cx="3797971"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C5722C60-FC76-4A73-9A5C-0D547B644D69}"/>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10" name="Rectangle 9"/>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4" name="Text Placeholder 3"/>
          <p:cNvSpPr>
            <a:spLocks noGrp="1"/>
          </p:cNvSpPr>
          <p:nvPr>
            <p:ph type="body" sz="half" idx="2" hasCustomPrompt="1"/>
          </p:nvPr>
        </p:nvSpPr>
        <p:spPr bwMode="ltGray">
          <a:xfrm>
            <a:off x="8007016" y="999674"/>
            <a:ext cx="3803983" cy="5096326"/>
          </a:xfrm>
          <a:noFill/>
          <a:ln w="57150">
            <a:noFill/>
            <a:miter lim="800000"/>
          </a:ln>
        </p:spPr>
        <p:txBody>
          <a:bodyPr lIns="137160" tIns="91440" rIns="137160" bIns="91440">
            <a:noAutofit/>
          </a:bodyPr>
          <a:lstStyle>
            <a:lvl1pPr marL="0" indent="0">
              <a:spcBef>
                <a:spcPts val="900"/>
              </a:spcBef>
              <a:buNone/>
              <a:defRPr sz="22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supporting text</a:t>
            </a:r>
          </a:p>
          <a:p>
            <a:pPr lvl="0"/>
            <a:endParaRPr lang="en-US" dirty="0"/>
          </a:p>
        </p:txBody>
      </p:sp>
      <p:sp>
        <p:nvSpPr>
          <p:cNvPr id="15" name="Picture Placeholder 3"/>
          <p:cNvSpPr>
            <a:spLocks noGrp="1"/>
          </p:cNvSpPr>
          <p:nvPr>
            <p:ph type="pic" sz="quarter" idx="18" hasCustomPrompt="1"/>
          </p:nvPr>
        </p:nvSpPr>
        <p:spPr>
          <a:xfrm>
            <a:off x="381000" y="999540"/>
            <a:ext cx="7470648" cy="5096460"/>
          </a:xfrm>
          <a:ln>
            <a:noFill/>
            <a:miter lim="800000"/>
          </a:ln>
        </p:spPr>
        <p:txBody>
          <a:bodyPr/>
          <a:lstStyle>
            <a:lvl1pPr marL="0" indent="0">
              <a:buNone/>
              <a:defRPr>
                <a:latin typeface="MetricHPE" panose="020B0503030202060203" pitchFamily="34" charset="0"/>
              </a:defRPr>
            </a:lvl1pPr>
          </a:lstStyle>
          <a:p>
            <a:r>
              <a:rPr lang="en-US" dirty="0"/>
              <a:t>Click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9"/>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0"/>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4B1C1C31-7119-4D9E-8DED-87033B4B071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8349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12" name="Rectangle 11"/>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6" name="Text Placeholder 3"/>
          <p:cNvSpPr>
            <a:spLocks noGrp="1"/>
          </p:cNvSpPr>
          <p:nvPr>
            <p:ph type="body" sz="half" idx="2" hasCustomPrompt="1"/>
          </p:nvPr>
        </p:nvSpPr>
        <p:spPr bwMode="ltGray">
          <a:xfrm>
            <a:off x="381000"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7" name="Picture Placeholder 3"/>
          <p:cNvSpPr>
            <a:spLocks noGrp="1"/>
          </p:cNvSpPr>
          <p:nvPr>
            <p:ph type="pic" sz="quarter" idx="18" hasCustomPrompt="1"/>
          </p:nvPr>
        </p:nvSpPr>
        <p:spPr>
          <a:xfrm>
            <a:off x="381000" y="999540"/>
            <a:ext cx="561128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18" name="Text Placeholder 3"/>
          <p:cNvSpPr>
            <a:spLocks noGrp="1"/>
          </p:cNvSpPr>
          <p:nvPr>
            <p:ph type="body" sz="half" idx="19" hasCustomPrompt="1"/>
          </p:nvPr>
        </p:nvSpPr>
        <p:spPr bwMode="ltGray">
          <a:xfrm>
            <a:off x="6199712" y="4925740"/>
            <a:ext cx="5611118" cy="1170260"/>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20" hasCustomPrompt="1"/>
          </p:nvPr>
        </p:nvSpPr>
        <p:spPr>
          <a:xfrm>
            <a:off x="6197180" y="999540"/>
            <a:ext cx="5619836"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1"/>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2"/>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0F79D366-784C-495D-8F64-93E8B37FC9D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14" name="Rectangle 13"/>
          <p:cNvSpPr/>
          <p:nvPr userDrawn="1"/>
        </p:nvSpPr>
        <p:spPr>
          <a:xfrm>
            <a:off x="385100" y="843885"/>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8" name="Text Placeholder 3"/>
          <p:cNvSpPr>
            <a:spLocks noGrp="1"/>
          </p:cNvSpPr>
          <p:nvPr>
            <p:ph type="body" sz="half" idx="2" hasCustomPrompt="1"/>
          </p:nvPr>
        </p:nvSpPr>
        <p:spPr bwMode="ltGray">
          <a:xfrm>
            <a:off x="389696"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19" name="Picture Placeholder 3"/>
          <p:cNvSpPr>
            <a:spLocks noGrp="1"/>
          </p:cNvSpPr>
          <p:nvPr>
            <p:ph type="pic" sz="quarter" idx="18" hasCustomPrompt="1"/>
          </p:nvPr>
        </p:nvSpPr>
        <p:spPr>
          <a:xfrm>
            <a:off x="381000"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4" name="Text Placeholder 3"/>
          <p:cNvSpPr>
            <a:spLocks noGrp="1"/>
          </p:cNvSpPr>
          <p:nvPr>
            <p:ph type="body" sz="half" idx="19" hasCustomPrompt="1"/>
          </p:nvPr>
        </p:nvSpPr>
        <p:spPr bwMode="ltGray">
          <a:xfrm>
            <a:off x="4261194"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5" name="Picture Placeholder 3"/>
          <p:cNvSpPr>
            <a:spLocks noGrp="1"/>
          </p:cNvSpPr>
          <p:nvPr>
            <p:ph type="pic" sz="quarter" idx="20" hasCustomPrompt="1"/>
          </p:nvPr>
        </p:nvSpPr>
        <p:spPr>
          <a:xfrm>
            <a:off x="4252498"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sp>
        <p:nvSpPr>
          <p:cNvPr id="26" name="Text Placeholder 3"/>
          <p:cNvSpPr>
            <a:spLocks noGrp="1"/>
          </p:cNvSpPr>
          <p:nvPr>
            <p:ph type="body" sz="half" idx="21" hasCustomPrompt="1"/>
          </p:nvPr>
        </p:nvSpPr>
        <p:spPr bwMode="ltGray">
          <a:xfrm>
            <a:off x="8141388" y="4925740"/>
            <a:ext cx="3678308" cy="1152211"/>
          </a:xfrm>
          <a:noFill/>
          <a:ln w="57150">
            <a:noFill/>
            <a:miter lim="800000"/>
          </a:ln>
        </p:spPr>
        <p:txBody>
          <a:bodyPr lIns="137160" tIns="91440" rIns="137160" bIns="91440">
            <a:noAutofit/>
          </a:bodyPr>
          <a:lstStyle>
            <a:lvl1pPr marL="0" indent="0" algn="ctr">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caption</a:t>
            </a:r>
          </a:p>
          <a:p>
            <a:pPr lvl="0"/>
            <a:endParaRPr lang="en-US" dirty="0"/>
          </a:p>
        </p:txBody>
      </p:sp>
      <p:sp>
        <p:nvSpPr>
          <p:cNvPr id="27" name="Picture Placeholder 3"/>
          <p:cNvSpPr>
            <a:spLocks noGrp="1"/>
          </p:cNvSpPr>
          <p:nvPr>
            <p:ph type="pic" sz="quarter" idx="22" hasCustomPrompt="1"/>
          </p:nvPr>
        </p:nvSpPr>
        <p:spPr>
          <a:xfrm>
            <a:off x="8132692" y="999540"/>
            <a:ext cx="3678308" cy="3803904"/>
          </a:xfrm>
        </p:spPr>
        <p:txBody>
          <a:bodyPr anchor="ctr"/>
          <a:lstStyle>
            <a:lvl1pPr marL="0" indent="0" algn="ctr">
              <a:buNone/>
              <a:defRPr>
                <a:latin typeface="MetricHPE" panose="020B0503030202060203" pitchFamily="34" charset="0"/>
              </a:defRPr>
            </a:lvl1pPr>
          </a:lstStyle>
          <a:p>
            <a:r>
              <a:rPr lang="en-US" dirty="0"/>
              <a:t>Click to add picture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23"/>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24"/>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4" name="Title 3">
            <a:extLst>
              <a:ext uri="{FF2B5EF4-FFF2-40B4-BE49-F238E27FC236}">
                <a16:creationId xmlns:a16="http://schemas.microsoft.com/office/drawing/2014/main" id="{58DA0A33-9CC4-4DCC-85C5-5D814DA5F52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284749" y="521016"/>
            <a:ext cx="6195700" cy="2828660"/>
          </a:xfrm>
        </p:spPr>
        <p:txBody>
          <a:bodyPr anchor="b"/>
          <a:lstStyle>
            <a:lvl1pPr>
              <a:lnSpc>
                <a:spcPct val="85000"/>
              </a:lnSpc>
              <a:defRPr sz="4400"/>
            </a:lvl1pPr>
          </a:lstStyle>
          <a:p>
            <a:r>
              <a:rPr lang="en-US" dirty="0"/>
              <a:t>Click to add thank you message</a:t>
            </a:r>
          </a:p>
        </p:txBody>
      </p:sp>
      <p:sp>
        <p:nvSpPr>
          <p:cNvPr id="15" name="Rectangle 14"/>
          <p:cNvSpPr/>
          <p:nvPr userDrawn="1"/>
        </p:nvSpPr>
        <p:spPr>
          <a:xfrm>
            <a:off x="381000" y="3374136"/>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0" name="Text Placeholder 7"/>
          <p:cNvSpPr>
            <a:spLocks noGrp="1"/>
          </p:cNvSpPr>
          <p:nvPr>
            <p:ph type="body" sz="quarter" idx="13" hasCustomPrompt="1"/>
          </p:nvPr>
        </p:nvSpPr>
        <p:spPr>
          <a:xfrm>
            <a:off x="293442" y="3528820"/>
            <a:ext cx="11517557" cy="381000"/>
          </a:xfrm>
        </p:spPr>
        <p:txBody>
          <a:bodyPr>
            <a:noAutofit/>
          </a:bodyPr>
          <a:lstStyle>
            <a:lvl1pPr marL="0" indent="0">
              <a:spcBef>
                <a:spcPts val="0"/>
              </a:spcBef>
              <a:buNone/>
              <a:defRPr sz="22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Speaker contact information</a:t>
            </a:r>
            <a:endParaRPr dirty="0"/>
          </a:p>
        </p:txBody>
      </p:sp>
      <p:sp>
        <p:nvSpPr>
          <p:cNvPr id="2" name="Footer Placeholder 1"/>
          <p:cNvSpPr>
            <a:spLocks noGrp="1"/>
          </p:cNvSpPr>
          <p:nvPr>
            <p:ph type="ftr" sz="quarter" idx="14"/>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Name">
    <p:spTree>
      <p:nvGrpSpPr>
        <p:cNvPr id="1" name=""/>
        <p:cNvGrpSpPr/>
        <p:nvPr/>
      </p:nvGrpSpPr>
      <p:grpSpPr>
        <a:xfrm>
          <a:off x="0" y="0"/>
          <a:ext cx="0" cy="0"/>
          <a:chOff x="0" y="0"/>
          <a:chExt cx="0" cy="0"/>
        </a:xfrm>
      </p:grpSpPr>
      <p:sp>
        <p:nvSpPr>
          <p:cNvPr id="15" name="Title 4"/>
          <p:cNvSpPr>
            <a:spLocks noGrp="1"/>
          </p:cNvSpPr>
          <p:nvPr>
            <p:ph type="title" hasCustomPrompt="1"/>
          </p:nvPr>
        </p:nvSpPr>
        <p:spPr>
          <a:xfrm>
            <a:off x="290747" y="1869197"/>
            <a:ext cx="11423555" cy="1905000"/>
          </a:xfrm>
        </p:spPr>
        <p:txBody>
          <a:bodyPr lIns="91440" tIns="91440" rIns="91440" bIns="91440" anchor="b"/>
          <a:lstStyle>
            <a:lvl1pPr>
              <a:lnSpc>
                <a:spcPct val="80000"/>
              </a:lnSpc>
              <a:defRPr sz="4400">
                <a:solidFill>
                  <a:schemeClr val="bg1"/>
                </a:solidFill>
              </a:defRPr>
            </a:lvl1pPr>
          </a:lstStyle>
          <a:p>
            <a:r>
              <a:rPr lang="en-US" dirty="0"/>
              <a:t>Click to edit</a:t>
            </a:r>
            <a:br>
              <a:rPr lang="en-US" dirty="0"/>
            </a:br>
            <a:r>
              <a:rPr lang="en-US" dirty="0"/>
              <a:t>master title style</a:t>
            </a:r>
            <a:endParaRPr dirty="0"/>
          </a:p>
        </p:txBody>
      </p:sp>
      <p:sp>
        <p:nvSpPr>
          <p:cNvPr id="16" name="Subtitle 2"/>
          <p:cNvSpPr>
            <a:spLocks noGrp="1"/>
          </p:cNvSpPr>
          <p:nvPr>
            <p:ph type="subTitle" idx="1" hasCustomPrompt="1"/>
          </p:nvPr>
        </p:nvSpPr>
        <p:spPr>
          <a:xfrm>
            <a:off x="290747" y="4133088"/>
            <a:ext cx="8229600" cy="438912"/>
          </a:xfrm>
        </p:spPr>
        <p:txBody>
          <a:bodyPr lIns="91440" tIns="91440" rIns="91440" bIns="91440">
            <a:noAutofit/>
          </a:bodyPr>
          <a:lstStyle>
            <a:lvl1pPr marL="0" indent="0" algn="l">
              <a:spcBef>
                <a:spcPts val="0"/>
              </a:spcBef>
              <a:buNone/>
              <a:defRPr sz="3200">
                <a:solidFill>
                  <a:schemeClr val="bg1"/>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7" name="Text Placeholder 7"/>
          <p:cNvSpPr>
            <a:spLocks noGrp="1"/>
          </p:cNvSpPr>
          <p:nvPr>
            <p:ph type="body" sz="quarter" idx="13" hasCustomPrompt="1"/>
          </p:nvPr>
        </p:nvSpPr>
        <p:spPr>
          <a:xfrm>
            <a:off x="290747" y="4577983"/>
            <a:ext cx="5489578" cy="339214"/>
          </a:xfrm>
        </p:spPr>
        <p:txBody>
          <a:bodyPr lIns="91440" tIns="91440" rIns="91440" bIns="91440">
            <a:noAutofit/>
          </a:bodyPr>
          <a:lstStyle>
            <a:lvl1pPr marL="0" indent="0">
              <a:spcBef>
                <a:spcPts val="0"/>
              </a:spcBef>
              <a:buNone/>
              <a:defRPr sz="2200" baseline="0">
                <a:solidFill>
                  <a:schemeClr val="bg1"/>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8" name="Rectangle 17"/>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grpSp>
        <p:nvGrpSpPr>
          <p:cNvPr id="19" name="Group 18">
            <a:extLst>
              <a:ext uri="{FF2B5EF4-FFF2-40B4-BE49-F238E27FC236}">
                <a16:creationId xmlns:a16="http://schemas.microsoft.com/office/drawing/2014/main" id="{B1DE7DF4-80FB-44F1-84C8-232D48CE018C}"/>
              </a:ext>
            </a:extLst>
          </p:cNvPr>
          <p:cNvGrpSpPr>
            <a:grpSpLocks noChangeAspect="1"/>
          </p:cNvGrpSpPr>
          <p:nvPr userDrawn="1"/>
        </p:nvGrpSpPr>
        <p:grpSpPr>
          <a:xfrm>
            <a:off x="393523" y="381956"/>
            <a:ext cx="2218745" cy="893759"/>
            <a:chOff x="3578225" y="1146175"/>
            <a:chExt cx="5038725" cy="2111375"/>
          </a:xfrm>
        </p:grpSpPr>
        <p:sp>
          <p:nvSpPr>
            <p:cNvPr id="20" name="Freeform 5">
              <a:extLst>
                <a:ext uri="{FF2B5EF4-FFF2-40B4-BE49-F238E27FC236}">
                  <a16:creationId xmlns:a16="http://schemas.microsoft.com/office/drawing/2014/main" id="{C116200C-623E-4E13-B86C-8357D65B62D2}"/>
                </a:ext>
              </a:extLst>
            </p:cNvPr>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21" name="Freeform 6">
              <a:extLst>
                <a:ext uri="{FF2B5EF4-FFF2-40B4-BE49-F238E27FC236}">
                  <a16:creationId xmlns:a16="http://schemas.microsoft.com/office/drawing/2014/main" id="{856AED84-0D83-4550-A8C7-8CF1C4D3EAC3}"/>
                </a:ext>
              </a:extLst>
            </p:cNvPr>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10" name="Group 9"/>
          <p:cNvGrpSpPr>
            <a:grpSpLocks noChangeAspect="1"/>
          </p:cNvGrpSpPr>
          <p:nvPr userDrawn="1"/>
        </p:nvGrpSpPr>
        <p:grpSpPr>
          <a:xfrm>
            <a:off x="393523" y="381956"/>
            <a:ext cx="2218745" cy="893759"/>
            <a:chOff x="3578225" y="1146175"/>
            <a:chExt cx="5038725" cy="2111375"/>
          </a:xfrm>
        </p:grpSpPr>
        <p:sp>
          <p:nvSpPr>
            <p:cNvPr id="11"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sp>
          <p:nvSpPr>
            <p:cNvPr id="12" name="Freeform 6"/>
            <p:cNvSpPr>
              <a:spLocks noEditPoints="1"/>
            </p:cNvSpPr>
            <p:nvPr/>
          </p:nvSpPr>
          <p:spPr bwMode="auto">
            <a:xfrm>
              <a:off x="3578225" y="1968501"/>
              <a:ext cx="5038725" cy="1289049"/>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latin typeface="MetricHPE Black" panose="020B0A03030202060203" pitchFamily="34" charset="0"/>
              </a:endParaRPr>
            </a:p>
          </p:txBody>
        </p:sp>
      </p:grpSp>
      <p:sp>
        <p:nvSpPr>
          <p:cNvPr id="13" name="Title 4"/>
          <p:cNvSpPr>
            <a:spLocks noGrp="1"/>
          </p:cNvSpPr>
          <p:nvPr>
            <p:ph type="title" hasCustomPrompt="1"/>
          </p:nvPr>
        </p:nvSpPr>
        <p:spPr>
          <a:xfrm>
            <a:off x="289410" y="1869197"/>
            <a:ext cx="11423555" cy="1905000"/>
          </a:xfrm>
        </p:spPr>
        <p:txBody>
          <a:bodyPr anchor="b"/>
          <a:lstStyle>
            <a:lvl1pPr>
              <a:lnSpc>
                <a:spcPct val="80000"/>
              </a:lnSpc>
              <a:defRPr sz="4400">
                <a:solidFill>
                  <a:sysClr val="windowText" lastClr="000000"/>
                </a:solidFill>
              </a:defRPr>
            </a:lvl1pPr>
          </a:lstStyle>
          <a:p>
            <a:r>
              <a:rPr lang="en-US" dirty="0"/>
              <a:t>Click to edit</a:t>
            </a:r>
            <a:br>
              <a:rPr lang="en-US" dirty="0"/>
            </a:br>
            <a:r>
              <a:rPr lang="en-US" dirty="0"/>
              <a:t>master title style</a:t>
            </a:r>
            <a:endParaRPr dirty="0"/>
          </a:p>
        </p:txBody>
      </p:sp>
      <p:sp>
        <p:nvSpPr>
          <p:cNvPr id="14" name="Subtitle 2"/>
          <p:cNvSpPr>
            <a:spLocks noGrp="1"/>
          </p:cNvSpPr>
          <p:nvPr>
            <p:ph type="subTitle" idx="1" hasCustomPrompt="1"/>
          </p:nvPr>
        </p:nvSpPr>
        <p:spPr>
          <a:xfrm>
            <a:off x="289410" y="4133088"/>
            <a:ext cx="8229600" cy="438912"/>
          </a:xfrm>
        </p:spPr>
        <p:txBody>
          <a:bodyPr>
            <a:noAutofit/>
          </a:bodyPr>
          <a:lstStyle>
            <a:lvl1pPr marL="0" indent="0" algn="l">
              <a:spcBef>
                <a:spcPts val="0"/>
              </a:spcBef>
              <a:buNone/>
              <a:defRPr sz="3200">
                <a:solidFill>
                  <a:sysClr val="windowText" lastClr="000000"/>
                </a:solidFill>
                <a:latin typeface="MetricHPE" panose="020B050303020206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5" name="Text Placeholder 7"/>
          <p:cNvSpPr>
            <a:spLocks noGrp="1"/>
          </p:cNvSpPr>
          <p:nvPr>
            <p:ph type="body" sz="quarter" idx="13" hasCustomPrompt="1"/>
          </p:nvPr>
        </p:nvSpPr>
        <p:spPr>
          <a:xfrm>
            <a:off x="289410" y="4577983"/>
            <a:ext cx="5489578" cy="339214"/>
          </a:xfrm>
        </p:spPr>
        <p:txBody>
          <a:bodyPr>
            <a:noAutofit/>
          </a:bodyPr>
          <a:lstStyle>
            <a:lvl1pPr marL="0" indent="0">
              <a:spcBef>
                <a:spcPts val="0"/>
              </a:spcBef>
              <a:buNone/>
              <a:defRPr sz="2200" baseline="0">
                <a:solidFill>
                  <a:sysClr val="windowText" lastClr="000000"/>
                </a:solidFill>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
        <p:nvSpPr>
          <p:cNvPr id="16" name="Rectangle 15"/>
          <p:cNvSpPr/>
          <p:nvPr userDrawn="1"/>
        </p:nvSpPr>
        <p:spPr>
          <a:xfrm>
            <a:off x="379647" y="3890957"/>
            <a:ext cx="530283"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sp>
        <p:nvSpPr>
          <p:cNvPr id="5" name="Rectangle 4"/>
          <p:cNvSpPr/>
          <p:nvPr userDrawn="1"/>
        </p:nvSpPr>
        <p:spPr>
          <a:xfrm>
            <a:off x="383369" y="1228187"/>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Footer Placeholder 6"/>
          <p:cNvSpPr>
            <a:spLocks noGrp="1"/>
          </p:cNvSpPr>
          <p:nvPr>
            <p:ph type="ftr" sz="quarter" idx="10"/>
          </p:nvPr>
        </p:nvSpPr>
        <p:spPr/>
        <p:txBody>
          <a:bodyPr/>
          <a:lstStyle>
            <a:lvl1pPr>
              <a:defRPr>
                <a:latin typeface="MetricHPE" panose="020B0503030202060203" pitchFamily="34" charset="0"/>
              </a:defRPr>
            </a:lvl1pPr>
          </a:lstStyle>
          <a:p>
            <a:r>
              <a:rPr lang="en-US" dirty="0"/>
              <a:t>CONFIDENTIAL | AUTHORIZED</a:t>
            </a:r>
          </a:p>
        </p:txBody>
      </p:sp>
      <p:sp>
        <p:nvSpPr>
          <p:cNvPr id="8" name="Slide Number Placeholder 7"/>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0636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87942"/>
            <a:ext cx="11430000" cy="868680"/>
          </a:xfrm>
        </p:spPr>
        <p:txBody>
          <a:bodyPr anchor="b"/>
          <a:lstStyle>
            <a:lvl1pPr>
              <a:defRPr/>
            </a:lvl1pPr>
          </a:lstStyle>
          <a:p>
            <a:r>
              <a:rPr lang="en-US" dirty="0"/>
              <a:t>Click to Add</a:t>
            </a:r>
            <a:br>
              <a:rPr lang="en-US" dirty="0"/>
            </a:br>
            <a:r>
              <a:rPr lang="en-US" dirty="0"/>
              <a:t>Two-Line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7" name="Text Placeholder 7"/>
          <p:cNvSpPr>
            <a:spLocks noGrp="1"/>
          </p:cNvSpPr>
          <p:nvPr>
            <p:ph type="body" sz="quarter" idx="13" hasCustomPrompt="1"/>
          </p:nvPr>
        </p:nvSpPr>
        <p:spPr>
          <a:xfrm>
            <a:off x="287427" y="1060591"/>
            <a:ext cx="11421304" cy="381000"/>
          </a:xfrm>
        </p:spPr>
        <p:txBody>
          <a:bodyPr vert="horz" lIns="91440" tIns="91440" rIns="91440" bIns="91440" rtlCol="0" anchor="ctr">
            <a:noAutofit/>
          </a:bodyPr>
          <a:lstStyle>
            <a:lvl1pPr marL="0" indent="0">
              <a:buNone/>
              <a:defRPr sz="2400" baseline="0" dirty="0"/>
            </a:lvl1pPr>
          </a:lstStyle>
          <a:p>
            <a:pPr marL="182880" lvl="0" indent="-182880">
              <a:spcBef>
                <a:spcPts val="0"/>
              </a:spcBef>
            </a:pPr>
            <a:r>
              <a:rPr dirty="0"/>
              <a:t>Click to add one-line subtitle</a:t>
            </a:r>
          </a:p>
        </p:txBody>
      </p:sp>
      <p:sp>
        <p:nvSpPr>
          <p:cNvPr id="8" name="Rectangle 7"/>
          <p:cNvSpPr/>
          <p:nvPr userDrawn="1"/>
        </p:nvSpPr>
        <p:spPr>
          <a:xfrm>
            <a:off x="385100" y="161869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0" name="Footer Placeholder 9"/>
          <p:cNvSpPr>
            <a:spLocks noGrp="1"/>
          </p:cNvSpPr>
          <p:nvPr>
            <p:ph type="ftr" sz="quarter" idx="14"/>
          </p:nvPr>
        </p:nvSpPr>
        <p:spPr/>
        <p:txBody>
          <a:bodyPr/>
          <a:lstStyle>
            <a:lvl1pPr>
              <a:defRPr>
                <a:latin typeface="MetricHPE" panose="020B0503030202060203" pitchFamily="34" charset="0"/>
              </a:defRPr>
            </a:lvl1pPr>
          </a:lstStyle>
          <a:p>
            <a:r>
              <a:rPr lang="en-US" dirty="0"/>
              <a:t>CONFIDENTIAL | AUTHORIZED</a:t>
            </a:r>
          </a:p>
        </p:txBody>
      </p:sp>
      <p:sp>
        <p:nvSpPr>
          <p:cNvPr id="11" name="Slide Number Placeholder 10"/>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03872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2676894"/>
            <a:ext cx="3685309"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9" name="Footer Placeholder 8"/>
          <p:cNvSpPr>
            <a:spLocks noGrp="1"/>
          </p:cNvSpPr>
          <p:nvPr>
            <p:ph type="ftr" sz="quarter" idx="10"/>
          </p:nvPr>
        </p:nvSpPr>
        <p:spPr/>
        <p:txBody>
          <a:bodyPr/>
          <a:lstStyle>
            <a:lvl1pPr>
              <a:defRPr>
                <a:latin typeface="MetricHPE" panose="020B0503030202060203" pitchFamily="34" charset="0"/>
              </a:defRPr>
            </a:lvl1pPr>
          </a:lstStyle>
          <a:p>
            <a:r>
              <a:rPr lang="en-US" dirty="0"/>
              <a:t>CONFIDENTIAL | AUTHORIZED</a:t>
            </a:r>
          </a:p>
        </p:txBody>
      </p:sp>
      <p:sp>
        <p:nvSpPr>
          <p:cNvPr id="10" name="Slide Number Placeholder 9"/>
          <p:cNvSpPr>
            <a:spLocks noGrp="1"/>
          </p:cNvSpPr>
          <p:nvPr>
            <p:ph type="sldNum" sz="quarter" idx="11"/>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0245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2" y="2676894"/>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lvl1pPr>
              <a:defRPr>
                <a:latin typeface="MetricHPE" panose="020B0503030202060203" pitchFamily="34" charset="0"/>
              </a:defRPr>
            </a:lvl1pPr>
          </a:lstStyle>
          <a:p>
            <a:r>
              <a:rPr lang="en-US" dirty="0"/>
              <a:t>CONFIDENTIAL | AUTHORIZED</a:t>
            </a:r>
          </a:p>
        </p:txBody>
      </p:sp>
      <p:sp>
        <p:nvSpPr>
          <p:cNvPr id="7" name="Slide Number Placeholder 6"/>
          <p:cNvSpPr>
            <a:spLocks noGrp="1"/>
          </p:cNvSpPr>
          <p:nvPr>
            <p:ph type="sldNum" sz="quarter" idx="15"/>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428046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3616182"/>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4" hasCustomPrompt="1"/>
          </p:nvPr>
        </p:nvSpPr>
        <p:spPr>
          <a:xfrm>
            <a:off x="289122" y="2691855"/>
            <a:ext cx="3566206" cy="795528"/>
          </a:xfrm>
        </p:spPr>
        <p:txBody>
          <a:bodyPr vert="horz" lIns="91440" tIns="91440" rIns="91440" bIns="91440" rtlCol="0" anchor="ctr">
            <a:noAutofit/>
          </a:bodyPr>
          <a:lstStyle>
            <a:lvl1pPr>
              <a:defRPr sz="2400" baseline="0" dirty="0"/>
            </a:lvl1pPr>
          </a:lstStyle>
          <a:p>
            <a:pPr marL="0" lvl="0" indent="0">
              <a:spcBef>
                <a:spcPts val="0"/>
              </a:spcBef>
              <a:buNone/>
            </a:pPr>
            <a:r>
              <a:rPr dirty="0"/>
              <a:t>Click to add</a:t>
            </a:r>
            <a:br>
              <a:rPr lang="en-US" dirty="0"/>
            </a:br>
            <a:r>
              <a:rPr lang="en-US" dirty="0"/>
              <a:t>two</a:t>
            </a:r>
            <a:r>
              <a:rPr dirty="0"/>
              <a:t>-line subtitle</a:t>
            </a:r>
          </a:p>
        </p:txBody>
      </p:sp>
      <p:sp>
        <p:nvSpPr>
          <p:cNvPr id="14" name="Title 1"/>
          <p:cNvSpPr>
            <a:spLocks noGrp="1"/>
          </p:cNvSpPr>
          <p:nvPr>
            <p:ph type="title" hasCustomPrompt="1"/>
          </p:nvPr>
        </p:nvSpPr>
        <p:spPr>
          <a:xfrm>
            <a:off x="289122" y="1980879"/>
            <a:ext cx="3566206" cy="868680"/>
          </a:xfrm>
        </p:spPr>
        <p:txBody>
          <a:bodyPr anchor="b"/>
          <a:lstStyle>
            <a:lvl1pPr>
              <a:defRPr/>
            </a:lvl1pPr>
          </a:lstStyle>
          <a:p>
            <a:r>
              <a:rPr lang="en-US" dirty="0"/>
              <a:t>Click to Add</a:t>
            </a:r>
            <a:br>
              <a:rPr lang="en-US" dirty="0"/>
            </a:br>
            <a:r>
              <a:rPr lang="en-US" dirty="0"/>
              <a:t>multi-Line Title</a:t>
            </a: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5" name="Slide Number Placeholder 4"/>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363794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and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123"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11" name="Content Placeholder 10"/>
          <p:cNvSpPr>
            <a:spLocks noGrp="1"/>
          </p:cNvSpPr>
          <p:nvPr>
            <p:ph sz="quarter" idx="13"/>
          </p:nvPr>
        </p:nvSpPr>
        <p:spPr>
          <a:xfrm>
            <a:off x="4076700" y="331788"/>
            <a:ext cx="7734300" cy="5764212"/>
          </a:xfrm>
        </p:spPr>
        <p:txBody>
          <a:bodyPr anchor="ct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278732"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9" name="Slide Number Placeholder 8"/>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56381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and Picture, Left">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4076700" y="0"/>
            <a:ext cx="8115300" cy="6858000"/>
          </a:xfrm>
        </p:spPr>
        <p:txBody>
          <a:bodyPr anchor="ctr"/>
          <a:lstStyle>
            <a:lvl1pPr marL="0" indent="0" algn="ctr">
              <a:buNone/>
              <a:defRPr>
                <a:latin typeface="MetricHPE" panose="020B0503030202060203" pitchFamily="34" charset="0"/>
              </a:defRPr>
            </a:lvl1pPr>
          </a:lstStyle>
          <a:p>
            <a:r>
              <a:rPr lang="en-US" dirty="0"/>
              <a:t>Click to add edge-to-edge picture</a:t>
            </a:r>
          </a:p>
        </p:txBody>
      </p:sp>
      <p:sp>
        <p:nvSpPr>
          <p:cNvPr id="2" name="Title 1"/>
          <p:cNvSpPr>
            <a:spLocks noGrp="1"/>
          </p:cNvSpPr>
          <p:nvPr>
            <p:ph type="title" hasCustomPrompt="1"/>
          </p:nvPr>
        </p:nvSpPr>
        <p:spPr>
          <a:xfrm>
            <a:off x="289122" y="1417320"/>
            <a:ext cx="3536373" cy="868680"/>
          </a:xfrm>
        </p:spPr>
        <p:txBody>
          <a:bodyPr anchor="b"/>
          <a:lstStyle>
            <a:lvl1pPr>
              <a:defRPr/>
            </a:lvl1pPr>
          </a:lstStyle>
          <a:p>
            <a:r>
              <a:rPr lang="en-US" dirty="0"/>
              <a:t>Click to Add</a:t>
            </a:r>
            <a:br>
              <a:rPr lang="en-US" dirty="0"/>
            </a:br>
            <a:r>
              <a:rPr lang="en-US" dirty="0"/>
              <a:t>multi-Line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8" name="Rectangle 7"/>
          <p:cNvSpPr/>
          <p:nvPr userDrawn="1"/>
        </p:nvSpPr>
        <p:spPr>
          <a:xfrm>
            <a:off x="385100" y="2356608"/>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7" name="Text Placeholder 6"/>
          <p:cNvSpPr>
            <a:spLocks noGrp="1"/>
          </p:cNvSpPr>
          <p:nvPr>
            <p:ph type="body" sz="quarter" idx="14"/>
          </p:nvPr>
        </p:nvSpPr>
        <p:spPr>
          <a:xfrm>
            <a:off x="278731" y="2534960"/>
            <a:ext cx="3546475" cy="3446462"/>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6"/>
          </p:nvPr>
        </p:nvSpPr>
        <p:spPr/>
        <p:txBody>
          <a:bodyPr/>
          <a:lstStyle>
            <a:lvl1pPr>
              <a:defRPr>
                <a:latin typeface="MetricHPE" panose="020B0503030202060203" pitchFamily="34" charset="0"/>
              </a:defRPr>
            </a:lvl1pPr>
          </a:lstStyle>
          <a:p>
            <a:r>
              <a:rPr lang="en-US" dirty="0"/>
              <a:t>CONFIDENTIAL | AUTHORIZED</a:t>
            </a:r>
          </a:p>
        </p:txBody>
      </p:sp>
      <p:sp>
        <p:nvSpPr>
          <p:cNvPr id="9" name="Slide Number Placeholder 8"/>
          <p:cNvSpPr>
            <a:spLocks noGrp="1"/>
          </p:cNvSpPr>
          <p:nvPr>
            <p:ph type="sldNum" sz="quarter" idx="17"/>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16353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Picture Placeholder 3"/>
          <p:cNvSpPr>
            <a:spLocks noGrp="1"/>
          </p:cNvSpPr>
          <p:nvPr>
            <p:ph type="pic" sz="quarter" idx="15" hasCustomPrompt="1"/>
          </p:nvPr>
        </p:nvSpPr>
        <p:spPr>
          <a:xfrm>
            <a:off x="0" y="0"/>
            <a:ext cx="12192000" cy="6858000"/>
          </a:xfrm>
        </p:spPr>
        <p:txBody>
          <a:bodyPr rIns="1828800" anchor="ctr"/>
          <a:lstStyle>
            <a:lvl1pPr marL="0" indent="0" algn="r">
              <a:buNone/>
              <a:defRPr>
                <a:latin typeface="MetricHPE" panose="020B0503030202060203" pitchFamily="34" charset="0"/>
              </a:defRPr>
            </a:lvl1pPr>
          </a:lstStyle>
          <a:p>
            <a:r>
              <a:rPr lang="en-US" dirty="0"/>
              <a:t>Click to add picture</a:t>
            </a:r>
          </a:p>
        </p:txBody>
      </p:sp>
      <p:sp>
        <p:nvSpPr>
          <p:cNvPr id="8" name="Title 1"/>
          <p:cNvSpPr>
            <a:spLocks noGrp="1"/>
          </p:cNvSpPr>
          <p:nvPr>
            <p:ph type="title" hasCustomPrompt="1"/>
          </p:nvPr>
        </p:nvSpPr>
        <p:spPr>
          <a:xfrm>
            <a:off x="292839" y="2743510"/>
            <a:ext cx="5923811" cy="1485280"/>
          </a:xfrm>
        </p:spPr>
        <p:txBody>
          <a:bodyPr lIns="91440" tIns="91440" rIns="91440" bIns="91440" anchor="t"/>
          <a:lstStyle>
            <a:lvl1pPr>
              <a:defRPr sz="3200" baseline="0"/>
            </a:lvl1pPr>
          </a:lstStyle>
          <a:p>
            <a:r>
              <a:rPr lang="en-US" dirty="0"/>
              <a:t>Click to add section header</a:t>
            </a:r>
            <a:br>
              <a:rPr lang="en-US" dirty="0"/>
            </a:br>
            <a:r>
              <a:rPr lang="en-US" dirty="0"/>
              <a:t>or big idea statement</a:t>
            </a:r>
          </a:p>
        </p:txBody>
      </p:sp>
      <p:sp>
        <p:nvSpPr>
          <p:cNvPr id="2" name="Footer Placeholder 1"/>
          <p:cNvSpPr>
            <a:spLocks noGrp="1"/>
          </p:cNvSpPr>
          <p:nvPr>
            <p:ph type="ftr" sz="quarter" idx="16"/>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7"/>
          </p:nvPr>
        </p:nvSpPr>
        <p:spPr/>
        <p:txBody>
          <a:bodyPr/>
          <a:lstStyle>
            <a:lvl1pPr>
              <a:defRPr>
                <a:latin typeface="MetricHPE" panose="020B0503030202060203" pitchFamily="34" charset="0"/>
              </a:defRPr>
            </a:lvl1pPr>
          </a:lstStyle>
          <a:p>
            <a:pPr defTabSz="1088421">
              <a:buFontTx/>
              <a:buBlip>
                <a:blip r:embed="rId2"/>
              </a:buBlip>
            </a:pPr>
            <a:fld id="{104FC826-72BB-4AF1-BA01-A94F7396A7DC}" type="slidenum">
              <a:rPr lang="en-US" smtClean="0"/>
              <a:pPr defTabSz="1088421">
                <a:buFontTx/>
                <a:buBlip>
                  <a:blip r:embed="rId2"/>
                </a:buBlip>
              </a:pPr>
              <a:t>‹#›</a:t>
            </a:fld>
            <a:endParaRPr lang="en-US" dirty="0"/>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te Section Header">
    <p:spTree>
      <p:nvGrpSpPr>
        <p:cNvPr id="1" name=""/>
        <p:cNvGrpSpPr/>
        <p:nvPr/>
      </p:nvGrpSpPr>
      <p:grpSpPr>
        <a:xfrm>
          <a:off x="0" y="0"/>
          <a:ext cx="0" cy="0"/>
          <a:chOff x="0" y="0"/>
          <a:chExt cx="0" cy="0"/>
        </a:xfrm>
      </p:grpSpPr>
      <p:pic>
        <p:nvPicPr>
          <p:cNvPr id="8" name="Picture Placeholder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504950"/>
            <a:ext cx="12192000" cy="3295651"/>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0" name="Title 1"/>
          <p:cNvSpPr>
            <a:spLocks noGrp="1"/>
          </p:cNvSpPr>
          <p:nvPr>
            <p:ph type="title" hasCustomPrompt="1"/>
          </p:nvPr>
        </p:nvSpPr>
        <p:spPr>
          <a:xfrm>
            <a:off x="292101" y="2686713"/>
            <a:ext cx="8522208" cy="499365"/>
          </a:xfrm>
        </p:spPr>
        <p:txBody>
          <a:bodyPr lIns="91440" tIns="91440" rIns="91440" bIns="91440" anchor="b" anchorCtr="0"/>
          <a:lstStyle>
            <a:lvl1pPr>
              <a:defRPr sz="3200" baseline="0">
                <a:solidFill>
                  <a:schemeClr val="bg1"/>
                </a:solidFill>
              </a:defRPr>
            </a:lvl1pPr>
          </a:lstStyle>
          <a:p>
            <a:r>
              <a:rPr lang="en-US" dirty="0"/>
              <a:t>Click to add section header</a:t>
            </a:r>
          </a:p>
        </p:txBody>
      </p:sp>
      <p:sp>
        <p:nvSpPr>
          <p:cNvPr id="11" name="Text Placeholder 9"/>
          <p:cNvSpPr>
            <a:spLocks noGrp="1"/>
          </p:cNvSpPr>
          <p:nvPr>
            <p:ph type="body" sz="quarter" idx="14"/>
          </p:nvPr>
        </p:nvSpPr>
        <p:spPr>
          <a:xfrm>
            <a:off x="292100" y="3413925"/>
            <a:ext cx="8228011" cy="533400"/>
          </a:xfrm>
        </p:spPr>
        <p:txBody>
          <a:bodyPr lIns="91440" tIns="91440" rIns="91440" bIns="91440">
            <a:noAutofit/>
          </a:bodyPr>
          <a:lstStyle>
            <a:lvl1pPr marL="0" indent="0">
              <a:spcBef>
                <a:spcPts val="0"/>
              </a:spcBef>
              <a:buFontTx/>
              <a:buNone/>
              <a:defRPr sz="2600">
                <a:solidFill>
                  <a:schemeClr val="bg1"/>
                </a:solidFill>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Rectangle 11">
            <a:extLst>
              <a:ext uri="{FF2B5EF4-FFF2-40B4-BE49-F238E27FC236}">
                <a16:creationId xmlns:a16="http://schemas.microsoft.com/office/drawing/2014/main" id="{9DE89E88-AA0C-49B4-9BC1-610AE2FDBE94}"/>
              </a:ext>
            </a:extLst>
          </p:cNvPr>
          <p:cNvSpPr/>
          <p:nvPr userDrawn="1"/>
        </p:nvSpPr>
        <p:spPr>
          <a:xfrm>
            <a:off x="381000" y="3258636"/>
            <a:ext cx="685711"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4"/>
              </a:buBlip>
            </a:pPr>
            <a:fld id="{104FC826-72BB-4AF1-BA01-A94F7396A7DC}" type="slidenum">
              <a:rPr lang="en-US" smtClean="0"/>
              <a:pPr defTabSz="1088421">
                <a:buFontTx/>
                <a:buBlip>
                  <a:blip r:embed="rId4"/>
                </a:buBlip>
              </a:pPr>
              <a:t>‹#›</a:t>
            </a:fld>
            <a:endParaRPr lang="en-US" dirty="0"/>
          </a:p>
        </p:txBody>
      </p:sp>
      <p:sp>
        <p:nvSpPr>
          <p:cNvPr id="13" name="TextBox 12"/>
          <p:cNvSpPr txBox="1"/>
          <p:nvPr userDrawn="1"/>
        </p:nvSpPr>
        <p:spPr>
          <a:xfrm>
            <a:off x="6270877" y="3314045"/>
            <a:ext cx="5532325" cy="2570834"/>
          </a:xfrm>
          <a:prstGeom prst="rect">
            <a:avLst/>
          </a:prstGeom>
          <a:solidFill>
            <a:schemeClr val="bg1"/>
          </a:solidFill>
          <a:ln w="57150">
            <a:solidFill>
              <a:schemeClr val="accent5"/>
            </a:solidFill>
            <a:miter lim="800000"/>
          </a:ln>
        </p:spPr>
        <p:txBody>
          <a:bodyPr vert="horz" wrap="square" lIns="182880" tIns="182880" rIns="182880" bIns="182880" rtlCol="0">
            <a:noAutofit/>
          </a:bodyPr>
          <a:lstStyle/>
          <a:p>
            <a:pPr>
              <a:lnSpc>
                <a:spcPct val="90000"/>
              </a:lnSpc>
              <a:spcAft>
                <a:spcPts val="1600"/>
              </a:spcAft>
            </a:pPr>
            <a:r>
              <a:rPr lang="en-US" sz="1500" dirty="0">
                <a:latin typeface="MetricHPE" panose="020B0503030202060203" pitchFamily="34" charset="0"/>
              </a:rPr>
              <a:t>Please use a section divider image that relates well with the subject of your presentation.</a:t>
            </a:r>
          </a:p>
          <a:p>
            <a:pPr>
              <a:lnSpc>
                <a:spcPct val="90000"/>
              </a:lnSpc>
              <a:spcAft>
                <a:spcPts val="1600"/>
              </a:spcAft>
            </a:pPr>
            <a:r>
              <a:rPr lang="en-US" sz="1500" dirty="0">
                <a:latin typeface="MetricHPE" panose="020B0503030202060203" pitchFamily="34" charset="0"/>
              </a:rPr>
              <a:t>To change your section image, go to [View] -&gt; [Slide Master] to delete and insert a new image.</a:t>
            </a:r>
          </a:p>
          <a:p>
            <a:pPr>
              <a:lnSpc>
                <a:spcPct val="90000"/>
              </a:lnSpc>
              <a:spcAft>
                <a:spcPts val="1600"/>
              </a:spcAft>
            </a:pPr>
            <a:r>
              <a:rPr lang="en-US" sz="1500" dirty="0">
                <a:latin typeface="MetricHPE" panose="020B0503030202060203" pitchFamily="34" charset="0"/>
              </a:rPr>
              <a:t>A collection of images specifically formatted for use as PPT title slides can be found </a:t>
            </a:r>
            <a:r>
              <a:rPr lang="en-US" sz="1500" dirty="0">
                <a:latin typeface="MetricHPE" panose="020B0503030202060203" pitchFamily="34" charset="0"/>
                <a:hlinkClick r:id="rId5"/>
              </a:rPr>
              <a:t>here</a:t>
            </a:r>
            <a:r>
              <a:rPr lang="en-US" sz="1500" dirty="0">
                <a:latin typeface="MetricHPE" panose="020B0503030202060203" pitchFamily="34" charset="0"/>
              </a:rPr>
              <a:t> in the HPE Brand Library, and cropped to fit.</a:t>
            </a:r>
          </a:p>
          <a:p>
            <a:pPr>
              <a:lnSpc>
                <a:spcPct val="90000"/>
              </a:lnSpc>
              <a:spcAft>
                <a:spcPts val="1600"/>
              </a:spcAft>
            </a:pPr>
            <a:r>
              <a:rPr lang="en-US" sz="1500" dirty="0">
                <a:latin typeface="MetricHPE" panose="020B0503030202060203" pitchFamily="34" charset="0"/>
              </a:rPr>
              <a:t>Please delete this box in the Slide Master after you update your title image.</a:t>
            </a:r>
          </a:p>
          <a:p>
            <a:pPr>
              <a:lnSpc>
                <a:spcPct val="90000"/>
              </a:lnSpc>
            </a:pPr>
            <a:endParaRPr lang="en-US" sz="1500" dirty="0" err="1">
              <a:solidFill>
                <a:schemeClr val="bg1"/>
              </a:solidFill>
              <a:latin typeface="MetricHPE" panose="020B0503030202060203" pitchFamily="34" charset="0"/>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een Frame Divid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9648" y="6246014"/>
            <a:ext cx="954000" cy="274320"/>
          </a:xfrm>
          <a:prstGeom prst="rect">
            <a:avLst/>
          </a:prstGeom>
        </p:spPr>
      </p:pic>
      <p:sp>
        <p:nvSpPr>
          <p:cNvPr id="16" name="Title 1"/>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7" name="Text Placeholder 9"/>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8" name="Rectangle 17"/>
          <p:cNvSpPr/>
          <p:nvPr userDrawn="1"/>
        </p:nvSpPr>
        <p:spPr>
          <a:xfrm>
            <a:off x="377894" y="2716146"/>
            <a:ext cx="8522208" cy="54864"/>
          </a:xfrm>
          <a:prstGeom prst="rect">
            <a:avLst/>
          </a:prstGeom>
          <a:solidFill>
            <a:srgbClr val="01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urpl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id="{2CE5726B-4E9B-428F-B8BF-52038F1B0EF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9" name="Text Placeholder 9">
            <a:extLst>
              <a:ext uri="{FF2B5EF4-FFF2-40B4-BE49-F238E27FC236}">
                <a16:creationId xmlns:a16="http://schemas.microsoft.com/office/drawing/2014/main" id="{CB607F37-173B-4A34-95FA-297523FEF616}"/>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ate Turquois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rgbClr val="32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id="{52C54A16-447D-4A74-9122-F46E4BC750F0}"/>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id="{1567728E-6D0A-492B-89E6-39E224462568}"/>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5166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late Orange Frame Divider">
    <p:spTree>
      <p:nvGrpSpPr>
        <p:cNvPr id="1" name=""/>
        <p:cNvGrpSpPr/>
        <p:nvPr/>
      </p:nvGrpSpPr>
      <p:grpSpPr>
        <a:xfrm>
          <a:off x="0" y="0"/>
          <a:ext cx="0" cy="0"/>
          <a:chOff x="0" y="0"/>
          <a:chExt cx="0" cy="0"/>
        </a:xfrm>
      </p:grpSpPr>
      <p:sp>
        <p:nvSpPr>
          <p:cNvPr id="16" name="Rectangle 15"/>
          <p:cNvSpPr/>
          <p:nvPr userDrawn="1"/>
        </p:nvSpPr>
        <p:spPr>
          <a:xfrm>
            <a:off x="377894" y="2716146"/>
            <a:ext cx="8522208"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421"/>
            <a:endParaRPr lang="en-US" sz="2150" dirty="0">
              <a:solidFill>
                <a:prstClr val="white"/>
              </a:solidFill>
              <a:latin typeface="MetricHPE" panose="020B0503030202060203"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6246014"/>
            <a:ext cx="954000" cy="274320"/>
          </a:xfrm>
          <a:prstGeom prst="rect">
            <a:avLst/>
          </a:prstGeom>
        </p:spPr>
      </p:pic>
      <p:sp>
        <p:nvSpPr>
          <p:cNvPr id="2" name="Footer Placeholder 1"/>
          <p:cNvSpPr>
            <a:spLocks noGrp="1"/>
          </p:cNvSpPr>
          <p:nvPr>
            <p:ph type="ftr" sz="quarter" idx="15"/>
          </p:nvPr>
        </p:nvSpPr>
        <p:spPr/>
        <p:txBody>
          <a:bodyPr/>
          <a:lstStyle>
            <a:lvl1pPr>
              <a:defRPr>
                <a:latin typeface="MetricHPE" panose="020B0503030202060203" pitchFamily="34" charset="0"/>
              </a:defRPr>
            </a:lvl1pPr>
          </a:lstStyle>
          <a:p>
            <a:r>
              <a:rPr lang="en-US" dirty="0"/>
              <a:t>CONFIDENTIAL | AUTHORIZED</a:t>
            </a:r>
          </a:p>
        </p:txBody>
      </p:sp>
      <p:sp>
        <p:nvSpPr>
          <p:cNvPr id="3" name="Slide Number Placeholder 2"/>
          <p:cNvSpPr>
            <a:spLocks noGrp="1"/>
          </p:cNvSpPr>
          <p:nvPr>
            <p:ph type="sldNum" sz="quarter" idx="16"/>
          </p:nvPr>
        </p:nvSpPr>
        <p:spPr/>
        <p:txBody>
          <a:bodyPr/>
          <a:lstStyle>
            <a:lvl1pPr>
              <a:defRPr>
                <a:latin typeface="MetricHPE" panose="020B0503030202060203" pitchFamily="34" charset="0"/>
              </a:defRPr>
            </a:lvl1pPr>
          </a:lstStyle>
          <a:p>
            <a:pPr defTabSz="1088421">
              <a:buFontTx/>
              <a:buBlip>
                <a:blip r:embed="rId3"/>
              </a:buBlip>
            </a:pPr>
            <a:fld id="{104FC826-72BB-4AF1-BA01-A94F7396A7DC}" type="slidenum">
              <a:rPr lang="en-US" smtClean="0"/>
              <a:pPr defTabSz="1088421">
                <a:buFontTx/>
                <a:buBlip>
                  <a:blip r:embed="rId3"/>
                </a:buBlip>
              </a:pPr>
              <a:t>‹#›</a:t>
            </a:fld>
            <a:endParaRPr lang="en-US" dirty="0"/>
          </a:p>
        </p:txBody>
      </p:sp>
      <p:sp>
        <p:nvSpPr>
          <p:cNvPr id="8" name="Title 1">
            <a:extLst>
              <a:ext uri="{FF2B5EF4-FFF2-40B4-BE49-F238E27FC236}">
                <a16:creationId xmlns:a16="http://schemas.microsoft.com/office/drawing/2014/main" id="{10CC7B28-F85E-49B0-A5ED-82D39FF680D7}"/>
              </a:ext>
            </a:extLst>
          </p:cNvPr>
          <p:cNvSpPr>
            <a:spLocks noGrp="1"/>
          </p:cNvSpPr>
          <p:nvPr>
            <p:ph type="title" hasCustomPrompt="1"/>
          </p:nvPr>
        </p:nvSpPr>
        <p:spPr>
          <a:xfrm>
            <a:off x="288995" y="685800"/>
            <a:ext cx="8522208" cy="1957353"/>
          </a:xfrm>
        </p:spPr>
        <p:txBody>
          <a:bodyPr lIns="91440" tIns="91440" rIns="91440" bIns="91440" anchor="b" anchorCtr="0"/>
          <a:lstStyle>
            <a:lvl1pPr>
              <a:defRPr sz="3200" baseline="0"/>
            </a:lvl1pPr>
          </a:lstStyle>
          <a:p>
            <a:r>
              <a:rPr lang="en-US" dirty="0"/>
              <a:t>Click to add section header</a:t>
            </a:r>
          </a:p>
        </p:txBody>
      </p:sp>
      <p:sp>
        <p:nvSpPr>
          <p:cNvPr id="10" name="Text Placeholder 9">
            <a:extLst>
              <a:ext uri="{FF2B5EF4-FFF2-40B4-BE49-F238E27FC236}">
                <a16:creationId xmlns:a16="http://schemas.microsoft.com/office/drawing/2014/main" id="{A164B2CD-8FCB-4B30-B00B-A402E5693B84}"/>
              </a:ext>
            </a:extLst>
          </p:cNvPr>
          <p:cNvSpPr>
            <a:spLocks noGrp="1"/>
          </p:cNvSpPr>
          <p:nvPr>
            <p:ph type="body" sz="quarter" idx="14"/>
          </p:nvPr>
        </p:nvSpPr>
        <p:spPr>
          <a:xfrm>
            <a:off x="288994" y="2871000"/>
            <a:ext cx="8228011" cy="533400"/>
          </a:xfrm>
        </p:spPr>
        <p:txBody>
          <a:bodyPr lIns="91440" tIns="91440" rIns="91440" bIns="91440">
            <a:noAutofit/>
          </a:bodyPr>
          <a:lstStyle>
            <a:lvl1pPr marL="0" indent="0">
              <a:spcBef>
                <a:spcPts val="0"/>
              </a:spcBef>
              <a:buFontTx/>
              <a:buNone/>
              <a:defRPr sz="26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Tree>
    <p:extLst>
      <p:ext uri="{BB962C8B-B14F-4D97-AF65-F5344CB8AC3E}">
        <p14:creationId xmlns:p14="http://schemas.microsoft.com/office/powerpoint/2010/main" val="232019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43" y="391852"/>
            <a:ext cx="11430000" cy="401362"/>
          </a:xfrm>
          <a:prstGeom prst="rect">
            <a:avLst/>
          </a:prstGeom>
          <a:ln w="57150">
            <a:noFill/>
            <a:miter lim="800000"/>
          </a:ln>
        </p:spPr>
        <p:txBody>
          <a:bodyPr vert="horz" lIns="91440" tIns="91440" rIns="91440" bIns="91440" rtlCol="0" anchor="ctr" anchorCtr="0">
            <a:noAutofit/>
          </a:bodyPr>
          <a:lstStyle/>
          <a:p>
            <a:r>
              <a:rPr lang="en-US"/>
              <a:t>Click to edit Master title style</a:t>
            </a:r>
            <a:endParaRPr dirty="0"/>
          </a:p>
        </p:txBody>
      </p:sp>
      <p:sp>
        <p:nvSpPr>
          <p:cNvPr id="3" name="Text Placeholder 2"/>
          <p:cNvSpPr>
            <a:spLocks noGrp="1"/>
          </p:cNvSpPr>
          <p:nvPr>
            <p:ph type="body" idx="1"/>
          </p:nvPr>
        </p:nvSpPr>
        <p:spPr>
          <a:xfrm>
            <a:off x="285909" y="998682"/>
            <a:ext cx="11429834" cy="4571999"/>
          </a:xfrm>
          <a:prstGeom prst="rect">
            <a:avLst/>
          </a:prstGeom>
          <a:ln w="57150">
            <a:noFill/>
            <a:miter lim="800000"/>
          </a:ln>
        </p:spPr>
        <p:txBody>
          <a:bodyPr vert="horz" lIns="91440" tIns="91440" rIns="91440"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11202856" y="6301811"/>
            <a:ext cx="684344" cy="365125"/>
          </a:xfrm>
          <a:prstGeom prst="rect">
            <a:avLst/>
          </a:prstGeom>
        </p:spPr>
        <p:txBody>
          <a:bodyPr vert="horz" lIns="91440" tIns="45720" rIns="91440" bIns="45720" rtlCol="0" anchor="ctr"/>
          <a:lstStyle>
            <a:lvl1pPr marL="205699" indent="-205699" algn="l">
              <a:lnSpc>
                <a:spcPct val="90000"/>
              </a:lnSpc>
              <a:buSzPct val="120000"/>
              <a:buFontTx/>
              <a:buBlip>
                <a:blip r:embed="rId39"/>
              </a:buBlip>
              <a:defRPr sz="2000" kern="1200" cap="all" normalizeH="0" baseline="10000">
                <a:solidFill>
                  <a:schemeClr val="bg2"/>
                </a:solidFill>
                <a:latin typeface="MetricHPE" panose="020B0503030202060203" pitchFamily="34" charset="0"/>
              </a:defRPr>
            </a:lvl1pPr>
          </a:lstStyle>
          <a:p>
            <a:pPr defTabSz="1088421">
              <a:buFontTx/>
              <a:buBlip>
                <a:blip r:embed="rId39"/>
              </a:buBlip>
            </a:pPr>
            <a:fld id="{104FC826-72BB-4AF1-BA01-A94F7396A7DC}" type="slidenum">
              <a:rPr lang="en-US" smtClean="0"/>
              <a:pPr defTabSz="1088421">
                <a:buFontTx/>
                <a:buBlip>
                  <a:blip r:embed="rId39"/>
                </a:buBlip>
              </a:pPr>
              <a:t>‹#›</a:t>
            </a:fld>
            <a:endParaRPr lang="en-US" dirty="0"/>
          </a:p>
        </p:txBody>
      </p:sp>
      <p:sp>
        <p:nvSpPr>
          <p:cNvPr id="15" name="Footer Placeholder 4"/>
          <p:cNvSpPr>
            <a:spLocks noGrp="1"/>
          </p:cNvSpPr>
          <p:nvPr>
            <p:ph type="ftr" sz="quarter" idx="3"/>
          </p:nvPr>
        </p:nvSpPr>
        <p:spPr>
          <a:xfrm>
            <a:off x="7088056" y="6336077"/>
            <a:ext cx="4114800" cy="220717"/>
          </a:xfrm>
          <a:prstGeom prst="rect">
            <a:avLst/>
          </a:prstGeom>
        </p:spPr>
        <p:txBody>
          <a:bodyPr vert="horz" lIns="91440" tIns="45720" rIns="91440" bIns="45720" rtlCol="0" anchor="t"/>
          <a:lstStyle>
            <a:lvl1pPr algn="r">
              <a:lnSpc>
                <a:spcPct val="90000"/>
              </a:lnSpc>
              <a:defRPr sz="1200" cap="all" baseline="0">
                <a:solidFill>
                  <a:schemeClr val="bg2"/>
                </a:solidFill>
                <a:latin typeface="MetricHPE" panose="020B0503030202060203" pitchFamily="34" charset="0"/>
              </a:defRPr>
            </a:lvl1pPr>
          </a:lstStyle>
          <a:p>
            <a:r>
              <a:rPr lang="en-US" dirty="0"/>
              <a:t>CONFIDENTIAL | AUTHORIZED</a:t>
            </a:r>
          </a:p>
        </p:txBody>
      </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96" r:id="rId1"/>
    <p:sldLayoutId id="2147483695" r:id="rId2"/>
    <p:sldLayoutId id="2147483660" r:id="rId3"/>
    <p:sldLayoutId id="2147483651" r:id="rId4"/>
    <p:sldLayoutId id="2147483661" r:id="rId5"/>
    <p:sldLayoutId id="2147483662" r:id="rId6"/>
    <p:sldLayoutId id="2147483663" r:id="rId7"/>
    <p:sldLayoutId id="2147483685" r:id="rId8"/>
    <p:sldLayoutId id="2147483686" r:id="rId9"/>
    <p:sldLayoutId id="2147483666" r:id="rId10"/>
    <p:sldLayoutId id="214748368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57" r:id="rId25"/>
    <p:sldLayoutId id="2147483697" r:id="rId26"/>
    <p:sldLayoutId id="2147483676" r:id="rId27"/>
    <p:sldLayoutId id="2147483677" r:id="rId28"/>
    <p:sldLayoutId id="2147483678" r:id="rId29"/>
    <p:sldLayoutId id="2147483649" r:id="rId30"/>
    <p:sldLayoutId id="2147483688" r:id="rId31"/>
    <p:sldLayoutId id="2147483689" r:id="rId32"/>
    <p:sldLayoutId id="2147483690" r:id="rId33"/>
    <p:sldLayoutId id="2147483691" r:id="rId34"/>
    <p:sldLayoutId id="2147483692" r:id="rId35"/>
    <p:sldLayoutId id="2147483693" r:id="rId36"/>
    <p:sldLayoutId id="2147483694"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cap="all" baseline="0">
          <a:solidFill>
            <a:schemeClr val="bg1"/>
          </a:solidFill>
          <a:latin typeface="MetricHPE Black" panose="020B0A03030202060203" pitchFamily="34" charset="0"/>
          <a:ea typeface="+mj-ea"/>
          <a:cs typeface="+mj-cs"/>
        </a:defRPr>
      </a:lvl1pPr>
    </p:titleStyle>
    <p:bodyStyle>
      <a:lvl1pPr marL="182880" indent="-182880" algn="l" defTabSz="914400" rtl="0" eaLnBrk="1" latinLnBrk="0" hangingPunct="1">
        <a:lnSpc>
          <a:spcPct val="90000"/>
        </a:lnSpc>
        <a:spcBef>
          <a:spcPts val="400"/>
        </a:spcBef>
        <a:buClrTx/>
        <a:buFont typeface="" panose="020B0303030202060203" pitchFamily="34" charset="0"/>
        <a:buChar char="•"/>
        <a:defRPr sz="2200" kern="1200">
          <a:solidFill>
            <a:schemeClr val="bg1"/>
          </a:solidFill>
          <a:latin typeface="MetricHPE" panose="020B0503030202060203" pitchFamily="34" charset="0"/>
          <a:ea typeface="+mn-ea"/>
          <a:cs typeface="+mn-cs"/>
        </a:defRPr>
      </a:lvl1pPr>
      <a:lvl2pPr marL="411480" indent="-182880" algn="l" defTabSz="914400" rtl="0" eaLnBrk="1" latinLnBrk="0" hangingPunct="1">
        <a:lnSpc>
          <a:spcPct val="90000"/>
        </a:lnSpc>
        <a:spcBef>
          <a:spcPts val="400"/>
        </a:spcBef>
        <a:buClrTx/>
        <a:buSzPct val="90000"/>
        <a:buFont typeface="" panose="020B0303030202060203" pitchFamily="34" charset="0"/>
        <a:buChar char="•"/>
        <a:defRPr sz="2000" kern="1200">
          <a:solidFill>
            <a:schemeClr val="bg1"/>
          </a:solidFill>
          <a:latin typeface="MetricHPE" panose="020B0503030202060203" pitchFamily="34" charset="0"/>
          <a:ea typeface="+mn-ea"/>
          <a:cs typeface="+mn-cs"/>
        </a:defRPr>
      </a:lvl2pPr>
      <a:lvl3pPr marL="548640" indent="-137160" algn="l" defTabSz="914400" rtl="0" eaLnBrk="1" latinLnBrk="0" hangingPunct="1">
        <a:lnSpc>
          <a:spcPct val="90000"/>
        </a:lnSpc>
        <a:spcBef>
          <a:spcPts val="400"/>
        </a:spcBef>
        <a:buClrTx/>
        <a:buFont typeface="" panose="020B0303030202060203" pitchFamily="34" charset="0"/>
        <a:buChar char="–"/>
        <a:defRPr sz="1800" kern="1200">
          <a:solidFill>
            <a:schemeClr val="bg1"/>
          </a:solidFill>
          <a:latin typeface="MetricHPE" panose="020B0503030202060203" pitchFamily="34" charset="0"/>
          <a:ea typeface="+mn-ea"/>
          <a:cs typeface="+mn-cs"/>
        </a:defRPr>
      </a:lvl3pPr>
      <a:lvl4pPr marL="731520" indent="-137160" algn="l" defTabSz="914400" rtl="0" eaLnBrk="1" latinLnBrk="0" hangingPunct="1">
        <a:lnSpc>
          <a:spcPct val="90000"/>
        </a:lnSpc>
        <a:spcBef>
          <a:spcPts val="400"/>
        </a:spcBef>
        <a:buClrTx/>
        <a:buFont typeface="" panose="020B0303030202060203" pitchFamily="34" charset="0"/>
        <a:buChar char="–"/>
        <a:defRPr sz="1600" kern="1200">
          <a:solidFill>
            <a:schemeClr val="bg1"/>
          </a:solidFill>
          <a:latin typeface="MetricHPE" panose="020B0503030202060203" pitchFamily="34" charset="0"/>
          <a:ea typeface="+mn-ea"/>
          <a:cs typeface="+mn-cs"/>
        </a:defRPr>
      </a:lvl4pPr>
      <a:lvl5pPr marL="868680" indent="-137160" algn="l" defTabSz="914400" rtl="0" eaLnBrk="1" latinLnBrk="0" hangingPunct="1">
        <a:lnSpc>
          <a:spcPct val="90000"/>
        </a:lnSpc>
        <a:spcBef>
          <a:spcPts val="400"/>
        </a:spcBef>
        <a:buClrTx/>
        <a:buFont typeface="" panose="020B0303030202060203" pitchFamily="34" charset="0"/>
        <a:buChar char="–"/>
        <a:defRPr sz="1600" kern="1200">
          <a:solidFill>
            <a:schemeClr val="bg1"/>
          </a:solidFill>
          <a:latin typeface="MetricHPE" panose="020B0503030202060203" pitchFamily="34" charset="0"/>
          <a:ea typeface="+mn-ea"/>
          <a:cs typeface="+mn-cs"/>
        </a:defRPr>
      </a:lvl5pPr>
      <a:lvl6pPr marL="1051560" indent="-137160" algn="l" defTabSz="914400" rtl="0" eaLnBrk="1" latinLnBrk="0" hangingPunct="1">
        <a:lnSpc>
          <a:spcPct val="90000"/>
        </a:lnSpc>
        <a:spcBef>
          <a:spcPts val="600"/>
        </a:spcBef>
        <a:buClrTx/>
        <a:buFont typeface="" panose="020B0303030202060203" pitchFamily="34" charset="0"/>
        <a:buChar char="–"/>
        <a:defRPr sz="1200" kern="1200">
          <a:solidFill>
            <a:schemeClr val="bg1"/>
          </a:solidFill>
          <a:latin typeface="+mn-lt"/>
          <a:ea typeface="+mn-ea"/>
          <a:cs typeface="+mn-cs"/>
        </a:defRPr>
      </a:lvl6pPr>
      <a:lvl7pPr marL="1188720" indent="-137160" algn="l" defTabSz="914400" rtl="0" eaLnBrk="1" latinLnBrk="0" hangingPunct="1">
        <a:lnSpc>
          <a:spcPct val="90000"/>
        </a:lnSpc>
        <a:spcBef>
          <a:spcPts val="600"/>
        </a:spcBef>
        <a:buClrTx/>
        <a:buFont typeface="" panose="020B0303030202060203" pitchFamily="34" charset="0"/>
        <a:buChar char="–"/>
        <a:defRPr sz="1200" kern="1200">
          <a:solidFill>
            <a:schemeClr val="bg1"/>
          </a:solidFill>
          <a:latin typeface="+mn-lt"/>
          <a:ea typeface="+mn-ea"/>
          <a:cs typeface="+mn-cs"/>
        </a:defRPr>
      </a:lvl7pPr>
      <a:lvl8pPr marL="1371600" indent="-137160" algn="l" defTabSz="914400" rtl="0" eaLnBrk="1" latinLnBrk="0" hangingPunct="1">
        <a:lnSpc>
          <a:spcPct val="90000"/>
        </a:lnSpc>
        <a:spcBef>
          <a:spcPts val="600"/>
        </a:spcBef>
        <a:buClrTx/>
        <a:buFont typeface="" panose="020B0303030202060203" pitchFamily="34" charset="0"/>
        <a:buChar char="–"/>
        <a:defRPr sz="1200" kern="1200">
          <a:solidFill>
            <a:schemeClr val="bg1"/>
          </a:solidFill>
          <a:latin typeface="+mn-lt"/>
          <a:ea typeface="+mn-ea"/>
          <a:cs typeface="+mn-cs"/>
        </a:defRPr>
      </a:lvl8pPr>
      <a:lvl9pPr marL="1554480" indent="-137160" algn="l" defTabSz="914400" rtl="0" eaLnBrk="1" latinLnBrk="0" hangingPunct="1">
        <a:lnSpc>
          <a:spcPct val="90000"/>
        </a:lnSpc>
        <a:spcBef>
          <a:spcPts val="600"/>
        </a:spcBef>
        <a:buClrTx/>
        <a:buFont typeface="" panose="020B0303030202060203" pitchFamily="34" charset="0"/>
        <a:buChar char="–"/>
        <a:defRPr sz="1200" kern="120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40" userDrawn="1">
          <p15:clr>
            <a:srgbClr val="F26B43"/>
          </p15:clr>
        </p15:guide>
        <p15:guide id="4" pos="7440" userDrawn="1">
          <p15:clr>
            <a:srgbClr val="F26B43"/>
          </p15:clr>
        </p15:guide>
        <p15:guide id="5" orient="horz" pos="432" userDrawn="1">
          <p15:clr>
            <a:srgbClr val="F26B43"/>
          </p15:clr>
        </p15:guide>
        <p15:guide id="6" orient="horz" pos="3840">
          <p15:clr>
            <a:srgbClr val="F26B43"/>
          </p15:clr>
        </p15:guide>
        <p15:guide id="7" orient="horz" pos="1440" userDrawn="1">
          <p15:clr>
            <a:srgbClr val="F26B43"/>
          </p15:clr>
        </p15:guide>
        <p15:guide id="8" orient="horz" pos="2880" userDrawn="1">
          <p15:clr>
            <a:srgbClr val="F26B43"/>
          </p15:clr>
        </p15:guide>
        <p15:guide id="9" pos="2568" userDrawn="1">
          <p15:clr>
            <a:srgbClr val="F26B43"/>
          </p15:clr>
        </p15:guide>
        <p15:guide id="10" pos="5112" userDrawn="1">
          <p15:clr>
            <a:srgbClr val="F26B43"/>
          </p15:clr>
        </p15:guide>
        <p15:guide id="11"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Locking &amp; Reservation Service</a:t>
            </a:r>
          </a:p>
        </p:txBody>
      </p:sp>
      <p:sp>
        <p:nvSpPr>
          <p:cNvPr id="6" name="Subtitle 5"/>
          <p:cNvSpPr>
            <a:spLocks noGrp="1"/>
          </p:cNvSpPr>
          <p:nvPr>
            <p:ph type="subTitle" idx="1"/>
          </p:nvPr>
        </p:nvSpPr>
        <p:spPr/>
        <p:txBody>
          <a:bodyPr/>
          <a:lstStyle/>
          <a:p>
            <a:r>
              <a:rPr lang="en-US" dirty="0"/>
              <a:t>Andrew Nieuwsma</a:t>
            </a:r>
          </a:p>
        </p:txBody>
      </p:sp>
      <p:sp>
        <p:nvSpPr>
          <p:cNvPr id="7" name="Text Placeholder 6"/>
          <p:cNvSpPr>
            <a:spLocks noGrp="1"/>
          </p:cNvSpPr>
          <p:nvPr>
            <p:ph type="body" sz="quarter" idx="13"/>
          </p:nvPr>
        </p:nvSpPr>
        <p:spPr/>
        <p:txBody>
          <a:bodyPr/>
          <a:lstStyle/>
          <a:p>
            <a:r>
              <a:rPr lang="en-US" dirty="0"/>
              <a:t>August 20, 2020</a:t>
            </a:r>
          </a:p>
        </p:txBody>
      </p:sp>
    </p:spTree>
    <p:extLst>
      <p:ext uri="{BB962C8B-B14F-4D97-AF65-F5344CB8AC3E}">
        <p14:creationId xmlns:p14="http://schemas.microsoft.com/office/powerpoint/2010/main" val="362265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HPE INTERNAL USE ONLY</a:t>
            </a:r>
          </a:p>
        </p:txBody>
      </p:sp>
      <p:sp>
        <p:nvSpPr>
          <p:cNvPr id="7" name="Slide Number Placeholder 6"/>
          <p:cNvSpPr>
            <a:spLocks noGrp="1"/>
          </p:cNvSpPr>
          <p:nvPr>
            <p:ph type="sldNum" sz="quarter" idx="11"/>
          </p:nvPr>
        </p:nvSpPr>
        <p:spPr/>
        <p:txBody>
          <a:bodyPr/>
          <a:lstStyle/>
          <a:p>
            <a:fld id="{104FC826-72BB-4AF1-BA01-A94F7396A7DC}" type="slidenum">
              <a:rPr lang="en-US" smtClean="0"/>
              <a:pPr/>
              <a:t>2</a:t>
            </a:fld>
            <a:endParaRPr lang="en-US" dirty="0"/>
          </a:p>
        </p:txBody>
      </p:sp>
      <p:sp>
        <p:nvSpPr>
          <p:cNvPr id="4" name="Title 3">
            <a:extLst>
              <a:ext uri="{FF2B5EF4-FFF2-40B4-BE49-F238E27FC236}">
                <a16:creationId xmlns:a16="http://schemas.microsoft.com/office/drawing/2014/main" id="{2914C1A5-C8BA-44CD-AB77-39F131E5F305}"/>
              </a:ext>
            </a:extLst>
          </p:cNvPr>
          <p:cNvSpPr>
            <a:spLocks noGrp="1"/>
          </p:cNvSpPr>
          <p:nvPr>
            <p:ph type="title"/>
          </p:nvPr>
        </p:nvSpPr>
        <p:spPr/>
        <p:txBody>
          <a:bodyPr/>
          <a:lstStyle/>
          <a:p>
            <a:r>
              <a:rPr lang="en-US" dirty="0"/>
              <a:t>Use cases</a:t>
            </a:r>
          </a:p>
        </p:txBody>
      </p:sp>
      <p:sp>
        <p:nvSpPr>
          <p:cNvPr id="2" name="TextBox 1">
            <a:extLst>
              <a:ext uri="{FF2B5EF4-FFF2-40B4-BE49-F238E27FC236}">
                <a16:creationId xmlns:a16="http://schemas.microsoft.com/office/drawing/2014/main" id="{460ACA87-F25B-9C40-88EF-E58EE322B3A0}"/>
              </a:ext>
            </a:extLst>
          </p:cNvPr>
          <p:cNvSpPr txBox="1"/>
          <p:nvPr/>
        </p:nvSpPr>
        <p:spPr>
          <a:xfrm>
            <a:off x="457200" y="1267096"/>
            <a:ext cx="11271605" cy="3339376"/>
          </a:xfrm>
          <a:prstGeom prst="rect">
            <a:avLst/>
          </a:prstGeom>
          <a:noFill/>
          <a:ln w="57150">
            <a:noFill/>
            <a:miter lim="800000"/>
          </a:ln>
        </p:spPr>
        <p:txBody>
          <a:bodyPr wrap="square" lIns="91440" tIns="91440" rIns="91440" bIns="91440" rtlCol="0">
            <a:spAutoFit/>
          </a:bodyPr>
          <a:lstStyle/>
          <a:p>
            <a:pPr marL="342900" indent="-342900">
              <a:lnSpc>
                <a:spcPct val="90000"/>
              </a:lnSpc>
              <a:spcBef>
                <a:spcPts val="400"/>
              </a:spcBef>
              <a:buFont typeface="+mj-lt"/>
              <a:buAutoNum type="arabicPeriod"/>
            </a:pPr>
            <a:r>
              <a:rPr lang="en-US" sz="2400" dirty="0">
                <a:solidFill>
                  <a:schemeClr val="bg1"/>
                </a:solidFill>
              </a:rPr>
              <a:t>Protecting NCNs. We do need to be able to perform firmware updates and power control of NCNs but it's important that hardware management services cannot change the state of an NCN if another process is using the NCN.</a:t>
            </a:r>
          </a:p>
          <a:p>
            <a:pPr marL="342900" indent="-342900">
              <a:lnSpc>
                <a:spcPct val="90000"/>
              </a:lnSpc>
              <a:spcBef>
                <a:spcPts val="400"/>
              </a:spcBef>
              <a:buFont typeface="+mj-lt"/>
              <a:buAutoNum type="arabicPeriod"/>
            </a:pPr>
            <a:r>
              <a:rPr lang="en-US" sz="2400" dirty="0">
                <a:solidFill>
                  <a:schemeClr val="bg1"/>
                </a:solidFill>
              </a:rPr>
              <a:t>Protect services from stepping on each-other. i.e. CAPMC may not power-off the device the FAS is updating.</a:t>
            </a:r>
          </a:p>
          <a:p>
            <a:pPr marL="342900" indent="-342900">
              <a:lnSpc>
                <a:spcPct val="90000"/>
              </a:lnSpc>
              <a:spcBef>
                <a:spcPts val="400"/>
              </a:spcBef>
              <a:buFont typeface="+mj-lt"/>
              <a:buAutoNum type="arabicPeriod"/>
            </a:pPr>
            <a:r>
              <a:rPr lang="en-US" sz="2400" dirty="0">
                <a:solidFill>
                  <a:schemeClr val="bg1"/>
                </a:solidFill>
              </a:rPr>
              <a:t>Enable services to be able to coordinate with each-other via delegation; i.e. IFS calls BOS, BOS calls CAPMC, both IFS and CAPMC need lock control, so these services need a way to delegate lock control.</a:t>
            </a:r>
          </a:p>
          <a:p>
            <a:pPr marL="342900" indent="-342900" algn="l">
              <a:lnSpc>
                <a:spcPct val="90000"/>
              </a:lnSpc>
              <a:spcBef>
                <a:spcPts val="400"/>
              </a:spcBef>
              <a:buFont typeface="+mj-lt"/>
              <a:buAutoNum type="arabicPeriod"/>
            </a:pPr>
            <a:endParaRPr lang="en-US" sz="2400" dirty="0" err="1">
              <a:solidFill>
                <a:schemeClr val="bg1"/>
              </a:solidFill>
            </a:endParaRPr>
          </a:p>
        </p:txBody>
      </p:sp>
    </p:spTree>
    <p:extLst>
      <p:ext uri="{BB962C8B-B14F-4D97-AF65-F5344CB8AC3E}">
        <p14:creationId xmlns:p14="http://schemas.microsoft.com/office/powerpoint/2010/main" val="2818732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HPE INTERNAL USE ONLY</a:t>
            </a:r>
          </a:p>
        </p:txBody>
      </p:sp>
      <p:sp>
        <p:nvSpPr>
          <p:cNvPr id="7" name="Slide Number Placeholder 6"/>
          <p:cNvSpPr>
            <a:spLocks noGrp="1"/>
          </p:cNvSpPr>
          <p:nvPr>
            <p:ph type="sldNum" sz="quarter" idx="11"/>
          </p:nvPr>
        </p:nvSpPr>
        <p:spPr/>
        <p:txBody>
          <a:bodyPr/>
          <a:lstStyle/>
          <a:p>
            <a:fld id="{104FC826-72BB-4AF1-BA01-A94F7396A7DC}" type="slidenum">
              <a:rPr lang="en-US" smtClean="0"/>
              <a:pPr/>
              <a:t>3</a:t>
            </a:fld>
            <a:endParaRPr lang="en-US" dirty="0"/>
          </a:p>
        </p:txBody>
      </p:sp>
      <p:sp>
        <p:nvSpPr>
          <p:cNvPr id="4" name="Title 3">
            <a:extLst>
              <a:ext uri="{FF2B5EF4-FFF2-40B4-BE49-F238E27FC236}">
                <a16:creationId xmlns:a16="http://schemas.microsoft.com/office/drawing/2014/main" id="{2914C1A5-C8BA-44CD-AB77-39F131E5F305}"/>
              </a:ext>
            </a:extLst>
          </p:cNvPr>
          <p:cNvSpPr>
            <a:spLocks noGrp="1"/>
          </p:cNvSpPr>
          <p:nvPr>
            <p:ph type="title"/>
          </p:nvPr>
        </p:nvSpPr>
        <p:spPr/>
        <p:txBody>
          <a:bodyPr/>
          <a:lstStyle/>
          <a:p>
            <a:r>
              <a:rPr lang="en-US" dirty="0"/>
              <a:t>Solution</a:t>
            </a:r>
          </a:p>
        </p:txBody>
      </p:sp>
      <p:sp>
        <p:nvSpPr>
          <p:cNvPr id="2" name="TextBox 1">
            <a:extLst>
              <a:ext uri="{FF2B5EF4-FFF2-40B4-BE49-F238E27FC236}">
                <a16:creationId xmlns:a16="http://schemas.microsoft.com/office/drawing/2014/main" id="{460ACA87-F25B-9C40-88EF-E58EE322B3A0}"/>
              </a:ext>
            </a:extLst>
          </p:cNvPr>
          <p:cNvSpPr txBox="1"/>
          <p:nvPr/>
        </p:nvSpPr>
        <p:spPr>
          <a:xfrm>
            <a:off x="364940" y="1296593"/>
            <a:ext cx="11271605" cy="2393476"/>
          </a:xfrm>
          <a:prstGeom prst="rect">
            <a:avLst/>
          </a:prstGeom>
          <a:noFill/>
          <a:ln w="57150">
            <a:noFill/>
            <a:miter lim="800000"/>
          </a:ln>
        </p:spPr>
        <p:txBody>
          <a:bodyPr wrap="square" lIns="91440" tIns="91440" rIns="91440" bIns="91440" rtlCol="0">
            <a:spAutoFit/>
          </a:bodyPr>
          <a:lstStyle/>
          <a:p>
            <a:pPr marL="457200" indent="-457200" algn="l">
              <a:lnSpc>
                <a:spcPct val="90000"/>
              </a:lnSpc>
              <a:spcBef>
                <a:spcPts val="400"/>
              </a:spcBef>
              <a:buFont typeface="Arial" panose="020B0604020202020204" pitchFamily="34" charset="0"/>
              <a:buChar char="•"/>
            </a:pPr>
            <a:r>
              <a:rPr lang="en-US" sz="2400" dirty="0">
                <a:solidFill>
                  <a:schemeClr val="bg1"/>
                </a:solidFill>
              </a:rPr>
              <a:t>Create an enhanced locking and reservation API that will allow us to manage hardware without jeopardizing the health and stability of the system. </a:t>
            </a:r>
          </a:p>
          <a:p>
            <a:pPr marL="457200" indent="-457200" algn="l">
              <a:lnSpc>
                <a:spcPct val="90000"/>
              </a:lnSpc>
              <a:spcBef>
                <a:spcPts val="400"/>
              </a:spcBef>
              <a:buFont typeface="Arial" panose="020B0604020202020204" pitchFamily="34" charset="0"/>
              <a:buChar char="•"/>
            </a:pPr>
            <a:endParaRPr lang="en-US" sz="2400" dirty="0">
              <a:solidFill>
                <a:schemeClr val="bg1"/>
              </a:solidFill>
            </a:endParaRPr>
          </a:p>
          <a:p>
            <a:pPr marL="457200" indent="-457200" algn="l">
              <a:lnSpc>
                <a:spcPct val="90000"/>
              </a:lnSpc>
              <a:spcBef>
                <a:spcPts val="400"/>
              </a:spcBef>
              <a:buFont typeface="Arial" panose="020B0604020202020204" pitchFamily="34" charset="0"/>
              <a:buChar char="•"/>
            </a:pPr>
            <a:r>
              <a:rPr lang="en-US" sz="2400" dirty="0">
                <a:solidFill>
                  <a:schemeClr val="bg1"/>
                </a:solidFill>
              </a:rPr>
              <a:t>Admins can take a lock -&gt; does not expire, prevents any service from making a reservation</a:t>
            </a:r>
          </a:p>
          <a:p>
            <a:pPr marL="457200" indent="-457200" algn="l">
              <a:lnSpc>
                <a:spcPct val="90000"/>
              </a:lnSpc>
              <a:spcBef>
                <a:spcPts val="400"/>
              </a:spcBef>
              <a:buFont typeface="Arial" panose="020B0604020202020204" pitchFamily="34" charset="0"/>
              <a:buChar char="•"/>
            </a:pPr>
            <a:r>
              <a:rPr lang="en-US" sz="2400" dirty="0">
                <a:solidFill>
                  <a:schemeClr val="bg1"/>
                </a:solidFill>
              </a:rPr>
              <a:t>Services can take a reservation -&gt; finite duration, can be renewed and delegated</a:t>
            </a:r>
          </a:p>
          <a:p>
            <a:pPr marL="342900" indent="-342900" algn="l">
              <a:lnSpc>
                <a:spcPct val="90000"/>
              </a:lnSpc>
              <a:spcBef>
                <a:spcPts val="400"/>
              </a:spcBef>
              <a:buFont typeface="Arial" panose="020B0604020202020204" pitchFamily="34" charset="0"/>
              <a:buChar char="•"/>
            </a:pPr>
            <a:endParaRPr lang="en-US" sz="2400" dirty="0" err="1">
              <a:solidFill>
                <a:schemeClr val="bg1"/>
              </a:solidFill>
            </a:endParaRPr>
          </a:p>
        </p:txBody>
      </p:sp>
    </p:spTree>
    <p:extLst>
      <p:ext uri="{BB962C8B-B14F-4D97-AF65-F5344CB8AC3E}">
        <p14:creationId xmlns:p14="http://schemas.microsoft.com/office/powerpoint/2010/main" val="61786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HPE INTERNAL USE ONLY</a:t>
            </a:r>
          </a:p>
        </p:txBody>
      </p:sp>
      <p:sp>
        <p:nvSpPr>
          <p:cNvPr id="7" name="Slide Number Placeholder 6"/>
          <p:cNvSpPr>
            <a:spLocks noGrp="1"/>
          </p:cNvSpPr>
          <p:nvPr>
            <p:ph type="sldNum" sz="quarter" idx="11"/>
          </p:nvPr>
        </p:nvSpPr>
        <p:spPr/>
        <p:txBody>
          <a:bodyPr/>
          <a:lstStyle/>
          <a:p>
            <a:fld id="{104FC826-72BB-4AF1-BA01-A94F7396A7DC}" type="slidenum">
              <a:rPr lang="en-US" smtClean="0"/>
              <a:pPr/>
              <a:t>4</a:t>
            </a:fld>
            <a:endParaRPr lang="en-US" dirty="0"/>
          </a:p>
        </p:txBody>
      </p:sp>
      <p:sp>
        <p:nvSpPr>
          <p:cNvPr id="4" name="Title 3">
            <a:extLst>
              <a:ext uri="{FF2B5EF4-FFF2-40B4-BE49-F238E27FC236}">
                <a16:creationId xmlns:a16="http://schemas.microsoft.com/office/drawing/2014/main" id="{2914C1A5-C8BA-44CD-AB77-39F131E5F305}"/>
              </a:ext>
            </a:extLst>
          </p:cNvPr>
          <p:cNvSpPr>
            <a:spLocks noGrp="1"/>
          </p:cNvSpPr>
          <p:nvPr>
            <p:ph type="title"/>
          </p:nvPr>
        </p:nvSpPr>
        <p:spPr/>
        <p:txBody>
          <a:bodyPr/>
          <a:lstStyle/>
          <a:p>
            <a:r>
              <a:rPr lang="en-US" dirty="0"/>
              <a:t>Gatekeepers</a:t>
            </a:r>
          </a:p>
        </p:txBody>
      </p:sp>
      <p:sp>
        <p:nvSpPr>
          <p:cNvPr id="2" name="TextBox 1">
            <a:extLst>
              <a:ext uri="{FF2B5EF4-FFF2-40B4-BE49-F238E27FC236}">
                <a16:creationId xmlns:a16="http://schemas.microsoft.com/office/drawing/2014/main" id="{460ACA87-F25B-9C40-88EF-E58EE322B3A0}"/>
              </a:ext>
            </a:extLst>
          </p:cNvPr>
          <p:cNvSpPr txBox="1"/>
          <p:nvPr/>
        </p:nvSpPr>
        <p:spPr>
          <a:xfrm>
            <a:off x="457200" y="1267096"/>
            <a:ext cx="11271605" cy="2674578"/>
          </a:xfrm>
          <a:prstGeom prst="rect">
            <a:avLst/>
          </a:prstGeom>
          <a:noFill/>
          <a:ln w="57150">
            <a:noFill/>
            <a:miter lim="800000"/>
          </a:ln>
        </p:spPr>
        <p:txBody>
          <a:bodyPr wrap="square" lIns="91440" tIns="91440" rIns="91440" bIns="91440" rtlCol="0">
            <a:spAutoFit/>
          </a:bodyPr>
          <a:lstStyle/>
          <a:p>
            <a:pPr marL="285750" indent="-285750">
              <a:lnSpc>
                <a:spcPct val="90000"/>
              </a:lnSpc>
              <a:spcBef>
                <a:spcPts val="400"/>
              </a:spcBef>
              <a:buFont typeface="Arial" panose="020B0604020202020204" pitchFamily="34" charset="0"/>
              <a:buChar char="•"/>
            </a:pPr>
            <a:r>
              <a:rPr lang="en-US" sz="2400" dirty="0">
                <a:solidFill>
                  <a:schemeClr val="bg1"/>
                </a:solidFill>
              </a:rPr>
              <a:t>Services that have DIRECT hardware access (via Redfish and IPMI) are hardware gatekeepers.  E.g. CAPMC, FAS, IFS, SCSD</a:t>
            </a:r>
          </a:p>
          <a:p>
            <a:pPr marL="285750" indent="-285750">
              <a:lnSpc>
                <a:spcPct val="90000"/>
              </a:lnSpc>
              <a:spcBef>
                <a:spcPts val="400"/>
              </a:spcBef>
              <a:buFont typeface="Arial" panose="020B0604020202020204" pitchFamily="34" charset="0"/>
              <a:buChar char="•"/>
            </a:pPr>
            <a:r>
              <a:rPr lang="en-US" sz="2400" dirty="0">
                <a:solidFill>
                  <a:schemeClr val="bg1"/>
                </a:solidFill>
              </a:rPr>
              <a:t>If we can control the access to these services, then we can effectively control the management of the hardware.</a:t>
            </a:r>
          </a:p>
          <a:p>
            <a:pPr marL="285750" indent="-285750">
              <a:lnSpc>
                <a:spcPct val="90000"/>
              </a:lnSpc>
              <a:spcBef>
                <a:spcPts val="400"/>
              </a:spcBef>
              <a:buFont typeface="Arial" panose="020B0604020202020204" pitchFamily="34" charset="0"/>
              <a:buChar char="•"/>
            </a:pPr>
            <a:r>
              <a:rPr lang="en-US" sz="2400" dirty="0">
                <a:solidFill>
                  <a:schemeClr val="bg1"/>
                </a:solidFill>
              </a:rPr>
              <a:t>Locking and reservations allows us to have a low level of coordination between services so that they do not interrupt each other.</a:t>
            </a:r>
          </a:p>
          <a:p>
            <a:pPr marL="342900" indent="-342900" algn="l">
              <a:lnSpc>
                <a:spcPct val="90000"/>
              </a:lnSpc>
              <a:spcBef>
                <a:spcPts val="400"/>
              </a:spcBef>
              <a:buFont typeface="+mj-lt"/>
              <a:buAutoNum type="arabicPeriod"/>
            </a:pPr>
            <a:endParaRPr lang="en-US" sz="2400" dirty="0" err="1">
              <a:solidFill>
                <a:schemeClr val="bg1"/>
              </a:solidFill>
            </a:endParaRPr>
          </a:p>
        </p:txBody>
      </p:sp>
    </p:spTree>
    <p:extLst>
      <p:ext uri="{BB962C8B-B14F-4D97-AF65-F5344CB8AC3E}">
        <p14:creationId xmlns:p14="http://schemas.microsoft.com/office/powerpoint/2010/main" val="3040851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HPE INTERNAL USE ONLY</a:t>
            </a:r>
          </a:p>
        </p:txBody>
      </p:sp>
      <p:sp>
        <p:nvSpPr>
          <p:cNvPr id="7" name="Slide Number Placeholder 6"/>
          <p:cNvSpPr>
            <a:spLocks noGrp="1"/>
          </p:cNvSpPr>
          <p:nvPr>
            <p:ph type="sldNum" sz="quarter" idx="11"/>
          </p:nvPr>
        </p:nvSpPr>
        <p:spPr/>
        <p:txBody>
          <a:bodyPr/>
          <a:lstStyle/>
          <a:p>
            <a:fld id="{104FC826-72BB-4AF1-BA01-A94F7396A7DC}" type="slidenum">
              <a:rPr lang="en-US" smtClean="0"/>
              <a:pPr/>
              <a:t>5</a:t>
            </a:fld>
            <a:endParaRPr lang="en-US" dirty="0"/>
          </a:p>
        </p:txBody>
      </p:sp>
      <p:sp>
        <p:nvSpPr>
          <p:cNvPr id="4" name="Title 3">
            <a:extLst>
              <a:ext uri="{FF2B5EF4-FFF2-40B4-BE49-F238E27FC236}">
                <a16:creationId xmlns:a16="http://schemas.microsoft.com/office/drawing/2014/main" id="{2914C1A5-C8BA-44CD-AB77-39F131E5F305}"/>
              </a:ext>
            </a:extLst>
          </p:cNvPr>
          <p:cNvSpPr>
            <a:spLocks noGrp="1"/>
          </p:cNvSpPr>
          <p:nvPr>
            <p:ph type="title"/>
          </p:nvPr>
        </p:nvSpPr>
        <p:spPr/>
        <p:txBody>
          <a:bodyPr/>
          <a:lstStyle/>
          <a:p>
            <a:r>
              <a:rPr lang="en-US" dirty="0"/>
              <a:t>Charter</a:t>
            </a:r>
          </a:p>
        </p:txBody>
      </p:sp>
      <p:sp>
        <p:nvSpPr>
          <p:cNvPr id="2" name="TextBox 1">
            <a:extLst>
              <a:ext uri="{FF2B5EF4-FFF2-40B4-BE49-F238E27FC236}">
                <a16:creationId xmlns:a16="http://schemas.microsoft.com/office/drawing/2014/main" id="{460ACA87-F25B-9C40-88EF-E58EE322B3A0}"/>
              </a:ext>
            </a:extLst>
          </p:cNvPr>
          <p:cNvSpPr txBox="1"/>
          <p:nvPr/>
        </p:nvSpPr>
        <p:spPr>
          <a:xfrm>
            <a:off x="457200" y="1267096"/>
            <a:ext cx="3908323" cy="2009781"/>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2400" b="1" dirty="0">
                <a:solidFill>
                  <a:schemeClr val="bg1"/>
                </a:solidFill>
              </a:rPr>
              <a:t>What we are trying to protect:</a:t>
            </a:r>
          </a:p>
          <a:p>
            <a:pPr marL="457200" indent="-457200" algn="l">
              <a:lnSpc>
                <a:spcPct val="90000"/>
              </a:lnSpc>
              <a:spcBef>
                <a:spcPts val="400"/>
              </a:spcBef>
              <a:buFont typeface="+mj-lt"/>
              <a:buAutoNum type="arabicPeriod"/>
            </a:pPr>
            <a:r>
              <a:rPr lang="en-US" sz="2400" dirty="0">
                <a:solidFill>
                  <a:schemeClr val="bg1"/>
                </a:solidFill>
              </a:rPr>
              <a:t>NCNs</a:t>
            </a:r>
          </a:p>
          <a:p>
            <a:pPr marL="457200" indent="-457200" algn="l">
              <a:lnSpc>
                <a:spcPct val="90000"/>
              </a:lnSpc>
              <a:spcBef>
                <a:spcPts val="400"/>
              </a:spcBef>
              <a:buFont typeface="+mj-lt"/>
              <a:buAutoNum type="arabicPeriod"/>
            </a:pPr>
            <a:r>
              <a:rPr lang="en-US" sz="2400" dirty="0">
                <a:solidFill>
                  <a:schemeClr val="bg1"/>
                </a:solidFill>
              </a:rPr>
              <a:t>Running compute jobs</a:t>
            </a:r>
          </a:p>
          <a:p>
            <a:pPr marL="457200" indent="-457200" algn="l">
              <a:lnSpc>
                <a:spcPct val="90000"/>
              </a:lnSpc>
              <a:spcBef>
                <a:spcPts val="400"/>
              </a:spcBef>
              <a:buFont typeface="+mj-lt"/>
              <a:buAutoNum type="arabicPeriod"/>
            </a:pPr>
            <a:r>
              <a:rPr lang="en-US" sz="2400" dirty="0">
                <a:solidFill>
                  <a:schemeClr val="bg1"/>
                </a:solidFill>
              </a:rPr>
              <a:t>Individual services from each-other</a:t>
            </a:r>
          </a:p>
        </p:txBody>
      </p:sp>
      <p:sp>
        <p:nvSpPr>
          <p:cNvPr id="8" name="TextBox 7">
            <a:extLst>
              <a:ext uri="{FF2B5EF4-FFF2-40B4-BE49-F238E27FC236}">
                <a16:creationId xmlns:a16="http://schemas.microsoft.com/office/drawing/2014/main" id="{DD1E25DB-E6D5-4942-986D-5047ABA1B1AE}"/>
              </a:ext>
            </a:extLst>
          </p:cNvPr>
          <p:cNvSpPr txBox="1"/>
          <p:nvPr/>
        </p:nvSpPr>
        <p:spPr>
          <a:xfrm>
            <a:off x="5237133" y="1267096"/>
            <a:ext cx="3908323" cy="2009781"/>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2400" b="1" dirty="0">
                <a:solidFill>
                  <a:schemeClr val="bg1"/>
                </a:solidFill>
              </a:rPr>
              <a:t>What we are preventing with a lock and reservation service:</a:t>
            </a:r>
          </a:p>
          <a:p>
            <a:pPr marL="457200" indent="-457200" algn="l">
              <a:lnSpc>
                <a:spcPct val="90000"/>
              </a:lnSpc>
              <a:spcBef>
                <a:spcPts val="400"/>
              </a:spcBef>
              <a:buFont typeface="+mj-lt"/>
              <a:buAutoNum type="arabicPeriod"/>
            </a:pPr>
            <a:r>
              <a:rPr lang="en-US" sz="2400" dirty="0">
                <a:solidFill>
                  <a:schemeClr val="bg1"/>
                </a:solidFill>
              </a:rPr>
              <a:t>Power state change</a:t>
            </a:r>
          </a:p>
          <a:p>
            <a:pPr marL="457200" indent="-457200" algn="l">
              <a:lnSpc>
                <a:spcPct val="90000"/>
              </a:lnSpc>
              <a:spcBef>
                <a:spcPts val="400"/>
              </a:spcBef>
              <a:buFont typeface="+mj-lt"/>
              <a:buAutoNum type="arabicPeriod"/>
            </a:pPr>
            <a:r>
              <a:rPr lang="en-US" sz="2400" dirty="0">
                <a:solidFill>
                  <a:schemeClr val="bg1"/>
                </a:solidFill>
              </a:rPr>
              <a:t>Firmware version change</a:t>
            </a:r>
          </a:p>
          <a:p>
            <a:pPr marL="457200" indent="-457200" algn="l">
              <a:lnSpc>
                <a:spcPct val="90000"/>
              </a:lnSpc>
              <a:spcBef>
                <a:spcPts val="400"/>
              </a:spcBef>
              <a:buFont typeface="+mj-lt"/>
              <a:buAutoNum type="arabicPeriod"/>
            </a:pPr>
            <a:r>
              <a:rPr lang="en-US" sz="2400" dirty="0">
                <a:solidFill>
                  <a:schemeClr val="bg1"/>
                </a:solidFill>
              </a:rPr>
              <a:t>Configuration change</a:t>
            </a:r>
          </a:p>
        </p:txBody>
      </p:sp>
      <p:sp>
        <p:nvSpPr>
          <p:cNvPr id="9" name="TextBox 8">
            <a:extLst>
              <a:ext uri="{FF2B5EF4-FFF2-40B4-BE49-F238E27FC236}">
                <a16:creationId xmlns:a16="http://schemas.microsoft.com/office/drawing/2014/main" id="{CDC79DE9-4263-4F40-89A5-D8214766605E}"/>
              </a:ext>
            </a:extLst>
          </p:cNvPr>
          <p:cNvSpPr txBox="1"/>
          <p:nvPr/>
        </p:nvSpPr>
        <p:spPr>
          <a:xfrm>
            <a:off x="457200" y="3581124"/>
            <a:ext cx="3908323" cy="2009781"/>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2400" b="1" dirty="0">
                <a:solidFill>
                  <a:schemeClr val="bg1"/>
                </a:solidFill>
              </a:rPr>
              <a:t>What THIS is not:</a:t>
            </a:r>
          </a:p>
          <a:p>
            <a:pPr marL="457200" indent="-457200" algn="l">
              <a:lnSpc>
                <a:spcPct val="90000"/>
              </a:lnSpc>
              <a:spcBef>
                <a:spcPts val="400"/>
              </a:spcBef>
              <a:buFont typeface="+mj-lt"/>
              <a:buAutoNum type="arabicPeriod"/>
            </a:pPr>
            <a:r>
              <a:rPr lang="en-US" sz="2400" dirty="0" err="1">
                <a:solidFill>
                  <a:schemeClr val="bg1"/>
                </a:solidFill>
              </a:rPr>
              <a:t>Authz</a:t>
            </a:r>
            <a:endParaRPr lang="en-US" sz="2400" dirty="0">
              <a:solidFill>
                <a:schemeClr val="bg1"/>
              </a:solidFill>
            </a:endParaRPr>
          </a:p>
          <a:p>
            <a:pPr marL="457200" indent="-457200" algn="l">
              <a:lnSpc>
                <a:spcPct val="90000"/>
              </a:lnSpc>
              <a:spcBef>
                <a:spcPts val="400"/>
              </a:spcBef>
              <a:buFont typeface="+mj-lt"/>
              <a:buAutoNum type="arabicPeriod"/>
            </a:pPr>
            <a:r>
              <a:rPr lang="en-US" sz="2400" dirty="0" err="1">
                <a:solidFill>
                  <a:schemeClr val="bg1"/>
                </a:solidFill>
              </a:rPr>
              <a:t>Authn</a:t>
            </a:r>
            <a:endParaRPr lang="en-US" sz="2400" dirty="0">
              <a:solidFill>
                <a:schemeClr val="bg1"/>
              </a:solidFill>
            </a:endParaRPr>
          </a:p>
          <a:p>
            <a:pPr marL="457200" indent="-457200" algn="l">
              <a:lnSpc>
                <a:spcPct val="90000"/>
              </a:lnSpc>
              <a:spcBef>
                <a:spcPts val="400"/>
              </a:spcBef>
              <a:buFont typeface="+mj-lt"/>
              <a:buAutoNum type="arabicPeriod"/>
            </a:pPr>
            <a:r>
              <a:rPr lang="en-US" sz="2400" dirty="0">
                <a:solidFill>
                  <a:schemeClr val="bg1"/>
                </a:solidFill>
              </a:rPr>
              <a:t>Safety critical hardware controls</a:t>
            </a:r>
          </a:p>
        </p:txBody>
      </p:sp>
      <p:sp>
        <p:nvSpPr>
          <p:cNvPr id="10" name="TextBox 9">
            <a:extLst>
              <a:ext uri="{FF2B5EF4-FFF2-40B4-BE49-F238E27FC236}">
                <a16:creationId xmlns:a16="http://schemas.microsoft.com/office/drawing/2014/main" id="{CC14932F-5697-E84A-81B0-41B444931134}"/>
              </a:ext>
            </a:extLst>
          </p:cNvPr>
          <p:cNvSpPr txBox="1"/>
          <p:nvPr/>
        </p:nvSpPr>
        <p:spPr>
          <a:xfrm>
            <a:off x="5237132" y="3568833"/>
            <a:ext cx="5965724" cy="2009781"/>
          </a:xfrm>
          <a:prstGeom prst="rect">
            <a:avLst/>
          </a:prstGeom>
          <a:noFill/>
          <a:ln w="57150">
            <a:noFill/>
            <a:miter lim="800000"/>
          </a:ln>
        </p:spPr>
        <p:txBody>
          <a:bodyPr wrap="square" lIns="91440" tIns="91440" rIns="91440" bIns="91440" rtlCol="0">
            <a:spAutoFit/>
          </a:bodyPr>
          <a:lstStyle/>
          <a:p>
            <a:pPr algn="l">
              <a:lnSpc>
                <a:spcPct val="90000"/>
              </a:lnSpc>
              <a:spcBef>
                <a:spcPts val="400"/>
              </a:spcBef>
            </a:pPr>
            <a:r>
              <a:rPr lang="en-US" sz="2400" b="1" dirty="0">
                <a:solidFill>
                  <a:schemeClr val="bg1"/>
                </a:solidFill>
              </a:rPr>
              <a:t>What we are NOT preventing with a lock and reservation service:</a:t>
            </a:r>
          </a:p>
          <a:p>
            <a:pPr marL="457200" indent="-457200" algn="l">
              <a:lnSpc>
                <a:spcPct val="90000"/>
              </a:lnSpc>
              <a:spcBef>
                <a:spcPts val="400"/>
              </a:spcBef>
              <a:buFont typeface="+mj-lt"/>
              <a:buAutoNum type="arabicPeriod"/>
            </a:pPr>
            <a:r>
              <a:rPr lang="en-US" sz="2400" dirty="0">
                <a:solidFill>
                  <a:schemeClr val="bg1"/>
                </a:solidFill>
              </a:rPr>
              <a:t>Registering for redfish alerting</a:t>
            </a:r>
          </a:p>
          <a:p>
            <a:pPr marL="457200" indent="-457200" algn="l">
              <a:lnSpc>
                <a:spcPct val="90000"/>
              </a:lnSpc>
              <a:spcBef>
                <a:spcPts val="400"/>
              </a:spcBef>
              <a:buFont typeface="+mj-lt"/>
              <a:buAutoNum type="arabicPeriod"/>
            </a:pPr>
            <a:r>
              <a:rPr lang="en-US" sz="2400" dirty="0">
                <a:solidFill>
                  <a:schemeClr val="bg1"/>
                </a:solidFill>
              </a:rPr>
              <a:t>Querying (GETs) via APIs to hardware</a:t>
            </a:r>
          </a:p>
          <a:p>
            <a:pPr marL="457200" indent="-457200" algn="l">
              <a:lnSpc>
                <a:spcPct val="90000"/>
              </a:lnSpc>
              <a:spcBef>
                <a:spcPts val="400"/>
              </a:spcBef>
              <a:buFont typeface="+mj-lt"/>
              <a:buAutoNum type="arabicPeriod"/>
            </a:pPr>
            <a:r>
              <a:rPr lang="en-US" sz="2400" dirty="0">
                <a:solidFill>
                  <a:schemeClr val="bg1"/>
                </a:solidFill>
              </a:rPr>
              <a:t>Discovery/Inventory</a:t>
            </a:r>
          </a:p>
        </p:txBody>
      </p:sp>
    </p:spTree>
    <p:extLst>
      <p:ext uri="{BB962C8B-B14F-4D97-AF65-F5344CB8AC3E}">
        <p14:creationId xmlns:p14="http://schemas.microsoft.com/office/powerpoint/2010/main" val="1088009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HPE INTERNAL USE ONLY</a:t>
            </a:r>
          </a:p>
        </p:txBody>
      </p:sp>
      <p:sp>
        <p:nvSpPr>
          <p:cNvPr id="7" name="Slide Number Placeholder 6"/>
          <p:cNvSpPr>
            <a:spLocks noGrp="1"/>
          </p:cNvSpPr>
          <p:nvPr>
            <p:ph type="sldNum" sz="quarter" idx="11"/>
          </p:nvPr>
        </p:nvSpPr>
        <p:spPr/>
        <p:txBody>
          <a:bodyPr/>
          <a:lstStyle/>
          <a:p>
            <a:fld id="{104FC826-72BB-4AF1-BA01-A94F7396A7DC}" type="slidenum">
              <a:rPr lang="en-US" smtClean="0"/>
              <a:pPr/>
              <a:t>6</a:t>
            </a:fld>
            <a:endParaRPr lang="en-US" dirty="0"/>
          </a:p>
        </p:txBody>
      </p:sp>
      <p:sp>
        <p:nvSpPr>
          <p:cNvPr id="4" name="Title 3">
            <a:extLst>
              <a:ext uri="{FF2B5EF4-FFF2-40B4-BE49-F238E27FC236}">
                <a16:creationId xmlns:a16="http://schemas.microsoft.com/office/drawing/2014/main" id="{2914C1A5-C8BA-44CD-AB77-39F131E5F305}"/>
              </a:ext>
            </a:extLst>
          </p:cNvPr>
          <p:cNvSpPr>
            <a:spLocks noGrp="1"/>
          </p:cNvSpPr>
          <p:nvPr>
            <p:ph type="title"/>
          </p:nvPr>
        </p:nvSpPr>
        <p:spPr/>
        <p:txBody>
          <a:bodyPr/>
          <a:lstStyle/>
          <a:p>
            <a:r>
              <a:rPr lang="en-US" dirty="0"/>
              <a:t>How it works</a:t>
            </a:r>
          </a:p>
        </p:txBody>
      </p:sp>
      <p:sp>
        <p:nvSpPr>
          <p:cNvPr id="2" name="TextBox 1">
            <a:extLst>
              <a:ext uri="{FF2B5EF4-FFF2-40B4-BE49-F238E27FC236}">
                <a16:creationId xmlns:a16="http://schemas.microsoft.com/office/drawing/2014/main" id="{460ACA87-F25B-9C40-88EF-E58EE322B3A0}"/>
              </a:ext>
            </a:extLst>
          </p:cNvPr>
          <p:cNvSpPr txBox="1"/>
          <p:nvPr/>
        </p:nvSpPr>
        <p:spPr>
          <a:xfrm>
            <a:off x="457200" y="1267096"/>
            <a:ext cx="11271605" cy="2393476"/>
          </a:xfrm>
          <a:prstGeom prst="rect">
            <a:avLst/>
          </a:prstGeom>
          <a:noFill/>
          <a:ln w="57150">
            <a:noFill/>
            <a:miter lim="800000"/>
          </a:ln>
        </p:spPr>
        <p:txBody>
          <a:bodyPr wrap="square" lIns="91440" tIns="91440" rIns="91440" bIns="91440" rtlCol="0">
            <a:spAutoFit/>
          </a:bodyPr>
          <a:lstStyle/>
          <a:p>
            <a:pPr marL="285750" indent="-285750">
              <a:lnSpc>
                <a:spcPct val="90000"/>
              </a:lnSpc>
              <a:spcBef>
                <a:spcPts val="400"/>
              </a:spcBef>
              <a:buFont typeface="Arial" panose="020B0604020202020204" pitchFamily="34" charset="0"/>
              <a:buChar char="•"/>
            </a:pPr>
            <a:r>
              <a:rPr lang="en-US" sz="2400" dirty="0">
                <a:solidFill>
                  <a:schemeClr val="bg1"/>
                </a:solidFill>
              </a:rPr>
              <a:t>The locking and reservation service must be integrated with the hardware gatekeeping services</a:t>
            </a:r>
          </a:p>
          <a:p>
            <a:pPr marL="285750" indent="-285750">
              <a:lnSpc>
                <a:spcPct val="90000"/>
              </a:lnSpc>
              <a:spcBef>
                <a:spcPts val="400"/>
              </a:spcBef>
              <a:buFont typeface="Arial" panose="020B0604020202020204" pitchFamily="34" charset="0"/>
              <a:buChar char="•"/>
            </a:pPr>
            <a:r>
              <a:rPr lang="en-US" sz="2400" dirty="0">
                <a:solidFill>
                  <a:schemeClr val="bg1"/>
                </a:solidFill>
              </a:rPr>
              <a:t>This integration will ensure that these services HONOR the locks and reservations</a:t>
            </a:r>
          </a:p>
          <a:p>
            <a:pPr marL="285750" indent="-285750">
              <a:lnSpc>
                <a:spcPct val="90000"/>
              </a:lnSpc>
              <a:spcBef>
                <a:spcPts val="400"/>
              </a:spcBef>
              <a:buFont typeface="Arial" panose="020B0604020202020204" pitchFamily="34" charset="0"/>
              <a:buChar char="•"/>
            </a:pPr>
            <a:r>
              <a:rPr lang="en-US" sz="2400" dirty="0">
                <a:solidFill>
                  <a:schemeClr val="bg1"/>
                </a:solidFill>
              </a:rPr>
              <a:t>Some services WILL have to change (at least a little bit)</a:t>
            </a:r>
          </a:p>
          <a:p>
            <a:pPr marL="285750" indent="-285750">
              <a:lnSpc>
                <a:spcPct val="90000"/>
              </a:lnSpc>
              <a:spcBef>
                <a:spcPts val="400"/>
              </a:spcBef>
              <a:buFont typeface="Arial" panose="020B0604020202020204" pitchFamily="34" charset="0"/>
              <a:buChar char="•"/>
            </a:pPr>
            <a:r>
              <a:rPr lang="en-US" sz="2400" dirty="0">
                <a:solidFill>
                  <a:schemeClr val="bg1"/>
                </a:solidFill>
              </a:rPr>
              <a:t>We will deprecate this feature in State Manager, it will be its own service</a:t>
            </a:r>
          </a:p>
          <a:p>
            <a:pPr marL="342900" indent="-342900" algn="l">
              <a:lnSpc>
                <a:spcPct val="90000"/>
              </a:lnSpc>
              <a:spcBef>
                <a:spcPts val="400"/>
              </a:spcBef>
              <a:buFont typeface="+mj-lt"/>
              <a:buAutoNum type="arabicPeriod"/>
            </a:pPr>
            <a:endParaRPr lang="en-US" sz="2400" dirty="0" err="1">
              <a:solidFill>
                <a:schemeClr val="bg1"/>
              </a:solidFill>
            </a:endParaRPr>
          </a:p>
        </p:txBody>
      </p:sp>
    </p:spTree>
    <p:extLst>
      <p:ext uri="{BB962C8B-B14F-4D97-AF65-F5344CB8AC3E}">
        <p14:creationId xmlns:p14="http://schemas.microsoft.com/office/powerpoint/2010/main" val="3267925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dirty="0"/>
              <a:t>HPE INTERNAL USE ONLY</a:t>
            </a:r>
          </a:p>
        </p:txBody>
      </p:sp>
      <p:sp>
        <p:nvSpPr>
          <p:cNvPr id="7" name="Slide Number Placeholder 6"/>
          <p:cNvSpPr>
            <a:spLocks noGrp="1"/>
          </p:cNvSpPr>
          <p:nvPr>
            <p:ph type="sldNum" sz="quarter" idx="11"/>
          </p:nvPr>
        </p:nvSpPr>
        <p:spPr/>
        <p:txBody>
          <a:bodyPr/>
          <a:lstStyle/>
          <a:p>
            <a:fld id="{104FC826-72BB-4AF1-BA01-A94F7396A7DC}" type="slidenum">
              <a:rPr lang="en-US" smtClean="0"/>
              <a:pPr/>
              <a:t>7</a:t>
            </a:fld>
            <a:endParaRPr lang="en-US" dirty="0"/>
          </a:p>
        </p:txBody>
      </p:sp>
      <p:sp>
        <p:nvSpPr>
          <p:cNvPr id="4" name="Title 3">
            <a:extLst>
              <a:ext uri="{FF2B5EF4-FFF2-40B4-BE49-F238E27FC236}">
                <a16:creationId xmlns:a16="http://schemas.microsoft.com/office/drawing/2014/main" id="{2914C1A5-C8BA-44CD-AB77-39F131E5F305}"/>
              </a:ext>
            </a:extLst>
          </p:cNvPr>
          <p:cNvSpPr>
            <a:spLocks noGrp="1"/>
          </p:cNvSpPr>
          <p:nvPr>
            <p:ph type="title"/>
          </p:nvPr>
        </p:nvSpPr>
        <p:spPr/>
        <p:txBody>
          <a:bodyPr/>
          <a:lstStyle/>
          <a:p>
            <a:r>
              <a:rPr lang="en-US" dirty="0"/>
              <a:t>What we are making</a:t>
            </a:r>
          </a:p>
        </p:txBody>
      </p:sp>
      <p:sp>
        <p:nvSpPr>
          <p:cNvPr id="2" name="TextBox 1">
            <a:extLst>
              <a:ext uri="{FF2B5EF4-FFF2-40B4-BE49-F238E27FC236}">
                <a16:creationId xmlns:a16="http://schemas.microsoft.com/office/drawing/2014/main" id="{460ACA87-F25B-9C40-88EF-E58EE322B3A0}"/>
              </a:ext>
            </a:extLst>
          </p:cNvPr>
          <p:cNvSpPr txBox="1"/>
          <p:nvPr/>
        </p:nvSpPr>
        <p:spPr>
          <a:xfrm>
            <a:off x="457200" y="1267096"/>
            <a:ext cx="11271605" cy="5130635"/>
          </a:xfrm>
          <a:prstGeom prst="rect">
            <a:avLst/>
          </a:prstGeom>
          <a:noFill/>
          <a:ln w="57150">
            <a:noFill/>
            <a:miter lim="800000"/>
          </a:ln>
        </p:spPr>
        <p:txBody>
          <a:bodyPr wrap="square" lIns="91440" tIns="91440" rIns="91440" bIns="91440" rtlCol="0">
            <a:spAutoFit/>
          </a:bodyPr>
          <a:lstStyle/>
          <a:p>
            <a:pPr marL="285750" indent="-285750">
              <a:lnSpc>
                <a:spcPct val="90000"/>
              </a:lnSpc>
              <a:spcBef>
                <a:spcPts val="400"/>
              </a:spcBef>
              <a:buFont typeface="Arial" panose="020B0604020202020204" pitchFamily="34" charset="0"/>
              <a:buChar char="•"/>
            </a:pPr>
            <a:r>
              <a:rPr lang="en-US" sz="2400" dirty="0">
                <a:solidFill>
                  <a:schemeClr val="bg1"/>
                </a:solidFill>
              </a:rPr>
              <a:t>API</a:t>
            </a:r>
          </a:p>
          <a:p>
            <a:pPr marL="742950" lvl="1" indent="-285750">
              <a:lnSpc>
                <a:spcPct val="90000"/>
              </a:lnSpc>
              <a:spcBef>
                <a:spcPts val="400"/>
              </a:spcBef>
              <a:buFont typeface="Arial" panose="020B0604020202020204" pitchFamily="34" charset="0"/>
              <a:buChar char="•"/>
            </a:pPr>
            <a:r>
              <a:rPr lang="en-US" sz="2400" dirty="0">
                <a:solidFill>
                  <a:schemeClr val="bg1"/>
                </a:solidFill>
              </a:rPr>
              <a:t>Lock</a:t>
            </a:r>
          </a:p>
          <a:p>
            <a:pPr marL="742950" lvl="1" indent="-285750">
              <a:lnSpc>
                <a:spcPct val="90000"/>
              </a:lnSpc>
              <a:spcBef>
                <a:spcPts val="400"/>
              </a:spcBef>
              <a:buFont typeface="Arial" panose="020B0604020202020204" pitchFamily="34" charset="0"/>
              <a:buChar char="•"/>
            </a:pPr>
            <a:r>
              <a:rPr lang="en-US" sz="2400" dirty="0">
                <a:solidFill>
                  <a:schemeClr val="bg1"/>
                </a:solidFill>
              </a:rPr>
              <a:t>Unlock</a:t>
            </a:r>
          </a:p>
          <a:p>
            <a:pPr marL="742950" lvl="1" indent="-285750">
              <a:lnSpc>
                <a:spcPct val="90000"/>
              </a:lnSpc>
              <a:spcBef>
                <a:spcPts val="400"/>
              </a:spcBef>
              <a:buFont typeface="Arial" panose="020B0604020202020204" pitchFamily="34" charset="0"/>
              <a:buChar char="•"/>
            </a:pPr>
            <a:r>
              <a:rPr lang="en-US" sz="2400" dirty="0">
                <a:solidFill>
                  <a:schemeClr val="bg1"/>
                </a:solidFill>
              </a:rPr>
              <a:t>Reserve</a:t>
            </a:r>
          </a:p>
          <a:p>
            <a:pPr marL="1200150" lvl="2" indent="-285750">
              <a:lnSpc>
                <a:spcPct val="90000"/>
              </a:lnSpc>
              <a:spcBef>
                <a:spcPts val="400"/>
              </a:spcBef>
              <a:buFont typeface="Arial" panose="020B0604020202020204" pitchFamily="34" charset="0"/>
              <a:buChar char="•"/>
            </a:pPr>
            <a:r>
              <a:rPr lang="en-US" sz="2400" dirty="0">
                <a:solidFill>
                  <a:schemeClr val="bg1"/>
                </a:solidFill>
              </a:rPr>
              <a:t>Renew</a:t>
            </a:r>
          </a:p>
          <a:p>
            <a:pPr marL="1200150" lvl="2" indent="-285750">
              <a:lnSpc>
                <a:spcPct val="90000"/>
              </a:lnSpc>
              <a:spcBef>
                <a:spcPts val="400"/>
              </a:spcBef>
              <a:buFont typeface="Arial" panose="020B0604020202020204" pitchFamily="34" charset="0"/>
              <a:buChar char="•"/>
            </a:pPr>
            <a:r>
              <a:rPr lang="en-US" sz="2400" dirty="0">
                <a:solidFill>
                  <a:schemeClr val="bg1"/>
                </a:solidFill>
              </a:rPr>
              <a:t>Release</a:t>
            </a:r>
          </a:p>
          <a:p>
            <a:pPr marL="1200150" lvl="2" indent="-285750">
              <a:lnSpc>
                <a:spcPct val="90000"/>
              </a:lnSpc>
              <a:spcBef>
                <a:spcPts val="400"/>
              </a:spcBef>
              <a:buFont typeface="Arial" panose="020B0604020202020204" pitchFamily="34" charset="0"/>
              <a:buChar char="•"/>
            </a:pPr>
            <a:r>
              <a:rPr lang="en-US" sz="2400" dirty="0">
                <a:solidFill>
                  <a:schemeClr val="bg1"/>
                </a:solidFill>
              </a:rPr>
              <a:t>Delegate</a:t>
            </a:r>
          </a:p>
          <a:p>
            <a:pPr marL="742950" lvl="1" indent="-285750">
              <a:lnSpc>
                <a:spcPct val="90000"/>
              </a:lnSpc>
              <a:spcBef>
                <a:spcPts val="400"/>
              </a:spcBef>
              <a:buFont typeface="Arial" panose="020B0604020202020204" pitchFamily="34" charset="0"/>
              <a:buChar char="•"/>
            </a:pPr>
            <a:r>
              <a:rPr lang="en-US" sz="2400" dirty="0">
                <a:solidFill>
                  <a:schemeClr val="bg1"/>
                </a:solidFill>
              </a:rPr>
              <a:t>Break (EPO)</a:t>
            </a:r>
          </a:p>
          <a:p>
            <a:pPr marL="285750" indent="-285750">
              <a:lnSpc>
                <a:spcPct val="90000"/>
              </a:lnSpc>
              <a:spcBef>
                <a:spcPts val="400"/>
              </a:spcBef>
              <a:buFont typeface="Arial" panose="020B0604020202020204" pitchFamily="34" charset="0"/>
              <a:buChar char="•"/>
            </a:pPr>
            <a:r>
              <a:rPr lang="en-US" sz="2400" dirty="0">
                <a:solidFill>
                  <a:schemeClr val="bg1"/>
                </a:solidFill>
              </a:rPr>
              <a:t>CLI – for admins</a:t>
            </a:r>
          </a:p>
          <a:p>
            <a:pPr marL="285750" indent="-285750">
              <a:lnSpc>
                <a:spcPct val="90000"/>
              </a:lnSpc>
              <a:spcBef>
                <a:spcPts val="400"/>
              </a:spcBef>
              <a:buFont typeface="Arial" panose="020B0604020202020204" pitchFamily="34" charset="0"/>
              <a:buChar char="•"/>
            </a:pPr>
            <a:r>
              <a:rPr lang="en-US" sz="2400" dirty="0">
                <a:solidFill>
                  <a:schemeClr val="bg1"/>
                </a:solidFill>
              </a:rPr>
              <a:t>Client library (Go-lang)</a:t>
            </a:r>
          </a:p>
          <a:p>
            <a:pPr marL="285750" indent="-285750">
              <a:lnSpc>
                <a:spcPct val="90000"/>
              </a:lnSpc>
              <a:spcBef>
                <a:spcPts val="400"/>
              </a:spcBef>
              <a:buFont typeface="Arial" panose="020B0604020202020204" pitchFamily="34" charset="0"/>
              <a:buChar char="•"/>
            </a:pPr>
            <a:r>
              <a:rPr lang="en-US" sz="2400" dirty="0">
                <a:solidFill>
                  <a:schemeClr val="bg1"/>
                </a:solidFill>
              </a:rPr>
              <a:t>Policy layer? TBD</a:t>
            </a:r>
          </a:p>
          <a:p>
            <a:pPr marL="285750" indent="-285750">
              <a:lnSpc>
                <a:spcPct val="90000"/>
              </a:lnSpc>
              <a:spcBef>
                <a:spcPts val="400"/>
              </a:spcBef>
              <a:buFont typeface="Arial" panose="020B0604020202020204" pitchFamily="34" charset="0"/>
              <a:buChar char="•"/>
            </a:pPr>
            <a:endParaRPr lang="en-US" sz="2400" dirty="0">
              <a:solidFill>
                <a:schemeClr val="bg1"/>
              </a:solidFill>
            </a:endParaRPr>
          </a:p>
          <a:p>
            <a:pPr marL="342900" indent="-342900" algn="l">
              <a:lnSpc>
                <a:spcPct val="90000"/>
              </a:lnSpc>
              <a:spcBef>
                <a:spcPts val="400"/>
              </a:spcBef>
              <a:buFont typeface="+mj-lt"/>
              <a:buAutoNum type="arabicPeriod"/>
            </a:pPr>
            <a:endParaRPr lang="en-US" sz="2400" dirty="0" err="1">
              <a:solidFill>
                <a:schemeClr val="bg1"/>
              </a:solidFill>
            </a:endParaRPr>
          </a:p>
        </p:txBody>
      </p:sp>
    </p:spTree>
    <p:extLst>
      <p:ext uri="{BB962C8B-B14F-4D97-AF65-F5344CB8AC3E}">
        <p14:creationId xmlns:p14="http://schemas.microsoft.com/office/powerpoint/2010/main" val="4128317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84748" y="521016"/>
            <a:ext cx="7718709" cy="2828660"/>
          </a:xfrm>
        </p:spPr>
        <p:txBody>
          <a:bodyPr/>
          <a:lstStyle/>
          <a:p>
            <a:r>
              <a:rPr lang="en-US" dirty="0"/>
              <a:t>Thank you       Questions?</a:t>
            </a:r>
          </a:p>
        </p:txBody>
      </p:sp>
      <p:sp>
        <p:nvSpPr>
          <p:cNvPr id="6" name="Text Placeholder 5"/>
          <p:cNvSpPr>
            <a:spLocks noGrp="1"/>
          </p:cNvSpPr>
          <p:nvPr>
            <p:ph type="body" sz="quarter" idx="13"/>
          </p:nvPr>
        </p:nvSpPr>
        <p:spPr/>
        <p:txBody>
          <a:bodyPr/>
          <a:lstStyle/>
          <a:p>
            <a:r>
              <a:rPr lang="en-US" dirty="0" err="1"/>
              <a:t>Andrew.Nieuwsma@hpe.com</a:t>
            </a:r>
            <a:endParaRPr lang="en-US" dirty="0"/>
          </a:p>
        </p:txBody>
      </p:sp>
      <p:sp>
        <p:nvSpPr>
          <p:cNvPr id="8" name="Footer Placeholder 7"/>
          <p:cNvSpPr>
            <a:spLocks noGrp="1"/>
          </p:cNvSpPr>
          <p:nvPr>
            <p:ph type="ftr" sz="quarter" idx="14"/>
          </p:nvPr>
        </p:nvSpPr>
        <p:spPr/>
        <p:txBody>
          <a:bodyPr/>
          <a:lstStyle/>
          <a:p>
            <a:r>
              <a:rPr lang="en-US"/>
              <a:t>CONFIDENTIAL | AUTHORIZED</a:t>
            </a:r>
            <a:endParaRPr lang="en-US" dirty="0"/>
          </a:p>
        </p:txBody>
      </p:sp>
      <p:sp>
        <p:nvSpPr>
          <p:cNvPr id="9" name="Slide Number Placeholder 8"/>
          <p:cNvSpPr>
            <a:spLocks noGrp="1"/>
          </p:cNvSpPr>
          <p:nvPr>
            <p:ph type="sldNum" sz="quarter" idx="15"/>
          </p:nvPr>
        </p:nvSpPr>
        <p:spPr/>
        <p:txBody>
          <a:bodyPr/>
          <a:lstStyle/>
          <a:p>
            <a:fld id="{104FC826-72BB-4AF1-BA01-A94F7396A7DC}" type="slidenum">
              <a:rPr lang="en-US" smtClean="0"/>
              <a:pPr/>
              <a:t>8</a:t>
            </a:fld>
            <a:endParaRPr lang="en-US" dirty="0"/>
          </a:p>
        </p:txBody>
      </p:sp>
    </p:spTree>
    <p:extLst>
      <p:ext uri="{BB962C8B-B14F-4D97-AF65-F5344CB8AC3E}">
        <p14:creationId xmlns:p14="http://schemas.microsoft.com/office/powerpoint/2010/main" val="420170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Metric_16x9_080117">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noFill/>
        <a:ln w="57150">
          <a:solidFill>
            <a:schemeClr val="accent1"/>
          </a:solidFill>
        </a:ln>
      </a:spPr>
      <a:bodyPr tIns="91440" bIns="91440" rtlCol="0" anchor="ct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w="57150">
          <a:noFill/>
          <a:miter lim="800000"/>
        </a:ln>
      </a:spPr>
      <a:bodyPr wrap="square" lIns="91440" tIns="91440" rIns="91440" bIns="91440" rtlCol="0">
        <a:spAutoFit/>
      </a:bodyPr>
      <a:lstStyle>
        <a:defPPr marL="285750" indent="-285750" algn="l">
          <a:lnSpc>
            <a:spcPct val="90000"/>
          </a:lnSpc>
          <a:spcBef>
            <a:spcPts val="400"/>
          </a:spcBef>
          <a:buFont typeface="MetricHPE" panose="020B0503030202060203" pitchFamily="34" charset="0"/>
          <a:buChar char="•"/>
          <a:defRPr dirty="0" err="1" smtClean="0">
            <a:solidFill>
              <a:schemeClr val="bg1"/>
            </a:solidFill>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Presentation1" id="{47D522F7-1749-4ADC-8F49-3278142C3D39}" vid="{824A8022-150D-4C45-98A5-5941DE677E57}"/>
    </a:ext>
  </a:extLst>
</a:theme>
</file>

<file path=ppt/theme/theme2.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Spring 2019">
      <a:dk1>
        <a:sysClr val="windowText" lastClr="000000"/>
      </a:dk1>
      <a:lt1>
        <a:sysClr val="window" lastClr="FFFFFF"/>
      </a:lt1>
      <a:dk2>
        <a:srgbClr val="C6C6C2"/>
      </a:dk2>
      <a:lt2>
        <a:srgbClr val="787871"/>
      </a:lt2>
      <a:accent1>
        <a:srgbClr val="0D5265"/>
      </a:accent1>
      <a:accent2>
        <a:srgbClr val="7FF9E2"/>
      </a:accent2>
      <a:accent3>
        <a:srgbClr val="7630EA"/>
      </a:accent3>
      <a:accent4>
        <a:srgbClr val="C140FF"/>
      </a:accent4>
      <a:accent5>
        <a:srgbClr val="FF8300"/>
      </a:accent5>
      <a:accent6>
        <a:srgbClr val="FEC901"/>
      </a:accent6>
      <a:hlink>
        <a:srgbClr val="01A982"/>
      </a:hlink>
      <a:folHlink>
        <a:srgbClr val="01A982"/>
      </a:folHlink>
    </a:clrScheme>
    <a:fontScheme name="HPE Standard">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HPE Green">
      <a:srgbClr val="01A982"/>
    </a:custClr>
    <a:custClr name="Medium Blue">
      <a:srgbClr val="32DAC8"/>
    </a:custClr>
    <a:custClr name="Light Gray">
      <a:srgbClr val="C6C9CA"/>
    </a:custClr>
    <a:custClr name="Dark Gray">
      <a:srgbClr val="808285"/>
    </a:custClr>
  </a:custClrLst>
</a:theme>
</file>

<file path=docProps/app.xml><?xml version="1.0" encoding="utf-8"?>
<Properties xmlns="http://schemas.openxmlformats.org/officeDocument/2006/extended-properties" xmlns:vt="http://schemas.openxmlformats.org/officeDocument/2006/docPropsVTypes">
  <Template>HPE_Standard_Metric_16x9_080117</Template>
  <TotalTime>46</TotalTime>
  <Words>454</Words>
  <Application>Microsoft Macintosh PowerPoint</Application>
  <PresentationFormat>Widescreen</PresentationFormat>
  <Paragraphs>73</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MetricHPE Black</vt:lpstr>
      <vt:lpstr>MetricHPE</vt:lpstr>
      <vt:lpstr>Arial</vt:lpstr>
      <vt:lpstr>HPE_Standard_Metric_16x9_080117</vt:lpstr>
      <vt:lpstr>Locking &amp; Reservation Service</vt:lpstr>
      <vt:lpstr>Use cases</vt:lpstr>
      <vt:lpstr>Solution</vt:lpstr>
      <vt:lpstr>Gatekeepers</vt:lpstr>
      <vt:lpstr>Charter</vt:lpstr>
      <vt:lpstr>How it works</vt:lpstr>
      <vt:lpstr>What we are making</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guidelines for PowerPoint presentations</dc:title>
  <dc:creator>Microsoft Office User</dc:creator>
  <cp:lastModifiedBy>Microsoft Office User</cp:lastModifiedBy>
  <cp:revision>6</cp:revision>
  <dcterms:created xsi:type="dcterms:W3CDTF">2020-08-20T14:32:17Z</dcterms:created>
  <dcterms:modified xsi:type="dcterms:W3CDTF">2020-08-20T15:19:14Z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