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5" r:id="rId15"/>
    <p:sldId id="268" r:id="rId16"/>
    <p:sldId id="269" r:id="rId17"/>
    <p:sldId id="272" r:id="rId18"/>
    <p:sldId id="273" r:id="rId19"/>
    <p:sldId id="264" r:id="rId20"/>
    <p:sldId id="266" r:id="rId21"/>
    <p:sldId id="270" r:id="rId22"/>
    <p:sldId id="267" r:id="rId23"/>
    <p:sldId id="271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3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7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13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F52-7D59-45B5-B017-ABEB8042948F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13" Type="http://schemas.openxmlformats.org/officeDocument/2006/relationships/slide" Target="slide28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12" Type="http://schemas.openxmlformats.org/officeDocument/2006/relationships/slide" Target="slide2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slide" Target="slide21.xml"/><Relationship Id="rId5" Type="http://schemas.openxmlformats.org/officeDocument/2006/relationships/slide" Target="slide25.xml"/><Relationship Id="rId10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0585"/>
            <a:ext cx="9144000" cy="1170431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ACI</a:t>
            </a:r>
            <a:r>
              <a:rPr lang="zh-TW" altLang="en-US" sz="4000" dirty="0" smtClean="0"/>
              <a:t>庫存管理操作流程</a:t>
            </a:r>
            <a:endParaRPr lang="zh-TW" altLang="en-US" sz="40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hlinkClick r:id="rId2" action="ppaction://hlinksldjump"/>
              </a:rPr>
              <a:t>創建帳號</a:t>
            </a:r>
            <a:r>
              <a:rPr lang="en-US" altLang="zh-TW" dirty="0" smtClean="0">
                <a:hlinkClick r:id="rId3" action="ppaction://hlinksldjump"/>
              </a:rPr>
              <a:t>…</a:t>
            </a:r>
          </a:p>
          <a:p>
            <a:r>
              <a:rPr lang="zh-TW" altLang="en-US" dirty="0">
                <a:hlinkClick r:id="rId4" action="ppaction://hlinksldjump"/>
              </a:rPr>
              <a:t>達運</a:t>
            </a:r>
            <a:r>
              <a:rPr lang="en-US" altLang="zh-TW" dirty="0">
                <a:hlinkClick r:id="rId4" action="ppaction://hlinksldjump"/>
              </a:rPr>
              <a:t>-ACI</a:t>
            </a:r>
            <a:r>
              <a:rPr lang="zh-TW" altLang="en-US" dirty="0">
                <a:hlinkClick r:id="rId4" action="ppaction://hlinksldjump"/>
              </a:rPr>
              <a:t>料號</a:t>
            </a:r>
            <a:r>
              <a:rPr lang="zh-TW" altLang="en-US" dirty="0" smtClean="0">
                <a:hlinkClick r:id="rId4" action="ppaction://hlinksldjump"/>
              </a:rPr>
              <a:t>設定</a:t>
            </a:r>
            <a:r>
              <a:rPr lang="en-US" altLang="zh-TW" dirty="0" smtClean="0">
                <a:hlinkClick r:id="rId3" action="ppaction://hlinksldjump"/>
              </a:rPr>
              <a:t>…</a:t>
            </a:r>
          </a:p>
          <a:p>
            <a:r>
              <a:rPr lang="en-US" altLang="zh-TW" dirty="0" smtClean="0">
                <a:hlinkClick r:id="rId5" action="ppaction://hlinksldjump"/>
              </a:rPr>
              <a:t>ACI – </a:t>
            </a:r>
            <a:r>
              <a:rPr lang="zh-TW" altLang="en-US" dirty="0" smtClean="0">
                <a:hlinkClick r:id="rId5" action="ppaction://hlinksldjump"/>
              </a:rPr>
              <a:t>客戶設定</a:t>
            </a:r>
            <a:r>
              <a:rPr lang="en-US" altLang="zh-TW" dirty="0" smtClean="0">
                <a:hlinkClick r:id="rId5" action="ppaction://hlinksldjump"/>
              </a:rPr>
              <a:t>…</a:t>
            </a:r>
            <a:endParaRPr lang="en-US" altLang="zh-TW" dirty="0" smtClean="0">
              <a:hlinkClick r:id="rId3" action="ppaction://hlinksldjump"/>
            </a:endParaRPr>
          </a:p>
          <a:p>
            <a:r>
              <a:rPr lang="zh-TW" altLang="en-US" dirty="0" smtClean="0">
                <a:hlinkClick r:id="rId3" action="ppaction://hlinksldjump"/>
              </a:rPr>
              <a:t>達運出貨</a:t>
            </a:r>
            <a:r>
              <a:rPr lang="en-US" altLang="zh-TW" dirty="0" smtClean="0">
                <a:hlinkClick r:id="rId3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6" action="ppaction://hlinksldjump"/>
              </a:rPr>
              <a:t>ACI-</a:t>
            </a:r>
            <a:r>
              <a:rPr lang="zh-TW" altLang="en-US" dirty="0" smtClean="0">
                <a:hlinkClick r:id="rId6" action="ppaction://hlinksldjump"/>
              </a:rPr>
              <a:t>入庫</a:t>
            </a:r>
            <a:r>
              <a:rPr lang="en-US" altLang="zh-TW" dirty="0" smtClean="0">
                <a:hlinkClick r:id="rId6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ACI-</a:t>
            </a:r>
            <a:r>
              <a:rPr lang="zh-TW" altLang="en-US" dirty="0" smtClean="0">
                <a:hlinkClick r:id="rId7" action="ppaction://hlinksldjump"/>
              </a:rPr>
              <a:t>棧板管理頁面</a:t>
            </a:r>
            <a:r>
              <a:rPr lang="en-US" altLang="zh-TW" dirty="0" smtClean="0">
                <a:hlinkClick r:id="rId7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8" action="ppaction://hlinksldjump"/>
              </a:rPr>
              <a:t>ACI</a:t>
            </a:r>
            <a:r>
              <a:rPr lang="zh-TW" altLang="en-US" dirty="0" smtClean="0">
                <a:hlinkClick r:id="rId8" action="ppaction://hlinksldjump"/>
              </a:rPr>
              <a:t>出貨 </a:t>
            </a:r>
            <a:r>
              <a:rPr lang="en-US" altLang="zh-TW" dirty="0" smtClean="0">
                <a:hlinkClick r:id="rId8" action="ppaction://hlinksldjump"/>
              </a:rPr>
              <a:t>-</a:t>
            </a:r>
            <a:r>
              <a:rPr lang="zh-TW" altLang="en-US" dirty="0" smtClean="0">
                <a:hlinkClick r:id="rId8" action="ppaction://hlinksldjump"/>
              </a:rPr>
              <a:t> 整個棧板</a:t>
            </a:r>
            <a:r>
              <a:rPr lang="en-US" altLang="zh-TW" dirty="0" smtClean="0">
                <a:hlinkClick r:id="rId8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ACI</a:t>
            </a:r>
            <a:r>
              <a:rPr lang="zh-TW" altLang="en-US" dirty="0" smtClean="0">
                <a:hlinkClick r:id="rId9" action="ppaction://hlinksldjump"/>
              </a:rPr>
              <a:t>設備轉移 </a:t>
            </a:r>
            <a:r>
              <a:rPr lang="en-US" altLang="zh-TW" dirty="0" smtClean="0">
                <a:hlinkClick r:id="rId9" action="ppaction://hlinksldjump"/>
              </a:rPr>
              <a:t>-</a:t>
            </a:r>
            <a:r>
              <a:rPr lang="zh-TW" altLang="en-US" dirty="0" smtClean="0">
                <a:hlinkClick r:id="rId9" action="ppaction://hlinksldjump"/>
              </a:rPr>
              <a:t> 整個棧板</a:t>
            </a:r>
            <a:r>
              <a:rPr lang="en-US" altLang="zh-TW" dirty="0" smtClean="0">
                <a:hlinkClick r:id="rId9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0" action="ppaction://hlinksldjump"/>
              </a:rPr>
              <a:t>ACI-</a:t>
            </a:r>
            <a:r>
              <a:rPr lang="zh-TW" altLang="en-US" dirty="0" smtClean="0">
                <a:hlinkClick r:id="rId10" action="ppaction://hlinksldjump"/>
              </a:rPr>
              <a:t>棧板管理頁面</a:t>
            </a:r>
            <a:r>
              <a:rPr lang="en-US" altLang="zh-TW" dirty="0" smtClean="0">
                <a:hlinkClick r:id="rId10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1" action="ppaction://hlinksldjump"/>
              </a:rPr>
              <a:t>ACI</a:t>
            </a:r>
            <a:r>
              <a:rPr lang="zh-TW" altLang="en-US" dirty="0" smtClean="0">
                <a:hlinkClick r:id="rId11" action="ppaction://hlinksldjump"/>
              </a:rPr>
              <a:t>出貨 </a:t>
            </a:r>
            <a:r>
              <a:rPr lang="en-US" altLang="zh-TW" dirty="0" smtClean="0">
                <a:hlinkClick r:id="rId11" action="ppaction://hlinksldjump"/>
              </a:rPr>
              <a:t>– </a:t>
            </a:r>
            <a:r>
              <a:rPr lang="zh-TW" altLang="en-US" dirty="0" smtClean="0">
                <a:hlinkClick r:id="rId11" action="ppaction://hlinksldjump"/>
              </a:rPr>
              <a:t>個別紙箱</a:t>
            </a:r>
            <a:r>
              <a:rPr lang="en-US" altLang="zh-TW" dirty="0" smtClean="0">
                <a:hlinkClick r:id="rId11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2" action="ppaction://hlinksldjump"/>
              </a:rPr>
              <a:t>ACI</a:t>
            </a:r>
            <a:r>
              <a:rPr lang="zh-TW" altLang="en-US" dirty="0" smtClean="0">
                <a:hlinkClick r:id="rId12" action="ppaction://hlinksldjump"/>
              </a:rPr>
              <a:t>設備轉移</a:t>
            </a:r>
            <a:r>
              <a:rPr lang="en-US" altLang="zh-TW" dirty="0" smtClean="0">
                <a:hlinkClick r:id="rId12" action="ppaction://hlinksldjump"/>
              </a:rPr>
              <a:t>– </a:t>
            </a:r>
            <a:r>
              <a:rPr lang="zh-TW" altLang="en-US" dirty="0" smtClean="0">
                <a:hlinkClick r:id="rId12" action="ppaction://hlinksldjump"/>
              </a:rPr>
              <a:t>個別紙箱</a:t>
            </a:r>
            <a:r>
              <a:rPr lang="en-US" altLang="zh-TW" dirty="0" smtClean="0">
                <a:hlinkClick r:id="rId12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3" action="ppaction://hlinksldjump"/>
              </a:rPr>
              <a:t>ACI-</a:t>
            </a:r>
            <a:r>
              <a:rPr lang="zh-TW" altLang="en-US" dirty="0" smtClean="0">
                <a:hlinkClick r:id="rId13" action="ppaction://hlinksldjump"/>
              </a:rPr>
              <a:t>已出貨清單</a:t>
            </a:r>
            <a:r>
              <a:rPr lang="en-US" altLang="zh-TW" dirty="0" smtClean="0">
                <a:hlinkClick r:id="rId13" action="ppaction://hlinksldjump"/>
              </a:rPr>
              <a:t>…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1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ACI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將達運出貨的棧板做入庫的動作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點擊左側的 </a:t>
            </a:r>
            <a:r>
              <a:rPr lang="en-US" altLang="zh-TW" dirty="0" smtClean="0"/>
              <a:t>“ACI-</a:t>
            </a:r>
            <a:r>
              <a:rPr lang="zh-TW" altLang="en-US" dirty="0" smtClean="0"/>
              <a:t>入庫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使用條碼機掃描棧板上的條碼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後按</a:t>
            </a:r>
            <a:r>
              <a:rPr lang="en-US" altLang="zh-TW" dirty="0" smtClean="0"/>
              <a:t>Enter)</a:t>
            </a:r>
          </a:p>
          <a:p>
            <a:pPr marL="0" indent="0">
              <a:buNone/>
            </a:pPr>
            <a:r>
              <a:rPr lang="en-US" altLang="zh-TW" dirty="0" smtClean="0"/>
              <a:t>-&gt; </a:t>
            </a:r>
            <a:r>
              <a:rPr lang="zh-TW" altLang="en-US" dirty="0" smtClean="0"/>
              <a:t>入庫成功提示後會跳出一個可輸入的欄位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此為設定棧板儲位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可在入庫時直接設定存放位置 </a:t>
            </a:r>
            <a:r>
              <a:rPr lang="en-US" altLang="zh-TW" dirty="0" smtClean="0"/>
              <a:t>(</a:t>
            </a:r>
            <a:r>
              <a:rPr lang="zh-TW" altLang="en-US" dirty="0" smtClean="0"/>
              <a:t>也可以隨時更改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如無設定則初始為值為 </a:t>
            </a:r>
            <a:r>
              <a:rPr lang="en-US" altLang="zh-TW" dirty="0" smtClean="0"/>
              <a:t>“INSP”</a:t>
            </a:r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完成入庫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頁面將顯示該棧板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入庫資訊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棧</a:t>
            </a:r>
            <a:r>
              <a:rPr lang="zh-TW" altLang="en-US" dirty="0" smtClean="0"/>
              <a:t>板資訊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66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016"/>
            <a:ext cx="4464089" cy="390448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117" y="1380409"/>
            <a:ext cx="5022878" cy="160053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30" y="3685032"/>
            <a:ext cx="7357670" cy="3172968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92480" y="5484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464089" y="1865376"/>
            <a:ext cx="4730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7296912" y="2980944"/>
            <a:ext cx="402336" cy="649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0" y="1298448"/>
            <a:ext cx="4464089" cy="384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 flipH="1">
            <a:off x="6281929" y="5100901"/>
            <a:ext cx="367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可進行儲位編輯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4216" y="1794130"/>
            <a:ext cx="12675672" cy="4912230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15820" y="200533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21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棧板管理頁面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/>
          <a:lstStyle/>
          <a:p>
            <a:r>
              <a:rPr lang="zh-TW" altLang="en-US" dirty="0" smtClean="0"/>
              <a:t>管理分成</a:t>
            </a:r>
            <a:r>
              <a:rPr lang="zh-TW" altLang="en-US" dirty="0" smtClean="0">
                <a:solidFill>
                  <a:srgbClr val="FF0000"/>
                </a:solidFill>
              </a:rPr>
              <a:t>倉庫管理  </a:t>
            </a:r>
            <a:r>
              <a:rPr lang="zh-TW" altLang="en-US" dirty="0" smtClean="0"/>
              <a:t>以及  </a:t>
            </a:r>
            <a:r>
              <a:rPr lang="zh-TW" altLang="en-US" dirty="0" smtClean="0">
                <a:solidFill>
                  <a:srgbClr val="92D050"/>
                </a:solidFill>
              </a:rPr>
              <a:t>棧板管理 </a:t>
            </a:r>
            <a:r>
              <a:rPr lang="zh-TW" altLang="en-US" dirty="0" smtClean="0"/>
              <a:t>兩部分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倉庫管理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使用條碼機掃描棧板條碼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將空棧板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棧板內無紙箱</a:t>
            </a:r>
            <a:r>
              <a:rPr lang="en-US" altLang="zh-TW" dirty="0" smtClean="0"/>
              <a:t>) </a:t>
            </a:r>
            <a:r>
              <a:rPr lang="zh-TW" altLang="en-US" dirty="0" smtClean="0"/>
              <a:t>刪除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92D050"/>
                </a:solidFill>
              </a:rPr>
              <a:t>棧板管理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dirty="0" smtClean="0"/>
              <a:t>使用條碼機掃描棧板條碼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可進行整個棧板 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出貨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設備轉移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可更改 棧板儲位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4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6" y="1414279"/>
            <a:ext cx="10579556" cy="5443721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37616" y="8871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棧板管理頁面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25912" y="3355848"/>
            <a:ext cx="758952" cy="2459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3218688" y="3035808"/>
            <a:ext cx="685800" cy="140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141464" y="3035808"/>
            <a:ext cx="758952" cy="2185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10468386" y="5815584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 smtClean="0">
                <a:solidFill>
                  <a:srgbClr val="FF0000"/>
                </a:solidFill>
              </a:rPr>
              <a:t>點擊可進行儲位編輯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出貨 </a:t>
            </a:r>
            <a:r>
              <a:rPr lang="en-US" altLang="zh-TW" dirty="0" smtClean="0"/>
              <a:t>-</a:t>
            </a:r>
            <a:r>
              <a:rPr lang="zh-TW" altLang="en-US" dirty="0" smtClean="0"/>
              <a:t> 整個棧板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會跳出需要輸入的文字框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ASN_Number</a:t>
            </a:r>
            <a:endParaRPr lang="en-US" altLang="zh-TW" dirty="0"/>
          </a:p>
          <a:p>
            <a:pPr lvl="1"/>
            <a:r>
              <a:rPr lang="en-US" altLang="zh-TW" dirty="0" err="1" smtClean="0"/>
              <a:t>Shipping_date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Shipping_company_contractor</a:t>
            </a:r>
            <a:endParaRPr lang="en-US" altLang="zh-TW" dirty="0" smtClean="0"/>
          </a:p>
          <a:p>
            <a:r>
              <a:rPr lang="zh-TW" altLang="en-US" dirty="0" smtClean="0"/>
              <a:t>輸入完成送出後即進行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下載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內容為該棧板內的所有紙箱內容 </a:t>
            </a:r>
            <a:r>
              <a:rPr lang="en-US" altLang="zh-TW" dirty="0" smtClean="0"/>
              <a:t>, excel</a:t>
            </a:r>
            <a:r>
              <a:rPr lang="zh-TW" altLang="en-US" dirty="0" smtClean="0"/>
              <a:t>內的</a:t>
            </a:r>
            <a:r>
              <a:rPr lang="en-US" altLang="zh-TW" dirty="0" err="1" smtClean="0"/>
              <a:t>ASN_Number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Shipping_date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Shipping_company_contractor</a:t>
            </a:r>
            <a:r>
              <a:rPr lang="zh-TW" altLang="en-US" dirty="0" smtClean="0"/>
              <a:t>三個欄位會全部填上上面填入的資料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該棧板內的所有紙箱內容移出該棧板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此時此棧板為空棧板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所有紙箱內容加入到 </a:t>
            </a:r>
            <a:r>
              <a:rPr lang="en-US" altLang="zh-TW" dirty="0" smtClean="0"/>
              <a:t>“ACI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已出貨清單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供查詢用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3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" y="1098009"/>
            <a:ext cx="4380752" cy="24772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29" y="3822191"/>
            <a:ext cx="10640910" cy="2774089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10768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出貨 </a:t>
            </a:r>
            <a:r>
              <a:rPr lang="en-US" altLang="zh-TW" dirty="0" smtClean="0"/>
              <a:t>-</a:t>
            </a:r>
            <a:r>
              <a:rPr lang="zh-TW" altLang="en-US" dirty="0" smtClean="0"/>
              <a:t> 整個棧板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設備轉移 </a:t>
            </a:r>
            <a:r>
              <a:rPr lang="en-US" altLang="zh-TW" dirty="0" smtClean="0"/>
              <a:t>-</a:t>
            </a:r>
            <a:r>
              <a:rPr lang="zh-TW" altLang="en-US" dirty="0" smtClean="0"/>
              <a:t> 整個棧板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”</a:t>
            </a:r>
            <a:r>
              <a:rPr lang="zh-TW" altLang="en-US" dirty="0"/>
              <a:t>設備轉移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會跳出可以選擇轉移的棧板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單選</a:t>
            </a:r>
            <a:r>
              <a:rPr lang="en-US" altLang="zh-TW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使用條碼機掃描棧板條碼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 或 手動點選 </a:t>
            </a:r>
            <a:endParaRPr lang="en-US" altLang="zh-TW" dirty="0" smtClean="0"/>
          </a:p>
          <a:p>
            <a:r>
              <a:rPr lang="zh-TW" altLang="en-US" dirty="0" smtClean="0"/>
              <a:t>完成送出後即進行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該棧板內的所有紙箱內容轉移至選擇的棧板 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1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設備轉移 </a:t>
            </a:r>
            <a:r>
              <a:rPr lang="en-US" altLang="zh-TW" dirty="0" smtClean="0"/>
              <a:t>-</a:t>
            </a:r>
            <a:r>
              <a:rPr lang="zh-TW" altLang="en-US" dirty="0" smtClean="0"/>
              <a:t> 整個棧板</a:t>
            </a:r>
            <a:endParaRPr lang="zh-TW" altLang="en-US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4" y="2727896"/>
            <a:ext cx="3956283" cy="28103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0" y="1411702"/>
            <a:ext cx="7369370" cy="177907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70" y="5075396"/>
            <a:ext cx="7093290" cy="1699355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4175327" y="2559843"/>
            <a:ext cx="647303" cy="73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175327" y="4443984"/>
            <a:ext cx="1176081" cy="631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60670" y="1527048"/>
            <a:ext cx="7231330" cy="176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60670" y="5202936"/>
            <a:ext cx="7157298" cy="16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個別紙箱管理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 smtClean="0">
              <a:solidFill>
                <a:srgbClr val="92D050"/>
              </a:solidFill>
            </a:endParaRPr>
          </a:p>
          <a:p>
            <a:r>
              <a:rPr lang="zh-TW" altLang="en-US" dirty="0" smtClean="0"/>
              <a:t>點擊表單的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“</a:t>
            </a:r>
            <a:r>
              <a:rPr lang="zh-TW" altLang="en-US" dirty="0" smtClean="0"/>
              <a:t> 按鈕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可對棧板內的個別紙箱進行操作</a:t>
            </a:r>
            <a:endParaRPr lang="en-US" altLang="zh-TW" dirty="0" smtClean="0"/>
          </a:p>
          <a:p>
            <a:r>
              <a:rPr lang="zh-TW" altLang="en-US" dirty="0" smtClean="0"/>
              <a:t>使用條碼機掃描紙箱條碼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可快速找到要進行操作的紙箱</a:t>
            </a:r>
            <a:endParaRPr lang="en-US" altLang="zh-TW" dirty="0"/>
          </a:p>
          <a:p>
            <a:r>
              <a:rPr lang="zh-TW" altLang="en-US" dirty="0" smtClean="0"/>
              <a:t>可進行個別紙箱的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出貨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設備轉移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</a:t>
            </a:r>
            <a:r>
              <a:rPr lang="en-US" altLang="zh-TW" dirty="0" smtClean="0"/>
              <a:t>)</a:t>
            </a:r>
            <a:endParaRPr lang="zh-TW" altLang="en-US" dirty="0" smtClean="0"/>
          </a:p>
          <a:p>
            <a:endParaRPr lang="en-US" altLang="zh-TW" dirty="0" smtClean="0">
              <a:solidFill>
                <a:srgbClr val="92D050"/>
              </a:solidFill>
            </a:endParaRPr>
          </a:p>
          <a:p>
            <a:pPr lvl="1"/>
            <a:endParaRPr lang="en-US" altLang="zh-TW" dirty="0" smtClean="0">
              <a:solidFill>
                <a:srgbClr val="92D05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90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初始登入用  帳號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aciadmin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:1234</a:t>
            </a:r>
          </a:p>
          <a:p>
            <a:r>
              <a:rPr lang="zh-TW" altLang="en-US" dirty="0" smtClean="0"/>
              <a:t>登入後可至左側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新增帳號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選單處新增帳號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ACI</a:t>
            </a:r>
            <a:r>
              <a:rPr lang="zh-TW" altLang="en-US" dirty="0" smtClean="0"/>
              <a:t>專屬帳號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依照腳色不同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可開放不同的管理權限 </a:t>
            </a:r>
            <a:r>
              <a:rPr lang="en-US" altLang="zh-TW" dirty="0" smtClean="0"/>
              <a:t>(admin</a:t>
            </a:r>
            <a:r>
              <a:rPr lang="zh-TW" altLang="en-US" dirty="0" smtClean="0"/>
              <a:t>擁有全部權限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可至左邊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帳號管理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 查看管理目前所有帳號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2" y="1305875"/>
            <a:ext cx="6294376" cy="7227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36" y="2221992"/>
            <a:ext cx="7326259" cy="4485620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>
            <a:off x="6590408" y="1709928"/>
            <a:ext cx="23364" cy="512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77836" y="2404872"/>
            <a:ext cx="7326260" cy="4302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標題 1"/>
          <p:cNvSpPr>
            <a:spLocks noGrp="1"/>
          </p:cNvSpPr>
          <p:nvPr>
            <p:ph type="title"/>
          </p:nvPr>
        </p:nvSpPr>
        <p:spPr>
          <a:xfrm>
            <a:off x="947928" y="27429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個別紙箱管理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961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出貨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個別紙箱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會跳出需要輸入的文字框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ASN_Number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Shipping_date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Shipping_company_contractor</a:t>
            </a:r>
            <a:endParaRPr lang="en-US" altLang="zh-TW" dirty="0" smtClean="0"/>
          </a:p>
          <a:p>
            <a:r>
              <a:rPr lang="zh-TW" altLang="en-US" dirty="0" smtClean="0"/>
              <a:t>輸入完成送出後即進行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下載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內容為選擇的所有紙箱內容 </a:t>
            </a:r>
            <a:r>
              <a:rPr lang="en-US" altLang="zh-TW" dirty="0" smtClean="0"/>
              <a:t>, excel</a:t>
            </a:r>
            <a:r>
              <a:rPr lang="zh-TW" altLang="en-US" dirty="0" smtClean="0"/>
              <a:t>內的</a:t>
            </a:r>
            <a:r>
              <a:rPr lang="en-US" altLang="zh-TW" dirty="0" err="1" smtClean="0"/>
              <a:t>ASN_Number</a:t>
            </a:r>
            <a:r>
              <a:rPr lang="zh-TW" altLang="en-US" dirty="0" smtClean="0"/>
              <a:t> 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Shipping_date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Shipping_company_contractor</a:t>
            </a:r>
            <a:r>
              <a:rPr lang="zh-TW" altLang="en-US" dirty="0" smtClean="0"/>
              <a:t>三個欄位會全部填上上面填入的資料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該棧板內的選擇的紙箱移出該棧板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選擇的紙箱內容加入到 </a:t>
            </a:r>
            <a:r>
              <a:rPr lang="en-US" altLang="zh-TW" dirty="0" smtClean="0"/>
              <a:t>“ACI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已出貨清單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供查詢用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568"/>
            <a:ext cx="4409006" cy="31546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94" y="1014984"/>
            <a:ext cx="5637071" cy="335584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109" y="4681728"/>
            <a:ext cx="7936958" cy="2011680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出貨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個別紙箱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672584" y="2798064"/>
            <a:ext cx="11460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9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設備轉移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個別紙箱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設備轉移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會跳出可以選擇轉移的棧板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單選</a:t>
            </a:r>
            <a:r>
              <a:rPr lang="en-US" altLang="zh-TW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使用條碼機掃描棧板條碼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 或 手動點選 </a:t>
            </a:r>
            <a:endParaRPr lang="en-US" altLang="zh-TW" dirty="0" smtClean="0"/>
          </a:p>
          <a:p>
            <a:r>
              <a:rPr lang="zh-TW" altLang="en-US" dirty="0" smtClean="0"/>
              <a:t>完成送出後即進行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該棧板內選擇的紙箱內容轉移至選擇的棧板中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437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設備轉移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個別紙箱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80" y="2526728"/>
            <a:ext cx="3956283" cy="28103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170" y="1887666"/>
            <a:ext cx="7369370" cy="17790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06" y="4874228"/>
            <a:ext cx="7093290" cy="1699355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H="1">
            <a:off x="4090863" y="2358675"/>
            <a:ext cx="647303" cy="73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090863" y="4242816"/>
            <a:ext cx="1176081" cy="631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39190" y="1874282"/>
            <a:ext cx="7231330" cy="176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876206" y="5001768"/>
            <a:ext cx="7157298" cy="16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客戶設定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新增客戶</a:t>
            </a:r>
            <a:endParaRPr lang="en-US" altLang="zh-TW" dirty="0" smtClean="0"/>
          </a:p>
          <a:p>
            <a:r>
              <a:rPr lang="zh-TW" altLang="en-US" dirty="0" smtClean="0"/>
              <a:t>編輯</a:t>
            </a:r>
            <a:endParaRPr lang="en-US" altLang="zh-TW" dirty="0" smtClean="0"/>
          </a:p>
          <a:p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1385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客戶設定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5" y="1690688"/>
            <a:ext cx="11821603" cy="43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編輯 客戶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752" y="1316608"/>
            <a:ext cx="6545377" cy="33559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67" y="3092105"/>
            <a:ext cx="6343677" cy="3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已出貨清單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表列已出貨的明細</a:t>
            </a:r>
            <a:endParaRPr lang="en-US" altLang="zh-TW" dirty="0" smtClean="0"/>
          </a:p>
          <a:p>
            <a:r>
              <a:rPr lang="zh-TW" altLang="en-US" dirty="0" smtClean="0"/>
              <a:t>可用依照出貨時間日期做查詢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7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已出貨清單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124" y="2212848"/>
            <a:ext cx="11167752" cy="287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5" y="1179576"/>
            <a:ext cx="5551050" cy="56052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4320" y="3520440"/>
            <a:ext cx="10149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94" y="1179576"/>
            <a:ext cx="6113946" cy="60550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16168" y="3255264"/>
            <a:ext cx="1106424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08494" y="9648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7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建立達運</a:t>
            </a:r>
            <a:r>
              <a:rPr lang="zh-TW" altLang="en-US" dirty="0" smtClean="0"/>
              <a:t>料號</a:t>
            </a:r>
            <a:r>
              <a:rPr lang="zh-TW" altLang="en-US" dirty="0" smtClean="0"/>
              <a:t>和</a:t>
            </a:r>
            <a:r>
              <a:rPr lang="en-US" altLang="zh-TW" dirty="0" smtClean="0"/>
              <a:t>ACI</a:t>
            </a:r>
            <a:r>
              <a:rPr lang="zh-TW" altLang="en-US" dirty="0" smtClean="0"/>
              <a:t>之間的關聯</a:t>
            </a:r>
            <a:endParaRPr lang="en-US" altLang="zh-TW" dirty="0" smtClean="0"/>
          </a:p>
          <a:p>
            <a:r>
              <a:rPr lang="zh-TW" altLang="en-US" dirty="0" smtClean="0"/>
              <a:t>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輸入設定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新增料號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編輯料號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31878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283"/>
            <a:ext cx="10515600" cy="4142022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913"/>
            <a:ext cx="4574234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52" y="1843913"/>
            <a:ext cx="4599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896" y="2200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達運出貨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</a:t>
            </a:r>
            <a:r>
              <a:rPr lang="zh-TW" altLang="en-US" dirty="0" smtClean="0"/>
              <a:t> 可產生貼在棧板上的條碼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png</a:t>
            </a:r>
            <a:r>
              <a:rPr lang="zh-TW" altLang="en-US" dirty="0" smtClean="0"/>
              <a:t>檔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棧板條碼編碼方式目前是使用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達運料號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當</a:t>
            </a:r>
            <a:r>
              <a:rPr lang="zh-TW" altLang="en-US" dirty="0"/>
              <a:t>時的</a:t>
            </a:r>
            <a:r>
              <a:rPr lang="zh-TW" altLang="en-US" dirty="0" smtClean="0"/>
              <a:t>日期時間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的唯一值 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7888" y="291973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9" y="1234440"/>
            <a:ext cx="4892760" cy="4243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79" y="2368296"/>
            <a:ext cx="6530621" cy="4590288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084064" y="2889504"/>
            <a:ext cx="365760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0369" y="1234440"/>
            <a:ext cx="4892760" cy="41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857"/>
            <a:ext cx="6896831" cy="52120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93" y="1069848"/>
            <a:ext cx="4232355" cy="1737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38" y="4361688"/>
            <a:ext cx="4779264" cy="855601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896831" y="2130552"/>
            <a:ext cx="761062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896831" y="3236976"/>
            <a:ext cx="848137" cy="1051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165592" y="5733288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png</a:t>
            </a:r>
            <a:r>
              <a:rPr lang="zh-TW" altLang="en-US" dirty="0" smtClean="0"/>
              <a:t>檔 以及得知 棧板條碼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7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899</Words>
  <Application>Microsoft Office PowerPoint</Application>
  <PresentationFormat>寬螢幕</PresentationFormat>
  <Paragraphs>113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新細明體</vt:lpstr>
      <vt:lpstr>Arial</vt:lpstr>
      <vt:lpstr>Calibri</vt:lpstr>
      <vt:lpstr>Calibri Light</vt:lpstr>
      <vt:lpstr>Office 佈景主題</vt:lpstr>
      <vt:lpstr>ACI庫存管理操作流程</vt:lpstr>
      <vt:lpstr>創建帳號</vt:lpstr>
      <vt:lpstr>創建帳號</vt:lpstr>
      <vt:lpstr>達運 , ACI料號設定 </vt:lpstr>
      <vt:lpstr>達運 , ACI料號設定 </vt:lpstr>
      <vt:lpstr>達運 , ACI料號設定 </vt:lpstr>
      <vt:lpstr>達運 – 出貨</vt:lpstr>
      <vt:lpstr>達運 – 出貨</vt:lpstr>
      <vt:lpstr>達運 – 出貨</vt:lpstr>
      <vt:lpstr>ACI – 入庫</vt:lpstr>
      <vt:lpstr>ACI – 入庫</vt:lpstr>
      <vt:lpstr>ACI – 入庫</vt:lpstr>
      <vt:lpstr>ACI – 棧板管理頁面</vt:lpstr>
      <vt:lpstr>ACI – 棧板管理頁面</vt:lpstr>
      <vt:lpstr>ACI出貨 - 整個棧板</vt:lpstr>
      <vt:lpstr>ACI出貨 - 整個棧板</vt:lpstr>
      <vt:lpstr>ACI設備轉移 - 整個棧板</vt:lpstr>
      <vt:lpstr>ACI設備轉移 - 整個棧板</vt:lpstr>
      <vt:lpstr>ACI – 個別紙箱管理</vt:lpstr>
      <vt:lpstr>ACI – 個別紙箱管理</vt:lpstr>
      <vt:lpstr>ACI出貨 – 個別紙箱</vt:lpstr>
      <vt:lpstr>ACI出貨 – 個別紙箱</vt:lpstr>
      <vt:lpstr>ACI設備轉移– 個別紙箱</vt:lpstr>
      <vt:lpstr>ACI設備轉移– 個別紙箱</vt:lpstr>
      <vt:lpstr>ACI – 客戶設定</vt:lpstr>
      <vt:lpstr>ACI – 客戶設定</vt:lpstr>
      <vt:lpstr>新增&amp;編輯 客戶</vt:lpstr>
      <vt:lpstr>已出貨清單</vt:lpstr>
      <vt:lpstr>已出貨清單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IoT-洪琦岩</dc:creator>
  <cp:lastModifiedBy>IoT-洪琦岩</cp:lastModifiedBy>
  <cp:revision>22</cp:revision>
  <dcterms:created xsi:type="dcterms:W3CDTF">2025-03-31T01:58:10Z</dcterms:created>
  <dcterms:modified xsi:type="dcterms:W3CDTF">2025-03-31T08:16:23Z</dcterms:modified>
</cp:coreProperties>
</file>