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5" r:id="rId7"/>
    <p:sldId id="264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946C2-63E3-496C-9CB8-20170C24A878}" v="105" dt="2025-05-07T20:39:5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 Tien" userId="S::stien@acicomms.com::1e1fe53a-8e84-49ae-8217-ca8d05acb904" providerId="AD" clId="Web-{59EBB566-742B-950C-C586-7200D8E67325}"/>
    <pc:docChg chg="modSld">
      <pc:chgData name="Sofi Tien" userId="S::stien@acicomms.com::1e1fe53a-8e84-49ae-8217-ca8d05acb904" providerId="AD" clId="Web-{59EBB566-742B-950C-C586-7200D8E67325}" dt="2025-05-01T15:33:56.583" v="3" actId="20577"/>
      <pc:docMkLst>
        <pc:docMk/>
      </pc:docMkLst>
      <pc:sldChg chg="modSp">
        <pc:chgData name="Sofi Tien" userId="S::stien@acicomms.com::1e1fe53a-8e84-49ae-8217-ca8d05acb904" providerId="AD" clId="Web-{59EBB566-742B-950C-C586-7200D8E67325}" dt="2025-05-01T15:33:56.583" v="3" actId="20577"/>
        <pc:sldMkLst>
          <pc:docMk/>
          <pc:sldMk cId="1705553076" sldId="258"/>
        </pc:sldMkLst>
        <pc:spChg chg="mod">
          <ac:chgData name="Sofi Tien" userId="S::stien@acicomms.com::1e1fe53a-8e84-49ae-8217-ca8d05acb904" providerId="AD" clId="Web-{59EBB566-742B-950C-C586-7200D8E67325}" dt="2025-05-01T15:33:56.583" v="3" actId="20577"/>
          <ac:spMkLst>
            <pc:docMk/>
            <pc:sldMk cId="1705553076" sldId="258"/>
            <ac:spMk id="3" creationId="{0F6D11EB-8573-81C8-9FAE-7B3D833773CF}"/>
          </ac:spMkLst>
        </pc:spChg>
      </pc:sldChg>
    </pc:docChg>
  </pc:docChgLst>
  <pc:docChgLst>
    <pc:chgData name="Kevin Chen" userId="0551e55d-f8b4-4dba-89d4-308a0af24274" providerId="ADAL" clId="{81BCAF30-6AD3-4C27-8297-E9B6362EBFDB}"/>
    <pc:docChg chg="modSld">
      <pc:chgData name="Kevin Chen" userId="0551e55d-f8b4-4dba-89d4-308a0af24274" providerId="ADAL" clId="{81BCAF30-6AD3-4C27-8297-E9B6362EBFDB}" dt="2025-05-05T20:23:47.838" v="184" actId="13926"/>
      <pc:docMkLst>
        <pc:docMk/>
      </pc:docMkLst>
      <pc:sldChg chg="modSp mod">
        <pc:chgData name="Kevin Chen" userId="0551e55d-f8b4-4dba-89d4-308a0af24274" providerId="ADAL" clId="{81BCAF30-6AD3-4C27-8297-E9B6362EBFDB}" dt="2025-05-05T20:23:47.838" v="184" actId="13926"/>
        <pc:sldMkLst>
          <pc:docMk/>
          <pc:sldMk cId="2516416096" sldId="259"/>
        </pc:sldMkLst>
        <pc:spChg chg="mod">
          <ac:chgData name="Kevin Chen" userId="0551e55d-f8b4-4dba-89d4-308a0af24274" providerId="ADAL" clId="{81BCAF30-6AD3-4C27-8297-E9B6362EBFDB}" dt="2025-05-05T20:23:47.838" v="184" actId="13926"/>
          <ac:spMkLst>
            <pc:docMk/>
            <pc:sldMk cId="2516416096" sldId="259"/>
            <ac:spMk id="3" creationId="{7B1C55C6-3099-C562-FE2F-476C76228525}"/>
          </ac:spMkLst>
        </pc:spChg>
      </pc:sldChg>
      <pc:sldChg chg="addSp modSp mod">
        <pc:chgData name="Kevin Chen" userId="0551e55d-f8b4-4dba-89d4-308a0af24274" providerId="ADAL" clId="{81BCAF30-6AD3-4C27-8297-E9B6362EBFDB}" dt="2025-05-05T20:19:23.560" v="42" actId="1076"/>
        <pc:sldMkLst>
          <pc:docMk/>
          <pc:sldMk cId="4022884813" sldId="260"/>
        </pc:sldMkLst>
        <pc:spChg chg="mod">
          <ac:chgData name="Kevin Chen" userId="0551e55d-f8b4-4dba-89d4-308a0af24274" providerId="ADAL" clId="{81BCAF30-6AD3-4C27-8297-E9B6362EBFDB}" dt="2025-05-05T20:16:13.786" v="39" actId="20577"/>
          <ac:spMkLst>
            <pc:docMk/>
            <pc:sldMk cId="4022884813" sldId="260"/>
            <ac:spMk id="2" creationId="{9F47EB9E-6A71-094F-D834-024E98B824BF}"/>
          </ac:spMkLst>
        </pc:spChg>
        <pc:picChg chg="add mod">
          <ac:chgData name="Kevin Chen" userId="0551e55d-f8b4-4dba-89d4-308a0af24274" providerId="ADAL" clId="{81BCAF30-6AD3-4C27-8297-E9B6362EBFDB}" dt="2025-05-05T20:19:23.560" v="42" actId="1076"/>
          <ac:picMkLst>
            <pc:docMk/>
            <pc:sldMk cId="4022884813" sldId="260"/>
            <ac:picMk id="5" creationId="{01B47C63-867D-4992-8385-616ED6540783}"/>
          </ac:picMkLst>
        </pc:picChg>
      </pc:sldChg>
      <pc:sldChg chg="modSp mod">
        <pc:chgData name="Kevin Chen" userId="0551e55d-f8b4-4dba-89d4-308a0af24274" providerId="ADAL" clId="{81BCAF30-6AD3-4C27-8297-E9B6362EBFDB}" dt="2025-05-05T20:20:49.920" v="77" actId="20577"/>
        <pc:sldMkLst>
          <pc:docMk/>
          <pc:sldMk cId="766038073" sldId="261"/>
        </pc:sldMkLst>
        <pc:spChg chg="mod">
          <ac:chgData name="Kevin Chen" userId="0551e55d-f8b4-4dba-89d4-308a0af24274" providerId="ADAL" clId="{81BCAF30-6AD3-4C27-8297-E9B6362EBFDB}" dt="2025-05-05T20:20:49.920" v="77" actId="20577"/>
          <ac:spMkLst>
            <pc:docMk/>
            <pc:sldMk cId="766038073" sldId="261"/>
            <ac:spMk id="3" creationId="{CFFDC481-7F6B-2B3B-DDD8-5DEE2A4748D3}"/>
          </ac:spMkLst>
        </pc:spChg>
      </pc:sldChg>
      <pc:sldChg chg="modSp mod">
        <pc:chgData name="Kevin Chen" userId="0551e55d-f8b4-4dba-89d4-308a0af24274" providerId="ADAL" clId="{81BCAF30-6AD3-4C27-8297-E9B6362EBFDB}" dt="2025-05-05T20:22:00.259" v="129" actId="947"/>
        <pc:sldMkLst>
          <pc:docMk/>
          <pc:sldMk cId="4181727555" sldId="264"/>
        </pc:sldMkLst>
        <pc:spChg chg="mod">
          <ac:chgData name="Kevin Chen" userId="0551e55d-f8b4-4dba-89d4-308a0af24274" providerId="ADAL" clId="{81BCAF30-6AD3-4C27-8297-E9B6362EBFDB}" dt="2025-05-05T20:22:00.259" v="129" actId="947"/>
          <ac:spMkLst>
            <pc:docMk/>
            <pc:sldMk cId="4181727555" sldId="264"/>
            <ac:spMk id="5" creationId="{DC6E7AB7-AB7C-ADE7-3A2C-670458894760}"/>
          </ac:spMkLst>
        </pc:spChg>
      </pc:sldChg>
    </pc:docChg>
  </pc:docChgLst>
  <pc:docChgLst>
    <pc:chgData name="Sofi Tien" userId="1e1fe53a-8e84-49ae-8217-ca8d05acb904" providerId="ADAL" clId="{DDF946C2-63E3-496C-9CB8-20170C24A878}"/>
    <pc:docChg chg="modSld">
      <pc:chgData name="Sofi Tien" userId="1e1fe53a-8e84-49ae-8217-ca8d05acb904" providerId="ADAL" clId="{DDF946C2-63E3-496C-9CB8-20170C24A878}" dt="2025-05-07T20:39:58.426" v="216" actId="20577"/>
      <pc:docMkLst>
        <pc:docMk/>
      </pc:docMkLst>
      <pc:sldChg chg="modSp mod">
        <pc:chgData name="Sofi Tien" userId="1e1fe53a-8e84-49ae-8217-ca8d05acb904" providerId="ADAL" clId="{DDF946C2-63E3-496C-9CB8-20170C24A878}" dt="2025-05-07T19:31:32.461" v="13" actId="20577"/>
        <pc:sldMkLst>
          <pc:docMk/>
          <pc:sldMk cId="2516416096" sldId="259"/>
        </pc:sldMkLst>
        <pc:spChg chg="mod">
          <ac:chgData name="Sofi Tien" userId="1e1fe53a-8e84-49ae-8217-ca8d05acb904" providerId="ADAL" clId="{DDF946C2-63E3-496C-9CB8-20170C24A878}" dt="2025-05-07T19:31:32.461" v="13" actId="20577"/>
          <ac:spMkLst>
            <pc:docMk/>
            <pc:sldMk cId="2516416096" sldId="259"/>
            <ac:spMk id="3" creationId="{7B1C55C6-3099-C562-FE2F-476C76228525}"/>
          </ac:spMkLst>
        </pc:spChg>
      </pc:sldChg>
      <pc:sldChg chg="modSp mod">
        <pc:chgData name="Sofi Tien" userId="1e1fe53a-8e84-49ae-8217-ca8d05acb904" providerId="ADAL" clId="{DDF946C2-63E3-496C-9CB8-20170C24A878}" dt="2025-05-07T20:39:58.426" v="216" actId="20577"/>
        <pc:sldMkLst>
          <pc:docMk/>
          <pc:sldMk cId="4022884813" sldId="260"/>
        </pc:sldMkLst>
        <pc:spChg chg="mod">
          <ac:chgData name="Sofi Tien" userId="1e1fe53a-8e84-49ae-8217-ca8d05acb904" providerId="ADAL" clId="{DDF946C2-63E3-496C-9CB8-20170C24A878}" dt="2025-05-07T20:39:58.426" v="216" actId="20577"/>
          <ac:spMkLst>
            <pc:docMk/>
            <pc:sldMk cId="4022884813" sldId="260"/>
            <ac:spMk id="3" creationId="{84B0D0D1-C04E-2CC9-50E2-3D3104D8BFF1}"/>
          </ac:spMkLst>
        </pc:spChg>
        <pc:picChg chg="mod">
          <ac:chgData name="Sofi Tien" userId="1e1fe53a-8e84-49ae-8217-ca8d05acb904" providerId="ADAL" clId="{DDF946C2-63E3-496C-9CB8-20170C24A878}" dt="2025-05-07T20:39:28.723" v="114" actId="1076"/>
          <ac:picMkLst>
            <pc:docMk/>
            <pc:sldMk cId="4022884813" sldId="260"/>
            <ac:picMk id="5" creationId="{01B47C63-867D-4992-8385-616ED6540783}"/>
          </ac:picMkLst>
        </pc:picChg>
      </pc:sldChg>
      <pc:sldChg chg="addSp modSp mod">
        <pc:chgData name="Sofi Tien" userId="1e1fe53a-8e84-49ae-8217-ca8d05acb904" providerId="ADAL" clId="{DDF946C2-63E3-496C-9CB8-20170C24A878}" dt="2025-05-07T19:37:56.414" v="89" actId="207"/>
        <pc:sldMkLst>
          <pc:docMk/>
          <pc:sldMk cId="766038073" sldId="261"/>
        </pc:sldMkLst>
        <pc:spChg chg="mod">
          <ac:chgData name="Sofi Tien" userId="1e1fe53a-8e84-49ae-8217-ca8d05acb904" providerId="ADAL" clId="{DDF946C2-63E3-496C-9CB8-20170C24A878}" dt="2025-05-07T19:37:04.385" v="79" actId="14100"/>
          <ac:spMkLst>
            <pc:docMk/>
            <pc:sldMk cId="766038073" sldId="261"/>
            <ac:spMk id="3" creationId="{CFFDC481-7F6B-2B3B-DDD8-5DEE2A4748D3}"/>
          </ac:spMkLst>
        </pc:spChg>
        <pc:spChg chg="add mod">
          <ac:chgData name="Sofi Tien" userId="1e1fe53a-8e84-49ae-8217-ca8d05acb904" providerId="ADAL" clId="{DDF946C2-63E3-496C-9CB8-20170C24A878}" dt="2025-05-07T19:37:56.414" v="89" actId="207"/>
          <ac:spMkLst>
            <pc:docMk/>
            <pc:sldMk cId="766038073" sldId="261"/>
            <ac:spMk id="7" creationId="{B1F31B7D-0906-9BCA-7A96-C64C76DF6863}"/>
          </ac:spMkLst>
        </pc:spChg>
        <pc:picChg chg="mod">
          <ac:chgData name="Sofi Tien" userId="1e1fe53a-8e84-49ae-8217-ca8d05acb904" providerId="ADAL" clId="{DDF946C2-63E3-496C-9CB8-20170C24A878}" dt="2025-05-07T19:37:21.443" v="84" actId="1076"/>
          <ac:picMkLst>
            <pc:docMk/>
            <pc:sldMk cId="766038073" sldId="261"/>
            <ac:picMk id="4" creationId="{2A4E3C02-E324-639C-1849-BC115413E1FD}"/>
          </ac:picMkLst>
        </pc:picChg>
        <pc:picChg chg="add mod">
          <ac:chgData name="Sofi Tien" userId="1e1fe53a-8e84-49ae-8217-ca8d05acb904" providerId="ADAL" clId="{DDF946C2-63E3-496C-9CB8-20170C24A878}" dt="2025-05-07T19:37:24.846" v="85" actId="1076"/>
          <ac:picMkLst>
            <pc:docMk/>
            <pc:sldMk cId="766038073" sldId="261"/>
            <ac:picMk id="6" creationId="{F2A5D368-0128-975B-6974-D7CC4568E2DF}"/>
          </ac:picMkLst>
        </pc:picChg>
      </pc:sldChg>
      <pc:sldChg chg="modSp mod">
        <pc:chgData name="Sofi Tien" userId="1e1fe53a-8e84-49ae-8217-ca8d05acb904" providerId="ADAL" clId="{DDF946C2-63E3-496C-9CB8-20170C24A878}" dt="2025-05-07T19:38:19.795" v="99" actId="20577"/>
        <pc:sldMkLst>
          <pc:docMk/>
          <pc:sldMk cId="2355313395" sldId="262"/>
        </pc:sldMkLst>
        <pc:spChg chg="mod">
          <ac:chgData name="Sofi Tien" userId="1e1fe53a-8e84-49ae-8217-ca8d05acb904" providerId="ADAL" clId="{DDF946C2-63E3-496C-9CB8-20170C24A878}" dt="2025-05-07T19:38:19.795" v="99" actId="20577"/>
          <ac:spMkLst>
            <pc:docMk/>
            <pc:sldMk cId="2355313395" sldId="262"/>
            <ac:spMk id="3" creationId="{1D53FD44-5818-7123-4856-7B460666AE45}"/>
          </ac:spMkLst>
        </pc:spChg>
      </pc:sldChg>
      <pc:sldChg chg="addSp modSp mod">
        <pc:chgData name="Sofi Tien" userId="1e1fe53a-8e84-49ae-8217-ca8d05acb904" providerId="ADAL" clId="{DDF946C2-63E3-496C-9CB8-20170C24A878}" dt="2025-05-07T19:39:41.040" v="111" actId="1076"/>
        <pc:sldMkLst>
          <pc:docMk/>
          <pc:sldMk cId="4181727555" sldId="264"/>
        </pc:sldMkLst>
        <pc:spChg chg="mod">
          <ac:chgData name="Sofi Tien" userId="1e1fe53a-8e84-49ae-8217-ca8d05acb904" providerId="ADAL" clId="{DDF946C2-63E3-496C-9CB8-20170C24A878}" dt="2025-05-07T19:38:47.866" v="110" actId="400"/>
          <ac:spMkLst>
            <pc:docMk/>
            <pc:sldMk cId="4181727555" sldId="264"/>
            <ac:spMk id="5" creationId="{DC6E7AB7-AB7C-ADE7-3A2C-670458894760}"/>
          </ac:spMkLst>
        </pc:spChg>
        <pc:spChg chg="add mod">
          <ac:chgData name="Sofi Tien" userId="1e1fe53a-8e84-49ae-8217-ca8d05acb904" providerId="ADAL" clId="{DDF946C2-63E3-496C-9CB8-20170C24A878}" dt="2025-05-07T19:38:07.248" v="92" actId="1076"/>
          <ac:spMkLst>
            <pc:docMk/>
            <pc:sldMk cId="4181727555" sldId="264"/>
            <ac:spMk id="7" creationId="{5910FB12-FE09-0F34-412E-25C21A2B11A9}"/>
          </ac:spMkLst>
        </pc:spChg>
        <pc:picChg chg="mod">
          <ac:chgData name="Sofi Tien" userId="1e1fe53a-8e84-49ae-8217-ca8d05acb904" providerId="ADAL" clId="{DDF946C2-63E3-496C-9CB8-20170C24A878}" dt="2025-05-07T19:31:04.860" v="6" actId="1076"/>
          <ac:picMkLst>
            <pc:docMk/>
            <pc:sldMk cId="4181727555" sldId="264"/>
            <ac:picMk id="4" creationId="{7DDEE4E5-5127-8E8C-578D-9BF4803BC669}"/>
          </ac:picMkLst>
        </pc:picChg>
        <pc:picChg chg="add mod">
          <ac:chgData name="Sofi Tien" userId="1e1fe53a-8e84-49ae-8217-ca8d05acb904" providerId="ADAL" clId="{DDF946C2-63E3-496C-9CB8-20170C24A878}" dt="2025-05-07T19:39:41.040" v="111" actId="1076"/>
          <ac:picMkLst>
            <pc:docMk/>
            <pc:sldMk cId="4181727555" sldId="264"/>
            <ac:picMk id="6" creationId="{5870FF95-8FA2-513E-52AB-6568EEC547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2F587-564F-4DA9-8ED7-41CA8C45F3C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CA18-76CB-48D2-97B7-962EED93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CA18-76CB-48D2-97B7-962EED937E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8934-7BE1-162C-053B-1EF2562C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044B0-71C7-7A18-BE05-99244DCA7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9D51-ED38-00C9-E1B1-40E0830F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DE2C-98E8-CFA8-D063-B7B18B8D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442C-F54B-F0E0-0312-05D7DA17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0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8CD8-16BB-CA7B-8355-06E9749D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C386D-0ED2-E3BC-0780-EDEAED1EE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E1661-518C-0F13-D8B9-B7FDC700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6E62-31F8-55EF-6CDF-F98CA221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FA2C-0021-0450-D33A-69EC6454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1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CC578-A582-5324-0BC3-908416E90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18034-99CB-4706-7814-E496B5AE9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2F36-C6C5-C696-AA6C-2928856B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2D44-576A-50DE-EE33-F4C2027C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D7A2-7CB6-C440-9ADC-262EB4188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7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C2B9-9F07-7C4F-4598-1E77B2D4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C57D-56AE-9DAF-BEE6-E41D9441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29EC-EB44-38F0-3542-B7939CE9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6CAB-6B79-42B9-2DF5-2B892077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18E4-47F3-3E60-644F-9A630E3C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00E9-FDDA-C38F-DD9A-DB44B79C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B1C62-990B-FA1D-21C9-9DDED4CA6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655E-DC9C-BDE3-7383-8AF517A7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EDFD-A2A5-8D3D-5711-EF294B9B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68C-4446-92DE-5F07-C65E3FD6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1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65B4-71D2-164A-8951-D2E76026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FFCE3-A34C-B9BF-431A-021AF4EB8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9D4FF-FAB3-5261-1C41-EADB3A102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7D491-5108-EA6F-4820-A84718AD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AAD51-4CBB-3ECF-2147-3FC92408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2C16-A106-6944-938B-050CB783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4732-1407-9813-83D4-C8A22CC5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7DCC-FC89-6F05-07B7-C297E0AB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36122-AD5C-47B1-4A76-28FF308F6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C5697-5F5D-CF04-362B-EB5BA1804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D85B0-2000-3DAC-D8DA-CC0F25F0A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B97BB-8563-6ECC-FAE2-09C427E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5C33B-2DA5-AF6C-8313-24E52E1A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81700-25B5-D03C-08A9-051DCCC5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DA30-79CA-BE9C-5A1C-D455D98F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6E407-0D79-640F-B386-1B257D55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8F336-2FFF-E8D2-54B8-8021CB6C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0BD59-65E1-4220-AAA9-E26EC6D7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4EE60-1ECF-1468-76CD-C195E697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75A61-DCCA-1E9D-C8A6-B19B4D6F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7C65-277E-B72D-600C-33C58C7C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AFAF-F266-2CE5-BE6A-C10A95C9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38F6-DFCA-56D9-64E6-F04C4578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45581-9F3F-CFC2-5926-60407DFC2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6F846-EAAA-B640-980C-E4DE5985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A734-F207-1EDD-0F09-0D1F6E82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70F45-6650-A23F-D84D-D41319E9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630E-284E-E3D0-F05E-74D11762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6A5A2-6C43-2DF0-EDB5-8F55170A2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03876-147B-CB93-A39A-F8A6B9001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5F760-9F9A-0F41-6E41-04031C75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E84A2-42CB-793B-4A69-FD878B2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99782-E561-4D35-4965-F4746500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5707D-000C-9DB8-965A-4EC30072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FFAD-98A8-5D5E-532C-676900E95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9DAC-F355-B42E-E936-4E06AB104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D953E-4DE6-42CB-84F2-F2B42316989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8D40-56E6-4107-9A02-DBC811306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B407-ED43-E235-D1DC-F4AE7D8FF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B40A2-2B5E-405F-8C18-616AA9E72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4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9C4A-C8FC-A05D-9E1A-46957E0CD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Inventory System </a:t>
            </a:r>
            <a:r>
              <a:rPr lang="zh-TW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使用報告</a:t>
            </a:r>
            <a:endParaRPr lang="en-US" sz="5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1163F-68BF-670A-4719-6B7E93AA8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ver1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3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2CFD-25AB-4C2F-15DC-53CA2F79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入庫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- 1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3E84-A411-1D5C-28BA-A2E0E375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7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掃描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QR code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後需按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enter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才會顯示成功，實際操作上可能有一個輸入介面更好，讓同事可以掃完再一起入庫，</a:t>
            </a:r>
            <a:r>
              <a:rPr lang="zh-TW" altLang="en-US" sz="18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詳見 </a:t>
            </a:r>
            <a:r>
              <a:rPr lang="en-US" altLang="zh-TW" sz="18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mockup</a:t>
            </a:r>
            <a:endParaRPr lang="zh-TW" altLang="en-US" sz="1800" dirty="0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入庫單位除了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Pallet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外，希望是有每個 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shipment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 number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pallets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under shipment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底下</a:t>
            </a: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初期可直接預設進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ACI warehouse，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不用另指定位置，後期能連動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Oracle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時再指定即可，或讓使用者在接下來的步驟更改。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[optional]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若要指定位置，需在指定位置時加上提示，讓使用者知道可輸入位置，如［請輸入棧板位置］</a:t>
            </a:r>
          </a:p>
        </p:txBody>
      </p:sp>
    </p:spTree>
    <p:extLst>
      <p:ext uri="{BB962C8B-B14F-4D97-AF65-F5344CB8AC3E}">
        <p14:creationId xmlns:p14="http://schemas.microsoft.com/office/powerpoint/2010/main" val="393858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6621-C131-8956-C789-9CFD8CE7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入庫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- 2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6755-47AD-8B6E-6029-82907112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而後進入棧板內容，此頁面只顯示這一次，沒有其他途徑可以叫出，需增加能日後檢視的介面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C56AC0-1CCB-4B50-F6EF-C3F6119C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20" y="3429000"/>
            <a:ext cx="5943600" cy="278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9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371E-D63A-5277-D475-919B2C83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入庫介面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mockup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Content Placeholder 3" descr="A screen shot of a scan record&#10;&#10;AI-generated content may be incorrect.">
            <a:extLst>
              <a:ext uri="{FF2B5EF4-FFF2-40B4-BE49-F238E27FC236}">
                <a16:creationId xmlns:a16="http://schemas.microsoft.com/office/drawing/2014/main" id="{7DDEE4E5-5127-8E8C-578D-9BF4803BC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10980" y="256981"/>
            <a:ext cx="2071913" cy="254415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6E7AB7-AB7C-ADE7-3A2C-670458894760}"/>
              </a:ext>
            </a:extLst>
          </p:cNvPr>
          <p:cNvSpPr txBox="1">
            <a:spLocks/>
          </p:cNvSpPr>
          <p:nvPr/>
        </p:nvSpPr>
        <p:spPr>
          <a:xfrm>
            <a:off x="4582632" y="2849526"/>
            <a:ext cx="7899991" cy="290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僅供參考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介面分為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Pallet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跟 </a:t>
            </a:r>
            <a:r>
              <a:rPr lang="en-US" altLang="zh-TW" sz="20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TWY</a:t>
            </a:r>
            <a:r>
              <a:rPr lang="zh-TW" altLang="en-US" sz="20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DEL/INV #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掃描後顯示歷史資料，按 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Enter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後一併入庫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0FF95-8FA2-513E-52AB-6568EEC54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78" y="1798832"/>
            <a:ext cx="3909090" cy="4423033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5910FB12-FE09-0F34-412E-25C21A2B11A9}"/>
              </a:ext>
            </a:extLst>
          </p:cNvPr>
          <p:cNvSpPr/>
          <p:nvPr/>
        </p:nvSpPr>
        <p:spPr>
          <a:xfrm>
            <a:off x="9356651" y="256981"/>
            <a:ext cx="3125972" cy="2615861"/>
          </a:xfrm>
          <a:prstGeom prst="mathMultiply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2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34F6-5D5B-5422-5519-5F338861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棧板管理頁面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11EB-8573-81C8-9FAE-7B3D83377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Microsoft YaHei"/>
                <a:ea typeface="Microsoft YaHei"/>
              </a:rPr>
              <a:t>Pallet </a:t>
            </a:r>
            <a:r>
              <a:rPr lang="zh-TW" altLang="en-US" sz="1800">
                <a:latin typeface="Microsoft YaHei"/>
                <a:ea typeface="Microsoft YaHei"/>
              </a:rPr>
              <a:t>介面資料須設定可手動刪除已出貨的空棧板</a:t>
            </a:r>
            <a:endParaRPr lang="en-US" altLang="zh-TW" sz="1800"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0555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DF57-21C8-B03A-C0C2-28399D22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客戶設定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55C6-3099-C562-FE2F-476C7622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尚未做詳細測試 </a:t>
            </a:r>
            <a:endParaRPr lang="en-US" altLang="zh-TW" sz="1800" dirty="0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18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需導入料號 </a:t>
            </a:r>
            <a:r>
              <a:rPr lang="en-US" altLang="zh-TW" sz="18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cross reference table</a:t>
            </a:r>
            <a:r>
              <a:rPr lang="zh-TW" altLang="en-US" sz="1800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做測試</a:t>
            </a:r>
            <a:endParaRPr lang="en-US" sz="1800" dirty="0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41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F1024-14D2-D692-043C-E71328E77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7EB9E-6A71-094F-D834-024E98B8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待出貨清單 </a:t>
            </a:r>
            <a:r>
              <a:rPr lang="en-US" altLang="zh-TW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需依照</a:t>
            </a:r>
            <a:r>
              <a:rPr lang="en-US" altLang="zh-TW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SCTE&amp;</a:t>
            </a:r>
            <a:r>
              <a:rPr lang="zh-TW" altLang="en-US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客人規範順序</a:t>
            </a:r>
            <a:r>
              <a:rPr lang="en-US" altLang="zh-TW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D0D1-C04E-2CC9-50E2-3D3104D8B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</a:t>
            </a: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跟 </a:t>
            </a:r>
            <a:r>
              <a:rPr lang="en-US" altLang="zh-TW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 receive date </a:t>
            </a:r>
            <a:r>
              <a:rPr lang="zh-TW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順序互換（請參考下圖欄位排序）</a:t>
            </a:r>
            <a:endParaRPr lang="en-US" altLang="zh-TW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應預設為當地時間當日</a:t>
            </a:r>
            <a:endParaRPr lang="en-US" altLang="zh-TW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選擇客戶後應自動代入客戶名稱</a:t>
            </a:r>
            <a:endParaRPr lang="en-US" altLang="zh-TW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有漏填資料不應該能送出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47C63-867D-4992-8385-616ED654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40" y="3723838"/>
            <a:ext cx="848796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AB13B-D035-0185-DA33-8E9299D9B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C337-2B93-FDDA-52CF-3C6EEAB0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已出貨的歷史資料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C481-7F6B-2B3B-DDD8-5DEE2A47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5465" cy="20977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已出貨的資料應分為照日期及照 </a:t>
            </a:r>
            <a:r>
              <a:rPr lang="en-US" altLang="zh-TW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delivery </a:t>
            </a:r>
            <a:r>
              <a:rPr lang="zh-TW" altLang="en-US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顯示，</a:t>
            </a:r>
            <a:r>
              <a:rPr lang="zh-TW" altLang="en-US" sz="1800" kern="100" dirty="0"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詳見 </a:t>
            </a:r>
            <a:r>
              <a:rPr lang="en-US" altLang="zh-TW" sz="1800" kern="100" dirty="0"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mockup</a:t>
            </a:r>
          </a:p>
          <a:p>
            <a:pPr>
              <a:lnSpc>
                <a:spcPct val="150000"/>
              </a:lnSpc>
            </a:pPr>
            <a:r>
              <a:rPr lang="zh-TW" altLang="en-US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分為檢視及下載，而非自動下載</a:t>
            </a:r>
            <a:endParaRPr lang="en-US" altLang="zh-TW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800" kern="100" dirty="0"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加入</a:t>
            </a:r>
            <a:r>
              <a:rPr lang="en-US" altLang="zh-TW" sz="1800" kern="100" dirty="0"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Customer</a:t>
            </a:r>
            <a:r>
              <a:rPr lang="zh-TW" altLang="en-US" sz="1800" kern="100" dirty="0">
                <a:effectLst/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篩選</a:t>
            </a:r>
            <a:endParaRPr lang="en-US" altLang="zh-TW" sz="1800" kern="100" dirty="0">
              <a:effectLst/>
              <a:highlight>
                <a:srgbClr val="FFFF00"/>
              </a:highlight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800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多筆輸入時以逗號隔開</a:t>
            </a:r>
            <a:endParaRPr lang="en-US" sz="18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 shot of a paper&#10;&#10;AI-generated content may be incorrect.">
            <a:extLst>
              <a:ext uri="{FF2B5EF4-FFF2-40B4-BE49-F238E27FC236}">
                <a16:creationId xmlns:a16="http://schemas.microsoft.com/office/drawing/2014/main" id="{2A4E3C02-E324-639C-1849-BC115413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0" y="4082776"/>
            <a:ext cx="2103384" cy="2615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5D368-0128-975B-6974-D7CC4568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169" y="1882380"/>
            <a:ext cx="3589331" cy="4816257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B1F31B7D-0906-9BCA-7A96-C64C76DF6863}"/>
              </a:ext>
            </a:extLst>
          </p:cNvPr>
          <p:cNvSpPr/>
          <p:nvPr/>
        </p:nvSpPr>
        <p:spPr>
          <a:xfrm>
            <a:off x="-257794" y="4082776"/>
            <a:ext cx="3125972" cy="2615861"/>
          </a:xfrm>
          <a:prstGeom prst="mathMultiply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A39ED-2E9A-DC7D-86A3-A4F45814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95D2-C0BA-EEDF-7FB8-A8648962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產生測試資料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FD44-5818-7123-4856-7B460666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無法作詳細測試，目前掃描 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JPG 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條碼讀不到，如下圖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37649-08B6-176F-6BEC-CE109D541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3190875"/>
            <a:ext cx="5695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3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8d410d-6467-4d03-a4ff-6668152e6c35" xsi:nil="true"/>
    <lcf76f155ced4ddcb4097134ff3c332f xmlns="c7ed1815-46fb-44b5-a0b3-8ec2d5baf34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09DEEDFACAA04D875024FED5DA63EC" ma:contentTypeVersion="13" ma:contentTypeDescription="Create a new document." ma:contentTypeScope="" ma:versionID="ae1f97348ebcf7a608b9c7e280d024b3">
  <xsd:schema xmlns:xsd="http://www.w3.org/2001/XMLSchema" xmlns:xs="http://www.w3.org/2001/XMLSchema" xmlns:p="http://schemas.microsoft.com/office/2006/metadata/properties" xmlns:ns2="c7ed1815-46fb-44b5-a0b3-8ec2d5baf34d" xmlns:ns3="f48d410d-6467-4d03-a4ff-6668152e6c35" targetNamespace="http://schemas.microsoft.com/office/2006/metadata/properties" ma:root="true" ma:fieldsID="d109990d189243d760826f0f77cd230d" ns2:_="" ns3:_="">
    <xsd:import namespace="c7ed1815-46fb-44b5-a0b3-8ec2d5baf34d"/>
    <xsd:import namespace="f48d410d-6467-4d03-a4ff-6668152e6c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d1815-46fb-44b5-a0b3-8ec2d5baf3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b565de-e5be-4bd6-acfa-450bc4c926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d410d-6467-4d03-a4ff-6668152e6c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0595a52-3297-40ba-9627-63fc7a1e1a80}" ma:internalName="TaxCatchAll" ma:showField="CatchAllData" ma:web="f48d410d-6467-4d03-a4ff-6668152e6c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B5F5DB-BC36-4279-95DC-435F12842836}">
  <ds:schemaRefs>
    <ds:schemaRef ds:uri="http://schemas.microsoft.com/office/2006/metadata/properties"/>
    <ds:schemaRef ds:uri="http://schemas.microsoft.com/office/infopath/2007/PartnerControls"/>
    <ds:schemaRef ds:uri="f48d410d-6467-4d03-a4ff-6668152e6c35"/>
    <ds:schemaRef ds:uri="c7ed1815-46fb-44b5-a0b3-8ec2d5baf34d"/>
  </ds:schemaRefs>
</ds:datastoreItem>
</file>

<file path=customXml/itemProps2.xml><?xml version="1.0" encoding="utf-8"?>
<ds:datastoreItem xmlns:ds="http://schemas.openxmlformats.org/officeDocument/2006/customXml" ds:itemID="{40FB5C1B-028C-41C8-8B5A-53EC210A2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4FC707-2461-4641-9877-EB38FF1512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ed1815-46fb-44b5-a0b3-8ec2d5baf34d"/>
    <ds:schemaRef ds:uri="f48d410d-6467-4d03-a4ff-6668152e6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467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YaHei</vt:lpstr>
      <vt:lpstr>Aptos</vt:lpstr>
      <vt:lpstr>Aptos Display</vt:lpstr>
      <vt:lpstr>Arial</vt:lpstr>
      <vt:lpstr>Office Theme</vt:lpstr>
      <vt:lpstr>Inventory System 使用報告</vt:lpstr>
      <vt:lpstr>入庫 - 1</vt:lpstr>
      <vt:lpstr>入庫 - 2</vt:lpstr>
      <vt:lpstr>入庫介面 mockup</vt:lpstr>
      <vt:lpstr>棧板管理頁面</vt:lpstr>
      <vt:lpstr>客戶設定</vt:lpstr>
      <vt:lpstr>待出貨清單 (需依照SCTE&amp;客人規範順序)</vt:lpstr>
      <vt:lpstr>已出貨的歷史資料</vt:lpstr>
      <vt:lpstr>產生測試資料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 Tien</dc:creator>
  <cp:lastModifiedBy>Sofi Tien</cp:lastModifiedBy>
  <cp:revision>5</cp:revision>
  <dcterms:created xsi:type="dcterms:W3CDTF">2025-04-29T22:55:00Z</dcterms:created>
  <dcterms:modified xsi:type="dcterms:W3CDTF">2025-05-07T20:40:17Z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0x010100F309DEEDFACAA04D875024FED5DA63EC</vt:lpwstr>
  </property>
  <property fmtid="{D5CDD505-2E9C-101B-9397-08002B2CF9AE}" pid="3" name="MediaServiceImageTags">
    <vt:lpwstr/>
  </property>
</Properties>
</file>