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75" r:id="rId8"/>
    <p:sldId id="276" r:id="rId9"/>
    <p:sldId id="277" r:id="rId10"/>
    <p:sldId id="257" r:id="rId11"/>
    <p:sldId id="258" r:id="rId12"/>
    <p:sldId id="259" r:id="rId13"/>
    <p:sldId id="285" r:id="rId14"/>
    <p:sldId id="286" r:id="rId15"/>
    <p:sldId id="260" r:id="rId16"/>
    <p:sldId id="261" r:id="rId17"/>
    <p:sldId id="262" r:id="rId18"/>
    <p:sldId id="287" r:id="rId19"/>
    <p:sldId id="263" r:id="rId20"/>
    <p:sldId id="265" r:id="rId21"/>
    <p:sldId id="288" r:id="rId22"/>
    <p:sldId id="289" r:id="rId23"/>
    <p:sldId id="290" r:id="rId24"/>
    <p:sldId id="291" r:id="rId25"/>
    <p:sldId id="268" r:id="rId26"/>
    <p:sldId id="269" r:id="rId27"/>
    <p:sldId id="272" r:id="rId28"/>
    <p:sldId id="273" r:id="rId29"/>
    <p:sldId id="278" r:id="rId30"/>
    <p:sldId id="279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0.xml"/><Relationship Id="rId7" Type="http://schemas.openxmlformats.org/officeDocument/2006/relationships/slide" Target="slide15.xml"/><Relationship Id="rId12" Type="http://schemas.openxmlformats.org/officeDocument/2006/relationships/slide" Target="slide3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7.xml"/><Relationship Id="rId10" Type="http://schemas.openxmlformats.org/officeDocument/2006/relationships/slide" Target="slide27.xml"/><Relationship Id="rId4" Type="http://schemas.openxmlformats.org/officeDocument/2006/relationships/slide" Target="slide4.xml"/><Relationship Id="rId9" Type="http://schemas.openxmlformats.org/officeDocument/2006/relationships/slide" Target="slide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585"/>
            <a:ext cx="9144000" cy="1170431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ACI</a:t>
            </a:r>
            <a:r>
              <a:rPr lang="zh-TW" altLang="en-US" sz="4000" dirty="0" smtClean="0"/>
              <a:t>庫存管理操作流程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hlinkClick r:id="rId2" action="ppaction://hlinksldjump"/>
              </a:rPr>
              <a:t>創建帳號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zh-TW" altLang="en-US" dirty="0">
                <a:hlinkClick r:id="rId4" action="ppaction://hlinksldjump"/>
              </a:rPr>
              <a:t>達運</a:t>
            </a:r>
            <a:r>
              <a:rPr lang="en-US" altLang="zh-TW" dirty="0">
                <a:hlinkClick r:id="rId4" action="ppaction://hlinksldjump"/>
              </a:rPr>
              <a:t>-ACI</a:t>
            </a:r>
            <a:r>
              <a:rPr lang="zh-TW" altLang="en-US" dirty="0">
                <a:hlinkClick r:id="rId4" action="ppaction://hlinksldjump"/>
              </a:rPr>
              <a:t>料號</a:t>
            </a:r>
            <a:r>
              <a:rPr lang="zh-TW" altLang="en-US" dirty="0" smtClean="0">
                <a:hlinkClick r:id="rId4" action="ppaction://hlinksldjump"/>
              </a:rPr>
              <a:t>設定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en-US" altLang="zh-TW" dirty="0" smtClean="0">
                <a:hlinkClick r:id="rId5" action="ppaction://hlinksldjump"/>
              </a:rPr>
              <a:t>ACI – </a:t>
            </a:r>
            <a:r>
              <a:rPr lang="zh-TW" altLang="en-US" dirty="0" smtClean="0">
                <a:hlinkClick r:id="rId5" action="ppaction://hlinksldjump"/>
              </a:rPr>
              <a:t>客戶設定</a:t>
            </a:r>
            <a:r>
              <a:rPr lang="en-US" altLang="zh-TW" dirty="0" smtClean="0">
                <a:hlinkClick r:id="rId5" action="ppaction://hlinksldjump"/>
              </a:rPr>
              <a:t>…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zh-TW" altLang="en-US" dirty="0" smtClean="0">
                <a:hlinkClick r:id="rId3" action="ppaction://hlinksldjump"/>
              </a:rPr>
              <a:t>達運出貨</a:t>
            </a:r>
            <a:r>
              <a:rPr lang="en-US" altLang="zh-TW" dirty="0" smtClean="0">
                <a:hlinkClick r:id="rId3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>
                <a:hlinkClick r:id="rId6" action="ppaction://hlinksldjump"/>
              </a:rPr>
              <a:t>(</a:t>
            </a:r>
            <a:r>
              <a:rPr lang="zh-TW" altLang="en-US" dirty="0">
                <a:hlinkClick r:id="rId6" action="ppaction://hlinksldjump"/>
              </a:rPr>
              <a:t>新增</a:t>
            </a:r>
            <a:r>
              <a:rPr lang="en-US" altLang="zh-TW" dirty="0">
                <a:hlinkClick r:id="rId6" action="ppaction://hlinksldjump"/>
              </a:rPr>
              <a:t>)</a:t>
            </a:r>
            <a:r>
              <a:rPr lang="zh-TW" altLang="en-US" dirty="0">
                <a:hlinkClick r:id="rId6" action="ppaction://hlinksldjump"/>
              </a:rPr>
              <a:t> 模擬 達運</a:t>
            </a:r>
            <a:r>
              <a:rPr lang="en-US" altLang="zh-TW" dirty="0">
                <a:hlinkClick r:id="rId6" action="ppaction://hlinksldjump"/>
              </a:rPr>
              <a:t>-</a:t>
            </a:r>
            <a:r>
              <a:rPr lang="zh-TW" altLang="en-US" dirty="0" smtClean="0">
                <a:hlinkClick r:id="rId6" action="ppaction://hlinksldjump"/>
              </a:rPr>
              <a:t>出貨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(</a:t>
            </a:r>
            <a:r>
              <a:rPr lang="zh-TW" altLang="en-US" dirty="0" smtClean="0">
                <a:hlinkClick r:id="rId7" action="ppaction://hlinksldjump"/>
              </a:rPr>
              <a:t>修改</a:t>
            </a:r>
            <a:r>
              <a:rPr lang="en-US" altLang="zh-TW" dirty="0" smtClean="0">
                <a:hlinkClick r:id="rId7" action="ppaction://hlinksldjump"/>
              </a:rPr>
              <a:t>)ACI-</a:t>
            </a:r>
            <a:r>
              <a:rPr lang="zh-TW" altLang="en-US" dirty="0" smtClean="0">
                <a:hlinkClick r:id="rId7" action="ppaction://hlinksldjump"/>
              </a:rPr>
              <a:t>入庫</a:t>
            </a:r>
            <a:r>
              <a:rPr lang="en-US" altLang="zh-TW" dirty="0" smtClean="0">
                <a:hlinkClick r:id="rId7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(</a:t>
            </a:r>
            <a:r>
              <a:rPr lang="zh-TW" altLang="en-US" dirty="0" smtClean="0">
                <a:hlinkClick r:id="rId8" action="ppaction://hlinksldjump"/>
              </a:rPr>
              <a:t>修改</a:t>
            </a:r>
            <a:r>
              <a:rPr lang="en-US" altLang="zh-TW" dirty="0" smtClean="0">
                <a:hlinkClick r:id="rId8" action="ppaction://hlinksldjump"/>
              </a:rPr>
              <a:t>)ACI-</a:t>
            </a:r>
            <a:r>
              <a:rPr lang="zh-TW" altLang="en-US" dirty="0" smtClean="0">
                <a:hlinkClick r:id="rId8" action="ppaction://hlinksldjump"/>
              </a:rPr>
              <a:t>棧板管理頁面</a:t>
            </a:r>
            <a:r>
              <a:rPr lang="en-US" altLang="zh-TW" dirty="0" smtClean="0">
                <a:hlinkClick r:id="rId8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(</a:t>
            </a:r>
            <a:r>
              <a:rPr lang="zh-TW" altLang="en-US" dirty="0" smtClean="0">
                <a:hlinkClick r:id="rId9" action="ppaction://hlinksldjump"/>
              </a:rPr>
              <a:t>新增</a:t>
            </a:r>
            <a:r>
              <a:rPr lang="en-US" altLang="zh-TW" dirty="0" smtClean="0">
                <a:hlinkClick r:id="rId9" action="ppaction://hlinksldjump"/>
              </a:rPr>
              <a:t>)ACI</a:t>
            </a:r>
            <a:r>
              <a:rPr lang="zh-TW" altLang="en-US" dirty="0" smtClean="0">
                <a:hlinkClick r:id="rId9" action="ppaction://hlinksldjump"/>
              </a:rPr>
              <a:t> </a:t>
            </a:r>
            <a:r>
              <a:rPr lang="en-US" altLang="zh-TW" dirty="0">
                <a:hlinkClick r:id="rId9" action="ppaction://hlinksldjump"/>
              </a:rPr>
              <a:t>-</a:t>
            </a:r>
            <a:r>
              <a:rPr lang="zh-TW" altLang="en-US" dirty="0">
                <a:hlinkClick r:id="rId9" action="ppaction://hlinksldjump"/>
              </a:rPr>
              <a:t> 待出貨清單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ACI</a:t>
            </a:r>
            <a:r>
              <a:rPr lang="zh-TW" altLang="en-US" dirty="0" smtClean="0">
                <a:hlinkClick r:id="rId10" action="ppaction://hlinksldjump"/>
              </a:rPr>
              <a:t> </a:t>
            </a:r>
            <a:r>
              <a:rPr lang="en-US" altLang="zh-TW" dirty="0" smtClean="0">
                <a:hlinkClick r:id="rId10" action="ppaction://hlinksldjump"/>
              </a:rPr>
              <a:t>-</a:t>
            </a:r>
            <a:r>
              <a:rPr lang="zh-TW" altLang="en-US" dirty="0" smtClean="0">
                <a:hlinkClick r:id="rId10" action="ppaction://hlinksldjump"/>
              </a:rPr>
              <a:t> 設備</a:t>
            </a:r>
            <a:r>
              <a:rPr lang="zh-TW" altLang="en-US" dirty="0" smtClean="0">
                <a:hlinkClick r:id="rId10" action="ppaction://hlinksldjump"/>
              </a:rPr>
              <a:t>轉移 </a:t>
            </a:r>
            <a:r>
              <a:rPr lang="en-US" altLang="zh-TW" dirty="0" smtClean="0">
                <a:hlinkClick r:id="rId10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(</a:t>
            </a:r>
            <a:r>
              <a:rPr lang="zh-TW" altLang="en-US" dirty="0" smtClean="0">
                <a:hlinkClick r:id="rId11" action="ppaction://hlinksldjump"/>
              </a:rPr>
              <a:t>新增</a:t>
            </a:r>
            <a:r>
              <a:rPr lang="en-US" altLang="zh-TW" dirty="0" smtClean="0">
                <a:hlinkClick r:id="rId11" action="ppaction://hlinksldjump"/>
              </a:rPr>
              <a:t>)ACI-</a:t>
            </a:r>
            <a:r>
              <a:rPr lang="zh-TW" altLang="en-US" dirty="0">
                <a:hlinkClick r:id="rId11" action="ppaction://hlinksldjump"/>
              </a:rPr>
              <a:t>已出貨的歷史清單</a:t>
            </a:r>
            <a:r>
              <a:rPr lang="en-US" altLang="zh-TW" dirty="0" smtClean="0">
                <a:hlinkClick r:id="rId11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(</a:t>
            </a:r>
            <a:r>
              <a:rPr lang="zh-TW" altLang="en-US" dirty="0" smtClean="0">
                <a:hlinkClick r:id="rId12" action="ppaction://hlinksldjump"/>
              </a:rPr>
              <a:t>新增</a:t>
            </a:r>
            <a:r>
              <a:rPr lang="en-US" altLang="zh-TW" dirty="0" smtClean="0">
                <a:hlinkClick r:id="rId12" action="ppaction://hlinksldjump"/>
              </a:rPr>
              <a:t>)ACI-</a:t>
            </a:r>
            <a:r>
              <a:rPr lang="zh-TW" altLang="en-US" dirty="0" smtClean="0">
                <a:hlinkClick r:id="rId12" action="ppaction://hlinksldjump"/>
              </a:rPr>
              <a:t>入庫歷史清單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896" y="2200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達運出貨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</a:t>
            </a:r>
            <a:r>
              <a:rPr lang="zh-TW" altLang="en-US" dirty="0" smtClean="0"/>
              <a:t> 可產生貼在棧板上的條碼圖檔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棧板條碼編碼方式目前是使用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達運料號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當</a:t>
            </a:r>
            <a:r>
              <a:rPr lang="zh-TW" altLang="en-US" dirty="0"/>
              <a:t>時的</a:t>
            </a:r>
            <a:r>
              <a:rPr lang="zh-TW" altLang="en-US" dirty="0" smtClean="0"/>
              <a:t>日期時間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的唯一值 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7888" y="29197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" y="1234440"/>
            <a:ext cx="4892760" cy="4243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79" y="2368296"/>
            <a:ext cx="6530621" cy="459028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84064" y="2889504"/>
            <a:ext cx="365760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0369" y="1234440"/>
            <a:ext cx="4892760" cy="41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857"/>
            <a:ext cx="6896831" cy="52120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93" y="1069848"/>
            <a:ext cx="4232355" cy="1737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38" y="4361688"/>
            <a:ext cx="4779264" cy="855601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896831" y="2130552"/>
            <a:ext cx="761062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96831" y="3236976"/>
            <a:ext cx="848137" cy="105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165592" y="5733288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檔 以及得知 棧板條碼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7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)</a:t>
            </a:r>
            <a:r>
              <a:rPr lang="zh-TW" altLang="en-US" dirty="0" smtClean="0"/>
              <a:t> 模擬 達運</a:t>
            </a:r>
            <a:r>
              <a:rPr lang="en-US" altLang="zh-TW" dirty="0" smtClean="0"/>
              <a:t>-</a:t>
            </a:r>
            <a:r>
              <a:rPr lang="zh-TW" altLang="en-US" dirty="0" smtClean="0"/>
              <a:t>出貨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供</a:t>
            </a:r>
            <a:r>
              <a:rPr lang="en-US" altLang="zh-TW" dirty="0" smtClean="0"/>
              <a:t>ACI</a:t>
            </a:r>
            <a:r>
              <a:rPr lang="zh-TW" altLang="en-US" dirty="0" smtClean="0"/>
              <a:t>測試使用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可快速的產生達運出貨的資料</a:t>
            </a:r>
            <a:endParaRPr lang="en-US" altLang="zh-TW" dirty="0" smtClean="0"/>
          </a:p>
          <a:p>
            <a:r>
              <a:rPr lang="zh-TW" altLang="en-US" dirty="0" smtClean="0"/>
              <a:t>之後將</a:t>
            </a:r>
            <a:r>
              <a:rPr lang="zh-TW" altLang="en-US" dirty="0" smtClean="0"/>
              <a:t>移除此</a:t>
            </a:r>
            <a:r>
              <a:rPr lang="zh-TW" altLang="en-US" dirty="0" smtClean="0"/>
              <a:t>測試頁面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35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新增</a:t>
            </a:r>
            <a:r>
              <a:rPr lang="en-US" altLang="zh-TW" dirty="0"/>
              <a:t>)</a:t>
            </a:r>
            <a:r>
              <a:rPr lang="zh-TW" altLang="en-US" dirty="0"/>
              <a:t> 模擬 達運</a:t>
            </a:r>
            <a:r>
              <a:rPr lang="en-US" altLang="zh-TW" dirty="0"/>
              <a:t>-</a:t>
            </a:r>
            <a:r>
              <a:rPr lang="zh-TW" altLang="en-US" dirty="0"/>
              <a:t>出貨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344169"/>
            <a:ext cx="6809299" cy="5513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82" y="885343"/>
            <a:ext cx="4363059" cy="144800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952744" y="2423160"/>
            <a:ext cx="1261872" cy="14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92" y="4310252"/>
            <a:ext cx="4326649" cy="116700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5952744" y="3858768"/>
            <a:ext cx="13990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ACI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將達運出貨的棧板做入庫的動作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點擊</a:t>
            </a:r>
            <a:r>
              <a:rPr lang="zh-TW" altLang="en-US" dirty="0" smtClean="0"/>
              <a:t>左側導覽列的 </a:t>
            </a:r>
            <a:r>
              <a:rPr lang="en-US" altLang="zh-TW" dirty="0" smtClean="0"/>
              <a:t>“ACI-</a:t>
            </a:r>
            <a:r>
              <a:rPr lang="zh-TW" altLang="en-US" dirty="0" smtClean="0"/>
              <a:t>入庫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使用條碼機掃描棧板上的條碼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棧板名稱後按</a:t>
            </a:r>
            <a:r>
              <a:rPr lang="en-US" altLang="zh-TW" dirty="0" smtClean="0"/>
              <a:t>Enter)</a:t>
            </a:r>
          </a:p>
          <a:p>
            <a:pPr marL="0" indent="0">
              <a:buNone/>
            </a:pPr>
            <a:r>
              <a:rPr lang="en-US" altLang="zh-TW" dirty="0" smtClean="0"/>
              <a:t>-&gt; </a:t>
            </a:r>
            <a:r>
              <a:rPr lang="zh-TW" altLang="en-US" dirty="0" smtClean="0"/>
              <a:t>頁面顯示該棧板內含什麼資料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可點擊 棧板名稱 查看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可連續刷入</a:t>
            </a:r>
            <a:r>
              <a:rPr lang="zh-TW" altLang="en-US" dirty="0" smtClean="0"/>
              <a:t>多個單筆的棧</a:t>
            </a:r>
            <a:r>
              <a:rPr lang="zh-TW" altLang="en-US" dirty="0" smtClean="0"/>
              <a:t>板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再一次</a:t>
            </a:r>
            <a:r>
              <a:rPr lang="zh-TW" altLang="en-US" dirty="0"/>
              <a:t>統一進行</a:t>
            </a:r>
            <a:r>
              <a:rPr lang="zh-TW" altLang="en-US" dirty="0" smtClean="0"/>
              <a:t>入庫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也可</a:t>
            </a:r>
            <a:r>
              <a:rPr lang="zh-TW" altLang="en-US" dirty="0"/>
              <a:t>使用</a:t>
            </a:r>
            <a:r>
              <a:rPr lang="en-US" altLang="zh-TW" dirty="0"/>
              <a:t>ship</a:t>
            </a:r>
            <a:r>
              <a:rPr lang="zh-TW" altLang="en-US" dirty="0" smtClean="0"/>
              <a:t>入庫 </a:t>
            </a:r>
            <a:r>
              <a:rPr lang="zh-TW" altLang="en-US" dirty="0" smtClean="0"/>
              <a:t>  </a:t>
            </a:r>
            <a:r>
              <a:rPr lang="en-US" altLang="zh-TW" dirty="0" smtClean="0"/>
              <a:t>(</a:t>
            </a:r>
            <a:r>
              <a:rPr lang="en-US" altLang="zh-TW" dirty="0"/>
              <a:t>ship</a:t>
            </a:r>
            <a:r>
              <a:rPr lang="zh-TW" altLang="en-US" dirty="0"/>
              <a:t>為多筆的棧</a:t>
            </a:r>
            <a:r>
              <a:rPr lang="zh-TW" altLang="en-US" dirty="0" smtClean="0"/>
              <a:t>板組合而</a:t>
            </a:r>
            <a:r>
              <a:rPr lang="zh-TW" altLang="en-US" dirty="0" smtClean="0"/>
              <a:t>成</a:t>
            </a:r>
            <a:r>
              <a:rPr lang="en-US" altLang="zh-TW" dirty="0" smtClean="0"/>
              <a:t>..</a:t>
            </a:r>
            <a:r>
              <a:rPr lang="zh-TW" altLang="en-US" dirty="0" smtClean="0"/>
              <a:t>目前只能</a:t>
            </a:r>
            <a:r>
              <a:rPr lang="en-US" altLang="zh-TW" dirty="0" smtClean="0"/>
              <a:t>		</a:t>
            </a:r>
            <a:r>
              <a:rPr lang="zh-TW" altLang="en-US" dirty="0" smtClean="0"/>
              <a:t>手動將多個棧板文字貼上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棧板間用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逗號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空格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分隔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完成入庫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6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92480" y="5484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144871"/>
            <a:ext cx="8404202" cy="565639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602736" y="10110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可使用單一棧板入庫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50280" y="921676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也能使用</a:t>
            </a:r>
            <a:r>
              <a:rPr lang="en-US" altLang="zh-TW" dirty="0" smtClean="0">
                <a:solidFill>
                  <a:srgbClr val="FF0000"/>
                </a:solidFill>
              </a:rPr>
              <a:t>ship</a:t>
            </a:r>
            <a:r>
              <a:rPr lang="zh-TW" altLang="en-US" dirty="0" smtClean="0">
                <a:solidFill>
                  <a:srgbClr val="FF0000"/>
                </a:solidFill>
              </a:rPr>
              <a:t>入庫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一次多個棧板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010912" y="3218688"/>
            <a:ext cx="27432" cy="170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297680" y="4846320"/>
            <a:ext cx="300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點擊可看棧板內存放的資訊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9153144" y="3218688"/>
            <a:ext cx="27432" cy="15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694041" y="47659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可改變儲位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15820" y="2005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-&gt;</a:t>
            </a:r>
            <a:r>
              <a:rPr lang="zh-TW" altLang="en-US" sz="3600" dirty="0" smtClean="0"/>
              <a:t>查看</a:t>
            </a:r>
            <a:r>
              <a:rPr lang="zh-TW" altLang="en-US" sz="3600" dirty="0"/>
              <a:t>棧板內存放的資訊</a:t>
            </a:r>
            <a:br>
              <a:rPr lang="zh-TW" altLang="en-US" sz="3600" dirty="0"/>
            </a:b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0642"/>
            <a:ext cx="9765793" cy="54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入庫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sz="3200" dirty="0" smtClean="0"/>
              <a:t>入庫資訊後顯示棧板資訊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369"/>
            <a:ext cx="10515600" cy="42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/>
          <a:lstStyle/>
          <a:p>
            <a:r>
              <a:rPr lang="zh-TW" altLang="en-US" dirty="0" smtClean="0"/>
              <a:t>管理分成</a:t>
            </a:r>
            <a:r>
              <a:rPr lang="zh-TW" altLang="en-US" dirty="0" smtClean="0">
                <a:solidFill>
                  <a:srgbClr val="FF0000"/>
                </a:solidFill>
              </a:rPr>
              <a:t>倉庫管理  </a:t>
            </a:r>
            <a:r>
              <a:rPr lang="zh-TW" altLang="en-US" dirty="0" smtClean="0"/>
              <a:t>以及  </a:t>
            </a:r>
            <a:r>
              <a:rPr lang="zh-TW" altLang="en-US" dirty="0" smtClean="0">
                <a:solidFill>
                  <a:srgbClr val="92D050"/>
                </a:solidFill>
              </a:rPr>
              <a:t>棧板管理 </a:t>
            </a:r>
            <a:r>
              <a:rPr lang="zh-TW" altLang="en-US" dirty="0" smtClean="0"/>
              <a:t>兩部分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倉庫管理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將空棧板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棧板內無紙箱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刪除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92D050"/>
                </a:solidFill>
              </a:rPr>
              <a:t>棧板管理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可進行整個棧板 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加入待出貨清單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設備轉移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可更改 棧板儲</a:t>
            </a:r>
            <a:r>
              <a:rPr lang="zh-TW" altLang="en-US" dirty="0" smtClean="0"/>
              <a:t>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可進入單一棧板中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對棧板內容物進行操作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4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初始登入用  帳號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aciadmin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:1234</a:t>
            </a:r>
          </a:p>
          <a:p>
            <a:r>
              <a:rPr lang="zh-TW" altLang="en-US" dirty="0" smtClean="0"/>
              <a:t>登入後可至左側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新增帳號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選單處新增帳號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ACI</a:t>
            </a:r>
            <a:r>
              <a:rPr lang="zh-TW" altLang="en-US" dirty="0" smtClean="0"/>
              <a:t>專屬帳號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依照腳色不同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可開放不同的管理權限 </a:t>
            </a:r>
            <a:r>
              <a:rPr lang="en-US" altLang="zh-TW" dirty="0" smtClean="0"/>
              <a:t>(admin</a:t>
            </a:r>
            <a:r>
              <a:rPr lang="zh-TW" altLang="en-US" dirty="0" smtClean="0"/>
              <a:t>擁有全部權限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可至左邊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帳號管理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 查看管理目前所有帳號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37616" y="8871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27" y="1713607"/>
            <a:ext cx="12354279" cy="4339721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8467344" y="1856232"/>
            <a:ext cx="484632" cy="10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 – </a:t>
            </a:r>
            <a:r>
              <a:rPr lang="zh-TW" altLang="en-US" dirty="0"/>
              <a:t>棧板管理頁</a:t>
            </a:r>
            <a:r>
              <a:rPr lang="zh-TW" altLang="en-US" dirty="0" smtClean="0"/>
              <a:t>面</a:t>
            </a:r>
            <a:endParaRPr lang="zh-TW" altLang="en-US" sz="36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單一棧</a:t>
            </a:r>
            <a:r>
              <a:rPr lang="zh-TW" altLang="en-US" dirty="0" smtClean="0">
                <a:solidFill>
                  <a:srgbClr val="92D050"/>
                </a:solidFill>
              </a:rPr>
              <a:t>板</a:t>
            </a:r>
            <a:r>
              <a:rPr lang="zh-TW" altLang="en-US" dirty="0" smtClean="0">
                <a:solidFill>
                  <a:srgbClr val="92D050"/>
                </a:solidFill>
              </a:rPr>
              <a:t>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點選單一棧板的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可進入該棧板針對內容物操作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zh-TW" altLang="en-US" dirty="0" smtClean="0"/>
              <a:t>條碼機掃描紙箱條碼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</a:t>
            </a:r>
            <a:r>
              <a:rPr lang="zh-TW" altLang="en-US" dirty="0"/>
              <a:t>紙箱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可進行個別</a:t>
            </a:r>
            <a:r>
              <a:rPr lang="zh-TW" altLang="en-US" dirty="0" smtClean="0"/>
              <a:t>紙箱的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加入待出貨清單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設備轉移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07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 – </a:t>
            </a:r>
            <a:r>
              <a:rPr lang="zh-TW" altLang="en-US" dirty="0"/>
              <a:t>棧板管理頁面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3600" dirty="0"/>
              <a:t>單一棧板內容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" y="1546370"/>
            <a:ext cx="10896835" cy="52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待出貨清單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左側導覽列的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待出貨清單 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未手動匯入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檔案前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只能進行設備轉移 無法出貨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手動選擇由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匯出的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 如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檔案需出貨的數量 不符合 待出貨清單中的數量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則</a:t>
            </a:r>
            <a:r>
              <a:rPr lang="en-US" altLang="zh-TW" dirty="0" smtClean="0"/>
              <a:t>	</a:t>
            </a:r>
            <a:r>
              <a:rPr lang="zh-TW" altLang="en-US" dirty="0" smtClean="0"/>
              <a:t>無法出貨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只能將設備移出待出貨清單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 如</a:t>
            </a:r>
            <a:r>
              <a:rPr lang="en-US" altLang="zh-TW" dirty="0"/>
              <a:t>excel</a:t>
            </a:r>
            <a:r>
              <a:rPr lang="zh-TW" altLang="en-US" dirty="0"/>
              <a:t>檔案需出貨的數量 </a:t>
            </a:r>
            <a:r>
              <a:rPr lang="zh-TW" altLang="en-US" dirty="0" smtClean="0"/>
              <a:t>符合 </a:t>
            </a:r>
            <a:r>
              <a:rPr lang="zh-TW" altLang="en-US" dirty="0"/>
              <a:t>待出貨清單中的數量 </a:t>
            </a:r>
            <a:r>
              <a:rPr lang="en-US" altLang="zh-TW" dirty="0"/>
              <a:t>,</a:t>
            </a:r>
            <a:r>
              <a:rPr lang="zh-TW" altLang="en-US" dirty="0"/>
              <a:t> 則</a:t>
            </a:r>
            <a:r>
              <a:rPr lang="en-US" altLang="zh-TW" dirty="0"/>
              <a:t>	</a:t>
            </a:r>
            <a:r>
              <a:rPr lang="zh-TW" altLang="en-US" dirty="0"/>
              <a:t>可以</a:t>
            </a:r>
            <a:r>
              <a:rPr lang="zh-TW" altLang="en-US" dirty="0" smtClean="0"/>
              <a:t>出貨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28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5"/>
            <a:ext cx="6618844" cy="35021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5" y="3027809"/>
            <a:ext cx="6422136" cy="3698177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0456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待出貨清單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69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待出貨清單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sz="2800" dirty="0" smtClean="0"/>
              <a:t>將貨物</a:t>
            </a:r>
            <a:r>
              <a:rPr lang="zh-TW" altLang="en-US" sz="2800" dirty="0" smtClean="0"/>
              <a:t>出貨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會跳出需要輸入的文字框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ASN_Number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Purchase_order_number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Received_date</a:t>
            </a:r>
            <a:endParaRPr lang="en-US" altLang="zh-TW" dirty="0"/>
          </a:p>
          <a:p>
            <a:pPr lvl="1"/>
            <a:r>
              <a:rPr lang="en-US" altLang="zh-TW" dirty="0" err="1" smtClean="0"/>
              <a:t>Shipping_date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Shipping_company_contractor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Tracking number</a:t>
            </a:r>
          </a:p>
          <a:p>
            <a:pPr lvl="1"/>
            <a:r>
              <a:rPr lang="zh-TW" altLang="en-US" dirty="0" smtClean="0"/>
              <a:t>客戶</a:t>
            </a:r>
            <a:endParaRPr lang="en-US" altLang="zh-TW" dirty="0" smtClean="0"/>
          </a:p>
          <a:p>
            <a:r>
              <a:rPr lang="zh-TW" altLang="en-US" dirty="0" smtClean="0"/>
              <a:t>輸入完成送出後即進行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內容為該棧板內的所有紙箱內容 </a:t>
            </a:r>
            <a:r>
              <a:rPr lang="en-US" altLang="zh-TW" dirty="0" smtClean="0"/>
              <a:t>, excel</a:t>
            </a:r>
            <a:r>
              <a:rPr lang="zh-TW" altLang="en-US" dirty="0" smtClean="0"/>
              <a:t>內</a:t>
            </a:r>
            <a:r>
              <a:rPr lang="zh-TW" altLang="en-US" dirty="0" smtClean="0"/>
              <a:t>的欄位</a:t>
            </a:r>
            <a:r>
              <a:rPr lang="zh-TW" altLang="en-US" dirty="0" smtClean="0"/>
              <a:t>會全部填上上面填入的資料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</a:t>
            </a:r>
            <a:r>
              <a:rPr lang="zh-TW" altLang="en-US" dirty="0" smtClean="0"/>
              <a:t>紙箱內容加入到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已出貨清單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供查詢用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3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0768" y="0"/>
            <a:ext cx="10515600" cy="1325563"/>
          </a:xfrm>
        </p:spPr>
        <p:txBody>
          <a:bodyPr/>
          <a:lstStyle/>
          <a:p>
            <a:r>
              <a:rPr lang="en-US" altLang="zh-TW" dirty="0"/>
              <a:t>ACI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待出貨清單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" y="1024127"/>
            <a:ext cx="8413949" cy="55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設備轉移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點擊表單的 </a:t>
            </a:r>
            <a:r>
              <a:rPr lang="en-US" altLang="zh-TW" dirty="0"/>
              <a:t>”</a:t>
            </a:r>
            <a:r>
              <a:rPr lang="zh-TW" altLang="en-US" dirty="0"/>
              <a:t>編輯</a:t>
            </a:r>
            <a:r>
              <a:rPr lang="en-US" altLang="zh-TW" dirty="0"/>
              <a:t>“</a:t>
            </a:r>
            <a:r>
              <a:rPr lang="zh-TW" altLang="en-US" dirty="0"/>
              <a:t> 按鈕 </a:t>
            </a:r>
            <a:r>
              <a:rPr lang="en-US" altLang="zh-TW" dirty="0"/>
              <a:t>, </a:t>
            </a:r>
            <a:r>
              <a:rPr lang="zh-TW" altLang="en-US" dirty="0"/>
              <a:t>可對棧板內的個別紙箱進行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zh-TW" altLang="en-US" dirty="0" smtClean="0"/>
              <a:t>點</a:t>
            </a:r>
            <a:r>
              <a:rPr lang="zh-TW" altLang="en-US" dirty="0" smtClean="0"/>
              <a:t>擊</a:t>
            </a:r>
            <a:r>
              <a:rPr lang="en-US" altLang="zh-TW" dirty="0" smtClean="0"/>
              <a:t>”</a:t>
            </a:r>
            <a:r>
              <a:rPr lang="zh-TW" altLang="en-US" dirty="0"/>
              <a:t>設備轉移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會跳出可以選擇轉移的棧板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單選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使用條碼機掃描棧板條碼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 或 手動點選 </a:t>
            </a:r>
            <a:endParaRPr lang="en-US" altLang="zh-TW" dirty="0" smtClean="0"/>
          </a:p>
          <a:p>
            <a:r>
              <a:rPr lang="zh-TW" altLang="en-US" dirty="0" smtClean="0"/>
              <a:t>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該棧板內的所有紙箱內容轉移至選擇的棧板 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設備轉移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4" y="2727896"/>
            <a:ext cx="3956283" cy="2810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0" y="1411702"/>
            <a:ext cx="7369370" cy="17790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70" y="5075396"/>
            <a:ext cx="7093290" cy="169935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4175327" y="2559843"/>
            <a:ext cx="647303" cy="73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175327" y="4443984"/>
            <a:ext cx="1176081" cy="63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60670" y="1527048"/>
            <a:ext cx="7231330" cy="176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60670" y="5202936"/>
            <a:ext cx="7157298" cy="16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9518904" y="1407699"/>
            <a:ext cx="594360" cy="184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9884664" y="3364992"/>
            <a:ext cx="0" cy="16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9518904" y="5202936"/>
            <a:ext cx="594360" cy="1571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已出貨歷史清單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表列已出貨的明細</a:t>
            </a:r>
            <a:endParaRPr lang="en-US" altLang="zh-TW" dirty="0" smtClean="0"/>
          </a:p>
          <a:p>
            <a:r>
              <a:rPr lang="zh-TW" altLang="en-US" dirty="0" smtClean="0"/>
              <a:t>可用依照出貨時間日期做</a:t>
            </a:r>
            <a:r>
              <a:rPr lang="zh-TW" altLang="en-US" dirty="0" smtClean="0"/>
              <a:t>查詢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預設全部顯示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可依照條件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下載</a:t>
            </a:r>
            <a:r>
              <a:rPr lang="zh-TW" altLang="en-US" dirty="0"/>
              <a:t>所</a:t>
            </a:r>
            <a:r>
              <a:rPr lang="zh-TW" altLang="en-US" dirty="0" smtClean="0"/>
              <a:t>需要的出貨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7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5" y="1179576"/>
            <a:ext cx="5551050" cy="56052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320" y="3520440"/>
            <a:ext cx="10149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94" y="1179576"/>
            <a:ext cx="6113946" cy="60550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16168" y="3255264"/>
            <a:ext cx="1106424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08494" y="964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已出貨歷史清單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3" y="1690688"/>
            <a:ext cx="5125617" cy="50912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68" y="1993392"/>
            <a:ext cx="6461044" cy="388078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37944" y="3410712"/>
            <a:ext cx="1060704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34286" y="4236315"/>
            <a:ext cx="1456385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579608" y="3067812"/>
            <a:ext cx="1612392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ACI-</a:t>
            </a:r>
            <a:r>
              <a:rPr lang="zh-TW" altLang="en-US" dirty="0"/>
              <a:t>入庫歷史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2983"/>
          </a:xfrm>
        </p:spPr>
        <p:txBody>
          <a:bodyPr/>
          <a:lstStyle/>
          <a:p>
            <a:r>
              <a:rPr lang="zh-TW" altLang="en-US" dirty="0" smtClean="0"/>
              <a:t>可查看每次入庫的棧板</a:t>
            </a:r>
            <a:r>
              <a:rPr lang="en-US" altLang="zh-TW" dirty="0" smtClean="0"/>
              <a:t>,</a:t>
            </a:r>
            <a:r>
              <a:rPr lang="zh-TW" altLang="en-US" dirty="0" smtClean="0"/>
              <a:t>時間資訊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3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1016"/>
            <a:ext cx="5757515" cy="57790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23" y="274320"/>
            <a:ext cx="6178365" cy="562356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060703" y="1901635"/>
            <a:ext cx="1078992" cy="69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3572" y="3708210"/>
            <a:ext cx="4696811" cy="2098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407209" y="923544"/>
            <a:ext cx="1078992" cy="69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507224" y="1792224"/>
            <a:ext cx="4608576" cy="402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ACI-</a:t>
            </a:r>
            <a:r>
              <a:rPr lang="zh-TW" altLang="en-US" dirty="0"/>
              <a:t>入庫歷史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-73152" y="6391656"/>
            <a:ext cx="1133855" cy="338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3648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建立達運料號和</a:t>
            </a:r>
            <a:r>
              <a:rPr lang="en-US" altLang="zh-TW" dirty="0" smtClean="0"/>
              <a:t>ACI</a:t>
            </a:r>
            <a:r>
              <a:rPr lang="zh-TW" altLang="en-US" dirty="0" smtClean="0"/>
              <a:t>之間的關聯</a:t>
            </a:r>
            <a:endParaRPr lang="en-US" altLang="zh-TW" dirty="0" smtClean="0"/>
          </a:p>
          <a:p>
            <a:r>
              <a:rPr lang="zh-TW" altLang="en-US" dirty="0" smtClean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輸入設定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編輯料號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1878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283"/>
            <a:ext cx="10515600" cy="4142022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913"/>
            <a:ext cx="4574234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52" y="1843913"/>
            <a:ext cx="4599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ACI</a:t>
            </a:r>
            <a:r>
              <a:rPr lang="zh-TW" altLang="en-US" dirty="0" smtClean="0"/>
              <a:t>的客戶資料</a:t>
            </a:r>
            <a:endParaRPr lang="en-US" altLang="zh-TW" dirty="0"/>
          </a:p>
          <a:p>
            <a:r>
              <a:rPr lang="zh-TW" altLang="en-US" dirty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客戶設定</a:t>
            </a:r>
            <a:r>
              <a:rPr lang="en-US" altLang="zh-TW" dirty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新增客戶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1385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1690688"/>
            <a:ext cx="11821603" cy="43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編輯 客戶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52" y="1316608"/>
            <a:ext cx="6545377" cy="33559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67" y="3092105"/>
            <a:ext cx="6343677" cy="3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869</Words>
  <Application>Microsoft Office PowerPoint</Application>
  <PresentationFormat>寬螢幕</PresentationFormat>
  <Paragraphs>118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ACI庫存管理操作流程</vt:lpstr>
      <vt:lpstr>創建帳號</vt:lpstr>
      <vt:lpstr>創建帳號</vt:lpstr>
      <vt:lpstr>達運 , ACI料號設定 </vt:lpstr>
      <vt:lpstr>達運 , ACI料號設定 </vt:lpstr>
      <vt:lpstr>達運 , ACI料號設定 </vt:lpstr>
      <vt:lpstr>ACI – 客戶設定</vt:lpstr>
      <vt:lpstr>ACI – 客戶設定</vt:lpstr>
      <vt:lpstr>新增&amp;編輯 客戶</vt:lpstr>
      <vt:lpstr>達運 – 出貨</vt:lpstr>
      <vt:lpstr>達運 – 出貨</vt:lpstr>
      <vt:lpstr>達運 – 出貨</vt:lpstr>
      <vt:lpstr>(新增) 模擬 達運-出貨   </vt:lpstr>
      <vt:lpstr>(新增) 模擬 達運-出貨 </vt:lpstr>
      <vt:lpstr>ACI – 入庫 </vt:lpstr>
      <vt:lpstr>ACI – 入庫</vt:lpstr>
      <vt:lpstr>ACI – 入庫  -&gt;查看棧板內存放的資訊 </vt:lpstr>
      <vt:lpstr>ACI - 入庫  入庫資訊後顯示棧板資訊</vt:lpstr>
      <vt:lpstr>ACI – 棧板管理頁面</vt:lpstr>
      <vt:lpstr>ACI – 棧板管理頁面</vt:lpstr>
      <vt:lpstr>ACI – 棧板管理頁面</vt:lpstr>
      <vt:lpstr>ACI – 棧板管理頁面  單一棧板內容</vt:lpstr>
      <vt:lpstr>ACI - 待出貨清單</vt:lpstr>
      <vt:lpstr>ACI - 待出貨清單</vt:lpstr>
      <vt:lpstr>ACI – 待出貨清單  將貨物出貨</vt:lpstr>
      <vt:lpstr>ACI – 待出貨清單</vt:lpstr>
      <vt:lpstr>ACI - 設備轉移</vt:lpstr>
      <vt:lpstr>ACI - 設備轉移</vt:lpstr>
      <vt:lpstr>ACI - 已出貨歷史清單</vt:lpstr>
      <vt:lpstr>ACI - 已出貨歷史清單</vt:lpstr>
      <vt:lpstr>ACI-入庫歷史清單</vt:lpstr>
      <vt:lpstr>ACI-入庫歷史清單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IoT-洪琦岩</dc:creator>
  <cp:lastModifiedBy>IoT-洪琦岩</cp:lastModifiedBy>
  <cp:revision>47</cp:revision>
  <dcterms:created xsi:type="dcterms:W3CDTF">2025-03-31T01:58:10Z</dcterms:created>
  <dcterms:modified xsi:type="dcterms:W3CDTF">2025-06-26T04:12:16Z</dcterms:modified>
</cp:coreProperties>
</file>