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94" r:id="rId7"/>
    <p:sldId id="295" r:id="rId8"/>
    <p:sldId id="296" r:id="rId9"/>
    <p:sldId id="297" r:id="rId10"/>
    <p:sldId id="298" r:id="rId11"/>
    <p:sldId id="300" r:id="rId12"/>
    <p:sldId id="301" r:id="rId13"/>
    <p:sldId id="302" r:id="rId14"/>
    <p:sldId id="257" r:id="rId15"/>
    <p:sldId id="258" r:id="rId16"/>
    <p:sldId id="299" r:id="rId17"/>
    <p:sldId id="303" r:id="rId18"/>
    <p:sldId id="304" r:id="rId19"/>
    <p:sldId id="30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53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7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2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55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75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00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57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64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83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35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13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83F52-7D59-45B5-B017-ABEB8042948F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46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00585"/>
            <a:ext cx="9144000" cy="1170431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達運</a:t>
            </a:r>
            <a:r>
              <a:rPr lang="zh-TW" altLang="en-US" sz="4000" smtClean="0"/>
              <a:t>條碼機 操作</a:t>
            </a:r>
            <a:r>
              <a:rPr lang="zh-TW" altLang="en-US" sz="4000" dirty="0" smtClean="0"/>
              <a:t>流程</a:t>
            </a:r>
            <a:endParaRPr lang="zh-TW" altLang="en-US" sz="4000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hlinkClick r:id="rId2" action="ppaction://hlinksldjump"/>
              </a:rPr>
              <a:t>創建</a:t>
            </a:r>
            <a:r>
              <a:rPr lang="en-US" altLang="zh-TW" dirty="0" smtClean="0">
                <a:hlinkClick r:id="rId2" action="ppaction://hlinksldjump"/>
              </a:rPr>
              <a:t>&amp;</a:t>
            </a:r>
            <a:r>
              <a:rPr lang="zh-TW" altLang="en-US" dirty="0" smtClean="0">
                <a:hlinkClick r:id="rId2" action="ppaction://hlinksldjump"/>
              </a:rPr>
              <a:t> 管理帳號</a:t>
            </a:r>
            <a:endParaRPr lang="en-US" altLang="zh-TW" dirty="0" smtClean="0">
              <a:hlinkClick r:id="rId3" action="ppaction://hlinksldjump"/>
            </a:endParaRPr>
          </a:p>
          <a:p>
            <a:r>
              <a:rPr lang="zh-TW" altLang="en-US" dirty="0">
                <a:hlinkClick r:id="rId4" action="ppaction://hlinksldjump"/>
              </a:rPr>
              <a:t>料號新增 </a:t>
            </a:r>
            <a:r>
              <a:rPr lang="en-US" altLang="zh-TW" dirty="0">
                <a:hlinkClick r:id="rId4" action="ppaction://hlinksldjump"/>
              </a:rPr>
              <a:t>&amp;</a:t>
            </a:r>
            <a:r>
              <a:rPr lang="zh-TW" altLang="en-US" dirty="0">
                <a:hlinkClick r:id="rId4" action="ppaction://hlinksldjump"/>
              </a:rPr>
              <a:t> </a:t>
            </a:r>
            <a:r>
              <a:rPr lang="zh-TW" altLang="en-US" dirty="0" smtClean="0">
                <a:hlinkClick r:id="rId4" action="ppaction://hlinksldjump"/>
              </a:rPr>
              <a:t>編輯</a:t>
            </a:r>
            <a:endParaRPr lang="en-US" altLang="zh-TW" dirty="0" smtClean="0"/>
          </a:p>
          <a:p>
            <a:r>
              <a:rPr lang="zh-TW" altLang="en-US" dirty="0" smtClean="0">
                <a:hlinkClick r:id="rId5" action="ppaction://hlinksldjump"/>
              </a:rPr>
              <a:t>新建工單 </a:t>
            </a:r>
            <a:r>
              <a:rPr lang="en-US" altLang="zh-TW" dirty="0" smtClean="0">
                <a:hlinkClick r:id="rId5" action="ppaction://hlinksldjump"/>
              </a:rPr>
              <a:t>&amp;</a:t>
            </a:r>
            <a:r>
              <a:rPr lang="zh-TW" altLang="en-US" dirty="0" smtClean="0">
                <a:hlinkClick r:id="rId5" action="ppaction://hlinksldjump"/>
              </a:rPr>
              <a:t> 掃描</a:t>
            </a:r>
            <a:endParaRPr lang="en-US" altLang="zh-TW" dirty="0" smtClean="0"/>
          </a:p>
          <a:p>
            <a:r>
              <a:rPr lang="zh-TW" altLang="en-US" dirty="0">
                <a:hlinkClick r:id="rId6" action="ppaction://hlinksldjump"/>
              </a:rPr>
              <a:t>編輯工單</a:t>
            </a:r>
            <a:endParaRPr lang="en-US" altLang="zh-TW" dirty="0" smtClean="0"/>
          </a:p>
          <a:p>
            <a:r>
              <a:rPr lang="zh-TW" altLang="en-US" dirty="0" smtClean="0">
                <a:hlinkClick r:id="rId3" action="ppaction://hlinksldjump"/>
              </a:rPr>
              <a:t>查詢 </a:t>
            </a:r>
            <a:r>
              <a:rPr lang="en-US" altLang="zh-TW" dirty="0" smtClean="0">
                <a:hlinkClick r:id="rId3" action="ppaction://hlinksldjump"/>
              </a:rPr>
              <a:t>&amp;</a:t>
            </a:r>
            <a:r>
              <a:rPr lang="zh-TW" altLang="en-US" dirty="0" smtClean="0">
                <a:hlinkClick r:id="rId3" action="ppaction://hlinksldjump"/>
              </a:rPr>
              <a:t> 出貨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712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新建工單 </a:t>
            </a:r>
            <a:r>
              <a:rPr lang="en-US" altLang="zh-TW" dirty="0"/>
              <a:t>&amp;</a:t>
            </a:r>
            <a:r>
              <a:rPr lang="zh-TW" altLang="en-US" dirty="0"/>
              <a:t> 掃描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43913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防呆機制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13" y="2606039"/>
            <a:ext cx="5173098" cy="178108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942" y="2606040"/>
            <a:ext cx="5389833" cy="178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編輯工</a:t>
            </a:r>
            <a:r>
              <a:rPr lang="zh-TW" altLang="en-US" dirty="0" smtClean="0"/>
              <a:t>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可讓使用者叫出單一工單資訊 並 編輯</a:t>
            </a:r>
            <a:endParaRPr lang="en-US" altLang="zh-TW" dirty="0" smtClean="0"/>
          </a:p>
          <a:p>
            <a:r>
              <a:rPr lang="en-US" altLang="zh-TW" dirty="0" smtClean="0"/>
              <a:t>“</a:t>
            </a:r>
            <a:r>
              <a:rPr lang="zh-TW" altLang="en-US" dirty="0" smtClean="0"/>
              <a:t>未完成工單輸入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按鈕</a:t>
            </a:r>
            <a:r>
              <a:rPr lang="en-US" altLang="zh-TW" dirty="0" smtClean="0"/>
              <a:t> </a:t>
            </a:r>
            <a:r>
              <a:rPr lang="zh-TW" altLang="en-US" dirty="0" smtClean="0"/>
              <a:t>可自動判斷未完成的</a:t>
            </a:r>
            <a:r>
              <a:rPr lang="zh-TW" altLang="en-US" dirty="0"/>
              <a:t>工</a:t>
            </a:r>
            <a:r>
              <a:rPr lang="zh-TW" altLang="en-US" dirty="0" smtClean="0"/>
              <a:t>單 </a:t>
            </a:r>
            <a:r>
              <a:rPr lang="en-US" altLang="zh-TW" dirty="0" smtClean="0"/>
              <a:t>,</a:t>
            </a:r>
            <a:r>
              <a:rPr lang="zh-TW" altLang="en-US" dirty="0" smtClean="0"/>
              <a:t> 並接著讓使用者往下掃描輸入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577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編輯工單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74" y="1914552"/>
            <a:ext cx="10936226" cy="23339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1752" y="2130552"/>
            <a:ext cx="1042416" cy="3566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5" idx="3"/>
          </p:cNvCxnSpPr>
          <p:nvPr/>
        </p:nvCxnSpPr>
        <p:spPr>
          <a:xfrm>
            <a:off x="1344168" y="2308860"/>
            <a:ext cx="1426464" cy="1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737360" y="2482201"/>
            <a:ext cx="9235440" cy="462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856232" y="3474720"/>
            <a:ext cx="9619488" cy="685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9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224" y="890746"/>
            <a:ext cx="4286848" cy="14194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451" y="3466627"/>
            <a:ext cx="4467849" cy="3391373"/>
          </a:xfrm>
          <a:prstGeom prst="rect">
            <a:avLst/>
          </a:prstGeom>
        </p:spPr>
      </p:pic>
      <p:cxnSp>
        <p:nvCxnSpPr>
          <p:cNvPr id="7" name="直線單箭頭接點 6"/>
          <p:cNvCxnSpPr>
            <a:stCxn id="4" idx="2"/>
          </p:cNvCxnSpPr>
          <p:nvPr/>
        </p:nvCxnSpPr>
        <p:spPr>
          <a:xfrm>
            <a:off x="8994648" y="2310169"/>
            <a:ext cx="871728" cy="1832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59" y="64265"/>
            <a:ext cx="2876951" cy="369621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899" y="3941063"/>
            <a:ext cx="6997714" cy="299314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1459" y="758952"/>
            <a:ext cx="1203565" cy="3749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31459" y="4489704"/>
            <a:ext cx="7153154" cy="365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1335024" y="758952"/>
            <a:ext cx="1542841" cy="3630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0" y="1133856"/>
            <a:ext cx="1472184" cy="2651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1569934" y="1225296"/>
            <a:ext cx="51600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2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7888" y="291973"/>
            <a:ext cx="10515600" cy="1325563"/>
          </a:xfrm>
        </p:spPr>
        <p:txBody>
          <a:bodyPr/>
          <a:lstStyle/>
          <a:p>
            <a:r>
              <a:rPr lang="zh-TW" altLang="en-US" dirty="0"/>
              <a:t>查詢 </a:t>
            </a:r>
            <a:r>
              <a:rPr lang="en-US" altLang="zh-TW" dirty="0"/>
              <a:t>&amp;</a:t>
            </a:r>
            <a:r>
              <a:rPr lang="zh-TW" altLang="en-US" dirty="0"/>
              <a:t> 出貨</a:t>
            </a:r>
            <a:endParaRPr lang="en-US" alt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查詢要出貨的工單 </a:t>
            </a:r>
            <a:endParaRPr lang="en-US" altLang="zh-TW" dirty="0" smtClean="0"/>
          </a:p>
          <a:p>
            <a:pPr lvl="1"/>
            <a:r>
              <a:rPr lang="zh-TW" altLang="en-US" dirty="0"/>
              <a:t>可依照不同</a:t>
            </a:r>
            <a:r>
              <a:rPr lang="zh-TW" altLang="en-US" dirty="0" smtClean="0"/>
              <a:t>條件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查詢出想要的工單</a:t>
            </a:r>
            <a:r>
              <a:rPr lang="zh-TW" altLang="en-US" dirty="0"/>
              <a:t>資訊</a:t>
            </a:r>
            <a:endParaRPr lang="en-US" altLang="zh-TW" dirty="0"/>
          </a:p>
          <a:p>
            <a:r>
              <a:rPr lang="zh-TW" altLang="en-US" dirty="0" smtClean="0"/>
              <a:t>出貨 </a:t>
            </a:r>
            <a:r>
              <a:rPr lang="en-US" altLang="zh-TW" dirty="0" smtClean="0"/>
              <a:t>(</a:t>
            </a:r>
            <a:r>
              <a:rPr lang="zh-TW" altLang="en-US" dirty="0" smtClean="0"/>
              <a:t>棧板</a:t>
            </a:r>
            <a:r>
              <a:rPr lang="en-US" altLang="zh-TW" dirty="0" smtClean="0"/>
              <a:t>SN</a:t>
            </a:r>
            <a:r>
              <a:rPr lang="zh-TW" altLang="en-US" dirty="0" smtClean="0"/>
              <a:t>下載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出貨會依照不同料號 </a:t>
            </a:r>
            <a:r>
              <a:rPr lang="zh-TW" altLang="en-US" dirty="0"/>
              <a:t>而</a:t>
            </a:r>
            <a:r>
              <a:rPr lang="en-US" altLang="zh-TW" dirty="0" smtClean="0"/>
              <a:t> </a:t>
            </a:r>
            <a:r>
              <a:rPr lang="zh-TW" altLang="en-US" dirty="0" smtClean="0"/>
              <a:t>組成不同的棧板資訊 </a:t>
            </a:r>
            <a:r>
              <a:rPr lang="en-US" altLang="zh-TW" dirty="0" smtClean="0"/>
              <a:t>(</a:t>
            </a:r>
            <a:r>
              <a:rPr lang="zh-TW" altLang="en-US" dirty="0" smtClean="0"/>
              <a:t>棧板名稱</a:t>
            </a:r>
            <a:r>
              <a:rPr lang="en-US" altLang="zh-TW" dirty="0" smtClean="0"/>
              <a:t>+</a:t>
            </a:r>
            <a:r>
              <a:rPr lang="zh-TW" altLang="en-US" dirty="0" smtClean="0"/>
              <a:t>年月日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產生棧板用的條碼後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可對當次出貨的多組棧板組成</a:t>
            </a:r>
            <a:r>
              <a:rPr lang="en-US" altLang="zh-TW" dirty="0" smtClean="0"/>
              <a:t>ship</a:t>
            </a:r>
            <a:r>
              <a:rPr lang="zh-TW" altLang="en-US" dirty="0" smtClean="0"/>
              <a:t>出貨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會產生出貨所需要的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檔案  以及  可貼在棧板上的圖檔</a:t>
            </a:r>
            <a:r>
              <a:rPr lang="en-US" altLang="zh-TW" dirty="0" smtClean="0"/>
              <a:t>(.</a:t>
            </a:r>
            <a:r>
              <a:rPr lang="en-US" altLang="zh-TW" dirty="0" err="1" smtClean="0"/>
              <a:t>png</a:t>
            </a:r>
            <a:r>
              <a:rPr lang="en-US" altLang="zh-TW" dirty="0" smtClean="0"/>
              <a:t>)</a:t>
            </a:r>
            <a:r>
              <a:rPr lang="zh-TW" altLang="en-US" dirty="0" smtClean="0"/>
              <a:t>下載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76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38200" y="81661"/>
            <a:ext cx="10515600" cy="1325563"/>
          </a:xfrm>
        </p:spPr>
        <p:txBody>
          <a:bodyPr/>
          <a:lstStyle/>
          <a:p>
            <a:r>
              <a:rPr lang="zh-TW" altLang="en-US" dirty="0"/>
              <a:t>查詢 </a:t>
            </a:r>
            <a:r>
              <a:rPr lang="en-US" altLang="zh-TW" dirty="0"/>
              <a:t>&amp;</a:t>
            </a:r>
            <a:r>
              <a:rPr lang="zh-TW" altLang="en-US" dirty="0"/>
              <a:t> 出貨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2320"/>
            <a:ext cx="7535643" cy="568190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82296" y="2185416"/>
            <a:ext cx="920496" cy="2194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240280" y="1032320"/>
            <a:ext cx="4572000" cy="13725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767821" y="5989320"/>
            <a:ext cx="1983755" cy="8686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941832" y="1993392"/>
            <a:ext cx="1216152" cy="301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315968" y="2560320"/>
            <a:ext cx="73152" cy="3346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4315968" y="58526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依照想要出貨的條件搜尋</a:t>
            </a:r>
          </a:p>
        </p:txBody>
      </p:sp>
    </p:spTree>
    <p:extLst>
      <p:ext uri="{BB962C8B-B14F-4D97-AF65-F5344CB8AC3E}">
        <p14:creationId xmlns:p14="http://schemas.microsoft.com/office/powerpoint/2010/main" val="248442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查詢 </a:t>
            </a:r>
            <a:r>
              <a:rPr lang="en-US" altLang="zh-TW" dirty="0"/>
              <a:t>&amp;</a:t>
            </a:r>
            <a:r>
              <a:rPr lang="zh-TW" altLang="en-US" dirty="0"/>
              <a:t> 出貨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70" y="1551304"/>
            <a:ext cx="6675318" cy="508723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872" y="1984248"/>
            <a:ext cx="3785616" cy="7955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215384" y="2093976"/>
            <a:ext cx="3248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點擊可得到貼在棧板上的</a:t>
            </a:r>
            <a:r>
              <a:rPr lang="en-US" altLang="zh-TW" dirty="0" smtClean="0">
                <a:solidFill>
                  <a:srgbClr val="FF0000"/>
                </a:solidFill>
              </a:rPr>
              <a:t>excel 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以及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棧板</a:t>
            </a:r>
            <a:r>
              <a:rPr lang="zh-TW" altLang="en-US" dirty="0" smtClean="0">
                <a:solidFill>
                  <a:srgbClr val="FF0000"/>
                </a:solidFill>
              </a:rPr>
              <a:t>條碼圖檔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645" y="612457"/>
            <a:ext cx="4191585" cy="137179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803" y="2312357"/>
            <a:ext cx="4315427" cy="140989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350" y="4575345"/>
            <a:ext cx="4696480" cy="1200318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V="1">
            <a:off x="7077456" y="1298352"/>
            <a:ext cx="630347" cy="567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3"/>
          </p:cNvCxnSpPr>
          <p:nvPr/>
        </p:nvCxnSpPr>
        <p:spPr>
          <a:xfrm>
            <a:off x="7464350" y="2555641"/>
            <a:ext cx="243453" cy="68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077456" y="3118104"/>
            <a:ext cx="754189" cy="1371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670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查詢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zh-TW" altLang="en-US" dirty="0" smtClean="0"/>
              <a:t>出貨 </a:t>
            </a:r>
            <a:r>
              <a:rPr lang="en-US" altLang="zh-TW" dirty="0" smtClean="0"/>
              <a:t>(ship)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42" y="1480029"/>
            <a:ext cx="5543362" cy="531300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74520" y="2084832"/>
            <a:ext cx="2112264" cy="8046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935" y="1480029"/>
            <a:ext cx="7566065" cy="5313008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3986784" y="2706624"/>
            <a:ext cx="2743200" cy="4846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31152" y="2276856"/>
            <a:ext cx="5260848" cy="32278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994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查詢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zh-TW" altLang="en-US" dirty="0" smtClean="0"/>
              <a:t>出貨 </a:t>
            </a:r>
            <a:r>
              <a:rPr lang="en-US" altLang="zh-TW" dirty="0" smtClean="0"/>
              <a:t>(ship)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79" y="1690688"/>
            <a:ext cx="5086237" cy="22005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29" y="2062603"/>
            <a:ext cx="5901711" cy="48558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327" y="3592668"/>
            <a:ext cx="5468113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24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出貨管理頁面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可在此查看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28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hlinkClick r:id="rId2" action="ppaction://hlinksldjump"/>
              </a:rPr>
              <a:t>創建</a:t>
            </a:r>
            <a:r>
              <a:rPr lang="en-US" altLang="zh-TW" dirty="0">
                <a:hlinkClick r:id="rId2" action="ppaction://hlinksldjump"/>
              </a:rPr>
              <a:t>&amp;</a:t>
            </a:r>
            <a:r>
              <a:rPr lang="zh-TW" altLang="en-US" dirty="0">
                <a:hlinkClick r:id="rId2" action="ppaction://hlinksldjump"/>
              </a:rPr>
              <a:t> 管理帳號</a:t>
            </a:r>
            <a:endParaRPr lang="en-US" altLang="zh-TW" dirty="0">
              <a:hlinkClick r:id="rId3" action="ppaction://hlinksldjump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初始登入用  帳號</a:t>
            </a:r>
            <a:r>
              <a:rPr lang="en-US" altLang="zh-TW" dirty="0" smtClean="0"/>
              <a:t>:admin   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:1234</a:t>
            </a:r>
          </a:p>
          <a:p>
            <a:r>
              <a:rPr lang="zh-TW" altLang="en-US" dirty="0" smtClean="0"/>
              <a:t>登入後可至左側 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新增帳號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選單處新增帳號</a:t>
            </a:r>
            <a:endParaRPr lang="en-US" altLang="zh-TW" dirty="0" smtClean="0"/>
          </a:p>
          <a:p>
            <a:r>
              <a:rPr lang="zh-TW" altLang="en-US" dirty="0" smtClean="0"/>
              <a:t>建立達運專屬帳號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依照腳色不同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可開放不同的管理權限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User</a:t>
            </a:r>
          </a:p>
          <a:p>
            <a:pPr lvl="1"/>
            <a:r>
              <a:rPr lang="en-US" altLang="zh-TW" dirty="0" smtClean="0"/>
              <a:t>Operator</a:t>
            </a:r>
          </a:p>
          <a:p>
            <a:pPr lvl="1"/>
            <a:r>
              <a:rPr lang="en-US" altLang="zh-TW" dirty="0" smtClean="0"/>
              <a:t>Supervisor</a:t>
            </a:r>
          </a:p>
          <a:p>
            <a:pPr lvl="1"/>
            <a:r>
              <a:rPr lang="en-US" altLang="zh-TW" dirty="0" smtClean="0"/>
              <a:t>admin</a:t>
            </a:r>
            <a:r>
              <a:rPr lang="zh-TW" altLang="en-US" dirty="0" smtClean="0"/>
              <a:t>擁有全部權限</a:t>
            </a:r>
            <a:endParaRPr lang="en-US" altLang="zh-TW" dirty="0" smtClean="0"/>
          </a:p>
          <a:p>
            <a:r>
              <a:rPr lang="zh-TW" altLang="en-US" dirty="0" smtClean="0"/>
              <a:t>可至左邊 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帳號管理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選單 查看管理目前所有帳號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1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808494" y="96488"/>
            <a:ext cx="10515600" cy="1325563"/>
          </a:xfrm>
        </p:spPr>
        <p:txBody>
          <a:bodyPr/>
          <a:lstStyle/>
          <a:p>
            <a:r>
              <a:rPr lang="zh-TW" altLang="en-US" dirty="0">
                <a:hlinkClick r:id="rId2" action="ppaction://hlinksldjump"/>
              </a:rPr>
              <a:t>創建</a:t>
            </a:r>
            <a:r>
              <a:rPr lang="en-US" altLang="zh-TW" dirty="0">
                <a:hlinkClick r:id="rId2" action="ppaction://hlinksldjump"/>
              </a:rPr>
              <a:t>&amp;</a:t>
            </a:r>
            <a:r>
              <a:rPr lang="zh-TW" altLang="en-US" dirty="0">
                <a:hlinkClick r:id="rId2" action="ppaction://hlinksldjump"/>
              </a:rPr>
              <a:t> 管理帳號</a:t>
            </a:r>
            <a:endParaRPr lang="en-US" altLang="zh-TW" dirty="0">
              <a:hlinkClick r:id="rId3" action="ppaction://hlinksldjump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76737"/>
            <a:ext cx="5998093" cy="56258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28600" y="2505456"/>
            <a:ext cx="987120" cy="3931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295" y="1081468"/>
            <a:ext cx="6066294" cy="542464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98093" y="3758184"/>
            <a:ext cx="841619" cy="4663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7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料號新增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zh-TW" altLang="en-US" dirty="0" smtClean="0"/>
              <a:t>編輯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3648" y="1690688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建立達運料號 和 </a:t>
            </a:r>
            <a:r>
              <a:rPr lang="en-US" altLang="zh-TW" dirty="0" smtClean="0"/>
              <a:t>ACI</a:t>
            </a:r>
            <a:r>
              <a:rPr lang="zh-TW" altLang="en-US" dirty="0" smtClean="0"/>
              <a:t>料號之間的關聯</a:t>
            </a:r>
            <a:endParaRPr lang="en-US" altLang="zh-TW" dirty="0" smtClean="0"/>
          </a:p>
          <a:p>
            <a:r>
              <a:rPr lang="zh-TW" altLang="en-US" dirty="0" smtClean="0"/>
              <a:t>左側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輸入設定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選單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新增料號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編輯料號</a:t>
            </a:r>
            <a:endParaRPr lang="en-US" altLang="zh-TW" dirty="0" smtClean="0"/>
          </a:p>
          <a:p>
            <a:pPr lvl="1"/>
            <a:r>
              <a:rPr lang="zh-TW" altLang="en-US" dirty="0"/>
              <a:t>刪除</a:t>
            </a:r>
          </a:p>
        </p:txBody>
      </p:sp>
    </p:spTree>
    <p:extLst>
      <p:ext uri="{BB962C8B-B14F-4D97-AF65-F5344CB8AC3E}">
        <p14:creationId xmlns:p14="http://schemas.microsoft.com/office/powerpoint/2010/main" val="31878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料號新增 </a:t>
            </a:r>
            <a:r>
              <a:rPr lang="en-US" altLang="zh-TW" dirty="0"/>
              <a:t>&amp;</a:t>
            </a:r>
            <a:r>
              <a:rPr lang="zh-TW" altLang="en-US" dirty="0"/>
              <a:t> 編輯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29" y="1690688"/>
            <a:ext cx="12044142" cy="37490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2432304"/>
            <a:ext cx="768096" cy="3017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03376" y="1718120"/>
            <a:ext cx="807720" cy="4124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585703" y="2130552"/>
            <a:ext cx="1532367" cy="2057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5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料號新增 </a:t>
            </a:r>
            <a:r>
              <a:rPr lang="en-US" altLang="zh-TW" dirty="0"/>
              <a:t>&amp;</a:t>
            </a:r>
            <a:r>
              <a:rPr lang="zh-TW" altLang="en-US" dirty="0"/>
              <a:t> 編輯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703" y="1834769"/>
            <a:ext cx="4385121" cy="43513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126" y="880962"/>
            <a:ext cx="4991314" cy="552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新建工單 </a:t>
            </a:r>
            <a:r>
              <a:rPr lang="en-US" altLang="zh-TW" dirty="0"/>
              <a:t>&amp;</a:t>
            </a:r>
            <a:r>
              <a:rPr lang="zh-TW" altLang="en-US" dirty="0"/>
              <a:t> 掃描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點擊左側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新增工單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選單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SN</a:t>
            </a:r>
            <a:r>
              <a:rPr lang="zh-TW" altLang="en-US" dirty="0" smtClean="0"/>
              <a:t>序號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QR_RFTray</a:t>
            </a:r>
            <a:r>
              <a:rPr lang="en-US" altLang="zh-TW" dirty="0" smtClean="0"/>
              <a:t> , QR_PS , QR_HS</a:t>
            </a:r>
            <a:r>
              <a:rPr lang="zh-TW" altLang="en-US" dirty="0" smtClean="0"/>
              <a:t>欄位可用條碼機掃描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也可手動輸入框輸入</a:t>
            </a:r>
            <a:endParaRPr lang="en-US" altLang="zh-TW" dirty="0" smtClean="0"/>
          </a:p>
          <a:p>
            <a:pPr lvl="1"/>
            <a:r>
              <a:rPr lang="en-US" altLang="zh-TW" dirty="0"/>
              <a:t>SN</a:t>
            </a:r>
            <a:r>
              <a:rPr lang="zh-TW" altLang="en-US" dirty="0"/>
              <a:t>序號 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 err="1"/>
              <a:t>QR_RFTray</a:t>
            </a:r>
            <a:r>
              <a:rPr lang="en-US" altLang="zh-TW" dirty="0"/>
              <a:t> , QR_PS , QR_HS</a:t>
            </a:r>
            <a:r>
              <a:rPr lang="zh-TW" altLang="en-US" dirty="0" smtClean="0"/>
              <a:t>欄位防呆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不能輸入已存在的號碼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QR_RFTray</a:t>
            </a:r>
            <a:r>
              <a:rPr lang="en-US" altLang="zh-TW" dirty="0" smtClean="0"/>
              <a:t> </a:t>
            </a:r>
            <a:r>
              <a:rPr lang="en-US" altLang="zh-TW" dirty="0"/>
              <a:t>, QR_PS , QR_HS</a:t>
            </a:r>
            <a:r>
              <a:rPr lang="zh-TW" altLang="en-US" dirty="0" smtClean="0"/>
              <a:t>欄位防呆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只允許字尾是 </a:t>
            </a:r>
            <a:r>
              <a:rPr lang="en-US" altLang="zh-TW" dirty="0" smtClean="0">
                <a:solidFill>
                  <a:srgbClr val="FF0000"/>
                </a:solidFill>
              </a:rPr>
              <a:t>.$</a:t>
            </a:r>
            <a:r>
              <a:rPr lang="en-US" altLang="zh-TW" dirty="0">
                <a:solidFill>
                  <a:srgbClr val="FF0000"/>
                </a:solidFill>
              </a:rPr>
              <a:t>ID:&lt;</a:t>
            </a:r>
            <a:r>
              <a:rPr lang="zh-TW" altLang="en-US" dirty="0">
                <a:solidFill>
                  <a:srgbClr val="FF0000"/>
                </a:solidFill>
              </a:rPr>
              <a:t>內容</a:t>
            </a:r>
            <a:r>
              <a:rPr lang="en-US" altLang="zh-TW" dirty="0" smtClean="0">
                <a:solidFill>
                  <a:srgbClr val="FF0000"/>
                </a:solidFill>
              </a:rPr>
              <a:t>&gt;.$</a:t>
            </a:r>
          </a:p>
          <a:p>
            <a:pPr lvl="1"/>
            <a:r>
              <a:rPr lang="zh-TW" altLang="en-US" dirty="0" smtClean="0"/>
              <a:t>依照所建立的料號模式 </a:t>
            </a:r>
            <a:r>
              <a:rPr lang="en-US" altLang="zh-TW" dirty="0" smtClean="0"/>
              <a:t>,</a:t>
            </a:r>
            <a:r>
              <a:rPr lang="zh-TW" altLang="en-US" dirty="0" smtClean="0"/>
              <a:t> 單一行資料輸入完畢會自動跳轉下一行資料接著輸入</a:t>
            </a:r>
            <a:endParaRPr lang="en-US" altLang="zh-TW" dirty="0" smtClean="0"/>
          </a:p>
          <a:p>
            <a:pPr lvl="1"/>
            <a:r>
              <a:rPr lang="zh-TW" altLang="en-US" dirty="0"/>
              <a:t>可點</a:t>
            </a:r>
            <a:r>
              <a:rPr lang="zh-TW" altLang="en-US" dirty="0" smtClean="0"/>
              <a:t>擊</a:t>
            </a:r>
            <a:r>
              <a:rPr lang="en-US" altLang="zh-TW" dirty="0" smtClean="0"/>
              <a:t>“</a:t>
            </a:r>
            <a:r>
              <a:rPr lang="zh-TW" altLang="en-US" dirty="0" smtClean="0"/>
              <a:t>任意欄位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進行編輯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08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7594" y="78993"/>
            <a:ext cx="10515600" cy="1325563"/>
          </a:xfrm>
        </p:spPr>
        <p:txBody>
          <a:bodyPr/>
          <a:lstStyle/>
          <a:p>
            <a:r>
              <a:rPr lang="zh-TW" altLang="en-US" dirty="0"/>
              <a:t>新建工單 </a:t>
            </a:r>
            <a:r>
              <a:rPr lang="en-US" altLang="zh-TW" dirty="0"/>
              <a:t>&amp;</a:t>
            </a:r>
            <a:r>
              <a:rPr lang="zh-TW" altLang="en-US" dirty="0"/>
              <a:t> 掃描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594" y="1066228"/>
            <a:ext cx="10515600" cy="24868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4" y="4059936"/>
            <a:ext cx="11396260" cy="25184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241280" y="1911096"/>
            <a:ext cx="1161288" cy="7772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6986016" y="2743200"/>
            <a:ext cx="3813048" cy="1316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37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新建工單 </a:t>
            </a:r>
            <a:r>
              <a:rPr lang="en-US" altLang="zh-TW" dirty="0"/>
              <a:t>&amp;</a:t>
            </a:r>
            <a:r>
              <a:rPr lang="zh-TW" altLang="en-US" dirty="0"/>
              <a:t> 掃描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989" y="2103266"/>
            <a:ext cx="5306165" cy="431365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243071" y="2454615"/>
            <a:ext cx="2262158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單一行資料輸入</a:t>
            </a:r>
            <a:r>
              <a:rPr lang="zh-TW" altLang="en-US" dirty="0" smtClean="0">
                <a:solidFill>
                  <a:srgbClr val="FF0000"/>
                </a:solidFill>
              </a:rPr>
              <a:t>完畢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欄位</a:t>
            </a:r>
            <a:r>
              <a:rPr lang="zh-TW" altLang="en-US" dirty="0">
                <a:solidFill>
                  <a:srgbClr val="FF0000"/>
                </a:solidFill>
              </a:rPr>
              <a:t>自動跳轉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336" y="2103266"/>
            <a:ext cx="5728392" cy="43136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924544" y="5650991"/>
            <a:ext cx="2843784" cy="62179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732520" y="4592396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編輯已輸入過 或 空白的欄位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19872" y="3424065"/>
            <a:ext cx="1353312" cy="96548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8138160" y="4440205"/>
            <a:ext cx="786384" cy="121078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5" idx="2"/>
          </p:cNvCxnSpPr>
          <p:nvPr/>
        </p:nvCxnSpPr>
        <p:spPr>
          <a:xfrm flipH="1">
            <a:off x="2578608" y="3100946"/>
            <a:ext cx="1795542" cy="1608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6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</TotalTime>
  <Words>453</Words>
  <Application>Microsoft Office PowerPoint</Application>
  <PresentationFormat>寬螢幕</PresentationFormat>
  <Paragraphs>60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Office 佈景主題</vt:lpstr>
      <vt:lpstr>達運條碼機 操作流程</vt:lpstr>
      <vt:lpstr>創建&amp; 管理帳號</vt:lpstr>
      <vt:lpstr>創建&amp; 管理帳號</vt:lpstr>
      <vt:lpstr>料號新增 &amp; 編輯</vt:lpstr>
      <vt:lpstr>料號新增 &amp; 編輯 </vt:lpstr>
      <vt:lpstr>料號新增 &amp; 編輯</vt:lpstr>
      <vt:lpstr>新建工單 &amp; 掃描</vt:lpstr>
      <vt:lpstr>新建工單 &amp; 掃描</vt:lpstr>
      <vt:lpstr>新建工單 &amp; 掃描</vt:lpstr>
      <vt:lpstr>新建工單 &amp; 掃描</vt:lpstr>
      <vt:lpstr>編輯工單</vt:lpstr>
      <vt:lpstr>編輯工單</vt:lpstr>
      <vt:lpstr>PowerPoint 簡報</vt:lpstr>
      <vt:lpstr>查詢 &amp; 出貨</vt:lpstr>
      <vt:lpstr>查詢 &amp; 出貨</vt:lpstr>
      <vt:lpstr>查詢 &amp; 出貨</vt:lpstr>
      <vt:lpstr>查詢 &amp; 出貨 (ship)</vt:lpstr>
      <vt:lpstr>查詢 &amp; 出貨 (ship)</vt:lpstr>
      <vt:lpstr>出貨管理頁面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IoT-洪琦岩</dc:creator>
  <cp:lastModifiedBy>IoT-洪琦岩</cp:lastModifiedBy>
  <cp:revision>70</cp:revision>
  <dcterms:created xsi:type="dcterms:W3CDTF">2025-03-31T01:58:10Z</dcterms:created>
  <dcterms:modified xsi:type="dcterms:W3CDTF">2025-07-14T09:24:13Z</dcterms:modified>
</cp:coreProperties>
</file>