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76" r:id="rId2"/>
    <p:sldId id="298" r:id="rId3"/>
    <p:sldId id="621" r:id="rId4"/>
    <p:sldId id="2076136574" r:id="rId5"/>
    <p:sldId id="2076136575" r:id="rId6"/>
    <p:sldId id="281" r:id="rId7"/>
    <p:sldId id="286" r:id="rId8"/>
    <p:sldId id="266" r:id="rId9"/>
    <p:sldId id="2076136606" r:id="rId10"/>
    <p:sldId id="20761365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6696E-D0AD-4563-8D16-9DE31F6056F9}" v="1" dt="2021-07-23T13:56:57.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5" d="100"/>
          <a:sy n="145" d="100"/>
        </p:scale>
        <p:origin x="100" y="5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y Miles" userId="5933f2be-8db1-46c5-a953-814cd192faea" providerId="ADAL" clId="{FB06696E-D0AD-4563-8D16-9DE31F6056F9}"/>
    <pc:docChg chg="modSld">
      <pc:chgData name="Harry Miles" userId="5933f2be-8db1-46c5-a953-814cd192faea" providerId="ADAL" clId="{FB06696E-D0AD-4563-8D16-9DE31F6056F9}" dt="2021-07-23T13:57:34.675" v="77" actId="6549"/>
      <pc:docMkLst>
        <pc:docMk/>
      </pc:docMkLst>
      <pc:sldChg chg="addSp modSp mod">
        <pc:chgData name="Harry Miles" userId="5933f2be-8db1-46c5-a953-814cd192faea" providerId="ADAL" clId="{FB06696E-D0AD-4563-8D16-9DE31F6056F9}" dt="2021-07-23T13:57:04.426" v="48" actId="1076"/>
        <pc:sldMkLst>
          <pc:docMk/>
          <pc:sldMk cId="3439837489" sldId="276"/>
        </pc:sldMkLst>
        <pc:spChg chg="mod">
          <ac:chgData name="Harry Miles" userId="5933f2be-8db1-46c5-a953-814cd192faea" providerId="ADAL" clId="{FB06696E-D0AD-4563-8D16-9DE31F6056F9}" dt="2021-07-23T13:56:47.026" v="46" actId="20577"/>
          <ac:spMkLst>
            <pc:docMk/>
            <pc:sldMk cId="3439837489" sldId="276"/>
            <ac:spMk id="3" creationId="{C3032EE2-0E20-7048-AEC3-D9D2BD22D8A3}"/>
          </ac:spMkLst>
        </pc:spChg>
        <pc:picChg chg="add mod">
          <ac:chgData name="Harry Miles" userId="5933f2be-8db1-46c5-a953-814cd192faea" providerId="ADAL" clId="{FB06696E-D0AD-4563-8D16-9DE31F6056F9}" dt="2021-07-23T13:57:04.426" v="48" actId="1076"/>
          <ac:picMkLst>
            <pc:docMk/>
            <pc:sldMk cId="3439837489" sldId="276"/>
            <ac:picMk id="4" creationId="{9A43D902-2281-4D4E-8F4E-770FC82316ED}"/>
          </ac:picMkLst>
        </pc:picChg>
      </pc:sldChg>
      <pc:sldChg chg="modSp mod">
        <pc:chgData name="Harry Miles" userId="5933f2be-8db1-46c5-a953-814cd192faea" providerId="ADAL" clId="{FB06696E-D0AD-4563-8D16-9DE31F6056F9}" dt="2021-07-23T13:57:34.675" v="77" actId="6549"/>
        <pc:sldMkLst>
          <pc:docMk/>
          <pc:sldMk cId="463173992" sldId="2076136560"/>
        </pc:sldMkLst>
        <pc:spChg chg="mod">
          <ac:chgData name="Harry Miles" userId="5933f2be-8db1-46c5-a953-814cd192faea" providerId="ADAL" clId="{FB06696E-D0AD-4563-8D16-9DE31F6056F9}" dt="2021-07-23T13:57:27.823" v="76" actId="20577"/>
          <ac:spMkLst>
            <pc:docMk/>
            <pc:sldMk cId="463173992" sldId="2076136560"/>
            <ac:spMk id="48" creationId="{96522C6B-BA8D-9349-9902-EB6EB7A01096}"/>
          </ac:spMkLst>
        </pc:spChg>
        <pc:spChg chg="mod">
          <ac:chgData name="Harry Miles" userId="5933f2be-8db1-46c5-a953-814cd192faea" providerId="ADAL" clId="{FB06696E-D0AD-4563-8D16-9DE31F6056F9}" dt="2021-07-23T13:57:34.675" v="77" actId="6549"/>
          <ac:spMkLst>
            <pc:docMk/>
            <pc:sldMk cId="463173992" sldId="2076136560"/>
            <ac:spMk id="55" creationId="{C2ECF62B-77A0-D24E-AE35-155D1617E2B4}"/>
          </ac:spMkLst>
        </pc:spChg>
        <pc:spChg chg="mod">
          <ac:chgData name="Harry Miles" userId="5933f2be-8db1-46c5-a953-814cd192faea" providerId="ADAL" clId="{FB06696E-D0AD-4563-8D16-9DE31F6056F9}" dt="2021-07-23T13:57:25.335" v="75" actId="20577"/>
          <ac:spMkLst>
            <pc:docMk/>
            <pc:sldMk cId="463173992" sldId="2076136560"/>
            <ac:spMk id="56" creationId="{27FA83CE-A5EE-F540-BEE6-E8283A9787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0FF17-B5A7-4993-AE0A-BD7754853A33}" type="datetimeFigureOut">
              <a:rPr lang="en-GB" smtClean="0"/>
              <a:t>23/07/2021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6EE8F-AF1D-4A01-AAB8-D0A67CFF5B7E}" type="slidenum">
              <a:rPr lang="en-GB" smtClean="0"/>
              <a:t>‹#›</a:t>
            </a:fld>
            <a:endParaRPr lang="en-GB"/>
          </a:p>
        </p:txBody>
      </p:sp>
    </p:spTree>
    <p:extLst>
      <p:ext uri="{BB962C8B-B14F-4D97-AF65-F5344CB8AC3E}">
        <p14:creationId xmlns:p14="http://schemas.microsoft.com/office/powerpoint/2010/main" val="66652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171426" rtl="0" eaLnBrk="1" fontAlgn="auto" latinLnBrk="0" hangingPunct="1">
              <a:lnSpc>
                <a:spcPct val="100000"/>
              </a:lnSpc>
              <a:spcBef>
                <a:spcPts val="0"/>
              </a:spcBef>
              <a:spcAft>
                <a:spcPts val="0"/>
              </a:spcAft>
              <a:buClrTx/>
              <a:buSzTx/>
              <a:buFontTx/>
              <a:buNone/>
              <a:tabLst/>
              <a:defRPr/>
            </a:pPr>
            <a:fld id="{0D482394-67E1-6746-A610-9C5C5DD3D716}" type="slidenum">
              <a:rPr kumimoji="0" lang="en-GB"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71426"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768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arkForest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0" y="3724325"/>
            <a:ext cx="5257800" cy="1223553"/>
          </a:xfrm>
        </p:spPr>
        <p:txBody>
          <a:bodyPr lIns="22860" tIns="11430" rIns="22860" bIns="11430" anchor="b">
            <a:noAutofit/>
          </a:bodyPr>
          <a:lstStyle>
            <a:lvl1pPr algn="l">
              <a:defRPr sz="4267" b="1">
                <a:solidFill>
                  <a:schemeClr val="bg1"/>
                </a:solidFill>
              </a:defRPr>
            </a:lvl1pPr>
          </a:lstStyle>
          <a:p>
            <a:r>
              <a:rPr lang="en-US" dirty="0"/>
              <a:t>Title</a:t>
            </a:r>
          </a:p>
        </p:txBody>
      </p:sp>
      <p:sp>
        <p:nvSpPr>
          <p:cNvPr id="3" name="Subtitle 2"/>
          <p:cNvSpPr>
            <a:spLocks noGrp="1"/>
          </p:cNvSpPr>
          <p:nvPr>
            <p:ph type="subTitle" idx="1" hasCustomPrompt="1"/>
          </p:nvPr>
        </p:nvSpPr>
        <p:spPr>
          <a:xfrm>
            <a:off x="6096000" y="5005459"/>
            <a:ext cx="5257800" cy="1129656"/>
          </a:xfrm>
        </p:spPr>
        <p:txBody>
          <a:bodyPr lIns="22860" tIns="11430" rIns="22860" bIns="11430">
            <a:noAutofit/>
          </a:bodyPr>
          <a:lstStyle>
            <a:lvl1pPr marL="0" indent="0" algn="l">
              <a:buNone/>
              <a:defRPr sz="2667">
                <a:solidFill>
                  <a:schemeClr val="bg1"/>
                </a:solidFill>
              </a:defRPr>
            </a:lvl1pPr>
            <a:lvl2pPr marL="457075" indent="0" algn="ctr">
              <a:buNone/>
              <a:defRPr sz="2000"/>
            </a:lvl2pPr>
            <a:lvl3pPr marL="914148" indent="0" algn="ctr">
              <a:buNone/>
              <a:defRPr sz="1800"/>
            </a:lvl3pPr>
            <a:lvl4pPr marL="1371223" indent="0" algn="ctr">
              <a:buNone/>
              <a:defRPr sz="1600"/>
            </a:lvl4pPr>
            <a:lvl5pPr marL="1828297" indent="0" algn="ctr">
              <a:buNone/>
              <a:defRPr sz="1600"/>
            </a:lvl5pPr>
            <a:lvl6pPr marL="2285372" indent="0" algn="ctr">
              <a:buNone/>
              <a:defRPr sz="1600"/>
            </a:lvl6pPr>
            <a:lvl7pPr marL="2742445" indent="0" algn="ctr">
              <a:buNone/>
              <a:defRPr sz="1600"/>
            </a:lvl7pPr>
            <a:lvl8pPr marL="3199520" indent="0" algn="ctr">
              <a:buNone/>
              <a:defRPr sz="1600"/>
            </a:lvl8pPr>
            <a:lvl9pPr marL="3656595" indent="0" algn="ctr">
              <a:buNone/>
              <a:defRPr sz="1600"/>
            </a:lvl9pPr>
          </a:lstStyle>
          <a:p>
            <a:r>
              <a:rPr lang="en-US" dirty="0"/>
              <a:t>Subtitle</a:t>
            </a:r>
          </a:p>
        </p:txBody>
      </p:sp>
      <p:sp>
        <p:nvSpPr>
          <p:cNvPr id="4" name="Date Placeholder 3"/>
          <p:cNvSpPr>
            <a:spLocks noGrp="1"/>
          </p:cNvSpPr>
          <p:nvPr>
            <p:ph type="dt" sz="half" idx="10"/>
          </p:nvPr>
        </p:nvSpPr>
        <p:spPr>
          <a:xfrm>
            <a:off x="6096001" y="288210"/>
            <a:ext cx="1951292" cy="365125"/>
          </a:xfrm>
        </p:spPr>
        <p:txBody>
          <a:bodyPr lIns="0" tIns="11430" rIns="0" bIns="11430"/>
          <a:lstStyle>
            <a:lvl1pPr algn="l">
              <a:defRPr sz="1867">
                <a:solidFill>
                  <a:schemeClr val="bg1"/>
                </a:solidFill>
              </a:defRPr>
            </a:lvl1pPr>
          </a:lstStyle>
          <a:p>
            <a:fld id="{8136E2EC-4B51-134E-95EB-821F6E2099F6}" type="datetime1">
              <a:t>7/23/2021</a:t>
            </a:fld>
            <a:endParaRPr lang="en-US" dirty="0"/>
          </a:p>
        </p:txBody>
      </p:sp>
      <p:pic>
        <p:nvPicPr>
          <p:cNvPr id="9" name="Graphic 8">
            <a:extLst>
              <a:ext uri="{FF2B5EF4-FFF2-40B4-BE49-F238E27FC236}">
                <a16:creationId xmlns:a16="http://schemas.microsoft.com/office/drawing/2014/main" id="{6B3DB90B-999F-48DC-BBF7-B18228CEA3B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1100" y="1764675"/>
            <a:ext cx="4373069" cy="878421"/>
          </a:xfrm>
          <a:prstGeom prst="rect">
            <a:avLst/>
          </a:prstGeom>
        </p:spPr>
      </p:pic>
    </p:spTree>
    <p:extLst>
      <p:ext uri="{BB962C8B-B14F-4D97-AF65-F5344CB8AC3E}">
        <p14:creationId xmlns:p14="http://schemas.microsoft.com/office/powerpoint/2010/main" val="181114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divided">
    <p:spTree>
      <p:nvGrpSpPr>
        <p:cNvPr id="1" name=""/>
        <p:cNvGrpSpPr/>
        <p:nvPr/>
      </p:nvGrpSpPr>
      <p:grpSpPr>
        <a:xfrm>
          <a:off x="0" y="0"/>
          <a:ext cx="0" cy="0"/>
          <a:chOff x="0" y="0"/>
          <a:chExt cx="0" cy="0"/>
        </a:xfrm>
      </p:grpSpPr>
      <p:sp>
        <p:nvSpPr>
          <p:cNvPr id="2" name="Title 1"/>
          <p:cNvSpPr>
            <a:spLocks noGrp="1"/>
          </p:cNvSpPr>
          <p:nvPr>
            <p:ph type="title"/>
          </p:nvPr>
        </p:nvSpPr>
        <p:spPr>
          <a:xfrm>
            <a:off x="916905" y="641320"/>
            <a:ext cx="10356595" cy="634863"/>
          </a:xfrm>
        </p:spPr>
        <p:txBody>
          <a:bodyPr anchor="b"/>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916906" y="2320958"/>
            <a:ext cx="4727871" cy="3865532"/>
          </a:xfrm>
        </p:spPr>
        <p:txBody>
          <a:bodyPr>
            <a:noAutofit/>
          </a:bodyPr>
          <a:lstStyle>
            <a:lvl1pPr marL="0" indent="0">
              <a:lnSpc>
                <a:spcPct val="130000"/>
              </a:lnSpc>
              <a:spcBef>
                <a:spcPts val="0"/>
              </a:spcBef>
              <a:buNone/>
              <a:defRPr sz="1600"/>
            </a:lvl1pPr>
          </a:lstStyle>
          <a:p>
            <a:pPr lvl="0"/>
            <a:r>
              <a:rPr lang="en-US"/>
              <a:t>Click to edit Master text styles</a:t>
            </a:r>
          </a:p>
        </p:txBody>
      </p:sp>
      <p:sp>
        <p:nvSpPr>
          <p:cNvPr id="4" name="Content Placeholder 3"/>
          <p:cNvSpPr>
            <a:spLocks noGrp="1"/>
          </p:cNvSpPr>
          <p:nvPr>
            <p:ph sz="half" idx="2"/>
          </p:nvPr>
        </p:nvSpPr>
        <p:spPr>
          <a:xfrm>
            <a:off x="6545631" y="2321298"/>
            <a:ext cx="4727869" cy="3865191"/>
          </a:xfrm>
        </p:spPr>
        <p:txBody>
          <a:bodyPr>
            <a:noAutofit/>
          </a:bodyPr>
          <a:lstStyle>
            <a:lvl1pPr marL="0" indent="0">
              <a:lnSpc>
                <a:spcPct val="130000"/>
              </a:lnSpc>
              <a:spcBef>
                <a:spcPts val="0"/>
              </a:spcBef>
              <a:buNone/>
              <a:defRPr sz="1600"/>
            </a:lvl1pPr>
            <a:lvl2pPr>
              <a:defRPr sz="1600"/>
            </a:lvl2pPr>
            <a:lvl3pPr>
              <a:defRPr sz="1600"/>
            </a:lvl3pPr>
            <a:lvl4pPr>
              <a:defRPr sz="1600"/>
            </a:lvl4pPr>
            <a:lvl5pPr>
              <a:defRPr sz="1600"/>
            </a:lvl5pPr>
          </a:lstStyle>
          <a:p>
            <a:pPr lvl="0"/>
            <a:r>
              <a:rPr lang="en-US"/>
              <a:t>Click to edit Master text styles</a:t>
            </a:r>
          </a:p>
        </p:txBody>
      </p:sp>
      <p:sp>
        <p:nvSpPr>
          <p:cNvPr id="5" name="Date Placeholder 4"/>
          <p:cNvSpPr>
            <a:spLocks noGrp="1"/>
          </p:cNvSpPr>
          <p:nvPr>
            <p:ph type="dt" sz="half" idx="10"/>
          </p:nvPr>
        </p:nvSpPr>
        <p:spPr/>
        <p:txBody>
          <a:bodyPr/>
          <a:lstStyle/>
          <a:p>
            <a:fld id="{45D54DBA-093D-D041-92DD-F151F77DF819}" type="datetime1">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sp>
        <p:nvSpPr>
          <p:cNvPr id="15" name="Text Placeholder 14">
            <a:extLst>
              <a:ext uri="{FF2B5EF4-FFF2-40B4-BE49-F238E27FC236}">
                <a16:creationId xmlns:a16="http://schemas.microsoft.com/office/drawing/2014/main" id="{08AEB628-9048-44D7-B88A-F308ABAC721A}"/>
              </a:ext>
            </a:extLst>
          </p:cNvPr>
          <p:cNvSpPr>
            <a:spLocks noGrp="1"/>
          </p:cNvSpPr>
          <p:nvPr>
            <p:ph type="body" sz="quarter" idx="13" hasCustomPrompt="1"/>
          </p:nvPr>
        </p:nvSpPr>
        <p:spPr>
          <a:xfrm>
            <a:off x="916905" y="1863043"/>
            <a:ext cx="4728187" cy="382072"/>
          </a:xfrm>
        </p:spPr>
        <p:txBody>
          <a:bodyPr anchor="b">
            <a:noAutofit/>
          </a:bodyPr>
          <a:lstStyle>
            <a:lvl1pPr marL="0" indent="0">
              <a:buNone/>
              <a:defRPr sz="2133" b="1"/>
            </a:lvl1pPr>
          </a:lstStyle>
          <a:p>
            <a:pPr lvl="0"/>
            <a:r>
              <a:rPr lang="en-US" dirty="0"/>
              <a:t>1.</a:t>
            </a:r>
          </a:p>
        </p:txBody>
      </p:sp>
      <p:sp>
        <p:nvSpPr>
          <p:cNvPr id="16" name="Text Placeholder 14">
            <a:extLst>
              <a:ext uri="{FF2B5EF4-FFF2-40B4-BE49-F238E27FC236}">
                <a16:creationId xmlns:a16="http://schemas.microsoft.com/office/drawing/2014/main" id="{E26445D3-AD7C-422F-817D-E1B0CAA70059}"/>
              </a:ext>
            </a:extLst>
          </p:cNvPr>
          <p:cNvSpPr>
            <a:spLocks noGrp="1"/>
          </p:cNvSpPr>
          <p:nvPr>
            <p:ph type="body" sz="quarter" idx="14" hasCustomPrompt="1"/>
          </p:nvPr>
        </p:nvSpPr>
        <p:spPr>
          <a:xfrm>
            <a:off x="6545321" y="1863043"/>
            <a:ext cx="4728187" cy="382072"/>
          </a:xfrm>
        </p:spPr>
        <p:txBody>
          <a:bodyPr anchor="b">
            <a:noAutofit/>
          </a:bodyPr>
          <a:lstStyle>
            <a:lvl1pPr marL="0" indent="0">
              <a:buNone/>
              <a:defRPr sz="2133" b="1"/>
            </a:lvl1pPr>
          </a:lstStyle>
          <a:p>
            <a:pPr lvl="0"/>
            <a:r>
              <a:rPr lang="en-US" dirty="0"/>
              <a:t>2.</a:t>
            </a:r>
          </a:p>
        </p:txBody>
      </p:sp>
      <p:cxnSp>
        <p:nvCxnSpPr>
          <p:cNvPr id="12" name="Straight Connector 11">
            <a:extLst>
              <a:ext uri="{FF2B5EF4-FFF2-40B4-BE49-F238E27FC236}">
                <a16:creationId xmlns:a16="http://schemas.microsoft.com/office/drawing/2014/main" id="{DEA8ACF8-CC5E-2340-9A5F-4E6DE474C998}"/>
              </a:ext>
            </a:extLst>
          </p:cNvPr>
          <p:cNvCxnSpPr>
            <a:cxnSpLocks/>
          </p:cNvCxnSpPr>
          <p:nvPr userDrawn="1"/>
        </p:nvCxnSpPr>
        <p:spPr>
          <a:xfrm>
            <a:off x="6095203" y="1957311"/>
            <a:ext cx="0" cy="3896479"/>
          </a:xfrm>
          <a:prstGeom prst="line">
            <a:avLst/>
          </a:prstGeom>
          <a:ln w="60325"/>
        </p:spPr>
        <p:style>
          <a:lnRef idx="1">
            <a:schemeClr val="accent1"/>
          </a:lnRef>
          <a:fillRef idx="0">
            <a:schemeClr val="accent1"/>
          </a:fillRef>
          <a:effectRef idx="0">
            <a:schemeClr val="accent1"/>
          </a:effectRef>
          <a:fontRef idx="minor">
            <a:schemeClr val="tx1"/>
          </a:fontRef>
        </p:style>
      </p:cxnSp>
      <p:pic>
        <p:nvPicPr>
          <p:cNvPr id="13" name="Picture 12" descr="A picture containing drawing&#10;&#10;Description automatically generated">
            <a:extLst>
              <a:ext uri="{FF2B5EF4-FFF2-40B4-BE49-F238E27FC236}">
                <a16:creationId xmlns:a16="http://schemas.microsoft.com/office/drawing/2014/main" id="{4CBBA6E2-7AAC-467E-A496-C74277A100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spTree>
    <p:extLst>
      <p:ext uri="{BB962C8B-B14F-4D97-AF65-F5344CB8AC3E}">
        <p14:creationId xmlns:p14="http://schemas.microsoft.com/office/powerpoint/2010/main" val="6654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our content divided">
    <p:spTree>
      <p:nvGrpSpPr>
        <p:cNvPr id="1" name=""/>
        <p:cNvGrpSpPr/>
        <p:nvPr/>
      </p:nvGrpSpPr>
      <p:grpSpPr>
        <a:xfrm>
          <a:off x="0" y="0"/>
          <a:ext cx="0" cy="0"/>
          <a:chOff x="0" y="0"/>
          <a:chExt cx="0" cy="0"/>
        </a:xfrm>
      </p:grpSpPr>
      <p:sp>
        <p:nvSpPr>
          <p:cNvPr id="2" name="Title 1"/>
          <p:cNvSpPr>
            <a:spLocks noGrp="1"/>
          </p:cNvSpPr>
          <p:nvPr>
            <p:ph type="title"/>
          </p:nvPr>
        </p:nvSpPr>
        <p:spPr>
          <a:xfrm>
            <a:off x="916906" y="641320"/>
            <a:ext cx="10356287" cy="634863"/>
          </a:xfrm>
        </p:spPr>
        <p:txBody>
          <a:bodyPr anchor="b"/>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916906" y="2321297"/>
            <a:ext cx="4727871" cy="1679667"/>
          </a:xfrm>
        </p:spPr>
        <p:txBody>
          <a:bodyPr>
            <a:noAutofit/>
          </a:bodyPr>
          <a:lstStyle>
            <a:lvl1pPr marL="0" indent="0">
              <a:lnSpc>
                <a:spcPct val="130000"/>
              </a:lnSpc>
              <a:spcBef>
                <a:spcPts val="0"/>
              </a:spcBef>
              <a:buNone/>
              <a:defRPr sz="1600"/>
            </a:lvl1pPr>
          </a:lstStyle>
          <a:p>
            <a:pPr lvl="0"/>
            <a:r>
              <a:rPr lang="en-US"/>
              <a:t>Click to edit Master text styles</a:t>
            </a:r>
          </a:p>
        </p:txBody>
      </p:sp>
      <p:sp>
        <p:nvSpPr>
          <p:cNvPr id="5" name="Date Placeholder 4"/>
          <p:cNvSpPr>
            <a:spLocks noGrp="1"/>
          </p:cNvSpPr>
          <p:nvPr>
            <p:ph type="dt" sz="half" idx="10"/>
          </p:nvPr>
        </p:nvSpPr>
        <p:spPr/>
        <p:txBody>
          <a:bodyPr/>
          <a:lstStyle/>
          <a:p>
            <a:fld id="{A925A127-8C41-BB48-A50E-F65E3D532D6B}" type="datetime1">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cxnSp>
        <p:nvCxnSpPr>
          <p:cNvPr id="10" name="Straight Connector 9">
            <a:extLst>
              <a:ext uri="{FF2B5EF4-FFF2-40B4-BE49-F238E27FC236}">
                <a16:creationId xmlns:a16="http://schemas.microsoft.com/office/drawing/2014/main" id="{A7A595EC-0361-49B6-81CA-04FD6F9F6BFF}"/>
              </a:ext>
            </a:extLst>
          </p:cNvPr>
          <p:cNvCxnSpPr>
            <a:cxnSpLocks/>
          </p:cNvCxnSpPr>
          <p:nvPr userDrawn="1"/>
        </p:nvCxnSpPr>
        <p:spPr>
          <a:xfrm>
            <a:off x="6095205" y="1957311"/>
            <a:ext cx="0" cy="3896479"/>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08AEB628-9048-44D7-B88A-F308ABAC721A}"/>
              </a:ext>
            </a:extLst>
          </p:cNvPr>
          <p:cNvSpPr>
            <a:spLocks noGrp="1"/>
          </p:cNvSpPr>
          <p:nvPr>
            <p:ph type="body" sz="quarter" idx="13"/>
          </p:nvPr>
        </p:nvSpPr>
        <p:spPr>
          <a:xfrm>
            <a:off x="916905" y="1863041"/>
            <a:ext cx="4728187" cy="382072"/>
          </a:xfrm>
        </p:spPr>
        <p:txBody>
          <a:bodyPr anchor="b">
            <a:noAutofit/>
          </a:bodyPr>
          <a:lstStyle>
            <a:lvl1pPr marL="0" indent="0">
              <a:buNone/>
              <a:defRPr sz="2133" b="1"/>
            </a:lvl1pPr>
          </a:lstStyle>
          <a:p>
            <a:pPr lvl="0"/>
            <a:r>
              <a:rPr lang="en-US"/>
              <a:t>Click to edit Master text styles</a:t>
            </a:r>
          </a:p>
        </p:txBody>
      </p:sp>
      <p:sp>
        <p:nvSpPr>
          <p:cNvPr id="12" name="Content Placeholder 2">
            <a:extLst>
              <a:ext uri="{FF2B5EF4-FFF2-40B4-BE49-F238E27FC236}">
                <a16:creationId xmlns:a16="http://schemas.microsoft.com/office/drawing/2014/main" id="{35C0175F-E72E-49A4-8ADB-2C14D8F09A33}"/>
              </a:ext>
            </a:extLst>
          </p:cNvPr>
          <p:cNvSpPr>
            <a:spLocks noGrp="1"/>
          </p:cNvSpPr>
          <p:nvPr>
            <p:ph sz="half" idx="15"/>
          </p:nvPr>
        </p:nvSpPr>
        <p:spPr>
          <a:xfrm>
            <a:off x="916906" y="4497300"/>
            <a:ext cx="4727871" cy="1679667"/>
          </a:xfrm>
        </p:spPr>
        <p:txBody>
          <a:bodyPr>
            <a:noAutofit/>
          </a:bodyPr>
          <a:lstStyle>
            <a:lvl1pPr marL="0" indent="0">
              <a:lnSpc>
                <a:spcPct val="130000"/>
              </a:lnSpc>
              <a:spcBef>
                <a:spcPts val="0"/>
              </a:spcBef>
              <a:buNone/>
              <a:defRPr sz="1600"/>
            </a:lvl1pPr>
          </a:lstStyle>
          <a:p>
            <a:pPr lvl="0"/>
            <a:r>
              <a:rPr lang="en-US"/>
              <a:t>Click to edit Master text styles</a:t>
            </a:r>
          </a:p>
        </p:txBody>
      </p:sp>
      <p:sp>
        <p:nvSpPr>
          <p:cNvPr id="13" name="Text Placeholder 14">
            <a:extLst>
              <a:ext uri="{FF2B5EF4-FFF2-40B4-BE49-F238E27FC236}">
                <a16:creationId xmlns:a16="http://schemas.microsoft.com/office/drawing/2014/main" id="{9E4EF244-21DA-47B2-8F0D-BEEF10E60930}"/>
              </a:ext>
            </a:extLst>
          </p:cNvPr>
          <p:cNvSpPr>
            <a:spLocks noGrp="1"/>
          </p:cNvSpPr>
          <p:nvPr>
            <p:ph type="body" sz="quarter" idx="16"/>
          </p:nvPr>
        </p:nvSpPr>
        <p:spPr>
          <a:xfrm>
            <a:off x="916905" y="4058096"/>
            <a:ext cx="4728187" cy="382072"/>
          </a:xfrm>
        </p:spPr>
        <p:txBody>
          <a:bodyPr anchor="b">
            <a:noAutofit/>
          </a:bodyPr>
          <a:lstStyle>
            <a:lvl1pPr marL="0" indent="0">
              <a:buNone/>
              <a:defRPr sz="2133" b="1"/>
            </a:lvl1pPr>
          </a:lstStyle>
          <a:p>
            <a:pPr lvl="0"/>
            <a:r>
              <a:rPr lang="en-US"/>
              <a:t>Click to edit Master text styles</a:t>
            </a:r>
          </a:p>
        </p:txBody>
      </p:sp>
      <p:sp>
        <p:nvSpPr>
          <p:cNvPr id="17" name="Content Placeholder 2">
            <a:extLst>
              <a:ext uri="{FF2B5EF4-FFF2-40B4-BE49-F238E27FC236}">
                <a16:creationId xmlns:a16="http://schemas.microsoft.com/office/drawing/2014/main" id="{407EE901-C051-4CE5-ABB1-E28A86379199}"/>
              </a:ext>
            </a:extLst>
          </p:cNvPr>
          <p:cNvSpPr>
            <a:spLocks noGrp="1"/>
          </p:cNvSpPr>
          <p:nvPr>
            <p:ph sz="half" idx="17"/>
          </p:nvPr>
        </p:nvSpPr>
        <p:spPr>
          <a:xfrm>
            <a:off x="6545322" y="2321297"/>
            <a:ext cx="4727871" cy="1679667"/>
          </a:xfrm>
        </p:spPr>
        <p:txBody>
          <a:bodyPr>
            <a:noAutofit/>
          </a:bodyPr>
          <a:lstStyle>
            <a:lvl1pPr marL="0" indent="0">
              <a:lnSpc>
                <a:spcPct val="130000"/>
              </a:lnSpc>
              <a:spcBef>
                <a:spcPts val="0"/>
              </a:spcBef>
              <a:buNone/>
              <a:defRPr sz="1600"/>
            </a:lvl1pPr>
          </a:lstStyle>
          <a:p>
            <a:pPr lvl="0"/>
            <a:r>
              <a:rPr lang="en-US"/>
              <a:t>Click to edit Master text styles</a:t>
            </a:r>
          </a:p>
        </p:txBody>
      </p:sp>
      <p:sp>
        <p:nvSpPr>
          <p:cNvPr id="18" name="Text Placeholder 14">
            <a:extLst>
              <a:ext uri="{FF2B5EF4-FFF2-40B4-BE49-F238E27FC236}">
                <a16:creationId xmlns:a16="http://schemas.microsoft.com/office/drawing/2014/main" id="{A765E099-EC2C-4736-BCF0-CC11535AC0E4}"/>
              </a:ext>
            </a:extLst>
          </p:cNvPr>
          <p:cNvSpPr>
            <a:spLocks noGrp="1"/>
          </p:cNvSpPr>
          <p:nvPr>
            <p:ph type="body" sz="quarter" idx="18"/>
          </p:nvPr>
        </p:nvSpPr>
        <p:spPr>
          <a:xfrm>
            <a:off x="6545321" y="1863041"/>
            <a:ext cx="4728187" cy="382072"/>
          </a:xfrm>
        </p:spPr>
        <p:txBody>
          <a:bodyPr anchor="b">
            <a:noAutofit/>
          </a:bodyPr>
          <a:lstStyle>
            <a:lvl1pPr marL="0" indent="0">
              <a:buNone/>
              <a:defRPr sz="2133" b="1"/>
            </a:lvl1pPr>
          </a:lstStyle>
          <a:p>
            <a:pPr lvl="0"/>
            <a:r>
              <a:rPr lang="en-US"/>
              <a:t>Click to edit Master text styles</a:t>
            </a:r>
          </a:p>
        </p:txBody>
      </p:sp>
      <p:sp>
        <p:nvSpPr>
          <p:cNvPr id="19" name="Content Placeholder 2">
            <a:extLst>
              <a:ext uri="{FF2B5EF4-FFF2-40B4-BE49-F238E27FC236}">
                <a16:creationId xmlns:a16="http://schemas.microsoft.com/office/drawing/2014/main" id="{ECBDDE2C-2C54-450D-8BA1-3C6DC3BB929E}"/>
              </a:ext>
            </a:extLst>
          </p:cNvPr>
          <p:cNvSpPr>
            <a:spLocks noGrp="1"/>
          </p:cNvSpPr>
          <p:nvPr>
            <p:ph sz="half" idx="19"/>
          </p:nvPr>
        </p:nvSpPr>
        <p:spPr>
          <a:xfrm>
            <a:off x="6545322" y="4497300"/>
            <a:ext cx="4727871" cy="1679667"/>
          </a:xfrm>
        </p:spPr>
        <p:txBody>
          <a:bodyPr>
            <a:noAutofit/>
          </a:bodyPr>
          <a:lstStyle>
            <a:lvl1pPr marL="0" indent="0">
              <a:lnSpc>
                <a:spcPct val="130000"/>
              </a:lnSpc>
              <a:spcBef>
                <a:spcPts val="0"/>
              </a:spcBef>
              <a:buNone/>
              <a:defRPr sz="1600"/>
            </a:lvl1pPr>
          </a:lstStyle>
          <a:p>
            <a:pPr lvl="0"/>
            <a:r>
              <a:rPr lang="en-US"/>
              <a:t>Click to edit Master text styles</a:t>
            </a:r>
          </a:p>
        </p:txBody>
      </p:sp>
      <p:sp>
        <p:nvSpPr>
          <p:cNvPr id="20" name="Text Placeholder 14">
            <a:extLst>
              <a:ext uri="{FF2B5EF4-FFF2-40B4-BE49-F238E27FC236}">
                <a16:creationId xmlns:a16="http://schemas.microsoft.com/office/drawing/2014/main" id="{8ACC96FB-9901-410D-9DD5-2E2E794E0C54}"/>
              </a:ext>
            </a:extLst>
          </p:cNvPr>
          <p:cNvSpPr>
            <a:spLocks noGrp="1"/>
          </p:cNvSpPr>
          <p:nvPr>
            <p:ph type="body" sz="quarter" idx="20"/>
          </p:nvPr>
        </p:nvSpPr>
        <p:spPr>
          <a:xfrm>
            <a:off x="6545321" y="4058096"/>
            <a:ext cx="4728187" cy="382072"/>
          </a:xfrm>
        </p:spPr>
        <p:txBody>
          <a:bodyPr anchor="b">
            <a:noAutofit/>
          </a:bodyPr>
          <a:lstStyle>
            <a:lvl1pPr marL="0" indent="0">
              <a:buNone/>
              <a:defRPr sz="2133" b="1"/>
            </a:lvl1pPr>
          </a:lstStyle>
          <a:p>
            <a:pPr lvl="0"/>
            <a:r>
              <a:rPr lang="en-US"/>
              <a:t>Click to edit Master text styles</a:t>
            </a:r>
          </a:p>
        </p:txBody>
      </p:sp>
      <p:pic>
        <p:nvPicPr>
          <p:cNvPr id="21" name="Picture 20" descr="A picture containing drawing&#10;&#10;Description automatically generated">
            <a:extLst>
              <a:ext uri="{FF2B5EF4-FFF2-40B4-BE49-F238E27FC236}">
                <a16:creationId xmlns:a16="http://schemas.microsoft.com/office/drawing/2014/main" id="{32DC65F4-7004-4F22-9399-10C49CB13A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spTree>
    <p:extLst>
      <p:ext uri="{BB962C8B-B14F-4D97-AF65-F5344CB8AC3E}">
        <p14:creationId xmlns:p14="http://schemas.microsoft.com/office/powerpoint/2010/main" val="3867126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5C3C1C-64D2-F645-BCBA-F2B4B75E1724}" type="datetime1">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sp>
        <p:nvSpPr>
          <p:cNvPr id="13" name="Text Placeholder 14">
            <a:extLst>
              <a:ext uri="{FF2B5EF4-FFF2-40B4-BE49-F238E27FC236}">
                <a16:creationId xmlns:a16="http://schemas.microsoft.com/office/drawing/2014/main" id="{9E4EF244-21DA-47B2-8F0D-BEEF10E60930}"/>
              </a:ext>
            </a:extLst>
          </p:cNvPr>
          <p:cNvSpPr>
            <a:spLocks noGrp="1"/>
          </p:cNvSpPr>
          <p:nvPr>
            <p:ph type="body" sz="quarter" idx="16"/>
          </p:nvPr>
        </p:nvSpPr>
        <p:spPr>
          <a:xfrm>
            <a:off x="916905" y="3549879"/>
            <a:ext cx="2747523" cy="382072"/>
          </a:xfrm>
        </p:spPr>
        <p:txBody>
          <a:bodyPr anchor="b">
            <a:noAutofit/>
          </a:bodyPr>
          <a:lstStyle>
            <a:lvl1pPr marL="0" indent="0">
              <a:buNone/>
              <a:defRPr sz="2133" b="1"/>
            </a:lvl1pPr>
          </a:lstStyle>
          <a:p>
            <a:pPr lvl="0"/>
            <a:r>
              <a:rPr lang="en-US"/>
              <a:t>Click to edit Master text styles</a:t>
            </a:r>
          </a:p>
        </p:txBody>
      </p:sp>
      <p:sp>
        <p:nvSpPr>
          <p:cNvPr id="9" name="Picture Placeholder 8">
            <a:extLst>
              <a:ext uri="{FF2B5EF4-FFF2-40B4-BE49-F238E27FC236}">
                <a16:creationId xmlns:a16="http://schemas.microsoft.com/office/drawing/2014/main" id="{804F1AA4-191D-4952-B274-A780EDB74A5E}"/>
              </a:ext>
            </a:extLst>
          </p:cNvPr>
          <p:cNvSpPr>
            <a:spLocks noGrp="1"/>
          </p:cNvSpPr>
          <p:nvPr>
            <p:ph type="pic" sz="quarter" idx="17" hasCustomPrompt="1"/>
          </p:nvPr>
        </p:nvSpPr>
        <p:spPr>
          <a:xfrm>
            <a:off x="1554050" y="2119411"/>
            <a:ext cx="1100081" cy="1104223"/>
          </a:xfrm>
        </p:spPr>
        <p:txBody>
          <a:bodyPr/>
          <a:lstStyle>
            <a:lvl1pPr>
              <a:defRPr/>
            </a:lvl1pPr>
          </a:lstStyle>
          <a:p>
            <a:r>
              <a:rPr lang="en-US" dirty="0"/>
              <a:t>Add image from </a:t>
            </a:r>
            <a:r>
              <a:rPr lang="en-US" dirty="0" err="1"/>
              <a:t>Pickit</a:t>
            </a:r>
            <a:endParaRPr lang="en-US" dirty="0"/>
          </a:p>
        </p:txBody>
      </p:sp>
      <p:sp>
        <p:nvSpPr>
          <p:cNvPr id="21" name="Picture Placeholder 8">
            <a:extLst>
              <a:ext uri="{FF2B5EF4-FFF2-40B4-BE49-F238E27FC236}">
                <a16:creationId xmlns:a16="http://schemas.microsoft.com/office/drawing/2014/main" id="{6ABA2140-291F-484E-A46C-B34C10995B67}"/>
              </a:ext>
            </a:extLst>
          </p:cNvPr>
          <p:cNvSpPr>
            <a:spLocks noGrp="1"/>
          </p:cNvSpPr>
          <p:nvPr>
            <p:ph type="pic" sz="quarter" idx="18" hasCustomPrompt="1"/>
          </p:nvPr>
        </p:nvSpPr>
        <p:spPr>
          <a:xfrm>
            <a:off x="5355680" y="2119411"/>
            <a:ext cx="1100081" cy="1104223"/>
          </a:xfrm>
        </p:spPr>
        <p:txBody>
          <a:bodyPr/>
          <a:lstStyle>
            <a:lvl1pPr>
              <a:defRPr/>
            </a:lvl1pPr>
          </a:lstStyle>
          <a:p>
            <a:r>
              <a:rPr lang="en-US" dirty="0"/>
              <a:t>Add image from </a:t>
            </a:r>
            <a:r>
              <a:rPr lang="en-US" dirty="0" err="1"/>
              <a:t>Pickit</a:t>
            </a:r>
            <a:endParaRPr lang="en-US" dirty="0"/>
          </a:p>
        </p:txBody>
      </p:sp>
      <p:sp>
        <p:nvSpPr>
          <p:cNvPr id="22" name="Picture Placeholder 8">
            <a:extLst>
              <a:ext uri="{FF2B5EF4-FFF2-40B4-BE49-F238E27FC236}">
                <a16:creationId xmlns:a16="http://schemas.microsoft.com/office/drawing/2014/main" id="{577E2EC7-038C-494F-8D0B-691B0805A455}"/>
              </a:ext>
            </a:extLst>
          </p:cNvPr>
          <p:cNvSpPr>
            <a:spLocks noGrp="1"/>
          </p:cNvSpPr>
          <p:nvPr>
            <p:ph type="pic" sz="quarter" idx="19" hasCustomPrompt="1"/>
          </p:nvPr>
        </p:nvSpPr>
        <p:spPr>
          <a:xfrm>
            <a:off x="8849244" y="2119411"/>
            <a:ext cx="1100081" cy="1104223"/>
          </a:xfrm>
        </p:spPr>
        <p:txBody>
          <a:bodyPr/>
          <a:lstStyle>
            <a:lvl1pPr>
              <a:defRPr/>
            </a:lvl1pPr>
          </a:lstStyle>
          <a:p>
            <a:r>
              <a:rPr lang="en-US" dirty="0"/>
              <a:t>Add image from </a:t>
            </a:r>
            <a:r>
              <a:rPr lang="en-US" dirty="0" err="1"/>
              <a:t>Pickit</a:t>
            </a:r>
            <a:endParaRPr lang="en-US" dirty="0"/>
          </a:p>
        </p:txBody>
      </p:sp>
      <p:sp>
        <p:nvSpPr>
          <p:cNvPr id="24" name="Text Placeholder 14">
            <a:extLst>
              <a:ext uri="{FF2B5EF4-FFF2-40B4-BE49-F238E27FC236}">
                <a16:creationId xmlns:a16="http://schemas.microsoft.com/office/drawing/2014/main" id="{5D0DEB43-7FB7-4048-895E-21C26525E30B}"/>
              </a:ext>
            </a:extLst>
          </p:cNvPr>
          <p:cNvSpPr>
            <a:spLocks noGrp="1"/>
          </p:cNvSpPr>
          <p:nvPr>
            <p:ph type="body" sz="quarter" idx="21"/>
          </p:nvPr>
        </p:nvSpPr>
        <p:spPr>
          <a:xfrm>
            <a:off x="4531959" y="3549877"/>
            <a:ext cx="2747523" cy="382072"/>
          </a:xfrm>
        </p:spPr>
        <p:txBody>
          <a:bodyPr anchor="b">
            <a:noAutofit/>
          </a:bodyPr>
          <a:lstStyle>
            <a:lvl1pPr marL="0" indent="0">
              <a:buNone/>
              <a:defRPr sz="2133" b="1"/>
            </a:lvl1pPr>
          </a:lstStyle>
          <a:p>
            <a:pPr lvl="0"/>
            <a:r>
              <a:rPr lang="en-US"/>
              <a:t>Click to edit Master text styles</a:t>
            </a:r>
          </a:p>
        </p:txBody>
      </p:sp>
      <p:sp>
        <p:nvSpPr>
          <p:cNvPr id="26" name="Text Placeholder 14">
            <a:extLst>
              <a:ext uri="{FF2B5EF4-FFF2-40B4-BE49-F238E27FC236}">
                <a16:creationId xmlns:a16="http://schemas.microsoft.com/office/drawing/2014/main" id="{D7FCC674-D252-4B15-B916-261003ECB4AB}"/>
              </a:ext>
            </a:extLst>
          </p:cNvPr>
          <p:cNvSpPr>
            <a:spLocks noGrp="1"/>
          </p:cNvSpPr>
          <p:nvPr>
            <p:ph type="body" sz="quarter" idx="23"/>
          </p:nvPr>
        </p:nvSpPr>
        <p:spPr>
          <a:xfrm>
            <a:off x="8147013" y="3549879"/>
            <a:ext cx="2747523" cy="382072"/>
          </a:xfrm>
        </p:spPr>
        <p:txBody>
          <a:bodyPr anchor="b">
            <a:noAutofit/>
          </a:bodyPr>
          <a:lstStyle>
            <a:lvl1pPr marL="0" indent="0">
              <a:buNone/>
              <a:defRPr sz="2133" b="1"/>
            </a:lvl1pPr>
          </a:lstStyle>
          <a:p>
            <a:pPr lvl="0"/>
            <a:r>
              <a:rPr lang="en-US"/>
              <a:t>Click to edit Master text styles</a:t>
            </a:r>
          </a:p>
        </p:txBody>
      </p:sp>
      <p:sp>
        <p:nvSpPr>
          <p:cNvPr id="11" name="Text Placeholder 10">
            <a:extLst>
              <a:ext uri="{FF2B5EF4-FFF2-40B4-BE49-F238E27FC236}">
                <a16:creationId xmlns:a16="http://schemas.microsoft.com/office/drawing/2014/main" id="{9191F145-A3F9-4328-A078-A9D1A2785309}"/>
              </a:ext>
            </a:extLst>
          </p:cNvPr>
          <p:cNvSpPr>
            <a:spLocks noGrp="1"/>
          </p:cNvSpPr>
          <p:nvPr>
            <p:ph type="body" sz="quarter" idx="24"/>
          </p:nvPr>
        </p:nvSpPr>
        <p:spPr>
          <a:xfrm>
            <a:off x="916904" y="4000751"/>
            <a:ext cx="2747523" cy="2176216"/>
          </a:xfrm>
          <a:prstGeom prst="rect">
            <a:avLst/>
          </a:prstGeom>
        </p:spPr>
        <p:txBody>
          <a:bodyPr lIns="91440" tIns="45720" rIns="91440" bIns="45720"/>
          <a:lstStyle>
            <a:lvl1pPr marL="0" indent="0">
              <a:lnSpc>
                <a:spcPct val="130000"/>
              </a:lnSpc>
              <a:spcBef>
                <a:spcPts val="0"/>
              </a:spcBef>
              <a:buNone/>
              <a:defRPr sz="1600"/>
            </a:lvl1pPr>
          </a:lstStyle>
          <a:p>
            <a:pPr lvl="0"/>
            <a:r>
              <a:rPr lang="en-US"/>
              <a:t>Click to edit Master text styles</a:t>
            </a:r>
          </a:p>
        </p:txBody>
      </p:sp>
      <p:sp>
        <p:nvSpPr>
          <p:cNvPr id="14" name="Text Placeholder 13">
            <a:extLst>
              <a:ext uri="{FF2B5EF4-FFF2-40B4-BE49-F238E27FC236}">
                <a16:creationId xmlns:a16="http://schemas.microsoft.com/office/drawing/2014/main" id="{52FD7CC3-59D3-45DD-AF61-A26D138927C2}"/>
              </a:ext>
            </a:extLst>
          </p:cNvPr>
          <p:cNvSpPr>
            <a:spLocks noGrp="1"/>
          </p:cNvSpPr>
          <p:nvPr>
            <p:ph type="body" sz="quarter" idx="25"/>
          </p:nvPr>
        </p:nvSpPr>
        <p:spPr>
          <a:xfrm>
            <a:off x="4531959" y="4000751"/>
            <a:ext cx="2747523" cy="2176216"/>
          </a:xfrm>
          <a:prstGeom prst="rect">
            <a:avLst/>
          </a:prstGeom>
        </p:spPr>
        <p:txBody>
          <a:bodyPr lIns="91440" tIns="45720" rIns="91440" bIns="45720"/>
          <a:lstStyle>
            <a:lvl1pPr marL="0" indent="0">
              <a:lnSpc>
                <a:spcPct val="130000"/>
              </a:lnSpc>
              <a:spcBef>
                <a:spcPts val="0"/>
              </a:spcBef>
              <a:buNone/>
              <a:defRPr sz="1600"/>
            </a:lvl1pPr>
          </a:lstStyle>
          <a:p>
            <a:pPr lvl="0"/>
            <a:r>
              <a:rPr lang="en-US"/>
              <a:t>Click to edit Master text styles</a:t>
            </a:r>
          </a:p>
        </p:txBody>
      </p:sp>
      <p:sp>
        <p:nvSpPr>
          <p:cNvPr id="27" name="Text Placeholder 26">
            <a:extLst>
              <a:ext uri="{FF2B5EF4-FFF2-40B4-BE49-F238E27FC236}">
                <a16:creationId xmlns:a16="http://schemas.microsoft.com/office/drawing/2014/main" id="{560EAC6D-34A6-4BA8-B83E-6A9AC8CD9667}"/>
              </a:ext>
            </a:extLst>
          </p:cNvPr>
          <p:cNvSpPr>
            <a:spLocks noGrp="1"/>
          </p:cNvSpPr>
          <p:nvPr>
            <p:ph type="body" sz="quarter" idx="26"/>
          </p:nvPr>
        </p:nvSpPr>
        <p:spPr>
          <a:xfrm>
            <a:off x="8147013" y="4000751"/>
            <a:ext cx="2747523" cy="2176216"/>
          </a:xfrm>
          <a:prstGeom prst="rect">
            <a:avLst/>
          </a:prstGeom>
        </p:spPr>
        <p:txBody>
          <a:bodyPr lIns="91440" tIns="45720" rIns="91440" bIns="45720"/>
          <a:lstStyle>
            <a:lvl1pPr marL="0" indent="0">
              <a:lnSpc>
                <a:spcPct val="130000"/>
              </a:lnSpc>
              <a:spcBef>
                <a:spcPts val="0"/>
              </a:spcBef>
              <a:buNone/>
              <a:defRPr sz="1600"/>
            </a:lvl1pPr>
          </a:lstStyle>
          <a:p>
            <a:pPr lvl="0"/>
            <a:r>
              <a:rPr lang="en-US"/>
              <a:t>Click to edit Master text styles</a:t>
            </a:r>
          </a:p>
        </p:txBody>
      </p:sp>
      <p:sp>
        <p:nvSpPr>
          <p:cNvPr id="17" name="Title 1">
            <a:extLst>
              <a:ext uri="{FF2B5EF4-FFF2-40B4-BE49-F238E27FC236}">
                <a16:creationId xmlns:a16="http://schemas.microsoft.com/office/drawing/2014/main" id="{30F08BE8-A0C7-44D1-86AA-68A6E4EE7D7E}"/>
              </a:ext>
            </a:extLst>
          </p:cNvPr>
          <p:cNvSpPr>
            <a:spLocks noGrp="1"/>
          </p:cNvSpPr>
          <p:nvPr>
            <p:ph type="title"/>
          </p:nvPr>
        </p:nvSpPr>
        <p:spPr>
          <a:xfrm>
            <a:off x="916906" y="641320"/>
            <a:ext cx="10356287" cy="634863"/>
          </a:xfrm>
        </p:spPr>
        <p:txBody>
          <a:bodyPr anchor="b"/>
          <a:lstStyle>
            <a:lvl1pPr algn="ctr">
              <a:defRPr/>
            </a:lvl1pPr>
          </a:lstStyle>
          <a:p>
            <a:r>
              <a:rPr lang="en-US"/>
              <a:t>Click to edit Master title style</a:t>
            </a:r>
            <a:endParaRPr lang="en-US" dirty="0"/>
          </a:p>
        </p:txBody>
      </p:sp>
      <p:pic>
        <p:nvPicPr>
          <p:cNvPr id="16" name="Picture 15" descr="A picture containing drawing&#10;&#10;Description automatically generated">
            <a:extLst>
              <a:ext uri="{FF2B5EF4-FFF2-40B4-BE49-F238E27FC236}">
                <a16:creationId xmlns:a16="http://schemas.microsoft.com/office/drawing/2014/main" id="{5670D9EE-C57E-436F-B2DB-7BC4C7C646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spTree>
    <p:extLst>
      <p:ext uri="{BB962C8B-B14F-4D97-AF65-F5344CB8AC3E}">
        <p14:creationId xmlns:p14="http://schemas.microsoft.com/office/powerpoint/2010/main" val="1553801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EA1A6-E4CE-3D42-A226-E88A9018673B}" type="datetime1">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737AD4-1126-44A2-B8AE-C24508FC0AC9}" type="slidenum">
              <a:rPr lang="en-US" smtClean="0"/>
              <a:t>‹#›</a:t>
            </a:fld>
            <a:endParaRPr lang="en-US"/>
          </a:p>
        </p:txBody>
      </p:sp>
    </p:spTree>
    <p:extLst>
      <p:ext uri="{BB962C8B-B14F-4D97-AF65-F5344CB8AC3E}">
        <p14:creationId xmlns:p14="http://schemas.microsoft.com/office/powerpoint/2010/main" val="2088199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anima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5699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punk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730345" y="444177"/>
            <a:ext cx="10558368" cy="382072"/>
          </a:xfrm>
        </p:spPr>
        <p:txBody>
          <a:bodyPr anchor="b">
            <a:noAutofit/>
          </a:bodyPr>
          <a:lstStyle>
            <a:lvl1pPr marL="0" indent="0">
              <a:buNone/>
              <a:defRPr sz="1400" cap="all" baseline="0">
                <a:solidFill>
                  <a:schemeClr val="accent1"/>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730345" y="1856968"/>
            <a:ext cx="10558368" cy="4320000"/>
          </a:xfrm>
          <a:prstGeom prst="rect">
            <a:avLst/>
          </a:prstGeom>
        </p:spPr>
        <p:txBody>
          <a:bodyPr lIns="91440" tIns="45720" rIns="91440" bIns="4572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C9EE5AB5-B854-486D-B12E-0B5DAA704D85}"/>
              </a:ext>
            </a:extLst>
          </p:cNvPr>
          <p:cNvSpPr>
            <a:spLocks noGrp="1"/>
          </p:cNvSpPr>
          <p:nvPr>
            <p:ph type="title"/>
          </p:nvPr>
        </p:nvSpPr>
        <p:spPr>
          <a:xfrm>
            <a:off x="730345" y="838478"/>
            <a:ext cx="10558368" cy="634863"/>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813947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tel, punkt og bilde (H)">
    <p:spTree>
      <p:nvGrpSpPr>
        <p:cNvPr id="1" name=""/>
        <p:cNvGrpSpPr/>
        <p:nvPr/>
      </p:nvGrpSpPr>
      <p:grpSpPr>
        <a:xfrm>
          <a:off x="0" y="0"/>
          <a:ext cx="0" cy="0"/>
          <a:chOff x="0" y="0"/>
          <a:chExt cx="0" cy="0"/>
        </a:xfrm>
      </p:grpSpPr>
      <p:sp>
        <p:nvSpPr>
          <p:cNvPr id="2" name="Title 1"/>
          <p:cNvSpPr>
            <a:spLocks noGrp="1"/>
          </p:cNvSpPr>
          <p:nvPr>
            <p:ph type="title"/>
          </p:nvPr>
        </p:nvSpPr>
        <p:spPr>
          <a:xfrm>
            <a:off x="730346" y="838478"/>
            <a:ext cx="4967397" cy="634863"/>
          </a:xfrm>
        </p:spPr>
        <p:txBody>
          <a:bodyPr/>
          <a:lstStyle>
            <a:lvl1pPr>
              <a:defRPr/>
            </a:lvl1pPr>
          </a:lstStyle>
          <a:p>
            <a:r>
              <a:rPr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730346" y="444177"/>
            <a:ext cx="4967397" cy="382072"/>
          </a:xfrm>
        </p:spPr>
        <p:txBody>
          <a:bodyPr anchor="b">
            <a:noAutofit/>
          </a:bodyPr>
          <a:lstStyle>
            <a:lvl1pPr marL="0" indent="0">
              <a:buNone/>
              <a:defRPr sz="140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6096000" y="0"/>
            <a:ext cx="6096000" cy="6858000"/>
          </a:xfrm>
        </p:spPr>
        <p:txBody>
          <a:bodyPr/>
          <a:lstStyle/>
          <a:p>
            <a:r>
              <a:rPr lang="en-US"/>
              <a:t>Click icon to add picture</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730346" y="1858456"/>
            <a:ext cx="4967397" cy="4318512"/>
          </a:xfrm>
          <a:prstGeom prst="rect">
            <a:avLst/>
          </a:prstGeom>
        </p:spPr>
        <p:txBody>
          <a:bodyPr lIns="91440" tIns="45720" rIns="91440" bIns="45720"/>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9672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two content divided">
    <p:spTree>
      <p:nvGrpSpPr>
        <p:cNvPr id="1" name=""/>
        <p:cNvGrpSpPr/>
        <p:nvPr/>
      </p:nvGrpSpPr>
      <p:grpSpPr>
        <a:xfrm>
          <a:off x="0" y="0"/>
          <a:ext cx="0" cy="0"/>
          <a:chOff x="0" y="0"/>
          <a:chExt cx="0" cy="0"/>
        </a:xfrm>
      </p:grpSpPr>
      <p:sp>
        <p:nvSpPr>
          <p:cNvPr id="2" name="Title 1"/>
          <p:cNvSpPr>
            <a:spLocks noGrp="1"/>
          </p:cNvSpPr>
          <p:nvPr>
            <p:ph type="title"/>
          </p:nvPr>
        </p:nvSpPr>
        <p:spPr>
          <a:xfrm>
            <a:off x="916905" y="641320"/>
            <a:ext cx="10356595" cy="634863"/>
          </a:xfrm>
        </p:spPr>
        <p:txBody>
          <a:bodyPr anchor="b"/>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1097359" y="2315028"/>
            <a:ext cx="2822598" cy="3865532"/>
          </a:xfrm>
        </p:spPr>
        <p:txBody>
          <a:bodyPr>
            <a:noAutofit/>
          </a:bodyPr>
          <a:lstStyle>
            <a:lvl1pPr marL="0" indent="0" algn="l">
              <a:lnSpc>
                <a:spcPct val="130000"/>
              </a:lnSpc>
              <a:spcBef>
                <a:spcPts val="0"/>
              </a:spcBef>
              <a:buNone/>
              <a:defRPr sz="1600"/>
            </a:lvl1pPr>
          </a:lstStyle>
          <a:p>
            <a:pPr lvl="0"/>
            <a:r>
              <a:rPr lang="en-US"/>
              <a:t>Click to edit Master text styles</a:t>
            </a:r>
          </a:p>
        </p:txBody>
      </p:sp>
      <p:sp>
        <p:nvSpPr>
          <p:cNvPr id="5" name="Date Placeholder 4"/>
          <p:cNvSpPr>
            <a:spLocks noGrp="1"/>
          </p:cNvSpPr>
          <p:nvPr>
            <p:ph type="dt" sz="half" idx="10"/>
          </p:nvPr>
        </p:nvSpPr>
        <p:spPr/>
        <p:txBody>
          <a:bodyPr/>
          <a:lstStyle/>
          <a:p>
            <a:fld id="{45D54DBA-093D-D041-92DD-F151F77DF819}" type="datetime1">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sp>
        <p:nvSpPr>
          <p:cNvPr id="15" name="Text Placeholder 14">
            <a:extLst>
              <a:ext uri="{FF2B5EF4-FFF2-40B4-BE49-F238E27FC236}">
                <a16:creationId xmlns:a16="http://schemas.microsoft.com/office/drawing/2014/main" id="{08AEB628-9048-44D7-B88A-F308ABAC721A}"/>
              </a:ext>
            </a:extLst>
          </p:cNvPr>
          <p:cNvSpPr>
            <a:spLocks noGrp="1"/>
          </p:cNvSpPr>
          <p:nvPr>
            <p:ph type="body" sz="quarter" idx="13" hasCustomPrompt="1"/>
          </p:nvPr>
        </p:nvSpPr>
        <p:spPr>
          <a:xfrm>
            <a:off x="1097359" y="1857113"/>
            <a:ext cx="2822598" cy="382072"/>
          </a:xfrm>
        </p:spPr>
        <p:txBody>
          <a:bodyPr anchor="b">
            <a:noAutofit/>
          </a:bodyPr>
          <a:lstStyle>
            <a:lvl1pPr marL="0" indent="0" algn="l">
              <a:buNone/>
              <a:defRPr sz="2133" b="1"/>
            </a:lvl1pPr>
          </a:lstStyle>
          <a:p>
            <a:pPr lvl="0"/>
            <a:r>
              <a:rPr lang="en-US" dirty="0"/>
              <a:t>1.</a:t>
            </a:r>
          </a:p>
        </p:txBody>
      </p:sp>
      <p:cxnSp>
        <p:nvCxnSpPr>
          <p:cNvPr id="12" name="Straight Connector 11">
            <a:extLst>
              <a:ext uri="{FF2B5EF4-FFF2-40B4-BE49-F238E27FC236}">
                <a16:creationId xmlns:a16="http://schemas.microsoft.com/office/drawing/2014/main" id="{DEA8ACF8-CC5E-2340-9A5F-4E6DE474C998}"/>
              </a:ext>
            </a:extLst>
          </p:cNvPr>
          <p:cNvCxnSpPr>
            <a:cxnSpLocks/>
          </p:cNvCxnSpPr>
          <p:nvPr userDrawn="1"/>
        </p:nvCxnSpPr>
        <p:spPr>
          <a:xfrm>
            <a:off x="4282364" y="1914672"/>
            <a:ext cx="0" cy="3896479"/>
          </a:xfrm>
          <a:prstGeom prst="line">
            <a:avLst/>
          </a:prstGeom>
          <a:ln w="60325"/>
        </p:spPr>
        <p:style>
          <a:lnRef idx="1">
            <a:schemeClr val="accent1"/>
          </a:lnRef>
          <a:fillRef idx="0">
            <a:schemeClr val="accent1"/>
          </a:fillRef>
          <a:effectRef idx="0">
            <a:schemeClr val="accent1"/>
          </a:effectRef>
          <a:fontRef idx="minor">
            <a:schemeClr val="tx1"/>
          </a:fontRef>
        </p:style>
      </p:cxnSp>
      <p:pic>
        <p:nvPicPr>
          <p:cNvPr id="13" name="Picture 12" descr="A picture containing drawing&#10;&#10;Description automatically generated">
            <a:extLst>
              <a:ext uri="{FF2B5EF4-FFF2-40B4-BE49-F238E27FC236}">
                <a16:creationId xmlns:a16="http://schemas.microsoft.com/office/drawing/2014/main" id="{4CBBA6E2-7AAC-467E-A496-C74277A100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sp>
        <p:nvSpPr>
          <p:cNvPr id="14" name="Content Placeholder 2">
            <a:extLst>
              <a:ext uri="{FF2B5EF4-FFF2-40B4-BE49-F238E27FC236}">
                <a16:creationId xmlns:a16="http://schemas.microsoft.com/office/drawing/2014/main" id="{C9F761D6-B103-4485-8BC3-85A06023BF54}"/>
              </a:ext>
            </a:extLst>
          </p:cNvPr>
          <p:cNvSpPr>
            <a:spLocks noGrp="1"/>
          </p:cNvSpPr>
          <p:nvPr>
            <p:ph sz="half" idx="15"/>
          </p:nvPr>
        </p:nvSpPr>
        <p:spPr>
          <a:xfrm>
            <a:off x="4673179" y="2315028"/>
            <a:ext cx="2845641" cy="3865532"/>
          </a:xfrm>
        </p:spPr>
        <p:txBody>
          <a:bodyPr>
            <a:noAutofit/>
          </a:bodyPr>
          <a:lstStyle>
            <a:lvl1pPr marL="0" indent="0" algn="l">
              <a:lnSpc>
                <a:spcPct val="130000"/>
              </a:lnSpc>
              <a:spcBef>
                <a:spcPts val="0"/>
              </a:spcBef>
              <a:buNone/>
              <a:defRPr sz="1600"/>
            </a:lvl1pPr>
          </a:lstStyle>
          <a:p>
            <a:pPr lvl="0"/>
            <a:r>
              <a:rPr lang="en-US"/>
              <a:t>Click to edit Master text styles</a:t>
            </a:r>
          </a:p>
        </p:txBody>
      </p:sp>
      <p:sp>
        <p:nvSpPr>
          <p:cNvPr id="17" name="Text Placeholder 14">
            <a:extLst>
              <a:ext uri="{FF2B5EF4-FFF2-40B4-BE49-F238E27FC236}">
                <a16:creationId xmlns:a16="http://schemas.microsoft.com/office/drawing/2014/main" id="{8F394987-299B-49B5-868F-1AACBCDB91B5}"/>
              </a:ext>
            </a:extLst>
          </p:cNvPr>
          <p:cNvSpPr>
            <a:spLocks noGrp="1"/>
          </p:cNvSpPr>
          <p:nvPr>
            <p:ph type="body" sz="quarter" idx="16" hasCustomPrompt="1"/>
          </p:nvPr>
        </p:nvSpPr>
        <p:spPr>
          <a:xfrm>
            <a:off x="4673179" y="1857113"/>
            <a:ext cx="2845641" cy="382072"/>
          </a:xfrm>
        </p:spPr>
        <p:txBody>
          <a:bodyPr anchor="b">
            <a:noAutofit/>
          </a:bodyPr>
          <a:lstStyle>
            <a:lvl1pPr marL="0" indent="0" algn="l">
              <a:buNone/>
              <a:defRPr sz="2133" b="1"/>
            </a:lvl1pPr>
          </a:lstStyle>
          <a:p>
            <a:pPr lvl="0"/>
            <a:r>
              <a:rPr lang="en-US" dirty="0"/>
              <a:t>1.</a:t>
            </a:r>
          </a:p>
        </p:txBody>
      </p:sp>
      <p:sp>
        <p:nvSpPr>
          <p:cNvPr id="20" name="Content Placeholder 2">
            <a:extLst>
              <a:ext uri="{FF2B5EF4-FFF2-40B4-BE49-F238E27FC236}">
                <a16:creationId xmlns:a16="http://schemas.microsoft.com/office/drawing/2014/main" id="{F2F96DF0-0B96-4EA0-A344-02F19A9696E5}"/>
              </a:ext>
            </a:extLst>
          </p:cNvPr>
          <p:cNvSpPr>
            <a:spLocks noGrp="1"/>
          </p:cNvSpPr>
          <p:nvPr>
            <p:ph sz="half" idx="17"/>
          </p:nvPr>
        </p:nvSpPr>
        <p:spPr>
          <a:xfrm>
            <a:off x="8272041" y="2320957"/>
            <a:ext cx="2845651" cy="3865532"/>
          </a:xfrm>
        </p:spPr>
        <p:txBody>
          <a:bodyPr>
            <a:noAutofit/>
          </a:bodyPr>
          <a:lstStyle>
            <a:lvl1pPr marL="0" indent="0" algn="l">
              <a:lnSpc>
                <a:spcPct val="130000"/>
              </a:lnSpc>
              <a:spcBef>
                <a:spcPts val="0"/>
              </a:spcBef>
              <a:buNone/>
              <a:defRPr sz="1600"/>
            </a:lvl1pPr>
          </a:lstStyle>
          <a:p>
            <a:pPr lvl="0"/>
            <a:r>
              <a:rPr lang="en-US"/>
              <a:t>Click to edit Master text styles</a:t>
            </a:r>
          </a:p>
        </p:txBody>
      </p:sp>
      <p:sp>
        <p:nvSpPr>
          <p:cNvPr id="21" name="Text Placeholder 14">
            <a:extLst>
              <a:ext uri="{FF2B5EF4-FFF2-40B4-BE49-F238E27FC236}">
                <a16:creationId xmlns:a16="http://schemas.microsoft.com/office/drawing/2014/main" id="{C1A187A1-C6B5-4891-AA83-C6597D37824B}"/>
              </a:ext>
            </a:extLst>
          </p:cNvPr>
          <p:cNvSpPr>
            <a:spLocks noGrp="1"/>
          </p:cNvSpPr>
          <p:nvPr>
            <p:ph type="body" sz="quarter" idx="18" hasCustomPrompt="1"/>
          </p:nvPr>
        </p:nvSpPr>
        <p:spPr>
          <a:xfrm>
            <a:off x="8272041" y="1863042"/>
            <a:ext cx="2845651" cy="382072"/>
          </a:xfrm>
        </p:spPr>
        <p:txBody>
          <a:bodyPr anchor="b">
            <a:noAutofit/>
          </a:bodyPr>
          <a:lstStyle>
            <a:lvl1pPr marL="0" indent="0" algn="l">
              <a:buNone/>
              <a:defRPr sz="2133" b="1"/>
            </a:lvl1pPr>
          </a:lstStyle>
          <a:p>
            <a:pPr lvl="0"/>
            <a:r>
              <a:rPr lang="en-US" dirty="0"/>
              <a:t>1.</a:t>
            </a:r>
          </a:p>
        </p:txBody>
      </p:sp>
      <p:cxnSp>
        <p:nvCxnSpPr>
          <p:cNvPr id="22" name="Straight Connector 21">
            <a:extLst>
              <a:ext uri="{FF2B5EF4-FFF2-40B4-BE49-F238E27FC236}">
                <a16:creationId xmlns:a16="http://schemas.microsoft.com/office/drawing/2014/main" id="{4F94DABA-2B1F-43B8-B743-C4E44F822A4B}"/>
              </a:ext>
            </a:extLst>
          </p:cNvPr>
          <p:cNvCxnSpPr>
            <a:cxnSpLocks/>
          </p:cNvCxnSpPr>
          <p:nvPr userDrawn="1"/>
        </p:nvCxnSpPr>
        <p:spPr>
          <a:xfrm>
            <a:off x="7931461" y="1914672"/>
            <a:ext cx="0" cy="3896479"/>
          </a:xfrm>
          <a:prstGeom prst="line">
            <a:avLst/>
          </a:prstGeom>
          <a:ln w="603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0075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Forest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0" y="3724325"/>
            <a:ext cx="5257800" cy="1223553"/>
          </a:xfrm>
        </p:spPr>
        <p:txBody>
          <a:bodyPr lIns="22860" tIns="11430" rIns="22860" bIns="11430" anchor="b">
            <a:noAutofit/>
          </a:bodyPr>
          <a:lstStyle>
            <a:lvl1pPr algn="l">
              <a:defRPr sz="4267" b="1">
                <a:solidFill>
                  <a:schemeClr val="bg1"/>
                </a:solidFill>
              </a:defRPr>
            </a:lvl1pPr>
          </a:lstStyle>
          <a:p>
            <a:r>
              <a:rPr lang="en-US" dirty="0"/>
              <a:t>Title</a:t>
            </a:r>
          </a:p>
        </p:txBody>
      </p:sp>
      <p:sp>
        <p:nvSpPr>
          <p:cNvPr id="3" name="Subtitle 2"/>
          <p:cNvSpPr>
            <a:spLocks noGrp="1"/>
          </p:cNvSpPr>
          <p:nvPr>
            <p:ph type="subTitle" idx="1" hasCustomPrompt="1"/>
          </p:nvPr>
        </p:nvSpPr>
        <p:spPr>
          <a:xfrm>
            <a:off x="6096000" y="5005459"/>
            <a:ext cx="5257800" cy="1129656"/>
          </a:xfrm>
        </p:spPr>
        <p:txBody>
          <a:bodyPr lIns="22860" tIns="11430" rIns="22860" bIns="11430">
            <a:noAutofit/>
          </a:bodyPr>
          <a:lstStyle>
            <a:lvl1pPr marL="0" indent="0" algn="l">
              <a:buNone/>
              <a:defRPr sz="2667">
                <a:solidFill>
                  <a:schemeClr val="bg1"/>
                </a:solidFill>
              </a:defRPr>
            </a:lvl1pPr>
            <a:lvl2pPr marL="457075" indent="0" algn="ctr">
              <a:buNone/>
              <a:defRPr sz="2000"/>
            </a:lvl2pPr>
            <a:lvl3pPr marL="914148" indent="0" algn="ctr">
              <a:buNone/>
              <a:defRPr sz="1800"/>
            </a:lvl3pPr>
            <a:lvl4pPr marL="1371223" indent="0" algn="ctr">
              <a:buNone/>
              <a:defRPr sz="1600"/>
            </a:lvl4pPr>
            <a:lvl5pPr marL="1828297" indent="0" algn="ctr">
              <a:buNone/>
              <a:defRPr sz="1600"/>
            </a:lvl5pPr>
            <a:lvl6pPr marL="2285372" indent="0" algn="ctr">
              <a:buNone/>
              <a:defRPr sz="1600"/>
            </a:lvl6pPr>
            <a:lvl7pPr marL="2742445" indent="0" algn="ctr">
              <a:buNone/>
              <a:defRPr sz="1600"/>
            </a:lvl7pPr>
            <a:lvl8pPr marL="3199520" indent="0" algn="ctr">
              <a:buNone/>
              <a:defRPr sz="1600"/>
            </a:lvl8pPr>
            <a:lvl9pPr marL="3656595" indent="0" algn="ctr">
              <a:buNone/>
              <a:defRPr sz="1600"/>
            </a:lvl9pPr>
          </a:lstStyle>
          <a:p>
            <a:r>
              <a:rPr lang="en-US" dirty="0"/>
              <a:t>Subtitle</a:t>
            </a:r>
          </a:p>
        </p:txBody>
      </p:sp>
      <p:sp>
        <p:nvSpPr>
          <p:cNvPr id="4" name="Date Placeholder 3"/>
          <p:cNvSpPr>
            <a:spLocks noGrp="1"/>
          </p:cNvSpPr>
          <p:nvPr>
            <p:ph type="dt" sz="half" idx="10"/>
          </p:nvPr>
        </p:nvSpPr>
        <p:spPr>
          <a:xfrm>
            <a:off x="6096001" y="288210"/>
            <a:ext cx="1951292" cy="365125"/>
          </a:xfrm>
        </p:spPr>
        <p:txBody>
          <a:bodyPr lIns="0" tIns="11430" rIns="0" bIns="11430"/>
          <a:lstStyle>
            <a:lvl1pPr algn="l">
              <a:defRPr sz="1867">
                <a:solidFill>
                  <a:schemeClr val="bg1"/>
                </a:solidFill>
              </a:defRPr>
            </a:lvl1pPr>
          </a:lstStyle>
          <a:p>
            <a:fld id="{F5D623E5-E0BE-C94C-8208-883F524C8161}" type="datetime1">
              <a:t>7/23/2021</a:t>
            </a:fld>
            <a:endParaRPr lang="en-US" dirty="0"/>
          </a:p>
        </p:txBody>
      </p:sp>
      <p:pic>
        <p:nvPicPr>
          <p:cNvPr id="8" name="Graphic 7">
            <a:extLst>
              <a:ext uri="{FF2B5EF4-FFF2-40B4-BE49-F238E27FC236}">
                <a16:creationId xmlns:a16="http://schemas.microsoft.com/office/drawing/2014/main" id="{CB73EF2C-80D4-604C-A01C-82D2581B2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1100" y="1764677"/>
            <a:ext cx="4373069" cy="878420"/>
          </a:xfrm>
          <a:prstGeom prst="rect">
            <a:avLst/>
          </a:prstGeom>
        </p:spPr>
      </p:pic>
    </p:spTree>
    <p:extLst>
      <p:ext uri="{BB962C8B-B14F-4D97-AF65-F5344CB8AC3E}">
        <p14:creationId xmlns:p14="http://schemas.microsoft.com/office/powerpoint/2010/main" val="406714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loudberry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0" y="3724325"/>
            <a:ext cx="5257800" cy="1223553"/>
          </a:xfrm>
        </p:spPr>
        <p:txBody>
          <a:bodyPr lIns="22860" tIns="11430" rIns="22860" bIns="11430" anchor="b">
            <a:noAutofit/>
          </a:bodyPr>
          <a:lstStyle>
            <a:lvl1pPr algn="l">
              <a:defRPr sz="4267" b="1">
                <a:solidFill>
                  <a:schemeClr val="bg1"/>
                </a:solidFill>
              </a:defRPr>
            </a:lvl1pPr>
          </a:lstStyle>
          <a:p>
            <a:r>
              <a:rPr lang="en-US" dirty="0"/>
              <a:t>Title</a:t>
            </a:r>
          </a:p>
        </p:txBody>
      </p:sp>
      <p:sp>
        <p:nvSpPr>
          <p:cNvPr id="3" name="Subtitle 2"/>
          <p:cNvSpPr>
            <a:spLocks noGrp="1"/>
          </p:cNvSpPr>
          <p:nvPr>
            <p:ph type="subTitle" idx="1" hasCustomPrompt="1"/>
          </p:nvPr>
        </p:nvSpPr>
        <p:spPr>
          <a:xfrm>
            <a:off x="6096000" y="5005459"/>
            <a:ext cx="5257800" cy="1129656"/>
          </a:xfrm>
        </p:spPr>
        <p:txBody>
          <a:bodyPr lIns="22860" tIns="11430" rIns="22860" bIns="11430">
            <a:noAutofit/>
          </a:bodyPr>
          <a:lstStyle>
            <a:lvl1pPr marL="0" indent="0" algn="l">
              <a:buNone/>
              <a:defRPr sz="2667">
                <a:solidFill>
                  <a:schemeClr val="bg1"/>
                </a:solidFill>
              </a:defRPr>
            </a:lvl1pPr>
            <a:lvl2pPr marL="457075" indent="0" algn="ctr">
              <a:buNone/>
              <a:defRPr sz="2000"/>
            </a:lvl2pPr>
            <a:lvl3pPr marL="914148" indent="0" algn="ctr">
              <a:buNone/>
              <a:defRPr sz="1800"/>
            </a:lvl3pPr>
            <a:lvl4pPr marL="1371223" indent="0" algn="ctr">
              <a:buNone/>
              <a:defRPr sz="1600"/>
            </a:lvl4pPr>
            <a:lvl5pPr marL="1828297" indent="0" algn="ctr">
              <a:buNone/>
              <a:defRPr sz="1600"/>
            </a:lvl5pPr>
            <a:lvl6pPr marL="2285372" indent="0" algn="ctr">
              <a:buNone/>
              <a:defRPr sz="1600"/>
            </a:lvl6pPr>
            <a:lvl7pPr marL="2742445" indent="0" algn="ctr">
              <a:buNone/>
              <a:defRPr sz="1600"/>
            </a:lvl7pPr>
            <a:lvl8pPr marL="3199520" indent="0" algn="ctr">
              <a:buNone/>
              <a:defRPr sz="1600"/>
            </a:lvl8pPr>
            <a:lvl9pPr marL="3656595" indent="0" algn="ctr">
              <a:buNone/>
              <a:defRPr sz="1600"/>
            </a:lvl9pPr>
          </a:lstStyle>
          <a:p>
            <a:r>
              <a:rPr lang="en-US" dirty="0"/>
              <a:t>Subtitle</a:t>
            </a:r>
          </a:p>
        </p:txBody>
      </p:sp>
      <p:sp>
        <p:nvSpPr>
          <p:cNvPr id="4" name="Date Placeholder 3"/>
          <p:cNvSpPr>
            <a:spLocks noGrp="1"/>
          </p:cNvSpPr>
          <p:nvPr>
            <p:ph type="dt" sz="half" idx="10"/>
          </p:nvPr>
        </p:nvSpPr>
        <p:spPr>
          <a:xfrm>
            <a:off x="6096001" y="288210"/>
            <a:ext cx="1951292" cy="365125"/>
          </a:xfrm>
        </p:spPr>
        <p:txBody>
          <a:bodyPr lIns="0" tIns="11430" rIns="0" bIns="11430"/>
          <a:lstStyle>
            <a:lvl1pPr algn="l">
              <a:defRPr sz="1867">
                <a:solidFill>
                  <a:schemeClr val="bg1"/>
                </a:solidFill>
              </a:defRPr>
            </a:lvl1pPr>
          </a:lstStyle>
          <a:p>
            <a:fld id="{DC7CBD48-56FC-CC46-85D5-5376B750ACB7}" type="datetime1">
              <a:t>7/23/2021</a:t>
            </a:fld>
            <a:endParaRPr lang="en-US" dirty="0"/>
          </a:p>
        </p:txBody>
      </p:sp>
      <p:pic>
        <p:nvPicPr>
          <p:cNvPr id="8" name="Graphic 7">
            <a:extLst>
              <a:ext uri="{FF2B5EF4-FFF2-40B4-BE49-F238E27FC236}">
                <a16:creationId xmlns:a16="http://schemas.microsoft.com/office/drawing/2014/main" id="{CB73EF2C-80D4-604C-A01C-82D2581B2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1100" y="1764677"/>
            <a:ext cx="4373069" cy="878420"/>
          </a:xfrm>
          <a:prstGeom prst="rect">
            <a:avLst/>
          </a:prstGeom>
        </p:spPr>
      </p:pic>
    </p:spTree>
    <p:extLst>
      <p:ext uri="{BB962C8B-B14F-4D97-AF65-F5344CB8AC3E}">
        <p14:creationId xmlns:p14="http://schemas.microsoft.com/office/powerpoint/2010/main" val="108276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231F89-412D-0C46-9093-057372987BC0}" type="datetime1">
              <a:t>7/23/2021</a:t>
            </a:fld>
            <a:endParaRPr lang="en-US" dirty="0"/>
          </a:p>
        </p:txBody>
      </p:sp>
      <p:sp>
        <p:nvSpPr>
          <p:cNvPr id="5" name="Footer Placeholder 4"/>
          <p:cNvSpPr>
            <a:spLocks noGrp="1"/>
          </p:cNvSpPr>
          <p:nvPr>
            <p:ph type="ftr" sz="quarter" idx="11"/>
          </p:nvPr>
        </p:nvSpPr>
        <p:spPr>
          <a:xfrm>
            <a:off x="2563194" y="6392762"/>
            <a:ext cx="8725519" cy="365125"/>
          </a:xfrm>
        </p:spPr>
        <p:txBody>
          <a:bodyPr/>
          <a:lstStyle/>
          <a:p>
            <a:endParaRPr lang="en-US" dirty="0"/>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dirty="0"/>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730345" y="444177"/>
            <a:ext cx="10558368" cy="382072"/>
          </a:xfrm>
        </p:spPr>
        <p:txBody>
          <a:bodyPr anchor="b">
            <a:noAutofit/>
          </a:bodyPr>
          <a:lstStyle>
            <a:lvl1pPr marL="0" indent="0">
              <a:buNone/>
              <a:defRPr sz="1400" cap="all" baseline="0">
                <a:solidFill>
                  <a:schemeClr val="accent1"/>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730345" y="1856968"/>
            <a:ext cx="10558368" cy="4320000"/>
          </a:xfrm>
          <a:prstGeom prst="rect">
            <a:avLst/>
          </a:prstGeom>
        </p:spPr>
        <p:txBody>
          <a:bodyPr lIns="91440" tIns="45720" rIns="91440" bIns="4572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a:extLst>
              <a:ext uri="{FF2B5EF4-FFF2-40B4-BE49-F238E27FC236}">
                <a16:creationId xmlns:a16="http://schemas.microsoft.com/office/drawing/2014/main" id="{C9EE5AB5-B854-486D-B12E-0B5DAA704D85}"/>
              </a:ext>
            </a:extLst>
          </p:cNvPr>
          <p:cNvSpPr>
            <a:spLocks noGrp="1"/>
          </p:cNvSpPr>
          <p:nvPr>
            <p:ph type="title"/>
          </p:nvPr>
        </p:nvSpPr>
        <p:spPr>
          <a:xfrm>
            <a:off x="730345" y="838478"/>
            <a:ext cx="10558368" cy="634863"/>
          </a:xfrm>
        </p:spPr>
        <p:txBody>
          <a:bodyPr/>
          <a:lstStyle>
            <a:lvl1pPr>
              <a:defRPr/>
            </a:lvl1pPr>
          </a:lstStyle>
          <a:p>
            <a:r>
              <a:rPr lang="en-US"/>
              <a:t>Click to edit Master title style</a:t>
            </a:r>
            <a:endParaRPr lang="en-US" dirty="0"/>
          </a:p>
        </p:txBody>
      </p:sp>
      <p:pic>
        <p:nvPicPr>
          <p:cNvPr id="11" name="Picture 10" descr="A picture containing drawing&#10;&#10;Description automatically generated">
            <a:extLst>
              <a:ext uri="{FF2B5EF4-FFF2-40B4-BE49-F238E27FC236}">
                <a16:creationId xmlns:a16="http://schemas.microsoft.com/office/drawing/2014/main" id="{1C82C10C-2146-434F-A163-D7049CE891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spTree>
    <p:extLst>
      <p:ext uri="{BB962C8B-B14F-4D97-AF65-F5344CB8AC3E}">
        <p14:creationId xmlns:p14="http://schemas.microsoft.com/office/powerpoint/2010/main" val="358053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DBD530-0C95-B248-BE6E-460D25DC0467}" type="datetime1">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730345" y="444177"/>
            <a:ext cx="10558368" cy="382072"/>
          </a:xfrm>
        </p:spPr>
        <p:txBody>
          <a:bodyPr anchor="b">
            <a:noAutofit/>
          </a:bodyPr>
          <a:lstStyle>
            <a:lvl1pPr marL="0" indent="0">
              <a:buNone/>
              <a:defRPr sz="1400" cap="all" baseline="0">
                <a:solidFill>
                  <a:schemeClr val="accent1"/>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730346" y="1856968"/>
            <a:ext cx="4967397" cy="4320000"/>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7">
            <a:extLst>
              <a:ext uri="{FF2B5EF4-FFF2-40B4-BE49-F238E27FC236}">
                <a16:creationId xmlns:a16="http://schemas.microsoft.com/office/drawing/2014/main" id="{E584EC5E-0F4F-4D27-96CF-2C9E04FB2028}"/>
              </a:ext>
            </a:extLst>
          </p:cNvPr>
          <p:cNvSpPr>
            <a:spLocks noGrp="1"/>
          </p:cNvSpPr>
          <p:nvPr>
            <p:ph sz="quarter" idx="16"/>
          </p:nvPr>
        </p:nvSpPr>
        <p:spPr>
          <a:xfrm>
            <a:off x="6321316" y="1856968"/>
            <a:ext cx="4967397" cy="4320000"/>
          </a:xfrm>
          <a:prstGeom prst="rect">
            <a:avLst/>
          </a:prstGeom>
        </p:spPr>
        <p:txBody>
          <a:bodyPr lIns="91440" tIns="0" rIns="91440" bIns="45720">
            <a:noAutofit/>
          </a:bodyPr>
          <a:lstStyle>
            <a:lvl1pPr marL="0" indent="0">
              <a:lnSpc>
                <a:spcPct val="130000"/>
              </a:lnSpc>
              <a:spcBef>
                <a:spcPts val="0"/>
              </a:spcBef>
              <a:buNone/>
              <a:defRPr sz="1600"/>
            </a:lvl1pPr>
          </a:lstStyle>
          <a:p>
            <a:pPr lvl="0"/>
            <a:r>
              <a:rPr lang="en-US"/>
              <a:t>Click to edit Master text styles</a:t>
            </a:r>
          </a:p>
        </p:txBody>
      </p:sp>
      <p:sp>
        <p:nvSpPr>
          <p:cNvPr id="11" name="Title 1">
            <a:extLst>
              <a:ext uri="{FF2B5EF4-FFF2-40B4-BE49-F238E27FC236}">
                <a16:creationId xmlns:a16="http://schemas.microsoft.com/office/drawing/2014/main" id="{4DC0CDF4-3DF1-4EE2-B9E5-B969E0D2EB35}"/>
              </a:ext>
            </a:extLst>
          </p:cNvPr>
          <p:cNvSpPr>
            <a:spLocks noGrp="1"/>
          </p:cNvSpPr>
          <p:nvPr>
            <p:ph type="title"/>
          </p:nvPr>
        </p:nvSpPr>
        <p:spPr>
          <a:xfrm>
            <a:off x="730345" y="838478"/>
            <a:ext cx="10558368" cy="634863"/>
          </a:xfrm>
        </p:spPr>
        <p:txBody>
          <a:bodyPr/>
          <a:lstStyle>
            <a:lvl1pPr>
              <a:defRPr/>
            </a:lvl1pPr>
          </a:lstStyle>
          <a:p>
            <a:r>
              <a:rPr lang="en-US"/>
              <a:t>Click to edit Master title style</a:t>
            </a:r>
            <a:endParaRPr lang="en-US" dirty="0"/>
          </a:p>
        </p:txBody>
      </p:sp>
      <p:pic>
        <p:nvPicPr>
          <p:cNvPr id="13" name="Picture 12" descr="A picture containing drawing&#10;&#10;Description automatically generated">
            <a:extLst>
              <a:ext uri="{FF2B5EF4-FFF2-40B4-BE49-F238E27FC236}">
                <a16:creationId xmlns:a16="http://schemas.microsoft.com/office/drawing/2014/main" id="{644257F0-7380-4CEB-98E6-68BAB4500B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spTree>
    <p:extLst>
      <p:ext uri="{BB962C8B-B14F-4D97-AF65-F5344CB8AC3E}">
        <p14:creationId xmlns:p14="http://schemas.microsoft.com/office/powerpoint/2010/main" val="298823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picture (R)">
    <p:spTree>
      <p:nvGrpSpPr>
        <p:cNvPr id="1" name=""/>
        <p:cNvGrpSpPr/>
        <p:nvPr/>
      </p:nvGrpSpPr>
      <p:grpSpPr>
        <a:xfrm>
          <a:off x="0" y="0"/>
          <a:ext cx="0" cy="0"/>
          <a:chOff x="0" y="0"/>
          <a:chExt cx="0" cy="0"/>
        </a:xfrm>
      </p:grpSpPr>
      <p:sp>
        <p:nvSpPr>
          <p:cNvPr id="2" name="Title 1"/>
          <p:cNvSpPr>
            <a:spLocks noGrp="1"/>
          </p:cNvSpPr>
          <p:nvPr>
            <p:ph type="title"/>
          </p:nvPr>
        </p:nvSpPr>
        <p:spPr>
          <a:xfrm>
            <a:off x="730346" y="838478"/>
            <a:ext cx="4967397" cy="634863"/>
          </a:xfrm>
        </p:spPr>
        <p:txBody>
          <a:bodyPr/>
          <a:lstStyle>
            <a:lvl1pPr>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C902647A-536E-584B-B949-515973F932E5}" type="datetime1">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730346" y="444177"/>
            <a:ext cx="4967397" cy="382072"/>
          </a:xfrm>
        </p:spPr>
        <p:txBody>
          <a:bodyPr anchor="b">
            <a:noAutofit/>
          </a:bodyPr>
          <a:lstStyle>
            <a:lvl1pPr marL="0" indent="0">
              <a:buNone/>
              <a:defRPr sz="140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hasCustomPrompt="1"/>
          </p:nvPr>
        </p:nvSpPr>
        <p:spPr>
          <a:xfrm>
            <a:off x="6096000" y="0"/>
            <a:ext cx="6096000" cy="6858000"/>
          </a:xfrm>
        </p:spPr>
        <p:txBody>
          <a:bodyPr/>
          <a:lstStyle>
            <a:lvl1pPr>
              <a:defRPr/>
            </a:lvl1pPr>
          </a:lstStyle>
          <a:p>
            <a:r>
              <a:rPr lang="en-US" dirty="0"/>
              <a:t>Add image from </a:t>
            </a:r>
            <a:r>
              <a:rPr lang="en-US" dirty="0" err="1"/>
              <a:t>Pickit</a:t>
            </a:r>
            <a:endParaRPr lang="en-US" dirty="0"/>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730346" y="1858456"/>
            <a:ext cx="4967397" cy="4318512"/>
          </a:xfrm>
          <a:prstGeom prst="rect">
            <a:avLst/>
          </a:prstGeom>
        </p:spPr>
        <p:txBody>
          <a:bodyPr lIns="91440" tIns="45720" rIns="91440" bIns="45720"/>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A picture containing drawing&#10;&#10;Description automatically generated">
            <a:extLst>
              <a:ext uri="{FF2B5EF4-FFF2-40B4-BE49-F238E27FC236}">
                <a16:creationId xmlns:a16="http://schemas.microsoft.com/office/drawing/2014/main" id="{67170DE7-A693-410C-AF1A-F6F1F817EF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spTree>
    <p:extLst>
      <p:ext uri="{BB962C8B-B14F-4D97-AF65-F5344CB8AC3E}">
        <p14:creationId xmlns:p14="http://schemas.microsoft.com/office/powerpoint/2010/main" val="201094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R) dark1">
    <p:bg>
      <p:bgPr>
        <a:solidFill>
          <a:srgbClr val="0C22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0346" y="1785200"/>
            <a:ext cx="4967397" cy="1223553"/>
          </a:xfrm>
        </p:spPr>
        <p:txBody>
          <a:bodyPr>
            <a:noAutofit/>
          </a:bodyPr>
          <a:lstStyle>
            <a:lvl1pPr>
              <a:lnSpc>
                <a:spcPct val="100000"/>
              </a:lnSpc>
              <a:defRPr b="1">
                <a:solidFill>
                  <a:srgbClr val="E5E3D9"/>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E5E3D9"/>
                </a:solidFill>
              </a:defRPr>
            </a:lvl1pPr>
          </a:lstStyle>
          <a:p>
            <a:fld id="{8AE094B2-679E-6849-84B4-69706B82827B}" type="datetime1">
              <a:t>7/23/2021</a:t>
            </a:fld>
            <a:endParaRPr lang="en-US"/>
          </a:p>
        </p:txBody>
      </p:sp>
      <p:sp>
        <p:nvSpPr>
          <p:cNvPr id="5" name="Footer Placeholder 4"/>
          <p:cNvSpPr>
            <a:spLocks noGrp="1"/>
          </p:cNvSpPr>
          <p:nvPr>
            <p:ph type="ftr" sz="quarter" idx="11"/>
          </p:nvPr>
        </p:nvSpPr>
        <p:spPr/>
        <p:txBody>
          <a:bodyPr/>
          <a:lstStyle>
            <a:lvl1pPr>
              <a:defRPr>
                <a:solidFill>
                  <a:srgbClr val="E5E3D9"/>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E5E3D9"/>
                </a:solidFill>
              </a:defRPr>
            </a:lvl1pPr>
          </a:lstStyle>
          <a:p>
            <a:fld id="{6E737AD4-1126-44A2-B8AE-C24508FC0AC9}" type="slidenum">
              <a:rPr lang="en-US" smtClean="0"/>
              <a:pPr/>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730346" y="1306752"/>
            <a:ext cx="4967397" cy="382072"/>
          </a:xfrm>
        </p:spPr>
        <p:txBody>
          <a:bodyPr anchor="b">
            <a:noAutofit/>
          </a:bodyPr>
          <a:lstStyle>
            <a:lvl1pPr marL="0" indent="0">
              <a:buNone/>
              <a:defRPr sz="140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hasCustomPrompt="1"/>
          </p:nvPr>
        </p:nvSpPr>
        <p:spPr>
          <a:xfrm>
            <a:off x="6096000" y="0"/>
            <a:ext cx="6096000" cy="6858000"/>
          </a:xfrm>
        </p:spPr>
        <p:txBody>
          <a:bodyPr/>
          <a:lstStyle>
            <a:lvl1pPr>
              <a:defRPr>
                <a:solidFill>
                  <a:srgbClr val="E5E3D9"/>
                </a:solidFill>
              </a:defRPr>
            </a:lvl1pPr>
          </a:lstStyle>
          <a:p>
            <a:r>
              <a:rPr lang="en-US" dirty="0"/>
              <a:t>Add image from </a:t>
            </a:r>
            <a:r>
              <a:rPr lang="en-US" dirty="0" err="1"/>
              <a:t>Pickit</a:t>
            </a:r>
            <a:endParaRPr lang="en-US" dirty="0"/>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730346" y="3429000"/>
            <a:ext cx="4967397" cy="2745600"/>
          </a:xfrm>
          <a:prstGeom prst="rect">
            <a:avLst/>
          </a:prstGeom>
        </p:spPr>
        <p:txBody>
          <a:bodyPr lIns="91440" tIns="45720" rIns="91440" bIns="45720">
            <a:noAutofit/>
          </a:bodyPr>
          <a:lstStyle>
            <a:lvl1pPr marL="0" indent="0">
              <a:lnSpc>
                <a:spcPct val="130000"/>
              </a:lnSpc>
              <a:spcBef>
                <a:spcPts val="0"/>
              </a:spcBef>
              <a:buNone/>
              <a:defRPr sz="1600">
                <a:solidFill>
                  <a:srgbClr val="E5E3D9"/>
                </a:solidFill>
              </a:defRPr>
            </a:lvl1pPr>
          </a:lstStyle>
          <a:p>
            <a:pPr lvl="0"/>
            <a:r>
              <a:rPr lang="en-US"/>
              <a:t>Click to edit Master text styles</a:t>
            </a:r>
          </a:p>
        </p:txBody>
      </p:sp>
    </p:spTree>
    <p:extLst>
      <p:ext uri="{BB962C8B-B14F-4D97-AF65-F5344CB8AC3E}">
        <p14:creationId xmlns:p14="http://schemas.microsoft.com/office/powerpoint/2010/main" val="395043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picture (R) dark2">
    <p:bg>
      <p:bgPr>
        <a:solidFill>
          <a:srgbClr val="0C22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0346" y="1785200"/>
            <a:ext cx="4967397" cy="1223553"/>
          </a:xfrm>
        </p:spPr>
        <p:txBody>
          <a:bodyPr>
            <a:noAutofit/>
          </a:bodyPr>
          <a:lstStyle>
            <a:lvl1pPr>
              <a:lnSpc>
                <a:spcPct val="100000"/>
              </a:lnSpc>
              <a:defRPr b="1">
                <a:solidFill>
                  <a:srgbClr val="E5E3D9"/>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E5E3D9"/>
                </a:solidFill>
              </a:defRPr>
            </a:lvl1pPr>
          </a:lstStyle>
          <a:p>
            <a:fld id="{0F6799F7-6FAC-9F4C-8C34-6ABD69D80234}" type="datetime1">
              <a:t>7/23/2021</a:t>
            </a:fld>
            <a:endParaRPr lang="en-US"/>
          </a:p>
        </p:txBody>
      </p:sp>
      <p:sp>
        <p:nvSpPr>
          <p:cNvPr id="5" name="Footer Placeholder 4"/>
          <p:cNvSpPr>
            <a:spLocks noGrp="1"/>
          </p:cNvSpPr>
          <p:nvPr>
            <p:ph type="ftr" sz="quarter" idx="11"/>
          </p:nvPr>
        </p:nvSpPr>
        <p:spPr/>
        <p:txBody>
          <a:bodyPr/>
          <a:lstStyle>
            <a:lvl1pPr>
              <a:defRPr>
                <a:solidFill>
                  <a:srgbClr val="E5E3D9"/>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E5E3D9"/>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hasCustomPrompt="1"/>
          </p:nvPr>
        </p:nvSpPr>
        <p:spPr>
          <a:xfrm>
            <a:off x="6096000" y="0"/>
            <a:ext cx="6096000" cy="6858000"/>
          </a:xfrm>
        </p:spPr>
        <p:txBody>
          <a:bodyPr/>
          <a:lstStyle>
            <a:lvl1pPr>
              <a:defRPr>
                <a:solidFill>
                  <a:srgbClr val="E5E3D9"/>
                </a:solidFill>
              </a:defRPr>
            </a:lvl1pPr>
          </a:lstStyle>
          <a:p>
            <a:r>
              <a:rPr lang="en-US" dirty="0"/>
              <a:t>Add image from </a:t>
            </a:r>
            <a:r>
              <a:rPr lang="en-US" dirty="0" err="1"/>
              <a:t>Pickit</a:t>
            </a:r>
            <a:endParaRPr lang="en-US" dirty="0"/>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8221" y="1286863"/>
            <a:ext cx="715263" cy="383171"/>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730346" y="3431367"/>
            <a:ext cx="4967397" cy="2745600"/>
          </a:xfrm>
          <a:prstGeom prst="rect">
            <a:avLst/>
          </a:prstGeom>
        </p:spPr>
        <p:txBody>
          <a:bodyPr lIns="91440" tIns="45720" rIns="91440" bIns="45720">
            <a:noAutofit/>
          </a:bodyPr>
          <a:lstStyle>
            <a:lvl1pPr marL="0" indent="0">
              <a:lnSpc>
                <a:spcPct val="130000"/>
              </a:lnSpc>
              <a:spcBef>
                <a:spcPts val="0"/>
              </a:spcBef>
              <a:buNone/>
              <a:defRPr sz="1600">
                <a:solidFill>
                  <a:srgbClr val="E5E3D9"/>
                </a:solidFill>
              </a:defRPr>
            </a:lvl1pPr>
          </a:lstStyle>
          <a:p>
            <a:pPr lvl="0"/>
            <a:r>
              <a:rPr lang="en-US"/>
              <a:t>Click to edit Master text styles</a:t>
            </a:r>
          </a:p>
        </p:txBody>
      </p:sp>
    </p:spTree>
    <p:extLst>
      <p:ext uri="{BB962C8B-B14F-4D97-AF65-F5344CB8AC3E}">
        <p14:creationId xmlns:p14="http://schemas.microsoft.com/office/powerpoint/2010/main" val="13929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icture top">
    <p:spTree>
      <p:nvGrpSpPr>
        <p:cNvPr id="1" name=""/>
        <p:cNvGrpSpPr/>
        <p:nvPr/>
      </p:nvGrpSpPr>
      <p:grpSpPr>
        <a:xfrm>
          <a:off x="0" y="0"/>
          <a:ext cx="0" cy="0"/>
          <a:chOff x="0" y="0"/>
          <a:chExt cx="0" cy="0"/>
        </a:xfrm>
      </p:grpSpPr>
      <p:sp>
        <p:nvSpPr>
          <p:cNvPr id="2" name="Title 1"/>
          <p:cNvSpPr>
            <a:spLocks noGrp="1"/>
          </p:cNvSpPr>
          <p:nvPr>
            <p:ph type="title"/>
          </p:nvPr>
        </p:nvSpPr>
        <p:spPr>
          <a:xfrm>
            <a:off x="736299" y="4872406"/>
            <a:ext cx="4967397" cy="1223553"/>
          </a:xfrm>
        </p:spPr>
        <p:txBody>
          <a:bodyPr>
            <a:noAutofit/>
          </a:bodyPr>
          <a:lstStyle>
            <a:lvl1pPr>
              <a:lnSpc>
                <a:spcPct val="100000"/>
              </a:lnSpc>
              <a:defRPr b="1">
                <a:solidFill>
                  <a:srgbClr val="094E5D"/>
                </a:solidFill>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736299" y="4459847"/>
            <a:ext cx="4967397" cy="382072"/>
          </a:xfrm>
        </p:spPr>
        <p:txBody>
          <a:bodyPr anchor="b">
            <a:noAutofit/>
          </a:bodyPr>
          <a:lstStyle>
            <a:lvl1pPr marL="0" indent="0">
              <a:buNone/>
              <a:defRPr sz="140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0" y="2"/>
            <a:ext cx="12192000" cy="4172433"/>
          </a:xfrm>
        </p:spPr>
        <p:txBody>
          <a:bodyPr/>
          <a:lstStyle/>
          <a:p>
            <a:r>
              <a:rPr lang="en-US"/>
              <a:t>Click icon to add picture</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6305579" y="4459847"/>
            <a:ext cx="5150123" cy="1636112"/>
          </a:xfrm>
          <a:prstGeom prst="rect">
            <a:avLst/>
          </a:prstGeom>
        </p:spPr>
        <p:txBody>
          <a:bodyPr lIns="91440" tIns="136800" rIns="91440" bIns="45720">
            <a:noAutofit/>
          </a:bodyPr>
          <a:lstStyle>
            <a:lvl1pPr marL="0" indent="0">
              <a:lnSpc>
                <a:spcPct val="130000"/>
              </a:lnSpc>
              <a:spcBef>
                <a:spcPts val="0"/>
              </a:spcBef>
              <a:buNone/>
              <a:defRPr sz="1600">
                <a:solidFill>
                  <a:srgbClr val="094E5D"/>
                </a:solidFill>
              </a:defRPr>
            </a:lvl1pPr>
          </a:lstStyle>
          <a:p>
            <a:pPr lvl="0"/>
            <a:r>
              <a:rPr lang="en-US"/>
              <a:t>Click to edit Master text styles</a:t>
            </a:r>
          </a:p>
        </p:txBody>
      </p:sp>
      <p:pic>
        <p:nvPicPr>
          <p:cNvPr id="7" name="Picture 6" descr="A picture containing drawing&#10;&#10;Description automatically generated">
            <a:extLst>
              <a:ext uri="{FF2B5EF4-FFF2-40B4-BE49-F238E27FC236}">
                <a16:creationId xmlns:a16="http://schemas.microsoft.com/office/drawing/2014/main" id="{C826C46D-0AC2-4676-A5E0-1B574E3536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spTree>
    <p:extLst>
      <p:ext uri="{BB962C8B-B14F-4D97-AF65-F5344CB8AC3E}">
        <p14:creationId xmlns:p14="http://schemas.microsoft.com/office/powerpoint/2010/main" val="87040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0347" y="830745"/>
            <a:ext cx="10623455" cy="634863"/>
          </a:xfrm>
          <a:prstGeom prst="rect">
            <a:avLst/>
          </a:prstGeom>
        </p:spPr>
        <p:txBody>
          <a:bodyPr vert="horz" lIns="45720" tIns="22860" rIns="45720" bIns="2286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730347" y="1858457"/>
            <a:ext cx="10623455" cy="4318511"/>
          </a:xfrm>
          <a:prstGeom prst="rect">
            <a:avLst/>
          </a:prstGeom>
        </p:spPr>
        <p:txBody>
          <a:bodyPr vert="horz" lIns="45720" tIns="22860" rIns="45720" bIns="2286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0347" y="6392762"/>
            <a:ext cx="749583" cy="365125"/>
          </a:xfrm>
          <a:prstGeom prst="rect">
            <a:avLst/>
          </a:prstGeom>
        </p:spPr>
        <p:txBody>
          <a:bodyPr vert="horz" lIns="0" tIns="22860" rIns="0" bIns="22860" rtlCol="0" anchor="ctr"/>
          <a:lstStyle>
            <a:lvl1pPr algn="l">
              <a:defRPr sz="851">
                <a:solidFill>
                  <a:srgbClr val="404040"/>
                </a:solidFill>
              </a:defRPr>
            </a:lvl1pPr>
          </a:lstStyle>
          <a:p>
            <a:fld id="{794C2AEC-A073-364D-81B6-67774822CBAC}" type="datetime1">
              <a:t>7/23/2021</a:t>
            </a:fld>
            <a:endParaRPr lang="en-US" dirty="0"/>
          </a:p>
        </p:txBody>
      </p:sp>
      <p:sp>
        <p:nvSpPr>
          <p:cNvPr id="5" name="Footer Placeholder 4"/>
          <p:cNvSpPr>
            <a:spLocks noGrp="1"/>
          </p:cNvSpPr>
          <p:nvPr>
            <p:ph type="ftr" sz="quarter" idx="3"/>
          </p:nvPr>
        </p:nvSpPr>
        <p:spPr>
          <a:xfrm>
            <a:off x="2563194" y="6392762"/>
            <a:ext cx="8790607" cy="365125"/>
          </a:xfrm>
          <a:prstGeom prst="rect">
            <a:avLst/>
          </a:prstGeom>
        </p:spPr>
        <p:txBody>
          <a:bodyPr vert="horz" lIns="45720" tIns="22860" rIns="45720" bIns="22860" rtlCol="0" anchor="ctr"/>
          <a:lstStyle>
            <a:lvl1pPr algn="l">
              <a:defRPr sz="851">
                <a:solidFill>
                  <a:srgbClr val="404040"/>
                </a:solidFill>
              </a:defRPr>
            </a:lvl1pPr>
          </a:lstStyle>
          <a:p>
            <a:endParaRPr lang="en-US" dirty="0"/>
          </a:p>
        </p:txBody>
      </p:sp>
      <p:sp>
        <p:nvSpPr>
          <p:cNvPr id="6" name="Slide Number Placeholder 5"/>
          <p:cNvSpPr>
            <a:spLocks noGrp="1"/>
          </p:cNvSpPr>
          <p:nvPr>
            <p:ph type="sldNum" sz="quarter" idx="4"/>
          </p:nvPr>
        </p:nvSpPr>
        <p:spPr>
          <a:xfrm>
            <a:off x="1479930" y="6392762"/>
            <a:ext cx="1083265" cy="365125"/>
          </a:xfrm>
          <a:prstGeom prst="rect">
            <a:avLst/>
          </a:prstGeom>
        </p:spPr>
        <p:txBody>
          <a:bodyPr vert="horz" lIns="45720" tIns="22860" rIns="45720" bIns="22860" rtlCol="0" anchor="ctr"/>
          <a:lstStyle>
            <a:lvl1pPr algn="ctr">
              <a:defRPr sz="851">
                <a:solidFill>
                  <a:srgbClr val="404040"/>
                </a:solidFill>
              </a:defRPr>
            </a:lvl1pPr>
          </a:lstStyle>
          <a:p>
            <a:fld id="{6E737AD4-1126-44A2-B8AE-C24508FC0AC9}" type="slidenum">
              <a:rPr lang="en-US" smtClean="0"/>
              <a:pPr/>
              <a:t>‹#›</a:t>
            </a:fld>
            <a:endParaRPr lang="en-US" dirty="0"/>
          </a:p>
        </p:txBody>
      </p:sp>
    </p:spTree>
    <p:extLst>
      <p:ext uri="{BB962C8B-B14F-4D97-AF65-F5344CB8AC3E}">
        <p14:creationId xmlns:p14="http://schemas.microsoft.com/office/powerpoint/2010/main" val="11603362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914148" rtl="0" eaLnBrk="1" latinLnBrk="0" hangingPunct="1">
        <a:lnSpc>
          <a:spcPct val="100000"/>
        </a:lnSpc>
        <a:spcBef>
          <a:spcPct val="0"/>
        </a:spcBef>
        <a:buNone/>
        <a:defRPr sz="3733" b="1" kern="1200">
          <a:solidFill>
            <a:srgbClr val="094E5D"/>
          </a:solidFill>
          <a:latin typeface="+mj-lt"/>
          <a:ea typeface="+mj-ea"/>
          <a:cs typeface="+mj-cs"/>
        </a:defRPr>
      </a:lvl1pPr>
    </p:titleStyle>
    <p:bodyStyle>
      <a:lvl1pPr marL="138583" indent="-138583" algn="l" defTabSz="914148" rtl="0" eaLnBrk="1" latinLnBrk="0" hangingPunct="1">
        <a:lnSpc>
          <a:spcPct val="97000"/>
        </a:lnSpc>
        <a:spcBef>
          <a:spcPts val="2400"/>
        </a:spcBef>
        <a:buFont typeface="Arial" panose="020B0604020202020204" pitchFamily="34" charset="0"/>
        <a:buChar char="•"/>
        <a:defRPr sz="2133" kern="1200">
          <a:solidFill>
            <a:srgbClr val="094E5D"/>
          </a:solidFill>
          <a:latin typeface="+mn-lt"/>
          <a:ea typeface="+mn-ea"/>
          <a:cs typeface="+mn-cs"/>
        </a:defRPr>
      </a:lvl1pPr>
      <a:lvl2pPr marL="335992"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2pPr>
      <a:lvl3pPr marL="575986"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3pPr>
      <a:lvl4pPr marL="815980"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4pPr>
      <a:lvl5pPr marL="1055974"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5pPr>
      <a:lvl6pPr marL="2513908"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83"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57"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132"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48" rtl="0" eaLnBrk="1" latinLnBrk="0" hangingPunct="1">
        <a:defRPr sz="1800" kern="1200">
          <a:solidFill>
            <a:schemeClr val="tx1"/>
          </a:solidFill>
          <a:latin typeface="+mn-lt"/>
          <a:ea typeface="+mn-ea"/>
          <a:cs typeface="+mn-cs"/>
        </a:defRPr>
      </a:lvl1pPr>
      <a:lvl2pPr marL="457075" algn="l" defTabSz="914148" rtl="0" eaLnBrk="1" latinLnBrk="0" hangingPunct="1">
        <a:defRPr sz="1800" kern="1200">
          <a:solidFill>
            <a:schemeClr val="tx1"/>
          </a:solidFill>
          <a:latin typeface="+mn-lt"/>
          <a:ea typeface="+mn-ea"/>
          <a:cs typeface="+mn-cs"/>
        </a:defRPr>
      </a:lvl2pPr>
      <a:lvl3pPr marL="914148" algn="l" defTabSz="914148" rtl="0" eaLnBrk="1" latinLnBrk="0" hangingPunct="1">
        <a:defRPr sz="1800" kern="1200">
          <a:solidFill>
            <a:schemeClr val="tx1"/>
          </a:solidFill>
          <a:latin typeface="+mn-lt"/>
          <a:ea typeface="+mn-ea"/>
          <a:cs typeface="+mn-cs"/>
        </a:defRPr>
      </a:lvl3pPr>
      <a:lvl4pPr marL="1371223" algn="l" defTabSz="914148" rtl="0" eaLnBrk="1" latinLnBrk="0" hangingPunct="1">
        <a:defRPr sz="1800" kern="1200">
          <a:solidFill>
            <a:schemeClr val="tx1"/>
          </a:solidFill>
          <a:latin typeface="+mn-lt"/>
          <a:ea typeface="+mn-ea"/>
          <a:cs typeface="+mn-cs"/>
        </a:defRPr>
      </a:lvl4pPr>
      <a:lvl5pPr marL="1828297" algn="l" defTabSz="914148" rtl="0" eaLnBrk="1" latinLnBrk="0" hangingPunct="1">
        <a:defRPr sz="1800" kern="1200">
          <a:solidFill>
            <a:schemeClr val="tx1"/>
          </a:solidFill>
          <a:latin typeface="+mn-lt"/>
          <a:ea typeface="+mn-ea"/>
          <a:cs typeface="+mn-cs"/>
        </a:defRPr>
      </a:lvl5pPr>
      <a:lvl6pPr marL="2285372" algn="l" defTabSz="914148" rtl="0" eaLnBrk="1" latinLnBrk="0" hangingPunct="1">
        <a:defRPr sz="1800" kern="1200">
          <a:solidFill>
            <a:schemeClr val="tx1"/>
          </a:solidFill>
          <a:latin typeface="+mn-lt"/>
          <a:ea typeface="+mn-ea"/>
          <a:cs typeface="+mn-cs"/>
        </a:defRPr>
      </a:lvl6pPr>
      <a:lvl7pPr marL="2742445" algn="l" defTabSz="914148" rtl="0" eaLnBrk="1" latinLnBrk="0" hangingPunct="1">
        <a:defRPr sz="1800" kern="1200">
          <a:solidFill>
            <a:schemeClr val="tx1"/>
          </a:solidFill>
          <a:latin typeface="+mn-lt"/>
          <a:ea typeface="+mn-ea"/>
          <a:cs typeface="+mn-cs"/>
        </a:defRPr>
      </a:lvl7pPr>
      <a:lvl8pPr marL="3199520" algn="l" defTabSz="914148" rtl="0" eaLnBrk="1" latinLnBrk="0" hangingPunct="1">
        <a:defRPr sz="1800" kern="1200">
          <a:solidFill>
            <a:schemeClr val="tx1"/>
          </a:solidFill>
          <a:latin typeface="+mn-lt"/>
          <a:ea typeface="+mn-ea"/>
          <a:cs typeface="+mn-cs"/>
        </a:defRPr>
      </a:lvl8pPr>
      <a:lvl9pPr marL="3656595" algn="l" defTabSz="914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E67B-E16E-1E4B-838A-5EA277522107}"/>
              </a:ext>
            </a:extLst>
          </p:cNvPr>
          <p:cNvSpPr>
            <a:spLocks noGrp="1"/>
          </p:cNvSpPr>
          <p:nvPr>
            <p:ph type="ctrTitle"/>
          </p:nvPr>
        </p:nvSpPr>
        <p:spPr/>
        <p:txBody>
          <a:bodyPr/>
          <a:lstStyle/>
          <a:p>
            <a:r>
              <a:rPr lang="en-GB" dirty="0"/>
              <a:t>Reckitt Benckiser</a:t>
            </a:r>
            <a:endParaRPr lang="en-NO" dirty="0"/>
          </a:p>
        </p:txBody>
      </p:sp>
      <p:sp>
        <p:nvSpPr>
          <p:cNvPr id="3" name="Subtitle 2">
            <a:extLst>
              <a:ext uri="{FF2B5EF4-FFF2-40B4-BE49-F238E27FC236}">
                <a16:creationId xmlns:a16="http://schemas.microsoft.com/office/drawing/2014/main" id="{C3032EE2-0E20-7048-AEC3-D9D2BD22D8A3}"/>
              </a:ext>
            </a:extLst>
          </p:cNvPr>
          <p:cNvSpPr>
            <a:spLocks noGrp="1"/>
          </p:cNvSpPr>
          <p:nvPr>
            <p:ph type="subTitle" idx="1"/>
          </p:nvPr>
        </p:nvSpPr>
        <p:spPr/>
        <p:txBody>
          <a:bodyPr/>
          <a:lstStyle/>
          <a:p>
            <a:r>
              <a:rPr lang="en-GB" dirty="0"/>
              <a:t>Crayon and Flexera Services</a:t>
            </a:r>
            <a:endParaRPr lang="en-NO" dirty="0"/>
          </a:p>
        </p:txBody>
      </p:sp>
      <p:pic>
        <p:nvPicPr>
          <p:cNvPr id="4" name="Picture 3">
            <a:extLst>
              <a:ext uri="{FF2B5EF4-FFF2-40B4-BE49-F238E27FC236}">
                <a16:creationId xmlns:a16="http://schemas.microsoft.com/office/drawing/2014/main" id="{9A43D902-2281-4D4E-8F4E-770FC82316ED}"/>
              </a:ext>
            </a:extLst>
          </p:cNvPr>
          <p:cNvPicPr>
            <a:picLocks noChangeAspect="1"/>
          </p:cNvPicPr>
          <p:nvPr/>
        </p:nvPicPr>
        <p:blipFill>
          <a:blip r:embed="rId2"/>
          <a:stretch>
            <a:fillRect/>
          </a:stretch>
        </p:blipFill>
        <p:spPr>
          <a:xfrm>
            <a:off x="650279" y="2953636"/>
            <a:ext cx="1992020" cy="567267"/>
          </a:xfrm>
          <a:prstGeom prst="rect">
            <a:avLst/>
          </a:prstGeom>
        </p:spPr>
      </p:pic>
    </p:spTree>
    <p:extLst>
      <p:ext uri="{BB962C8B-B14F-4D97-AF65-F5344CB8AC3E}">
        <p14:creationId xmlns:p14="http://schemas.microsoft.com/office/powerpoint/2010/main" val="343983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544D96D-CB75-4C72-AEE7-6A57FB1AA7A5}"/>
              </a:ext>
            </a:extLst>
          </p:cNvPr>
          <p:cNvSpPr/>
          <p:nvPr/>
        </p:nvSpPr>
        <p:spPr>
          <a:xfrm>
            <a:off x="-1" y="1769619"/>
            <a:ext cx="12192001" cy="4219421"/>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62"/>
            <a:endParaRPr lang="en-NO" sz="900" dirty="0">
              <a:solidFill>
                <a:prstClr val="white"/>
              </a:solidFill>
              <a:latin typeface="Arial Nova Light"/>
            </a:endParaRPr>
          </a:p>
        </p:txBody>
      </p:sp>
      <p:sp>
        <p:nvSpPr>
          <p:cNvPr id="40" name="Rectangle 39">
            <a:extLst>
              <a:ext uri="{FF2B5EF4-FFF2-40B4-BE49-F238E27FC236}">
                <a16:creationId xmlns:a16="http://schemas.microsoft.com/office/drawing/2014/main" id="{5EF56193-999C-304A-8D8D-5C3ECBBB897B}"/>
              </a:ext>
            </a:extLst>
          </p:cNvPr>
          <p:cNvSpPr/>
          <p:nvPr/>
        </p:nvSpPr>
        <p:spPr>
          <a:xfrm rot="16200000">
            <a:off x="5845211" y="-2362046"/>
            <a:ext cx="60959" cy="117513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62"/>
            <a:endParaRPr lang="nb-NO" sz="1200">
              <a:solidFill>
                <a:prstClr val="white"/>
              </a:solidFill>
              <a:latin typeface="Arial Nova Light"/>
            </a:endParaRPr>
          </a:p>
        </p:txBody>
      </p:sp>
      <p:sp>
        <p:nvSpPr>
          <p:cNvPr id="45" name="TextBox 44">
            <a:extLst>
              <a:ext uri="{FF2B5EF4-FFF2-40B4-BE49-F238E27FC236}">
                <a16:creationId xmlns:a16="http://schemas.microsoft.com/office/drawing/2014/main" id="{A3F6AB13-43E3-164F-ACF0-43CE03754406}"/>
              </a:ext>
            </a:extLst>
          </p:cNvPr>
          <p:cNvSpPr txBox="1"/>
          <p:nvPr/>
        </p:nvSpPr>
        <p:spPr>
          <a:xfrm>
            <a:off x="630462" y="2289814"/>
            <a:ext cx="2586632" cy="1077026"/>
          </a:xfrm>
          <a:prstGeom prst="rect">
            <a:avLst/>
          </a:prstGeom>
          <a:noFill/>
        </p:spPr>
        <p:txBody>
          <a:bodyPr wrap="square" rtlCol="0">
            <a:spAutoFit/>
          </a:bodyPr>
          <a:lstStyle/>
          <a:p>
            <a:pPr algn="ctr" defTabSz="228562"/>
            <a:r>
              <a:rPr lang="nb-NO" sz="2133" b="1" dirty="0">
                <a:solidFill>
                  <a:srgbClr val="0A4F5C"/>
                </a:solidFill>
                <a:latin typeface="Arial Nova Light"/>
                <a:ea typeface="Roboto" panose="02000000000000000000" pitchFamily="2" charset="0"/>
              </a:rPr>
              <a:t>Q1 – FlexeraOne Deployment &amp; Configuration </a:t>
            </a:r>
          </a:p>
        </p:txBody>
      </p:sp>
      <p:sp>
        <p:nvSpPr>
          <p:cNvPr id="46" name="TextBox 45">
            <a:extLst>
              <a:ext uri="{FF2B5EF4-FFF2-40B4-BE49-F238E27FC236}">
                <a16:creationId xmlns:a16="http://schemas.microsoft.com/office/drawing/2014/main" id="{01A07CE8-035B-E64D-B661-74192155DE6F}"/>
              </a:ext>
            </a:extLst>
          </p:cNvPr>
          <p:cNvSpPr txBox="1"/>
          <p:nvPr/>
        </p:nvSpPr>
        <p:spPr>
          <a:xfrm>
            <a:off x="3397382" y="2301817"/>
            <a:ext cx="2649215" cy="1077026"/>
          </a:xfrm>
          <a:prstGeom prst="rect">
            <a:avLst/>
          </a:prstGeom>
          <a:noFill/>
        </p:spPr>
        <p:txBody>
          <a:bodyPr wrap="square" rtlCol="0">
            <a:spAutoFit/>
          </a:bodyPr>
          <a:lstStyle/>
          <a:p>
            <a:pPr algn="ctr" defTabSz="228562"/>
            <a:r>
              <a:rPr lang="nb-NO" sz="2133" b="1" dirty="0">
                <a:solidFill>
                  <a:srgbClr val="0A4F5C"/>
                </a:solidFill>
                <a:latin typeface="Arial Nova Light"/>
                <a:ea typeface="Roboto" panose="02000000000000000000" pitchFamily="2" charset="0"/>
              </a:rPr>
              <a:t>Q2 – Licence Optimisation &amp; Configuration</a:t>
            </a:r>
          </a:p>
        </p:txBody>
      </p:sp>
      <p:sp>
        <p:nvSpPr>
          <p:cNvPr id="47" name="TextBox 46">
            <a:extLst>
              <a:ext uri="{FF2B5EF4-FFF2-40B4-BE49-F238E27FC236}">
                <a16:creationId xmlns:a16="http://schemas.microsoft.com/office/drawing/2014/main" id="{A3E242AB-D40A-9A4A-A199-4DFF3DF71560}"/>
              </a:ext>
            </a:extLst>
          </p:cNvPr>
          <p:cNvSpPr txBox="1"/>
          <p:nvPr/>
        </p:nvSpPr>
        <p:spPr>
          <a:xfrm>
            <a:off x="6226888" y="2289814"/>
            <a:ext cx="2748022" cy="748795"/>
          </a:xfrm>
          <a:prstGeom prst="rect">
            <a:avLst/>
          </a:prstGeom>
          <a:noFill/>
        </p:spPr>
        <p:txBody>
          <a:bodyPr wrap="square" rtlCol="0">
            <a:spAutoFit/>
          </a:bodyPr>
          <a:lstStyle/>
          <a:p>
            <a:pPr algn="ctr" defTabSz="228562"/>
            <a:r>
              <a:rPr lang="nb-NO" sz="2133" b="1" dirty="0">
                <a:solidFill>
                  <a:srgbClr val="0A4F5C"/>
                </a:solidFill>
                <a:latin typeface="Arial Nova Light"/>
                <a:ea typeface="Roboto" panose="02000000000000000000" pitchFamily="2" charset="0"/>
              </a:rPr>
              <a:t>Q3 – Licence Optimisation </a:t>
            </a:r>
          </a:p>
        </p:txBody>
      </p:sp>
      <p:sp>
        <p:nvSpPr>
          <p:cNvPr id="48" name="TextBox 47">
            <a:extLst>
              <a:ext uri="{FF2B5EF4-FFF2-40B4-BE49-F238E27FC236}">
                <a16:creationId xmlns:a16="http://schemas.microsoft.com/office/drawing/2014/main" id="{96522C6B-BA8D-9349-9902-EB6EB7A01096}"/>
              </a:ext>
            </a:extLst>
          </p:cNvPr>
          <p:cNvSpPr txBox="1"/>
          <p:nvPr/>
        </p:nvSpPr>
        <p:spPr>
          <a:xfrm>
            <a:off x="8807146" y="2307005"/>
            <a:ext cx="2944231" cy="748795"/>
          </a:xfrm>
          <a:prstGeom prst="rect">
            <a:avLst/>
          </a:prstGeom>
          <a:noFill/>
        </p:spPr>
        <p:txBody>
          <a:bodyPr wrap="square" rtlCol="0">
            <a:spAutoFit/>
          </a:bodyPr>
          <a:lstStyle/>
          <a:p>
            <a:pPr algn="ctr" defTabSz="228562"/>
            <a:r>
              <a:rPr lang="nb-NO" sz="2133" b="1" dirty="0">
                <a:solidFill>
                  <a:srgbClr val="0A4F5C"/>
                </a:solidFill>
                <a:latin typeface="Arial Nova Light"/>
                <a:ea typeface="Roboto" panose="02000000000000000000" pitchFamily="2" charset="0"/>
              </a:rPr>
              <a:t>Q4 – Licence Optimisation</a:t>
            </a:r>
          </a:p>
        </p:txBody>
      </p:sp>
      <p:sp>
        <p:nvSpPr>
          <p:cNvPr id="49" name="Oval 48">
            <a:extLst>
              <a:ext uri="{FF2B5EF4-FFF2-40B4-BE49-F238E27FC236}">
                <a16:creationId xmlns:a16="http://schemas.microsoft.com/office/drawing/2014/main" id="{6B862D6F-1CCF-0C48-BCEB-311A09652C84}"/>
              </a:ext>
            </a:extLst>
          </p:cNvPr>
          <p:cNvSpPr>
            <a:spLocks noChangeAspect="1"/>
          </p:cNvSpPr>
          <p:nvPr/>
        </p:nvSpPr>
        <p:spPr>
          <a:xfrm>
            <a:off x="1653432" y="3341837"/>
            <a:ext cx="348397" cy="3483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62"/>
            <a:endParaRPr lang="nb-NO" sz="900">
              <a:solidFill>
                <a:prstClr val="white"/>
              </a:solidFill>
              <a:latin typeface="Arial Nova Light"/>
            </a:endParaRPr>
          </a:p>
        </p:txBody>
      </p:sp>
      <p:sp>
        <p:nvSpPr>
          <p:cNvPr id="50" name="Oval 49">
            <a:extLst>
              <a:ext uri="{FF2B5EF4-FFF2-40B4-BE49-F238E27FC236}">
                <a16:creationId xmlns:a16="http://schemas.microsoft.com/office/drawing/2014/main" id="{1EE095F7-321D-D443-865D-1B79290EEC72}"/>
              </a:ext>
            </a:extLst>
          </p:cNvPr>
          <p:cNvSpPr>
            <a:spLocks noChangeAspect="1"/>
          </p:cNvSpPr>
          <p:nvPr/>
        </p:nvSpPr>
        <p:spPr>
          <a:xfrm>
            <a:off x="4554162" y="3366840"/>
            <a:ext cx="348397" cy="3483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62"/>
            <a:endParaRPr lang="nb-NO" sz="900">
              <a:solidFill>
                <a:prstClr val="white"/>
              </a:solidFill>
              <a:latin typeface="Arial Nova Light"/>
            </a:endParaRPr>
          </a:p>
        </p:txBody>
      </p:sp>
      <p:sp>
        <p:nvSpPr>
          <p:cNvPr id="51" name="Oval 50">
            <a:extLst>
              <a:ext uri="{FF2B5EF4-FFF2-40B4-BE49-F238E27FC236}">
                <a16:creationId xmlns:a16="http://schemas.microsoft.com/office/drawing/2014/main" id="{E69988AC-FFCA-2245-972C-5CE15D0A7909}"/>
              </a:ext>
            </a:extLst>
          </p:cNvPr>
          <p:cNvSpPr>
            <a:spLocks noChangeAspect="1"/>
          </p:cNvSpPr>
          <p:nvPr/>
        </p:nvSpPr>
        <p:spPr>
          <a:xfrm>
            <a:off x="7342819" y="3341837"/>
            <a:ext cx="348397" cy="3483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62"/>
            <a:endParaRPr lang="nb-NO" sz="900">
              <a:solidFill>
                <a:prstClr val="white"/>
              </a:solidFill>
              <a:latin typeface="Arial Nova Light"/>
            </a:endParaRPr>
          </a:p>
        </p:txBody>
      </p:sp>
      <p:sp>
        <p:nvSpPr>
          <p:cNvPr id="52" name="Oval 51">
            <a:extLst>
              <a:ext uri="{FF2B5EF4-FFF2-40B4-BE49-F238E27FC236}">
                <a16:creationId xmlns:a16="http://schemas.microsoft.com/office/drawing/2014/main" id="{94387054-D3C8-554E-8D93-7D87ED5B2B06}"/>
              </a:ext>
            </a:extLst>
          </p:cNvPr>
          <p:cNvSpPr>
            <a:spLocks noChangeAspect="1"/>
          </p:cNvSpPr>
          <p:nvPr/>
        </p:nvSpPr>
        <p:spPr>
          <a:xfrm>
            <a:off x="10187580" y="3341837"/>
            <a:ext cx="348397" cy="3483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62"/>
            <a:endParaRPr lang="nb-NO" sz="900">
              <a:solidFill>
                <a:prstClr val="white"/>
              </a:solidFill>
              <a:latin typeface="Arial Nova Light"/>
            </a:endParaRPr>
          </a:p>
        </p:txBody>
      </p:sp>
      <p:sp>
        <p:nvSpPr>
          <p:cNvPr id="53" name="object 6">
            <a:extLst>
              <a:ext uri="{FF2B5EF4-FFF2-40B4-BE49-F238E27FC236}">
                <a16:creationId xmlns:a16="http://schemas.microsoft.com/office/drawing/2014/main" id="{FAB82E3F-297C-404C-BA26-4BD9A877706E}"/>
              </a:ext>
            </a:extLst>
          </p:cNvPr>
          <p:cNvSpPr txBox="1"/>
          <p:nvPr/>
        </p:nvSpPr>
        <p:spPr>
          <a:xfrm>
            <a:off x="126454" y="3831050"/>
            <a:ext cx="2919237" cy="875973"/>
          </a:xfrm>
          <a:prstGeom prst="rect">
            <a:avLst/>
          </a:prstGeom>
        </p:spPr>
        <p:txBody>
          <a:bodyPr vert="horz" wrap="square" lIns="0" tIns="16855" rIns="0" bIns="0" rtlCol="0" anchor="t">
            <a:spAutoFit/>
          </a:bodyPr>
          <a:lstStyle/>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Agent Deployment </a:t>
            </a:r>
          </a:p>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Tool Configuration and Implementation </a:t>
            </a: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p:txBody>
      </p:sp>
      <p:sp>
        <p:nvSpPr>
          <p:cNvPr id="54" name="object 6">
            <a:extLst>
              <a:ext uri="{FF2B5EF4-FFF2-40B4-BE49-F238E27FC236}">
                <a16:creationId xmlns:a16="http://schemas.microsoft.com/office/drawing/2014/main" id="{36E049A0-8CCD-DF4C-A7C3-83D2A85844B8}"/>
              </a:ext>
            </a:extLst>
          </p:cNvPr>
          <p:cNvSpPr txBox="1"/>
          <p:nvPr/>
        </p:nvSpPr>
        <p:spPr>
          <a:xfrm>
            <a:off x="3217094" y="3831050"/>
            <a:ext cx="2813564" cy="2157990"/>
          </a:xfrm>
          <a:prstGeom prst="rect">
            <a:avLst/>
          </a:prstGeom>
        </p:spPr>
        <p:txBody>
          <a:bodyPr vert="horz" wrap="square" lIns="0" tIns="16855" rIns="0" bIns="0" rtlCol="0" anchor="t">
            <a:spAutoFit/>
          </a:bodyPr>
          <a:lstStyle/>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License Review &amp; Optimisation</a:t>
            </a: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SAM Tool Licence Upload &amp; Configuration</a:t>
            </a: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Software Metering and SaaS usage Reporting</a:t>
            </a: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p:txBody>
      </p:sp>
      <p:sp>
        <p:nvSpPr>
          <p:cNvPr id="55" name="object 6">
            <a:extLst>
              <a:ext uri="{FF2B5EF4-FFF2-40B4-BE49-F238E27FC236}">
                <a16:creationId xmlns:a16="http://schemas.microsoft.com/office/drawing/2014/main" id="{C2ECF62B-77A0-D24E-AE35-155D1617E2B4}"/>
              </a:ext>
            </a:extLst>
          </p:cNvPr>
          <p:cNvSpPr txBox="1"/>
          <p:nvPr/>
        </p:nvSpPr>
        <p:spPr>
          <a:xfrm>
            <a:off x="6512223" y="3831050"/>
            <a:ext cx="2328832" cy="1722102"/>
          </a:xfrm>
          <a:prstGeom prst="rect">
            <a:avLst/>
          </a:prstGeom>
        </p:spPr>
        <p:txBody>
          <a:bodyPr vert="horz" wrap="square" lIns="0" tIns="16855" rIns="0" bIns="0" rtlCol="0" anchor="t">
            <a:spAutoFit/>
          </a:bodyPr>
          <a:lstStyle/>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SAM Tool Compliance  &amp; Optimisation Reporting</a:t>
            </a: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Software Metering and SaaS Usage Reporting</a:t>
            </a: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SAM Tool Licence Update</a:t>
            </a: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p:txBody>
      </p:sp>
      <p:sp>
        <p:nvSpPr>
          <p:cNvPr id="56" name="object 6">
            <a:extLst>
              <a:ext uri="{FF2B5EF4-FFF2-40B4-BE49-F238E27FC236}">
                <a16:creationId xmlns:a16="http://schemas.microsoft.com/office/drawing/2014/main" id="{27FA83CE-A5EE-F540-BEE6-E8283A9787B9}"/>
              </a:ext>
            </a:extLst>
          </p:cNvPr>
          <p:cNvSpPr txBox="1"/>
          <p:nvPr/>
        </p:nvSpPr>
        <p:spPr>
          <a:xfrm>
            <a:off x="9203585" y="3831050"/>
            <a:ext cx="2547793" cy="1722102"/>
          </a:xfrm>
          <a:prstGeom prst="rect">
            <a:avLst/>
          </a:prstGeom>
        </p:spPr>
        <p:txBody>
          <a:bodyPr vert="horz" wrap="square" lIns="0" tIns="16855" rIns="0" bIns="0" rtlCol="0" anchor="t">
            <a:spAutoFit/>
          </a:bodyPr>
          <a:lstStyle/>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SAM Tool Compliance  &amp; Optimisation Reporting</a:t>
            </a: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Software Metering and SaaS Usage Reporting</a:t>
            </a: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a:p>
            <a:pPr marL="16086" marR="5927" indent="91438" algn="ctr" defTabSz="1213472">
              <a:spcBef>
                <a:spcPts val="132"/>
              </a:spcBef>
            </a:pPr>
            <a:r>
              <a:rPr lang="en-AU" sz="1333" spc="-8" dirty="0">
                <a:solidFill>
                  <a:prstClr val="black"/>
                </a:solidFill>
                <a:latin typeface="Arial Nova Light" panose="020B0304020202020204" pitchFamily="34" charset="0"/>
                <a:cs typeface="Calibri Light"/>
              </a:rPr>
              <a:t>SAM Tool Licence Update</a:t>
            </a:r>
            <a:endParaRPr lang="en-AU" sz="1333" b="1" spc="-8" dirty="0">
              <a:solidFill>
                <a:prstClr val="black"/>
              </a:solidFill>
              <a:latin typeface="Arial Nova Light" panose="020B0304020202020204" pitchFamily="34" charset="0"/>
              <a:cs typeface="Calibri Light"/>
            </a:endParaRPr>
          </a:p>
          <a:p>
            <a:pPr marL="16086" marR="5927" indent="91438" algn="ctr" defTabSz="1213472">
              <a:spcBef>
                <a:spcPts val="132"/>
              </a:spcBef>
            </a:pPr>
            <a:endParaRPr lang="en-AU" sz="1333" spc="-8" dirty="0">
              <a:solidFill>
                <a:prstClr val="black"/>
              </a:solidFill>
              <a:latin typeface="Arial Nova Light" panose="020B0304020202020204" pitchFamily="34" charset="0"/>
              <a:cs typeface="Calibri Light"/>
            </a:endParaRPr>
          </a:p>
        </p:txBody>
      </p:sp>
      <p:sp>
        <p:nvSpPr>
          <p:cNvPr id="2" name="Isosceles Triangle 1">
            <a:extLst>
              <a:ext uri="{FF2B5EF4-FFF2-40B4-BE49-F238E27FC236}">
                <a16:creationId xmlns:a16="http://schemas.microsoft.com/office/drawing/2014/main" id="{ED71E492-DFFD-426E-9C47-D35B779D6477}"/>
              </a:ext>
            </a:extLst>
          </p:cNvPr>
          <p:cNvSpPr/>
          <p:nvPr/>
        </p:nvSpPr>
        <p:spPr>
          <a:xfrm rot="5400000">
            <a:off x="11447291" y="3344568"/>
            <a:ext cx="451407" cy="348397"/>
          </a:xfrm>
          <a:prstGeom prst="triangle">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62"/>
            <a:endParaRPr lang="en-US" sz="900">
              <a:solidFill>
                <a:prstClr val="white"/>
              </a:solidFill>
              <a:latin typeface="Arial Nova Light"/>
            </a:endParaRPr>
          </a:p>
        </p:txBody>
      </p:sp>
      <p:pic>
        <p:nvPicPr>
          <p:cNvPr id="36" name="Picture 35" descr="A close up of a logo&#10;&#10;Description automatically generated">
            <a:extLst>
              <a:ext uri="{FF2B5EF4-FFF2-40B4-BE49-F238E27FC236}">
                <a16:creationId xmlns:a16="http://schemas.microsoft.com/office/drawing/2014/main" id="{646E852C-3617-42CD-B5F0-0B0E258A309F}"/>
              </a:ext>
            </a:extLst>
          </p:cNvPr>
          <p:cNvPicPr>
            <a:picLocks noChangeAspect="1"/>
          </p:cNvPicPr>
          <p:nvPr/>
        </p:nvPicPr>
        <p:blipFill>
          <a:blip r:embed="rId3"/>
          <a:stretch>
            <a:fillRect/>
          </a:stretch>
        </p:blipFill>
        <p:spPr>
          <a:xfrm rot="5400000">
            <a:off x="3092647" y="4228620"/>
            <a:ext cx="191277" cy="285189"/>
          </a:xfrm>
          <a:prstGeom prst="rect">
            <a:avLst/>
          </a:prstGeom>
        </p:spPr>
      </p:pic>
      <p:pic>
        <p:nvPicPr>
          <p:cNvPr id="38" name="Picture 37" descr="A close up of a logo&#10;&#10;Description automatically generated">
            <a:extLst>
              <a:ext uri="{FF2B5EF4-FFF2-40B4-BE49-F238E27FC236}">
                <a16:creationId xmlns:a16="http://schemas.microsoft.com/office/drawing/2014/main" id="{75126E53-BC4B-4494-B8B0-94649484440D}"/>
              </a:ext>
            </a:extLst>
          </p:cNvPr>
          <p:cNvPicPr>
            <a:picLocks noChangeAspect="1"/>
          </p:cNvPicPr>
          <p:nvPr/>
        </p:nvPicPr>
        <p:blipFill>
          <a:blip r:embed="rId3"/>
          <a:stretch>
            <a:fillRect/>
          </a:stretch>
        </p:blipFill>
        <p:spPr>
          <a:xfrm rot="5400000">
            <a:off x="6191400" y="4227024"/>
            <a:ext cx="191277" cy="285189"/>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22F88DA1-09A1-4FFB-9998-BD0E89EAA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pic>
        <p:nvPicPr>
          <p:cNvPr id="23" name="Picture 22" descr="A close up of a logo&#10;&#10;Description automatically generated">
            <a:extLst>
              <a:ext uri="{FF2B5EF4-FFF2-40B4-BE49-F238E27FC236}">
                <a16:creationId xmlns:a16="http://schemas.microsoft.com/office/drawing/2014/main" id="{2E2E8F2B-DC8A-4DA7-B271-BF7FEE46DE76}"/>
              </a:ext>
            </a:extLst>
          </p:cNvPr>
          <p:cNvPicPr>
            <a:picLocks noChangeAspect="1"/>
          </p:cNvPicPr>
          <p:nvPr/>
        </p:nvPicPr>
        <p:blipFill>
          <a:blip r:embed="rId3"/>
          <a:stretch>
            <a:fillRect/>
          </a:stretch>
        </p:blipFill>
        <p:spPr>
          <a:xfrm rot="5400000">
            <a:off x="9107946" y="4150834"/>
            <a:ext cx="191277" cy="285189"/>
          </a:xfrm>
          <a:prstGeom prst="rect">
            <a:avLst/>
          </a:prstGeom>
        </p:spPr>
      </p:pic>
      <p:sp>
        <p:nvSpPr>
          <p:cNvPr id="28" name="Title 6">
            <a:extLst>
              <a:ext uri="{FF2B5EF4-FFF2-40B4-BE49-F238E27FC236}">
                <a16:creationId xmlns:a16="http://schemas.microsoft.com/office/drawing/2014/main" id="{B996139C-C0C9-4EAE-9073-414DD00D56B7}"/>
              </a:ext>
            </a:extLst>
          </p:cNvPr>
          <p:cNvSpPr>
            <a:spLocks noGrp="1"/>
          </p:cNvSpPr>
          <p:nvPr>
            <p:ph type="title"/>
          </p:nvPr>
        </p:nvSpPr>
        <p:spPr>
          <a:xfrm>
            <a:off x="730345" y="838478"/>
            <a:ext cx="10558368" cy="634863"/>
          </a:xfrm>
        </p:spPr>
        <p:txBody>
          <a:bodyPr/>
          <a:lstStyle/>
          <a:p>
            <a:r>
              <a:rPr lang="en-GB" dirty="0"/>
              <a:t>Implementation of </a:t>
            </a:r>
            <a:r>
              <a:rPr lang="en-GB" dirty="0" err="1"/>
              <a:t>FlexeraOne</a:t>
            </a:r>
            <a:endParaRPr lang="en-NO" dirty="0"/>
          </a:p>
        </p:txBody>
      </p:sp>
      <p:sp>
        <p:nvSpPr>
          <p:cNvPr id="29" name="Text Placeholder 4">
            <a:extLst>
              <a:ext uri="{FF2B5EF4-FFF2-40B4-BE49-F238E27FC236}">
                <a16:creationId xmlns:a16="http://schemas.microsoft.com/office/drawing/2014/main" id="{613E4AE5-5F63-498D-B0CE-1A57E72DC563}"/>
              </a:ext>
            </a:extLst>
          </p:cNvPr>
          <p:cNvSpPr txBox="1">
            <a:spLocks noGrp="1"/>
          </p:cNvSpPr>
          <p:nvPr>
            <p:ph type="body" sz="quarter" idx="13"/>
          </p:nvPr>
        </p:nvSpPr>
        <p:spPr>
          <a:xfrm>
            <a:off x="730250" y="444500"/>
            <a:ext cx="10558463" cy="381000"/>
          </a:xfrm>
          <a:prstGeom prst="rect">
            <a:avLst/>
          </a:prstGeom>
        </p:spPr>
        <p:txBody>
          <a:bodyPr vert="horz" lIns="45720" tIns="22860" rIns="45720" bIns="22860" rtlCol="0" anchor="b">
            <a:noAutofit/>
          </a:bodyPr>
          <a:lstStyle>
            <a:lvl1pPr marL="0" indent="0" algn="l" defTabSz="914148" rtl="0" eaLnBrk="1" latinLnBrk="0" hangingPunct="1">
              <a:lnSpc>
                <a:spcPct val="97000"/>
              </a:lnSpc>
              <a:spcBef>
                <a:spcPts val="2400"/>
              </a:spcBef>
              <a:buFont typeface="Arial" panose="020B0604020202020204" pitchFamily="34" charset="0"/>
              <a:buNone/>
              <a:defRPr sz="2133" b="1" kern="1200">
                <a:solidFill>
                  <a:srgbClr val="094E5D"/>
                </a:solidFill>
                <a:latin typeface="+mn-lt"/>
                <a:ea typeface="+mn-ea"/>
                <a:cs typeface="+mn-cs"/>
              </a:defRPr>
            </a:lvl1pPr>
            <a:lvl2pPr marL="335992"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2pPr>
            <a:lvl3pPr marL="575986"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3pPr>
            <a:lvl4pPr marL="815980"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4pPr>
            <a:lvl5pPr marL="1055974"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5pPr>
            <a:lvl6pPr marL="2513908"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83"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57"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132"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48" rtl="0" eaLnBrk="1" fontAlgn="auto" latinLnBrk="0" hangingPunct="1">
              <a:lnSpc>
                <a:spcPct val="97000"/>
              </a:lnSpc>
              <a:spcBef>
                <a:spcPts val="2400"/>
              </a:spcBef>
              <a:spcAft>
                <a:spcPts val="0"/>
              </a:spcAft>
              <a:buClrTx/>
              <a:buSzTx/>
              <a:buFont typeface="Arial" panose="020B0604020202020204" pitchFamily="34" charset="0"/>
              <a:buNone/>
              <a:tabLst/>
              <a:defRPr/>
            </a:pPr>
            <a:r>
              <a:rPr kumimoji="0" lang="en-GB" sz="1400" b="0" i="0" u="none" strike="noStrike" kern="1200" cap="all" spc="0" normalizeH="0" baseline="0" noProof="0" dirty="0">
                <a:ln>
                  <a:noFill/>
                </a:ln>
                <a:solidFill>
                  <a:srgbClr val="FF6B4D"/>
                </a:solidFill>
                <a:effectLst/>
                <a:uLnTx/>
                <a:uFillTx/>
                <a:latin typeface="Arial Nova Light"/>
                <a:ea typeface="+mn-ea"/>
                <a:cs typeface="+mn-cs"/>
              </a:rPr>
              <a:t>Crayon and Flexera Services:</a:t>
            </a:r>
            <a:endParaRPr lang="en-NO" dirty="0">
              <a:solidFill>
                <a:schemeClr val="accent2">
                  <a:lumMod val="75000"/>
                  <a:lumOff val="25000"/>
                </a:schemeClr>
              </a:solidFill>
            </a:endParaRPr>
          </a:p>
        </p:txBody>
      </p:sp>
    </p:spTree>
    <p:extLst>
      <p:ext uri="{BB962C8B-B14F-4D97-AF65-F5344CB8AC3E}">
        <p14:creationId xmlns:p14="http://schemas.microsoft.com/office/powerpoint/2010/main" val="46317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58500D3-A0EE-A24F-8332-3918FBDA0238}"/>
              </a:ext>
            </a:extLst>
          </p:cNvPr>
          <p:cNvSpPr/>
          <p:nvPr/>
        </p:nvSpPr>
        <p:spPr>
          <a:xfrm>
            <a:off x="7870283" y="0"/>
            <a:ext cx="4321717" cy="6858000"/>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2400"/>
          </a:p>
        </p:txBody>
      </p:sp>
      <p:sp>
        <p:nvSpPr>
          <p:cNvPr id="2" name="Title 1">
            <a:extLst>
              <a:ext uri="{FF2B5EF4-FFF2-40B4-BE49-F238E27FC236}">
                <a16:creationId xmlns:a16="http://schemas.microsoft.com/office/drawing/2014/main" id="{25BC4892-EF0F-0A49-AFF7-17F847D383D0}"/>
              </a:ext>
            </a:extLst>
          </p:cNvPr>
          <p:cNvSpPr>
            <a:spLocks noGrp="1"/>
          </p:cNvSpPr>
          <p:nvPr>
            <p:ph type="title"/>
          </p:nvPr>
        </p:nvSpPr>
        <p:spPr/>
        <p:txBody>
          <a:bodyPr/>
          <a:lstStyle/>
          <a:p>
            <a:r>
              <a:rPr lang="nb-NO" sz="3333" err="1"/>
              <a:t>Govern</a:t>
            </a:r>
            <a:r>
              <a:rPr lang="nb-NO" sz="3333"/>
              <a:t> &amp; </a:t>
            </a:r>
            <a:r>
              <a:rPr lang="nb-NO" sz="3333" err="1"/>
              <a:t>Optimize</a:t>
            </a:r>
            <a:endParaRPr lang="en-NO" sz="3333"/>
          </a:p>
        </p:txBody>
      </p:sp>
      <p:sp>
        <p:nvSpPr>
          <p:cNvPr id="6" name="Text Placeholder 5">
            <a:extLst>
              <a:ext uri="{FF2B5EF4-FFF2-40B4-BE49-F238E27FC236}">
                <a16:creationId xmlns:a16="http://schemas.microsoft.com/office/drawing/2014/main" id="{132DA76D-AB37-944B-8D28-2DF055637623}"/>
              </a:ext>
            </a:extLst>
          </p:cNvPr>
          <p:cNvSpPr>
            <a:spLocks noGrp="1"/>
          </p:cNvSpPr>
          <p:nvPr>
            <p:ph type="body" sz="quarter" idx="13"/>
          </p:nvPr>
        </p:nvSpPr>
        <p:spPr/>
        <p:txBody>
          <a:bodyPr/>
          <a:lstStyle/>
          <a:p>
            <a:endParaRPr lang="en-NO"/>
          </a:p>
        </p:txBody>
      </p:sp>
      <p:sp>
        <p:nvSpPr>
          <p:cNvPr id="31" name="TextBox 30">
            <a:extLst>
              <a:ext uri="{FF2B5EF4-FFF2-40B4-BE49-F238E27FC236}">
                <a16:creationId xmlns:a16="http://schemas.microsoft.com/office/drawing/2014/main" id="{AB0FF65C-AB61-4EE0-B041-4A3DF1AC6BF8}"/>
              </a:ext>
            </a:extLst>
          </p:cNvPr>
          <p:cNvSpPr txBox="1"/>
          <p:nvPr/>
        </p:nvSpPr>
        <p:spPr>
          <a:xfrm>
            <a:off x="8262320" y="1730405"/>
            <a:ext cx="3537643" cy="2287486"/>
          </a:xfrm>
          <a:prstGeom prst="rect">
            <a:avLst/>
          </a:prstGeom>
          <a:noFill/>
        </p:spPr>
        <p:txBody>
          <a:bodyPr wrap="square" rtlCol="0" anchor="t">
            <a:spAutoFit/>
          </a:bodyPr>
          <a:lstStyle/>
          <a:p>
            <a:r>
              <a:rPr lang="en-US" sz="2000">
                <a:solidFill>
                  <a:srgbClr val="FF6A4C"/>
                </a:solidFill>
                <a:latin typeface="Arial Nova"/>
              </a:rPr>
              <a:t>Governance and Optimization Services for Software and Cloud</a:t>
            </a:r>
          </a:p>
          <a:p>
            <a:endParaRPr lang="en-US" sz="1600">
              <a:solidFill>
                <a:schemeClr val="accent3"/>
              </a:solidFill>
            </a:endParaRPr>
          </a:p>
          <a:p>
            <a:pPr marL="380990" indent="-380990">
              <a:buFont typeface="Arial" panose="020B0604020202020204" pitchFamily="34" charset="0"/>
              <a:buChar char="•"/>
            </a:pPr>
            <a:r>
              <a:rPr lang="en-US" sz="1333">
                <a:solidFill>
                  <a:schemeClr val="accent3"/>
                </a:solidFill>
                <a:latin typeface="Arial Nova Light" panose="020B0304020202020204" pitchFamily="34" charset="0"/>
              </a:rPr>
              <a:t>Maturity Assessment Service</a:t>
            </a:r>
          </a:p>
          <a:p>
            <a:pPr marL="380990" indent="-380990">
              <a:buFont typeface="Arial" panose="020B0604020202020204" pitchFamily="34" charset="0"/>
              <a:buChar char="•"/>
            </a:pPr>
            <a:r>
              <a:rPr lang="en-US" sz="1333">
                <a:solidFill>
                  <a:schemeClr val="accent3"/>
                </a:solidFill>
                <a:latin typeface="Arial Nova Light" panose="020B0304020202020204" pitchFamily="34" charset="0"/>
              </a:rPr>
              <a:t>IT Governance Services</a:t>
            </a:r>
          </a:p>
          <a:p>
            <a:pPr marL="380990" indent="-380990">
              <a:buFont typeface="Arial" panose="020B0604020202020204" pitchFamily="34" charset="0"/>
              <a:buChar char="•"/>
            </a:pPr>
            <a:r>
              <a:rPr lang="en-US" sz="1333">
                <a:solidFill>
                  <a:schemeClr val="accent3"/>
                </a:solidFill>
                <a:latin typeface="Arial Nova Light" panose="020B0304020202020204" pitchFamily="34" charset="0"/>
              </a:rPr>
              <a:t>License Optimization Services</a:t>
            </a:r>
          </a:p>
          <a:p>
            <a:pPr marL="380990" indent="-380990">
              <a:buFont typeface="Arial" panose="020B0604020202020204" pitchFamily="34" charset="0"/>
              <a:buChar char="•"/>
            </a:pPr>
            <a:r>
              <a:rPr lang="en-US" sz="1333">
                <a:solidFill>
                  <a:schemeClr val="accent3"/>
                </a:solidFill>
                <a:latin typeface="Arial Nova Light" panose="020B0304020202020204" pitchFamily="34" charset="0"/>
              </a:rPr>
              <a:t>Software &amp; Cloud Economics Services</a:t>
            </a:r>
          </a:p>
          <a:p>
            <a:pPr marL="380990" indent="-380990">
              <a:buFont typeface="Arial" panose="020B0604020202020204" pitchFamily="34" charset="0"/>
              <a:buChar char="•"/>
            </a:pPr>
            <a:r>
              <a:rPr lang="en-US" sz="1333">
                <a:solidFill>
                  <a:schemeClr val="accent3"/>
                </a:solidFill>
                <a:latin typeface="Arial Nova Light" panose="020B0304020202020204" pitchFamily="34" charset="0"/>
              </a:rPr>
              <a:t>SAM Tool Services</a:t>
            </a:r>
          </a:p>
        </p:txBody>
      </p:sp>
      <p:sp>
        <p:nvSpPr>
          <p:cNvPr id="15" name="Rectangle 14">
            <a:extLst>
              <a:ext uri="{FF2B5EF4-FFF2-40B4-BE49-F238E27FC236}">
                <a16:creationId xmlns:a16="http://schemas.microsoft.com/office/drawing/2014/main" id="{664F88CB-768D-43CB-806F-37392095398A}"/>
              </a:ext>
            </a:extLst>
          </p:cNvPr>
          <p:cNvSpPr/>
          <p:nvPr/>
        </p:nvSpPr>
        <p:spPr>
          <a:xfrm>
            <a:off x="621958" y="4048988"/>
            <a:ext cx="3520151" cy="2733123"/>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6" name="Content Placeholder 13">
            <a:extLst>
              <a:ext uri="{FF2B5EF4-FFF2-40B4-BE49-F238E27FC236}">
                <a16:creationId xmlns:a16="http://schemas.microsoft.com/office/drawing/2014/main" id="{80CF7324-C8AC-4ABA-909C-DF97E4BBB7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2184" y="1810331"/>
            <a:ext cx="2290008" cy="2290008"/>
          </a:xfrm>
          <a:prstGeom prst="rect">
            <a:avLst/>
          </a:prstGeom>
        </p:spPr>
      </p:pic>
      <p:pic>
        <p:nvPicPr>
          <p:cNvPr id="18" name="Content Placeholder 13">
            <a:extLst>
              <a:ext uri="{FF2B5EF4-FFF2-40B4-BE49-F238E27FC236}">
                <a16:creationId xmlns:a16="http://schemas.microsoft.com/office/drawing/2014/main" id="{E3019F35-F06C-4715-8102-86D32A4976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542186" y="1581941"/>
            <a:ext cx="2518399" cy="2518399"/>
          </a:xfrm>
          <a:prstGeom prst="rect">
            <a:avLst/>
          </a:prstGeom>
        </p:spPr>
      </p:pic>
      <p:pic>
        <p:nvPicPr>
          <p:cNvPr id="20" name="Content Placeholder 13">
            <a:extLst>
              <a:ext uri="{FF2B5EF4-FFF2-40B4-BE49-F238E27FC236}">
                <a16:creationId xmlns:a16="http://schemas.microsoft.com/office/drawing/2014/main" id="{32EFEBE0-0788-450F-A59E-DAE88E09BD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1252184" y="4100336"/>
            <a:ext cx="2290008" cy="2290008"/>
          </a:xfrm>
          <a:prstGeom prst="rect">
            <a:avLst/>
          </a:prstGeom>
        </p:spPr>
      </p:pic>
      <p:pic>
        <p:nvPicPr>
          <p:cNvPr id="22" name="Content Placeholder 13">
            <a:extLst>
              <a:ext uri="{FF2B5EF4-FFF2-40B4-BE49-F238E27FC236}">
                <a16:creationId xmlns:a16="http://schemas.microsoft.com/office/drawing/2014/main" id="{9A3A2053-89E5-4C24-98AC-A8BCB86878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3542188" y="4100333"/>
            <a:ext cx="2295897" cy="2295897"/>
          </a:xfrm>
          <a:prstGeom prst="rect">
            <a:avLst/>
          </a:prstGeom>
        </p:spPr>
      </p:pic>
      <p:sp>
        <p:nvSpPr>
          <p:cNvPr id="24" name="TextBox 23">
            <a:extLst>
              <a:ext uri="{FF2B5EF4-FFF2-40B4-BE49-F238E27FC236}">
                <a16:creationId xmlns:a16="http://schemas.microsoft.com/office/drawing/2014/main" id="{11A1851A-DF60-4249-9903-7AA10B0CA90B}"/>
              </a:ext>
            </a:extLst>
          </p:cNvPr>
          <p:cNvSpPr txBox="1"/>
          <p:nvPr/>
        </p:nvSpPr>
        <p:spPr>
          <a:xfrm>
            <a:off x="1725351" y="2199020"/>
            <a:ext cx="1750476" cy="1599829"/>
          </a:xfrm>
          <a:prstGeom prst="rect">
            <a:avLst/>
          </a:prstGeom>
          <a:noFill/>
        </p:spPr>
        <p:txBody>
          <a:bodyPr wrap="square" lIns="72000" tIns="72000" rIns="72000" bIns="72000" rtlCol="0" anchor="ctr">
            <a:normAutofit/>
          </a:bodyPr>
          <a:lstStyle/>
          <a:p>
            <a:pPr algn="ctr"/>
            <a:endParaRPr lang="en-NO" sz="1867" b="1">
              <a:solidFill>
                <a:srgbClr val="F3F3EE"/>
              </a:solidFill>
            </a:endParaRPr>
          </a:p>
          <a:p>
            <a:pPr algn="ctr"/>
            <a:r>
              <a:rPr lang="en-NO" sz="1600">
                <a:solidFill>
                  <a:srgbClr val="F3F3EE"/>
                </a:solidFill>
              </a:rPr>
              <a:t>Rightsize </a:t>
            </a:r>
            <a:br>
              <a:rPr lang="nb-NO" sz="1600">
                <a:solidFill>
                  <a:srgbClr val="F3F3EE"/>
                </a:solidFill>
              </a:rPr>
            </a:br>
            <a:r>
              <a:rPr lang="en-NO" sz="1600">
                <a:solidFill>
                  <a:srgbClr val="F3F3EE"/>
                </a:solidFill>
              </a:rPr>
              <a:t>your IT </a:t>
            </a:r>
            <a:r>
              <a:rPr lang="nb-NO" sz="1600">
                <a:solidFill>
                  <a:srgbClr val="F3F3EE"/>
                </a:solidFill>
              </a:rPr>
              <a:t>e</a:t>
            </a:r>
            <a:r>
              <a:rPr lang="en-NO" sz="1600">
                <a:solidFill>
                  <a:srgbClr val="F3F3EE"/>
                </a:solidFill>
              </a:rPr>
              <a:t>state </a:t>
            </a:r>
            <a:br>
              <a:rPr lang="nb-NO" sz="1600">
                <a:solidFill>
                  <a:srgbClr val="F3F3EE"/>
                </a:solidFill>
              </a:rPr>
            </a:br>
            <a:r>
              <a:rPr lang="nb-NO" sz="1600">
                <a:solidFill>
                  <a:srgbClr val="F3F3EE"/>
                </a:solidFill>
              </a:rPr>
              <a:t>for a c</a:t>
            </a:r>
            <a:r>
              <a:rPr lang="en-NO" sz="1600">
                <a:solidFill>
                  <a:srgbClr val="F3F3EE"/>
                </a:solidFill>
              </a:rPr>
              <a:t>loud</a:t>
            </a:r>
            <a:r>
              <a:rPr lang="nb-NO" sz="1600">
                <a:solidFill>
                  <a:srgbClr val="F3F3EE"/>
                </a:solidFill>
              </a:rPr>
              <a:t> </a:t>
            </a:r>
            <a:r>
              <a:rPr lang="nb-NO" sz="1600" err="1">
                <a:solidFill>
                  <a:srgbClr val="F3F3EE"/>
                </a:solidFill>
              </a:rPr>
              <a:t>future</a:t>
            </a:r>
            <a:endParaRPr lang="nb-NO" sz="1600">
              <a:solidFill>
                <a:srgbClr val="F3F3EE"/>
              </a:solidFill>
            </a:endParaRPr>
          </a:p>
          <a:p>
            <a:pPr algn="ctr"/>
            <a:br>
              <a:rPr lang="nb-NO" sz="1333" b="1">
                <a:solidFill>
                  <a:srgbClr val="094E5D"/>
                </a:solidFill>
              </a:rPr>
            </a:br>
            <a:r>
              <a:rPr lang="nb-NO" sz="1333" b="1" err="1">
                <a:solidFill>
                  <a:srgbClr val="094E5D"/>
                </a:solidFill>
              </a:rPr>
              <a:t>Assess</a:t>
            </a:r>
            <a:r>
              <a:rPr lang="nb-NO" sz="1333" b="1">
                <a:solidFill>
                  <a:srgbClr val="094E5D"/>
                </a:solidFill>
              </a:rPr>
              <a:t> &amp; </a:t>
            </a:r>
            <a:r>
              <a:rPr lang="nb-NO" sz="1333" b="1" err="1">
                <a:solidFill>
                  <a:srgbClr val="094E5D"/>
                </a:solidFill>
              </a:rPr>
              <a:t>Migrate</a:t>
            </a:r>
            <a:endParaRPr lang="en-GB" sz="1333" b="1">
              <a:solidFill>
                <a:srgbClr val="094E5D"/>
              </a:solidFill>
            </a:endParaRPr>
          </a:p>
        </p:txBody>
      </p:sp>
      <p:sp>
        <p:nvSpPr>
          <p:cNvPr id="25" name="TextBox 24">
            <a:extLst>
              <a:ext uri="{FF2B5EF4-FFF2-40B4-BE49-F238E27FC236}">
                <a16:creationId xmlns:a16="http://schemas.microsoft.com/office/drawing/2014/main" id="{7A823F56-AAB2-4399-8E86-EA44C0F5FAF2}"/>
              </a:ext>
            </a:extLst>
          </p:cNvPr>
          <p:cNvSpPr txBox="1"/>
          <p:nvPr/>
        </p:nvSpPr>
        <p:spPr>
          <a:xfrm>
            <a:off x="3535049" y="2199020"/>
            <a:ext cx="1816841" cy="1599829"/>
          </a:xfrm>
          <a:prstGeom prst="rect">
            <a:avLst/>
          </a:prstGeom>
          <a:noFill/>
        </p:spPr>
        <p:txBody>
          <a:bodyPr wrap="square" lIns="72000" tIns="72000" rIns="72000" bIns="72000" rtlCol="0" anchor="ctr">
            <a:normAutofit/>
          </a:bodyPr>
          <a:lstStyle/>
          <a:p>
            <a:pPr algn="ctr"/>
            <a:endParaRPr lang="en-NO" sz="1600" b="1">
              <a:solidFill>
                <a:srgbClr val="094E5D"/>
              </a:solidFill>
            </a:endParaRPr>
          </a:p>
          <a:p>
            <a:pPr algn="ctr"/>
            <a:r>
              <a:rPr lang="en-NO" sz="1600">
                <a:solidFill>
                  <a:srgbClr val="094E5D"/>
                </a:solidFill>
              </a:rPr>
              <a:t>Optimize your </a:t>
            </a:r>
            <a:r>
              <a:rPr lang="nb-NO" sz="1600">
                <a:solidFill>
                  <a:srgbClr val="094E5D"/>
                </a:solidFill>
              </a:rPr>
              <a:t>hybrid</a:t>
            </a:r>
            <a:r>
              <a:rPr lang="en-NO" sz="1600">
                <a:solidFill>
                  <a:srgbClr val="094E5D"/>
                </a:solidFill>
              </a:rPr>
              <a:t> and</a:t>
            </a:r>
            <a:r>
              <a:rPr lang="nb-NO" sz="1600">
                <a:solidFill>
                  <a:srgbClr val="094E5D"/>
                </a:solidFill>
              </a:rPr>
              <a:t> </a:t>
            </a:r>
            <a:r>
              <a:rPr lang="en-NO" sz="1600">
                <a:solidFill>
                  <a:srgbClr val="094E5D"/>
                </a:solidFill>
              </a:rPr>
              <a:t>multi-cloud environmen</a:t>
            </a:r>
            <a:r>
              <a:rPr lang="nb-NO" sz="1600">
                <a:solidFill>
                  <a:srgbClr val="094E5D"/>
                </a:solidFill>
              </a:rPr>
              <a:t>t</a:t>
            </a:r>
          </a:p>
          <a:p>
            <a:pPr algn="ctr"/>
            <a:br>
              <a:rPr lang="nb-NO" sz="1333" b="1">
                <a:solidFill>
                  <a:srgbClr val="094E5D"/>
                </a:solidFill>
              </a:rPr>
            </a:br>
            <a:r>
              <a:rPr lang="nb-NO" sz="1333" b="1" err="1">
                <a:solidFill>
                  <a:srgbClr val="094E5D"/>
                </a:solidFill>
              </a:rPr>
              <a:t>Govern</a:t>
            </a:r>
            <a:r>
              <a:rPr lang="nb-NO" sz="1333" b="1">
                <a:solidFill>
                  <a:srgbClr val="094E5D"/>
                </a:solidFill>
              </a:rPr>
              <a:t> &amp; </a:t>
            </a:r>
            <a:r>
              <a:rPr lang="nb-NO" sz="1333" b="1" err="1">
                <a:solidFill>
                  <a:srgbClr val="094E5D"/>
                </a:solidFill>
              </a:rPr>
              <a:t>Optimize</a:t>
            </a:r>
            <a:endParaRPr lang="en-NO" sz="1333" b="1">
              <a:solidFill>
                <a:srgbClr val="094E5D"/>
              </a:solidFill>
            </a:endParaRPr>
          </a:p>
        </p:txBody>
      </p:sp>
      <p:sp>
        <p:nvSpPr>
          <p:cNvPr id="26" name="TextBox 25">
            <a:extLst>
              <a:ext uri="{FF2B5EF4-FFF2-40B4-BE49-F238E27FC236}">
                <a16:creationId xmlns:a16="http://schemas.microsoft.com/office/drawing/2014/main" id="{CD26C60D-2CD8-4624-905C-A6707F3A9BF8}"/>
              </a:ext>
            </a:extLst>
          </p:cNvPr>
          <p:cNvSpPr txBox="1"/>
          <p:nvPr/>
        </p:nvSpPr>
        <p:spPr>
          <a:xfrm>
            <a:off x="1725351" y="4139616"/>
            <a:ext cx="1750475" cy="1599829"/>
          </a:xfrm>
          <a:prstGeom prst="rect">
            <a:avLst/>
          </a:prstGeom>
          <a:noFill/>
        </p:spPr>
        <p:txBody>
          <a:bodyPr wrap="square" lIns="72000" tIns="72000" rIns="72000" bIns="72000" rtlCol="0" anchor="ctr">
            <a:normAutofit/>
          </a:bodyPr>
          <a:lstStyle/>
          <a:p>
            <a:pPr algn="ctr"/>
            <a:r>
              <a:rPr lang="nb-NO" sz="1333" b="1" err="1">
                <a:solidFill>
                  <a:srgbClr val="FF6A4C"/>
                </a:solidFill>
              </a:rPr>
              <a:t>Operate</a:t>
            </a:r>
            <a:r>
              <a:rPr lang="nb-NO" sz="1333" b="1">
                <a:solidFill>
                  <a:srgbClr val="FF6A4C"/>
                </a:solidFill>
              </a:rPr>
              <a:t> &amp; Support</a:t>
            </a:r>
            <a:endParaRPr lang="nb-NO" sz="1333">
              <a:solidFill>
                <a:srgbClr val="F3F3EE"/>
              </a:solidFill>
            </a:endParaRPr>
          </a:p>
          <a:p>
            <a:pPr algn="ctr"/>
            <a:br>
              <a:rPr lang="nb-NO" sz="1600">
                <a:solidFill>
                  <a:srgbClr val="F3F3EE"/>
                </a:solidFill>
              </a:rPr>
            </a:br>
            <a:r>
              <a:rPr lang="nb-NO" sz="1600" err="1">
                <a:solidFill>
                  <a:srgbClr val="F3F3EE"/>
                </a:solidFill>
              </a:rPr>
              <a:t>Secure</a:t>
            </a:r>
            <a:r>
              <a:rPr lang="nb-NO" sz="1600">
                <a:solidFill>
                  <a:srgbClr val="F3F3EE"/>
                </a:solidFill>
              </a:rPr>
              <a:t> and m</a:t>
            </a:r>
            <a:r>
              <a:rPr lang="en-NO" sz="1600">
                <a:solidFill>
                  <a:srgbClr val="F3F3EE"/>
                </a:solidFill>
              </a:rPr>
              <a:t>anaged </a:t>
            </a:r>
            <a:r>
              <a:rPr lang="nb-NO" sz="1600">
                <a:solidFill>
                  <a:srgbClr val="F3F3EE"/>
                </a:solidFill>
              </a:rPr>
              <a:t>m</a:t>
            </a:r>
            <a:r>
              <a:rPr lang="en-NO" sz="1600">
                <a:solidFill>
                  <a:srgbClr val="F3F3EE"/>
                </a:solidFill>
              </a:rPr>
              <a:t>odern</a:t>
            </a:r>
            <a:r>
              <a:rPr lang="nb-NO" sz="1600">
                <a:solidFill>
                  <a:srgbClr val="F3F3EE"/>
                </a:solidFill>
              </a:rPr>
              <a:t> w</a:t>
            </a:r>
            <a:r>
              <a:rPr lang="en-NO" sz="1600">
                <a:solidFill>
                  <a:srgbClr val="F3F3EE"/>
                </a:solidFill>
              </a:rPr>
              <a:t>orkplace</a:t>
            </a:r>
            <a:endParaRPr lang="en-NO" sz="1333" b="1">
              <a:solidFill>
                <a:srgbClr val="FF6A4C"/>
              </a:solidFill>
            </a:endParaRPr>
          </a:p>
        </p:txBody>
      </p:sp>
      <p:sp>
        <p:nvSpPr>
          <p:cNvPr id="17" name="TextBox 16">
            <a:extLst>
              <a:ext uri="{FF2B5EF4-FFF2-40B4-BE49-F238E27FC236}">
                <a16:creationId xmlns:a16="http://schemas.microsoft.com/office/drawing/2014/main" id="{653ECB34-8D9B-47B3-8210-1DA4916930E2}"/>
              </a:ext>
            </a:extLst>
          </p:cNvPr>
          <p:cNvSpPr txBox="1"/>
          <p:nvPr/>
        </p:nvSpPr>
        <p:spPr>
          <a:xfrm>
            <a:off x="3639230" y="4261630"/>
            <a:ext cx="1750476" cy="1599829"/>
          </a:xfrm>
          <a:prstGeom prst="rect">
            <a:avLst/>
          </a:prstGeom>
          <a:noFill/>
        </p:spPr>
        <p:txBody>
          <a:bodyPr wrap="square" lIns="72000" tIns="72000" rIns="72000" bIns="72000" rtlCol="0" anchor="ctr">
            <a:normAutofit/>
          </a:bodyPr>
          <a:lstStyle/>
          <a:p>
            <a:pPr algn="ctr"/>
            <a:r>
              <a:rPr lang="en-GB" sz="1333" b="1">
                <a:solidFill>
                  <a:srgbClr val="FF6A4C"/>
                </a:solidFill>
              </a:rPr>
              <a:t>Innovate &amp; Accelerate</a:t>
            </a:r>
          </a:p>
          <a:p>
            <a:pPr algn="ctr"/>
            <a:endParaRPr lang="nb-NO" sz="1333">
              <a:solidFill>
                <a:srgbClr val="F3F3EE"/>
              </a:solidFill>
            </a:endParaRPr>
          </a:p>
          <a:p>
            <a:pPr algn="ctr"/>
            <a:r>
              <a:rPr lang="en-US" sz="1600">
                <a:solidFill>
                  <a:srgbClr val="F3F3EE"/>
                </a:solidFill>
              </a:rPr>
              <a:t>Innovate with a scalable data platform, </a:t>
            </a:r>
            <a:br>
              <a:rPr lang="en-US" sz="1600">
                <a:solidFill>
                  <a:srgbClr val="F3F3EE"/>
                </a:solidFill>
              </a:rPr>
            </a:br>
            <a:r>
              <a:rPr lang="en-US" sz="1600">
                <a:solidFill>
                  <a:srgbClr val="F3F3EE"/>
                </a:solidFill>
              </a:rPr>
              <a:t>AI and IoT</a:t>
            </a:r>
            <a:endParaRPr lang="en-NO" sz="1600">
              <a:solidFill>
                <a:srgbClr val="F3F3EE"/>
              </a:solidFill>
            </a:endParaRPr>
          </a:p>
        </p:txBody>
      </p:sp>
      <p:pic>
        <p:nvPicPr>
          <p:cNvPr id="19" name="Graphic 18">
            <a:extLst>
              <a:ext uri="{FF2B5EF4-FFF2-40B4-BE49-F238E27FC236}">
                <a16:creationId xmlns:a16="http://schemas.microsoft.com/office/drawing/2014/main" id="{14B58223-F198-47D8-AA9C-8D4D11DFBF6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55594" y="964323"/>
            <a:ext cx="715263" cy="383171"/>
          </a:xfrm>
          <a:prstGeom prst="rect">
            <a:avLst/>
          </a:prstGeom>
        </p:spPr>
      </p:pic>
    </p:spTree>
    <p:extLst>
      <p:ext uri="{BB962C8B-B14F-4D97-AF65-F5344CB8AC3E}">
        <p14:creationId xmlns:p14="http://schemas.microsoft.com/office/powerpoint/2010/main" val="202799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95A28B-1A66-894B-91A3-064F463CBD9E}"/>
              </a:ext>
            </a:extLst>
          </p:cNvPr>
          <p:cNvSpPr>
            <a:spLocks noGrp="1"/>
          </p:cNvSpPr>
          <p:nvPr>
            <p:ph type="body" sz="quarter" idx="13"/>
          </p:nvPr>
        </p:nvSpPr>
        <p:spPr/>
        <p:txBody>
          <a:bodyPr/>
          <a:lstStyle/>
          <a:p>
            <a:endParaRPr lang="en-NO"/>
          </a:p>
        </p:txBody>
      </p:sp>
      <p:sp>
        <p:nvSpPr>
          <p:cNvPr id="4" name="Title 3">
            <a:extLst>
              <a:ext uri="{FF2B5EF4-FFF2-40B4-BE49-F238E27FC236}">
                <a16:creationId xmlns:a16="http://schemas.microsoft.com/office/drawing/2014/main" id="{E564A81D-500F-7949-B365-F95FC122116D}"/>
              </a:ext>
            </a:extLst>
          </p:cNvPr>
          <p:cNvSpPr>
            <a:spLocks noGrp="1"/>
          </p:cNvSpPr>
          <p:nvPr>
            <p:ph type="title"/>
          </p:nvPr>
        </p:nvSpPr>
        <p:spPr/>
        <p:txBody>
          <a:bodyPr/>
          <a:lstStyle/>
          <a:p>
            <a:r>
              <a:rPr lang="en-US" sz="3333"/>
              <a:t>Governance &amp; Lifecycle Management </a:t>
            </a:r>
            <a:r>
              <a:rPr lang="en-US" sz="3333">
                <a:solidFill>
                  <a:srgbClr val="FF6A4C"/>
                </a:solidFill>
              </a:rPr>
              <a:t>Framework</a:t>
            </a:r>
            <a:endParaRPr lang="en-NO" sz="3333">
              <a:solidFill>
                <a:srgbClr val="FF6A4C"/>
              </a:solidFill>
            </a:endParaRPr>
          </a:p>
        </p:txBody>
      </p:sp>
      <p:grpSp>
        <p:nvGrpSpPr>
          <p:cNvPr id="3" name="Group 2">
            <a:extLst>
              <a:ext uri="{FF2B5EF4-FFF2-40B4-BE49-F238E27FC236}">
                <a16:creationId xmlns:a16="http://schemas.microsoft.com/office/drawing/2014/main" id="{8AB678A2-0788-41F4-A4A4-E055D37C7E2B}"/>
              </a:ext>
            </a:extLst>
          </p:cNvPr>
          <p:cNvGrpSpPr/>
          <p:nvPr/>
        </p:nvGrpSpPr>
        <p:grpSpPr>
          <a:xfrm>
            <a:off x="730345" y="2484436"/>
            <a:ext cx="9846780" cy="2964397"/>
            <a:chOff x="547758" y="1863327"/>
            <a:chExt cx="7385085" cy="2223298"/>
          </a:xfrm>
        </p:grpSpPr>
        <p:sp>
          <p:nvSpPr>
            <p:cNvPr id="5" name="Oval 4">
              <a:extLst>
                <a:ext uri="{FF2B5EF4-FFF2-40B4-BE49-F238E27FC236}">
                  <a16:creationId xmlns:a16="http://schemas.microsoft.com/office/drawing/2014/main" id="{603F70C2-420D-984C-8FBD-53AEFDB44C24}"/>
                </a:ext>
              </a:extLst>
            </p:cNvPr>
            <p:cNvSpPr/>
            <p:nvPr/>
          </p:nvSpPr>
          <p:spPr>
            <a:xfrm>
              <a:off x="2613867" y="1941364"/>
              <a:ext cx="909940" cy="909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a:r>
                <a:rPr lang="en-NO" sz="1333" b="1">
                  <a:solidFill>
                    <a:schemeClr val="accent1"/>
                  </a:solidFill>
                </a:rPr>
                <a:t>Assess</a:t>
              </a:r>
              <a:endParaRPr lang="en-NO" sz="1333"/>
            </a:p>
          </p:txBody>
        </p:sp>
        <p:sp>
          <p:nvSpPr>
            <p:cNvPr id="6" name="Oval 5">
              <a:extLst>
                <a:ext uri="{FF2B5EF4-FFF2-40B4-BE49-F238E27FC236}">
                  <a16:creationId xmlns:a16="http://schemas.microsoft.com/office/drawing/2014/main" id="{615D4FE5-4A73-104C-A239-3C93F22E2644}"/>
                </a:ext>
              </a:extLst>
            </p:cNvPr>
            <p:cNvSpPr/>
            <p:nvPr/>
          </p:nvSpPr>
          <p:spPr>
            <a:xfrm>
              <a:off x="4593647" y="1941364"/>
              <a:ext cx="909940" cy="909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a:r>
                <a:rPr lang="en-NO" sz="1333" b="1">
                  <a:solidFill>
                    <a:schemeClr val="accent1"/>
                  </a:solidFill>
                </a:rPr>
                <a:t>Build</a:t>
              </a:r>
              <a:endParaRPr lang="en-NO" sz="1333"/>
            </a:p>
          </p:txBody>
        </p:sp>
        <p:sp>
          <p:nvSpPr>
            <p:cNvPr id="7" name="Oval 6">
              <a:extLst>
                <a:ext uri="{FF2B5EF4-FFF2-40B4-BE49-F238E27FC236}">
                  <a16:creationId xmlns:a16="http://schemas.microsoft.com/office/drawing/2014/main" id="{652E1B38-E272-BF4C-886A-2D9722ED4BD3}"/>
                </a:ext>
              </a:extLst>
            </p:cNvPr>
            <p:cNvSpPr/>
            <p:nvPr/>
          </p:nvSpPr>
          <p:spPr>
            <a:xfrm>
              <a:off x="6573427" y="1941364"/>
              <a:ext cx="909940" cy="909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a:r>
                <a:rPr lang="en-NO" sz="1333" b="1">
                  <a:solidFill>
                    <a:schemeClr val="accent1"/>
                  </a:solidFill>
                </a:rPr>
                <a:t>Manage</a:t>
              </a:r>
              <a:endParaRPr lang="en-NO" sz="1333"/>
            </a:p>
          </p:txBody>
        </p:sp>
        <p:sp>
          <p:nvSpPr>
            <p:cNvPr id="10" name="Rounded Rectangle 9">
              <a:extLst>
                <a:ext uri="{FF2B5EF4-FFF2-40B4-BE49-F238E27FC236}">
                  <a16:creationId xmlns:a16="http://schemas.microsoft.com/office/drawing/2014/main" id="{92DB5BB1-B6FF-4143-8C0A-0C7F831EB649}"/>
                </a:ext>
              </a:extLst>
            </p:cNvPr>
            <p:cNvSpPr/>
            <p:nvPr/>
          </p:nvSpPr>
          <p:spPr>
            <a:xfrm>
              <a:off x="2164391" y="3172225"/>
              <a:ext cx="1808892" cy="914400"/>
            </a:xfrm>
            <a:prstGeom prst="roundRect">
              <a:avLst>
                <a:gd name="adj" fmla="val 50000"/>
              </a:avLst>
            </a:prstGeom>
            <a:solidFill>
              <a:srgbClr val="E5E3D9"/>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nchorCtr="0"/>
            <a:lstStyle/>
            <a:p>
              <a:pPr algn="ctr"/>
              <a:r>
                <a:rPr lang="en-GB" sz="1333">
                  <a:solidFill>
                    <a:schemeClr val="accent3"/>
                  </a:solidFill>
                </a:rPr>
                <a:t>Scope and plan next steps for SAM and cloud spend management</a:t>
              </a:r>
            </a:p>
          </p:txBody>
        </p:sp>
        <p:sp>
          <p:nvSpPr>
            <p:cNvPr id="12" name="Rounded Rectangle 11">
              <a:extLst>
                <a:ext uri="{FF2B5EF4-FFF2-40B4-BE49-F238E27FC236}">
                  <a16:creationId xmlns:a16="http://schemas.microsoft.com/office/drawing/2014/main" id="{A0BECB4F-B483-7A44-B0ED-1E7148A2609F}"/>
                </a:ext>
              </a:extLst>
            </p:cNvPr>
            <p:cNvSpPr/>
            <p:nvPr/>
          </p:nvSpPr>
          <p:spPr>
            <a:xfrm>
              <a:off x="4144171" y="3172225"/>
              <a:ext cx="1808892" cy="914400"/>
            </a:xfrm>
            <a:prstGeom prst="roundRect">
              <a:avLst>
                <a:gd name="adj" fmla="val 50000"/>
              </a:avLst>
            </a:prstGeom>
            <a:solidFill>
              <a:srgbClr val="E5E3D9"/>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nchorCtr="0"/>
            <a:lstStyle/>
            <a:p>
              <a:pPr algn="ctr"/>
              <a:r>
                <a:rPr lang="en-GB" sz="1333">
                  <a:solidFill>
                    <a:schemeClr val="accent3"/>
                  </a:solidFill>
                </a:rPr>
                <a:t>Build a solid governance foundation</a:t>
              </a:r>
            </a:p>
          </p:txBody>
        </p:sp>
        <p:sp>
          <p:nvSpPr>
            <p:cNvPr id="13" name="Rounded Rectangle 12">
              <a:extLst>
                <a:ext uri="{FF2B5EF4-FFF2-40B4-BE49-F238E27FC236}">
                  <a16:creationId xmlns:a16="http://schemas.microsoft.com/office/drawing/2014/main" id="{6D37A559-A3CA-0645-A2C5-9530F2F5F182}"/>
                </a:ext>
              </a:extLst>
            </p:cNvPr>
            <p:cNvSpPr/>
            <p:nvPr/>
          </p:nvSpPr>
          <p:spPr>
            <a:xfrm>
              <a:off x="6123951" y="3172225"/>
              <a:ext cx="1808892" cy="914400"/>
            </a:xfrm>
            <a:prstGeom prst="roundRect">
              <a:avLst>
                <a:gd name="adj" fmla="val 50000"/>
              </a:avLst>
            </a:prstGeom>
            <a:solidFill>
              <a:srgbClr val="E5E3D9"/>
            </a:solidFill>
            <a:ln>
              <a:noFill/>
            </a:ln>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nchorCtr="0"/>
            <a:lstStyle/>
            <a:p>
              <a:pPr algn="ctr"/>
              <a:r>
                <a:rPr lang="en-GB" sz="1333">
                  <a:solidFill>
                    <a:schemeClr val="accent3"/>
                  </a:solidFill>
                </a:rPr>
                <a:t>Monetized optimization of software licenses estate and/or cloud consumption and subscription</a:t>
              </a:r>
            </a:p>
          </p:txBody>
        </p:sp>
        <p:cxnSp>
          <p:nvCxnSpPr>
            <p:cNvPr id="19" name="Straight Arrow Connector 18">
              <a:extLst>
                <a:ext uri="{FF2B5EF4-FFF2-40B4-BE49-F238E27FC236}">
                  <a16:creationId xmlns:a16="http://schemas.microsoft.com/office/drawing/2014/main" id="{CED936A8-982F-324E-88CC-2AC210BFC442}"/>
                </a:ext>
              </a:extLst>
            </p:cNvPr>
            <p:cNvCxnSpPr>
              <a:stCxn id="5" idx="6"/>
              <a:endCxn id="6" idx="2"/>
            </p:cNvCxnSpPr>
            <p:nvPr/>
          </p:nvCxnSpPr>
          <p:spPr>
            <a:xfrm>
              <a:off x="3523807" y="2396334"/>
              <a:ext cx="1069840"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9D21CD-176D-244D-96AF-B50E05962CC1}"/>
                </a:ext>
              </a:extLst>
            </p:cNvPr>
            <p:cNvCxnSpPr>
              <a:stCxn id="6" idx="6"/>
              <a:endCxn id="7" idx="2"/>
            </p:cNvCxnSpPr>
            <p:nvPr/>
          </p:nvCxnSpPr>
          <p:spPr>
            <a:xfrm>
              <a:off x="5503587" y="2396334"/>
              <a:ext cx="1069840"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051B851-4982-D649-8A3E-69F6C6B622AF}"/>
                </a:ext>
              </a:extLst>
            </p:cNvPr>
            <p:cNvCxnSpPr>
              <a:cxnSpLocks/>
              <a:stCxn id="5" idx="4"/>
              <a:endCxn id="10" idx="0"/>
            </p:cNvCxnSpPr>
            <p:nvPr/>
          </p:nvCxnSpPr>
          <p:spPr>
            <a:xfrm>
              <a:off x="3068837" y="2851304"/>
              <a:ext cx="0" cy="320921"/>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1FC317E-2941-724A-94F3-75B3A56432A3}"/>
                </a:ext>
              </a:extLst>
            </p:cNvPr>
            <p:cNvCxnSpPr>
              <a:cxnSpLocks/>
              <a:stCxn id="6" idx="4"/>
              <a:endCxn id="12" idx="0"/>
            </p:cNvCxnSpPr>
            <p:nvPr/>
          </p:nvCxnSpPr>
          <p:spPr>
            <a:xfrm>
              <a:off x="5048617" y="2851304"/>
              <a:ext cx="0" cy="320921"/>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5FDB8AC-EFFF-7A4F-9573-70A8B050D1B4}"/>
                </a:ext>
              </a:extLst>
            </p:cNvPr>
            <p:cNvCxnSpPr>
              <a:cxnSpLocks/>
              <a:stCxn id="7" idx="4"/>
              <a:endCxn id="13" idx="0"/>
            </p:cNvCxnSpPr>
            <p:nvPr/>
          </p:nvCxnSpPr>
          <p:spPr>
            <a:xfrm>
              <a:off x="7028397" y="2851304"/>
              <a:ext cx="0" cy="320921"/>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10C14286-957B-084E-86AC-69B1EEB01EA8}"/>
                </a:ext>
              </a:extLst>
            </p:cNvPr>
            <p:cNvCxnSpPr>
              <a:stCxn id="7" idx="0"/>
              <a:endCxn id="6" idx="0"/>
            </p:cNvCxnSpPr>
            <p:nvPr/>
          </p:nvCxnSpPr>
          <p:spPr>
            <a:xfrm rot="16200000" flipV="1">
              <a:off x="6038507" y="951474"/>
              <a:ext cx="12700" cy="1979780"/>
            </a:xfrm>
            <a:prstGeom prst="bentConnector3">
              <a:avLst>
                <a:gd name="adj1" fmla="val 1800000"/>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A8808B25-7C54-3C47-BD7D-7E95D97CADCE}"/>
                </a:ext>
              </a:extLst>
            </p:cNvPr>
            <p:cNvCxnSpPr>
              <a:stCxn id="6" idx="0"/>
              <a:endCxn id="5" idx="0"/>
            </p:cNvCxnSpPr>
            <p:nvPr/>
          </p:nvCxnSpPr>
          <p:spPr>
            <a:xfrm rot="16200000" flipV="1">
              <a:off x="4058727" y="951474"/>
              <a:ext cx="12700" cy="1979780"/>
            </a:xfrm>
            <a:prstGeom prst="bentConnector3">
              <a:avLst>
                <a:gd name="adj1" fmla="val 1800000"/>
              </a:avLst>
            </a:prstGeom>
            <a:ln w="9525" cap="flat">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B8E7EA6-76F3-6F4A-BA54-1E30A9B08FA9}"/>
                </a:ext>
              </a:extLst>
            </p:cNvPr>
            <p:cNvCxnSpPr>
              <a:cxnSpLocks/>
              <a:endCxn id="5" idx="2"/>
            </p:cNvCxnSpPr>
            <p:nvPr/>
          </p:nvCxnSpPr>
          <p:spPr>
            <a:xfrm>
              <a:off x="1926931" y="2396334"/>
              <a:ext cx="686936"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D3C40451-1DBD-CF4D-A033-B61F6A664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58" y="1863327"/>
              <a:ext cx="1616633" cy="981627"/>
            </a:xfrm>
            <a:prstGeom prst="rect">
              <a:avLst/>
            </a:prstGeom>
          </p:spPr>
        </p:pic>
      </p:grpSp>
      <p:pic>
        <p:nvPicPr>
          <p:cNvPr id="22" name="Picture 21" descr="A picture containing drawing&#10;&#10;Description automatically generated">
            <a:extLst>
              <a:ext uri="{FF2B5EF4-FFF2-40B4-BE49-F238E27FC236}">
                <a16:creationId xmlns:a16="http://schemas.microsoft.com/office/drawing/2014/main" id="{94D541BE-2B39-4314-A784-FCEDC28C3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879" y="6304759"/>
            <a:ext cx="1553669" cy="511675"/>
          </a:xfrm>
          <a:prstGeom prst="rect">
            <a:avLst/>
          </a:prstGeom>
        </p:spPr>
      </p:pic>
    </p:spTree>
    <p:extLst>
      <p:ext uri="{BB962C8B-B14F-4D97-AF65-F5344CB8AC3E}">
        <p14:creationId xmlns:p14="http://schemas.microsoft.com/office/powerpoint/2010/main" val="87304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4E33DE8-BCA9-4637-A5A7-7B961577303A}"/>
              </a:ext>
            </a:extLst>
          </p:cNvPr>
          <p:cNvSpPr/>
          <p:nvPr/>
        </p:nvSpPr>
        <p:spPr>
          <a:xfrm>
            <a:off x="4531554" y="3492419"/>
            <a:ext cx="3256569" cy="3010379"/>
          </a:xfrm>
          <a:prstGeom prst="rect">
            <a:avLst/>
          </a:prstGeom>
          <a:solidFill>
            <a:srgbClr val="F3F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2400"/>
          </a:p>
        </p:txBody>
      </p:sp>
      <p:sp>
        <p:nvSpPr>
          <p:cNvPr id="22" name="Rectangle 21">
            <a:extLst>
              <a:ext uri="{FF2B5EF4-FFF2-40B4-BE49-F238E27FC236}">
                <a16:creationId xmlns:a16="http://schemas.microsoft.com/office/drawing/2014/main" id="{972366F0-D227-48EC-A83E-A4A023FAF4EC}"/>
              </a:ext>
            </a:extLst>
          </p:cNvPr>
          <p:cNvSpPr/>
          <p:nvPr/>
        </p:nvSpPr>
        <p:spPr>
          <a:xfrm>
            <a:off x="8113966" y="3481901"/>
            <a:ext cx="3256569" cy="3010379"/>
          </a:xfrm>
          <a:prstGeom prst="rect">
            <a:avLst/>
          </a:prstGeom>
          <a:solidFill>
            <a:srgbClr val="F3F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2400"/>
          </a:p>
        </p:txBody>
      </p:sp>
      <p:sp>
        <p:nvSpPr>
          <p:cNvPr id="16" name="Rectangle 15">
            <a:extLst>
              <a:ext uri="{FF2B5EF4-FFF2-40B4-BE49-F238E27FC236}">
                <a16:creationId xmlns:a16="http://schemas.microsoft.com/office/drawing/2014/main" id="{053D519A-89E8-4EAB-8AF5-55901CBD24A0}"/>
              </a:ext>
            </a:extLst>
          </p:cNvPr>
          <p:cNvSpPr/>
          <p:nvPr/>
        </p:nvSpPr>
        <p:spPr>
          <a:xfrm>
            <a:off x="833777" y="3492419"/>
            <a:ext cx="3256569" cy="3010379"/>
          </a:xfrm>
          <a:prstGeom prst="rect">
            <a:avLst/>
          </a:prstGeom>
          <a:solidFill>
            <a:srgbClr val="F3F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2400"/>
          </a:p>
        </p:txBody>
      </p:sp>
      <p:sp>
        <p:nvSpPr>
          <p:cNvPr id="5" name="Text Placeholder 4">
            <a:extLst>
              <a:ext uri="{FF2B5EF4-FFF2-40B4-BE49-F238E27FC236}">
                <a16:creationId xmlns:a16="http://schemas.microsoft.com/office/drawing/2014/main" id="{F043D39A-1D06-4636-981A-F9BAB2E5CE89}"/>
              </a:ext>
            </a:extLst>
          </p:cNvPr>
          <p:cNvSpPr>
            <a:spLocks noGrp="1"/>
          </p:cNvSpPr>
          <p:nvPr>
            <p:ph type="body" sz="quarter" idx="13"/>
          </p:nvPr>
        </p:nvSpPr>
        <p:spPr/>
        <p:txBody>
          <a:bodyPr/>
          <a:lstStyle/>
          <a:p>
            <a:r>
              <a:rPr lang="en-US"/>
              <a:t>Crayon service: SAM TOOL SERVICES</a:t>
            </a:r>
          </a:p>
        </p:txBody>
      </p:sp>
      <p:sp>
        <p:nvSpPr>
          <p:cNvPr id="6" name="Content Placeholder 5">
            <a:extLst>
              <a:ext uri="{FF2B5EF4-FFF2-40B4-BE49-F238E27FC236}">
                <a16:creationId xmlns:a16="http://schemas.microsoft.com/office/drawing/2014/main" id="{75CB113A-67A0-4E6D-9076-FD1D3069273A}"/>
              </a:ext>
            </a:extLst>
          </p:cNvPr>
          <p:cNvSpPr>
            <a:spLocks noGrp="1"/>
          </p:cNvSpPr>
          <p:nvPr>
            <p:ph sz="quarter" idx="15"/>
          </p:nvPr>
        </p:nvSpPr>
        <p:spPr>
          <a:xfrm>
            <a:off x="730345" y="1636733"/>
            <a:ext cx="10558368" cy="900185"/>
          </a:xfrm>
        </p:spPr>
        <p:txBody>
          <a:bodyPr/>
          <a:lstStyle/>
          <a:p>
            <a:pPr marL="0" indent="0">
              <a:buNone/>
            </a:pPr>
            <a:r>
              <a:rPr lang="en-US" sz="1733"/>
              <a:t>Are you looking to acquire a dedicated tool to manage your software assets or do you already have a tool that needs a health check? With Crayon SAM Tool Services, we offer you technical services related to managing software assets in a dedicated SAM tool. Our SAM Tool Services cover the entire lifecycle from assessing which tool is right for you, technical implementation, regular maintenance and health checks to optimization of existing systems.</a:t>
            </a:r>
          </a:p>
        </p:txBody>
      </p:sp>
      <p:sp>
        <p:nvSpPr>
          <p:cNvPr id="7" name="Title 6">
            <a:extLst>
              <a:ext uri="{FF2B5EF4-FFF2-40B4-BE49-F238E27FC236}">
                <a16:creationId xmlns:a16="http://schemas.microsoft.com/office/drawing/2014/main" id="{49E6242A-C5BD-4544-A25B-82F45D4D2B7C}"/>
              </a:ext>
            </a:extLst>
          </p:cNvPr>
          <p:cNvSpPr>
            <a:spLocks noGrp="1"/>
          </p:cNvSpPr>
          <p:nvPr>
            <p:ph type="title"/>
          </p:nvPr>
        </p:nvSpPr>
        <p:spPr/>
        <p:txBody>
          <a:bodyPr/>
          <a:lstStyle/>
          <a:p>
            <a:r>
              <a:rPr lang="en-US" sz="2400"/>
              <a:t>Utilize a dedicated SAM tool towards software asset management</a:t>
            </a:r>
          </a:p>
        </p:txBody>
      </p:sp>
      <p:sp>
        <p:nvSpPr>
          <p:cNvPr id="8" name="Text Placeholder 12">
            <a:extLst>
              <a:ext uri="{FF2B5EF4-FFF2-40B4-BE49-F238E27FC236}">
                <a16:creationId xmlns:a16="http://schemas.microsoft.com/office/drawing/2014/main" id="{27AB0FEA-9D58-400B-8A26-909D5A0DC896}"/>
              </a:ext>
            </a:extLst>
          </p:cNvPr>
          <p:cNvSpPr txBox="1">
            <a:spLocks/>
          </p:cNvSpPr>
          <p:nvPr/>
        </p:nvSpPr>
        <p:spPr>
          <a:xfrm>
            <a:off x="1014690" y="4872619"/>
            <a:ext cx="2886751" cy="382072"/>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733">
                <a:solidFill>
                  <a:srgbClr val="FF6A4C"/>
                </a:solidFill>
              </a:rPr>
              <a:t>Take informed decisions regarding a SAM tool for your organization</a:t>
            </a:r>
          </a:p>
        </p:txBody>
      </p:sp>
      <p:sp>
        <p:nvSpPr>
          <p:cNvPr id="17" name="Text Placeholder 12">
            <a:extLst>
              <a:ext uri="{FF2B5EF4-FFF2-40B4-BE49-F238E27FC236}">
                <a16:creationId xmlns:a16="http://schemas.microsoft.com/office/drawing/2014/main" id="{858D4D84-B27F-4609-AF63-781A8A607DD6}"/>
              </a:ext>
            </a:extLst>
          </p:cNvPr>
          <p:cNvSpPr txBox="1">
            <a:spLocks/>
          </p:cNvSpPr>
          <p:nvPr/>
        </p:nvSpPr>
        <p:spPr>
          <a:xfrm>
            <a:off x="4861069" y="4872619"/>
            <a:ext cx="2611448" cy="382072"/>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733">
                <a:solidFill>
                  <a:srgbClr val="FF6A4C"/>
                </a:solidFill>
              </a:rPr>
              <a:t>Let certified tool experts handle the implementation of your new SAM tool</a:t>
            </a:r>
          </a:p>
        </p:txBody>
      </p:sp>
      <p:sp>
        <p:nvSpPr>
          <p:cNvPr id="19" name="Text Placeholder 12">
            <a:extLst>
              <a:ext uri="{FF2B5EF4-FFF2-40B4-BE49-F238E27FC236}">
                <a16:creationId xmlns:a16="http://schemas.microsoft.com/office/drawing/2014/main" id="{9E0D8139-747C-4112-B7CF-0730A35B43C7}"/>
              </a:ext>
            </a:extLst>
          </p:cNvPr>
          <p:cNvSpPr txBox="1">
            <a:spLocks/>
          </p:cNvSpPr>
          <p:nvPr/>
        </p:nvSpPr>
        <p:spPr>
          <a:xfrm>
            <a:off x="8267087" y="4872619"/>
            <a:ext cx="2910224" cy="382072"/>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733">
                <a:solidFill>
                  <a:srgbClr val="FF6A4C"/>
                </a:solidFill>
              </a:rPr>
              <a:t>Leverage our SAM tool experts to ensure your SAM tool is running as it should.</a:t>
            </a:r>
          </a:p>
        </p:txBody>
      </p:sp>
      <p:pic>
        <p:nvPicPr>
          <p:cNvPr id="18" name="Graphic 17">
            <a:extLst>
              <a:ext uri="{FF2B5EF4-FFF2-40B4-BE49-F238E27FC236}">
                <a16:creationId xmlns:a16="http://schemas.microsoft.com/office/drawing/2014/main" id="{472221D3-5DEF-4EB7-A524-9D985C4416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9835" y="3829133"/>
            <a:ext cx="891280" cy="891280"/>
          </a:xfrm>
          <a:prstGeom prst="rect">
            <a:avLst/>
          </a:prstGeom>
        </p:spPr>
      </p:pic>
      <p:pic>
        <p:nvPicPr>
          <p:cNvPr id="23" name="Graphic 22">
            <a:extLst>
              <a:ext uri="{FF2B5EF4-FFF2-40B4-BE49-F238E27FC236}">
                <a16:creationId xmlns:a16="http://schemas.microsoft.com/office/drawing/2014/main" id="{A5CAD4B0-83C3-4F98-9504-4DCA5C00B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90261" y="3856539"/>
            <a:ext cx="863875" cy="863875"/>
          </a:xfrm>
          <a:prstGeom prst="rect">
            <a:avLst/>
          </a:prstGeom>
        </p:spPr>
      </p:pic>
      <p:pic>
        <p:nvPicPr>
          <p:cNvPr id="14" name="Graphic 13">
            <a:extLst>
              <a:ext uri="{FF2B5EF4-FFF2-40B4-BE49-F238E27FC236}">
                <a16:creationId xmlns:a16="http://schemas.microsoft.com/office/drawing/2014/main" id="{DED97570-55AB-4E61-9E99-5295CE4688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0360" y="3799281"/>
            <a:ext cx="891280" cy="891280"/>
          </a:xfrm>
          <a:prstGeom prst="rect">
            <a:avLst/>
          </a:prstGeom>
        </p:spPr>
      </p:pic>
    </p:spTree>
    <p:extLst>
      <p:ext uri="{BB962C8B-B14F-4D97-AF65-F5344CB8AC3E}">
        <p14:creationId xmlns:p14="http://schemas.microsoft.com/office/powerpoint/2010/main" val="343445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7530A1-13DD-4C21-B7B6-CAA2A0CB27A1}"/>
              </a:ext>
            </a:extLst>
          </p:cNvPr>
          <p:cNvSpPr>
            <a:spLocks noGrp="1"/>
          </p:cNvSpPr>
          <p:nvPr>
            <p:ph type="body" sz="quarter" idx="13"/>
          </p:nvPr>
        </p:nvSpPr>
        <p:spPr/>
        <p:txBody>
          <a:bodyPr/>
          <a:lstStyle/>
          <a:p>
            <a:endParaRPr lang="en-GB"/>
          </a:p>
        </p:txBody>
      </p:sp>
      <p:sp>
        <p:nvSpPr>
          <p:cNvPr id="3" name="Content Placeholder 2">
            <a:extLst>
              <a:ext uri="{FF2B5EF4-FFF2-40B4-BE49-F238E27FC236}">
                <a16:creationId xmlns:a16="http://schemas.microsoft.com/office/drawing/2014/main" id="{20F77359-BFC6-448F-8AE8-29BCAF9A58EB}"/>
              </a:ext>
            </a:extLst>
          </p:cNvPr>
          <p:cNvSpPr>
            <a:spLocks noGrp="1"/>
          </p:cNvSpPr>
          <p:nvPr>
            <p:ph sz="quarter" idx="15"/>
          </p:nvPr>
        </p:nvSpPr>
        <p:spPr/>
        <p:txBody>
          <a:bodyPr/>
          <a:lstStyle/>
          <a:p>
            <a:r>
              <a:rPr lang="en-GB" dirty="0"/>
              <a:t>Australia experience?</a:t>
            </a:r>
          </a:p>
        </p:txBody>
      </p:sp>
      <p:sp>
        <p:nvSpPr>
          <p:cNvPr id="4" name="Title 3">
            <a:extLst>
              <a:ext uri="{FF2B5EF4-FFF2-40B4-BE49-F238E27FC236}">
                <a16:creationId xmlns:a16="http://schemas.microsoft.com/office/drawing/2014/main" id="{81A48545-CC05-4E91-812C-55A52B5EBD41}"/>
              </a:ext>
            </a:extLst>
          </p:cNvPr>
          <p:cNvSpPr>
            <a:spLocks noGrp="1"/>
          </p:cNvSpPr>
          <p:nvPr>
            <p:ph type="title"/>
          </p:nvPr>
        </p:nvSpPr>
        <p:spPr/>
        <p:txBody>
          <a:bodyPr/>
          <a:lstStyle/>
          <a:p>
            <a:r>
              <a:rPr lang="en-GB" dirty="0"/>
              <a:t>Crayon and Flexera Partnership</a:t>
            </a:r>
          </a:p>
        </p:txBody>
      </p:sp>
    </p:spTree>
    <p:extLst>
      <p:ext uri="{BB962C8B-B14F-4D97-AF65-F5344CB8AC3E}">
        <p14:creationId xmlns:p14="http://schemas.microsoft.com/office/powerpoint/2010/main" val="384575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88E8B9-26E0-DB4F-A7D9-F1F1C7C49DD9}"/>
              </a:ext>
            </a:extLst>
          </p:cNvPr>
          <p:cNvSpPr>
            <a:spLocks noGrp="1"/>
          </p:cNvSpPr>
          <p:nvPr>
            <p:ph type="body" sz="quarter" idx="13"/>
          </p:nvPr>
        </p:nvSpPr>
        <p:spPr/>
        <p:txBody>
          <a:bodyPr/>
          <a:lstStyle/>
          <a:p>
            <a:r>
              <a:rPr lang="en-GB" dirty="0"/>
              <a:t>Crayon and Flexera Services:</a:t>
            </a:r>
            <a:endParaRPr lang="en-NO" dirty="0"/>
          </a:p>
        </p:txBody>
      </p:sp>
      <p:sp>
        <p:nvSpPr>
          <p:cNvPr id="6" name="Content Placeholder 5">
            <a:extLst>
              <a:ext uri="{FF2B5EF4-FFF2-40B4-BE49-F238E27FC236}">
                <a16:creationId xmlns:a16="http://schemas.microsoft.com/office/drawing/2014/main" id="{ADA3966F-C004-004B-874B-B8FB60B1A663}"/>
              </a:ext>
            </a:extLst>
          </p:cNvPr>
          <p:cNvSpPr>
            <a:spLocks noGrp="1"/>
          </p:cNvSpPr>
          <p:nvPr>
            <p:ph sz="quarter" idx="15"/>
          </p:nvPr>
        </p:nvSpPr>
        <p:spPr>
          <a:xfrm>
            <a:off x="6754355" y="1498477"/>
            <a:ext cx="4815214" cy="4320000"/>
          </a:xfrm>
        </p:spPr>
        <p:txBody>
          <a:bodyPr/>
          <a:lstStyle/>
          <a:p>
            <a:pPr marL="0" indent="0">
              <a:spcBef>
                <a:spcPts val="600"/>
              </a:spcBef>
              <a:buNone/>
            </a:pPr>
            <a:r>
              <a:rPr lang="en-GB" sz="1600" b="1" dirty="0"/>
              <a:t>Software License Optimisation Insights </a:t>
            </a:r>
          </a:p>
          <a:p>
            <a:pPr marL="0" indent="0">
              <a:spcBef>
                <a:spcPts val="600"/>
              </a:spcBef>
              <a:buNone/>
            </a:pPr>
            <a:r>
              <a:rPr lang="en-GB" sz="1400" dirty="0"/>
              <a:t>Streamline your software license optimisation process with Flexera through product use rights such as license entitlements provided by software purchase agreements</a:t>
            </a:r>
          </a:p>
          <a:p>
            <a:endParaRPr lang="en-NO" dirty="0"/>
          </a:p>
        </p:txBody>
      </p:sp>
      <p:pic>
        <p:nvPicPr>
          <p:cNvPr id="14" name="Picture 13">
            <a:extLst>
              <a:ext uri="{FF2B5EF4-FFF2-40B4-BE49-F238E27FC236}">
                <a16:creationId xmlns:a16="http://schemas.microsoft.com/office/drawing/2014/main" id="{ABD77E8A-CED7-45BA-B5FA-D904359B52D1}"/>
              </a:ext>
            </a:extLst>
          </p:cNvPr>
          <p:cNvPicPr>
            <a:picLocks noChangeAspect="1"/>
          </p:cNvPicPr>
          <p:nvPr/>
        </p:nvPicPr>
        <p:blipFill>
          <a:blip r:embed="rId2"/>
          <a:stretch>
            <a:fillRect/>
          </a:stretch>
        </p:blipFill>
        <p:spPr>
          <a:xfrm>
            <a:off x="657709" y="1743202"/>
            <a:ext cx="5601545" cy="2676294"/>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3A742A8C-7E78-4237-B04F-FC3C71C72FE8}"/>
              </a:ext>
            </a:extLst>
          </p:cNvPr>
          <p:cNvSpPr txBox="1"/>
          <p:nvPr/>
        </p:nvSpPr>
        <p:spPr>
          <a:xfrm>
            <a:off x="657709" y="4728103"/>
            <a:ext cx="6096646" cy="1384995"/>
          </a:xfrm>
          <a:prstGeom prst="rect">
            <a:avLst/>
          </a:prstGeom>
          <a:noFill/>
        </p:spPr>
        <p:txBody>
          <a:bodyPr wrap="square">
            <a:spAutoFit/>
          </a:bodyPr>
          <a:lstStyle/>
          <a:p>
            <a:pPr marL="285750" indent="-285750">
              <a:buFont typeface="Arial" panose="020B0604020202020204" pitchFamily="34" charset="0"/>
              <a:buChar char="•"/>
            </a:pPr>
            <a:r>
              <a:rPr lang="en-GB" sz="1400" dirty="0"/>
              <a:t>Enterprise agreements (EA)</a:t>
            </a:r>
          </a:p>
          <a:p>
            <a:pPr marL="285750" indent="-285750">
              <a:buFont typeface="Arial" panose="020B0604020202020204" pitchFamily="34" charset="0"/>
              <a:buChar char="•"/>
            </a:pPr>
            <a:r>
              <a:rPr lang="en-GB" sz="1400" dirty="0"/>
              <a:t>MPSA (Microsoft Products and Services Agreement)</a:t>
            </a:r>
          </a:p>
          <a:p>
            <a:pPr marL="285750" indent="-285750">
              <a:buFont typeface="Arial" panose="020B0604020202020204" pitchFamily="34" charset="0"/>
              <a:buChar char="•"/>
            </a:pPr>
            <a:r>
              <a:rPr lang="en-GB" sz="1400" dirty="0"/>
              <a:t>Software Assurance (SA)</a:t>
            </a:r>
          </a:p>
          <a:p>
            <a:pPr marL="285750" indent="-285750">
              <a:buFont typeface="Arial" panose="020B0604020202020204" pitchFamily="34" charset="0"/>
              <a:buChar char="•"/>
            </a:pPr>
            <a:r>
              <a:rPr lang="en-GB" sz="1400" dirty="0"/>
              <a:t>Adobe Cumulative License Program (CLP)</a:t>
            </a:r>
          </a:p>
          <a:p>
            <a:pPr marL="285750" indent="-285750">
              <a:buFont typeface="Arial" panose="020B0604020202020204" pitchFamily="34" charset="0"/>
              <a:buChar char="•"/>
            </a:pPr>
            <a:r>
              <a:rPr lang="en-GB" sz="1400" dirty="0"/>
              <a:t>Reduce your organization’s software audit true-up costs by examining your use rights</a:t>
            </a:r>
          </a:p>
        </p:txBody>
      </p:sp>
      <p:pic>
        <p:nvPicPr>
          <p:cNvPr id="17" name="Picture 16">
            <a:extLst>
              <a:ext uri="{FF2B5EF4-FFF2-40B4-BE49-F238E27FC236}">
                <a16:creationId xmlns:a16="http://schemas.microsoft.com/office/drawing/2014/main" id="{C8D11CAA-7FAC-4320-B00C-C7E709FFB43D}"/>
              </a:ext>
            </a:extLst>
          </p:cNvPr>
          <p:cNvPicPr>
            <a:picLocks noChangeAspect="1"/>
          </p:cNvPicPr>
          <p:nvPr/>
        </p:nvPicPr>
        <p:blipFill>
          <a:blip r:embed="rId3"/>
          <a:stretch>
            <a:fillRect/>
          </a:stretch>
        </p:blipFill>
        <p:spPr>
          <a:xfrm>
            <a:off x="6754355" y="2709623"/>
            <a:ext cx="5189074" cy="3501062"/>
          </a:xfrm>
          <a:prstGeom prst="rect">
            <a:avLst/>
          </a:prstGeom>
          <a:ln>
            <a:noFill/>
          </a:ln>
          <a:effectLst>
            <a:outerShdw blurRad="292100" dist="139700" dir="2700000" algn="tl" rotWithShape="0">
              <a:srgbClr val="333333">
                <a:alpha val="65000"/>
              </a:srgbClr>
            </a:outerShdw>
          </a:effectLst>
        </p:spPr>
      </p:pic>
      <p:sp>
        <p:nvSpPr>
          <p:cNvPr id="19" name="Title 3">
            <a:extLst>
              <a:ext uri="{FF2B5EF4-FFF2-40B4-BE49-F238E27FC236}">
                <a16:creationId xmlns:a16="http://schemas.microsoft.com/office/drawing/2014/main" id="{F45AD8A3-8963-4541-8D7F-62F1A00FC950}"/>
              </a:ext>
            </a:extLst>
          </p:cNvPr>
          <p:cNvSpPr>
            <a:spLocks noGrp="1"/>
          </p:cNvSpPr>
          <p:nvPr>
            <p:ph type="title"/>
          </p:nvPr>
        </p:nvSpPr>
        <p:spPr>
          <a:xfrm>
            <a:off x="676100" y="736628"/>
            <a:ext cx="10558368" cy="634863"/>
          </a:xfrm>
        </p:spPr>
        <p:txBody>
          <a:bodyPr/>
          <a:lstStyle/>
          <a:p>
            <a:pPr algn="l"/>
            <a:r>
              <a:rPr lang="en-GB" dirty="0"/>
              <a:t>Managing Complex Vendors</a:t>
            </a:r>
          </a:p>
        </p:txBody>
      </p:sp>
    </p:spTree>
    <p:extLst>
      <p:ext uri="{BB962C8B-B14F-4D97-AF65-F5344CB8AC3E}">
        <p14:creationId xmlns:p14="http://schemas.microsoft.com/office/powerpoint/2010/main" val="333957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 descr="Oracle Logo transparent PNG - StickPNG">
            <a:extLst>
              <a:ext uri="{FF2B5EF4-FFF2-40B4-BE49-F238E27FC236}">
                <a16:creationId xmlns:a16="http://schemas.microsoft.com/office/drawing/2014/main" id="{1606894F-877C-4306-B240-5F01469D3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81" y="1685014"/>
            <a:ext cx="2473092" cy="32362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BM Logo PNG Transparent - PngPix">
            <a:extLst>
              <a:ext uri="{FF2B5EF4-FFF2-40B4-BE49-F238E27FC236}">
                <a16:creationId xmlns:a16="http://schemas.microsoft.com/office/drawing/2014/main" id="{FAAE2163-2FD9-4F36-8CFF-04B3EEEC9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075" y="1582541"/>
            <a:ext cx="1213580" cy="52857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SAP – Logos Download">
            <a:extLst>
              <a:ext uri="{FF2B5EF4-FFF2-40B4-BE49-F238E27FC236}">
                <a16:creationId xmlns:a16="http://schemas.microsoft.com/office/drawing/2014/main" id="{F0230C61-396D-4493-8BC9-5AB1EBDE5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345" y="1473341"/>
            <a:ext cx="1213580" cy="61801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FF71A52F-4F26-411A-9E71-40BE1C855A69}"/>
              </a:ext>
            </a:extLst>
          </p:cNvPr>
          <p:cNvSpPr txBox="1"/>
          <p:nvPr/>
        </p:nvSpPr>
        <p:spPr>
          <a:xfrm>
            <a:off x="8238094" y="2566616"/>
            <a:ext cx="3302977" cy="3108543"/>
          </a:xfrm>
          <a:prstGeom prst="rect">
            <a:avLst/>
          </a:prstGeom>
          <a:noFill/>
        </p:spPr>
        <p:txBody>
          <a:bodyPr wrap="square">
            <a:spAutoFit/>
          </a:bodyPr>
          <a:lstStyle/>
          <a:p>
            <a:pPr marL="342900" indent="-342900">
              <a:buFont typeface="Arial" panose="020B0604020202020204" pitchFamily="34" charset="0"/>
              <a:buChar char="•"/>
            </a:pPr>
            <a:r>
              <a:rPr lang="en-US" sz="1400" dirty="0">
                <a:solidFill>
                  <a:schemeClr val="accent2">
                    <a:lumMod val="75000"/>
                    <a:lumOff val="25000"/>
                  </a:schemeClr>
                </a:solidFill>
              </a:rPr>
              <a:t>Know exactly who is using SAP and to what extent</a:t>
            </a:r>
            <a:br>
              <a:rPr lang="en-US" sz="1400" dirty="0">
                <a:solidFill>
                  <a:schemeClr val="accent2">
                    <a:lumMod val="75000"/>
                    <a:lumOff val="25000"/>
                  </a:schemeClr>
                </a:solidFill>
              </a:rPr>
            </a:br>
            <a:endParaRPr lang="en-US" sz="1400" dirty="0">
              <a:solidFill>
                <a:schemeClr val="accent2">
                  <a:lumMod val="75000"/>
                  <a:lumOff val="25000"/>
                </a:schemeClr>
              </a:solidFill>
            </a:endParaRPr>
          </a:p>
          <a:p>
            <a:pPr marL="342900" indent="-342900">
              <a:buFont typeface="Arial" panose="020B0604020202020204" pitchFamily="34" charset="0"/>
              <a:buChar char="•"/>
            </a:pPr>
            <a:r>
              <a:rPr lang="en-US" sz="1400" dirty="0">
                <a:solidFill>
                  <a:schemeClr val="accent2">
                    <a:lumMod val="75000"/>
                    <a:lumOff val="25000"/>
                  </a:schemeClr>
                </a:solidFill>
              </a:rPr>
              <a:t>Optimize ongoing SAP license costs</a:t>
            </a:r>
            <a:br>
              <a:rPr lang="en-US" sz="1400" dirty="0">
                <a:solidFill>
                  <a:schemeClr val="accent2">
                    <a:lumMod val="75000"/>
                    <a:lumOff val="25000"/>
                  </a:schemeClr>
                </a:solidFill>
              </a:rPr>
            </a:br>
            <a:endParaRPr lang="en-US" sz="1400" dirty="0">
              <a:solidFill>
                <a:schemeClr val="accent2">
                  <a:lumMod val="75000"/>
                  <a:lumOff val="25000"/>
                </a:schemeClr>
              </a:solidFill>
            </a:endParaRPr>
          </a:p>
          <a:p>
            <a:pPr marL="342900" indent="-342900">
              <a:buFont typeface="Arial" panose="020B0604020202020204" pitchFamily="34" charset="0"/>
              <a:buChar char="•"/>
            </a:pPr>
            <a:r>
              <a:rPr lang="en-US" sz="1400" dirty="0">
                <a:solidFill>
                  <a:schemeClr val="accent2">
                    <a:lumMod val="75000"/>
                    <a:lumOff val="25000"/>
                  </a:schemeClr>
                </a:solidFill>
              </a:rPr>
              <a:t>Ensure compliance by assigning each user the optimal named-user license</a:t>
            </a:r>
            <a:br>
              <a:rPr lang="en-US" sz="1400" dirty="0">
                <a:solidFill>
                  <a:schemeClr val="accent2">
                    <a:lumMod val="75000"/>
                    <a:lumOff val="25000"/>
                  </a:schemeClr>
                </a:solidFill>
              </a:rPr>
            </a:br>
            <a:endParaRPr lang="en-US" sz="1400" dirty="0">
              <a:solidFill>
                <a:schemeClr val="accent2">
                  <a:lumMod val="75000"/>
                  <a:lumOff val="25000"/>
                </a:schemeClr>
              </a:solidFill>
            </a:endParaRPr>
          </a:p>
          <a:p>
            <a:pPr marL="342900" indent="-342900">
              <a:buFont typeface="Arial" panose="020B0604020202020204" pitchFamily="34" charset="0"/>
              <a:buChar char="•"/>
            </a:pPr>
            <a:r>
              <a:rPr lang="en-US" sz="1400" dirty="0">
                <a:solidFill>
                  <a:schemeClr val="accent2">
                    <a:lumMod val="75000"/>
                    <a:lumOff val="25000"/>
                  </a:schemeClr>
                </a:solidFill>
              </a:rPr>
              <a:t>Minimize duplicate users and idle licenses</a:t>
            </a:r>
            <a:br>
              <a:rPr lang="en-US" sz="1400" dirty="0">
                <a:solidFill>
                  <a:schemeClr val="accent2">
                    <a:lumMod val="75000"/>
                    <a:lumOff val="25000"/>
                  </a:schemeClr>
                </a:solidFill>
              </a:rPr>
            </a:br>
            <a:endParaRPr lang="en-US" sz="1400" dirty="0">
              <a:solidFill>
                <a:schemeClr val="accent2">
                  <a:lumMod val="75000"/>
                  <a:lumOff val="25000"/>
                </a:schemeClr>
              </a:solidFill>
            </a:endParaRPr>
          </a:p>
          <a:p>
            <a:pPr marL="342900" indent="-342900">
              <a:buFont typeface="Arial" panose="020B0604020202020204" pitchFamily="34" charset="0"/>
              <a:buChar char="•"/>
            </a:pPr>
            <a:r>
              <a:rPr lang="en-US" sz="1400" dirty="0">
                <a:solidFill>
                  <a:schemeClr val="accent2">
                    <a:lumMod val="75000"/>
                    <a:lumOff val="25000"/>
                  </a:schemeClr>
                </a:solidFill>
              </a:rPr>
              <a:t>Accurately budget for future SAP license requirements</a:t>
            </a:r>
            <a:endParaRPr lang="en-GB" sz="1400" dirty="0">
              <a:solidFill>
                <a:schemeClr val="accent2">
                  <a:lumMod val="75000"/>
                  <a:lumOff val="25000"/>
                </a:schemeClr>
              </a:solidFill>
            </a:endParaRPr>
          </a:p>
        </p:txBody>
      </p:sp>
      <p:sp>
        <p:nvSpPr>
          <p:cNvPr id="28" name="TextBox 27">
            <a:extLst>
              <a:ext uri="{FF2B5EF4-FFF2-40B4-BE49-F238E27FC236}">
                <a16:creationId xmlns:a16="http://schemas.microsoft.com/office/drawing/2014/main" id="{11C9581E-8D85-408A-9058-862F78540E83}"/>
              </a:ext>
            </a:extLst>
          </p:cNvPr>
          <p:cNvSpPr txBox="1"/>
          <p:nvPr/>
        </p:nvSpPr>
        <p:spPr>
          <a:xfrm>
            <a:off x="4444511" y="2447379"/>
            <a:ext cx="3302977" cy="2246769"/>
          </a:xfrm>
          <a:prstGeom prst="rect">
            <a:avLst/>
          </a:prstGeom>
          <a:noFill/>
        </p:spPr>
        <p:txBody>
          <a:bodyPr wrap="square">
            <a:spAutoFit/>
          </a:bodyPr>
          <a:lstStyle/>
          <a:p>
            <a:pPr marL="342900" indent="-342900">
              <a:buFont typeface="Arial" panose="020B0604020202020204" pitchFamily="34" charset="0"/>
              <a:buChar char="•"/>
            </a:pPr>
            <a:r>
              <a:rPr lang="en-US" sz="1400" dirty="0">
                <a:solidFill>
                  <a:schemeClr val="accent2">
                    <a:lumMod val="75000"/>
                    <a:lumOff val="25000"/>
                  </a:schemeClr>
                </a:solidFill>
              </a:rPr>
              <a:t>Certified by IBM as a replacement for ILMT measurement of sub- capacity licenses.</a:t>
            </a:r>
          </a:p>
          <a:p>
            <a:pPr marL="342900" indent="-342900">
              <a:buFont typeface="Arial" panose="020B0604020202020204" pitchFamily="34" charset="0"/>
              <a:buChar char="•"/>
            </a:pPr>
            <a:endParaRPr lang="en-US" sz="1400" dirty="0">
              <a:solidFill>
                <a:schemeClr val="accent2">
                  <a:lumMod val="75000"/>
                  <a:lumOff val="25000"/>
                </a:schemeClr>
              </a:solidFill>
            </a:endParaRPr>
          </a:p>
          <a:p>
            <a:pPr marL="342900" indent="-342900">
              <a:buFont typeface="Arial" panose="020B0604020202020204" pitchFamily="34" charset="0"/>
              <a:buChar char="•"/>
            </a:pPr>
            <a:r>
              <a:rPr lang="en-US" sz="1400" dirty="0">
                <a:solidFill>
                  <a:schemeClr val="accent2">
                    <a:lumMod val="75000"/>
                    <a:lumOff val="25000"/>
                  </a:schemeClr>
                </a:solidFill>
              </a:rPr>
              <a:t>Coverage of IBM License metrics such as Processor, PVU, UVU, RVU and others.</a:t>
            </a:r>
          </a:p>
          <a:p>
            <a:pPr marL="342900" indent="-342900">
              <a:buFont typeface="Arial" panose="020B0604020202020204" pitchFamily="34" charset="0"/>
              <a:buChar char="•"/>
            </a:pPr>
            <a:endParaRPr lang="en-US" sz="1400" dirty="0">
              <a:solidFill>
                <a:schemeClr val="accent2">
                  <a:lumMod val="75000"/>
                  <a:lumOff val="25000"/>
                </a:schemeClr>
              </a:solidFill>
            </a:endParaRPr>
          </a:p>
          <a:p>
            <a:pPr marL="342900" indent="-342900">
              <a:buFont typeface="Arial" panose="020B0604020202020204" pitchFamily="34" charset="0"/>
              <a:buChar char="•"/>
            </a:pPr>
            <a:r>
              <a:rPr lang="en-US" sz="1400" dirty="0">
                <a:solidFill>
                  <a:schemeClr val="accent2">
                    <a:lumMod val="75000"/>
                    <a:lumOff val="25000"/>
                  </a:schemeClr>
                </a:solidFill>
              </a:rPr>
              <a:t>Comprehensive list of IBM products recognized o-o-t-b.</a:t>
            </a:r>
            <a:endParaRPr lang="en-GB" sz="1400" dirty="0">
              <a:solidFill>
                <a:schemeClr val="accent2">
                  <a:lumMod val="75000"/>
                  <a:lumOff val="25000"/>
                </a:schemeClr>
              </a:solidFill>
            </a:endParaRPr>
          </a:p>
        </p:txBody>
      </p:sp>
      <p:sp>
        <p:nvSpPr>
          <p:cNvPr id="29" name="TextBox 28">
            <a:extLst>
              <a:ext uri="{FF2B5EF4-FFF2-40B4-BE49-F238E27FC236}">
                <a16:creationId xmlns:a16="http://schemas.microsoft.com/office/drawing/2014/main" id="{520B5BF1-9BF0-496A-9E46-FCB735C43724}"/>
              </a:ext>
            </a:extLst>
          </p:cNvPr>
          <p:cNvSpPr txBox="1"/>
          <p:nvPr/>
        </p:nvSpPr>
        <p:spPr>
          <a:xfrm>
            <a:off x="513848" y="2480092"/>
            <a:ext cx="3302977" cy="3539430"/>
          </a:xfrm>
          <a:prstGeom prst="rect">
            <a:avLst/>
          </a:prstGeom>
          <a:noFill/>
        </p:spPr>
        <p:txBody>
          <a:bodyPr wrap="square">
            <a:spAutoFit/>
          </a:bodyPr>
          <a:lstStyle/>
          <a:p>
            <a:pPr marL="342900" indent="-342900">
              <a:buFont typeface="Arial" panose="020B0604020202020204" pitchFamily="34" charset="0"/>
              <a:buChar char="•"/>
            </a:pPr>
            <a:r>
              <a:rPr lang="en-US" sz="1400" dirty="0">
                <a:solidFill>
                  <a:schemeClr val="accent2">
                    <a:lumMod val="75000"/>
                    <a:lumOff val="25000"/>
                  </a:schemeClr>
                </a:solidFill>
              </a:rPr>
              <a:t>Reduce unplanned software expenses with a solution verified by Oracle</a:t>
            </a:r>
            <a:br>
              <a:rPr lang="en-US" sz="1400" dirty="0">
                <a:solidFill>
                  <a:schemeClr val="accent2">
                    <a:lumMod val="75000"/>
                    <a:lumOff val="25000"/>
                  </a:schemeClr>
                </a:solidFill>
              </a:rPr>
            </a:br>
            <a:endParaRPr lang="en-US" sz="1400" dirty="0">
              <a:solidFill>
                <a:schemeClr val="accent2">
                  <a:lumMod val="75000"/>
                  <a:lumOff val="25000"/>
                </a:schemeClr>
              </a:solidFill>
            </a:endParaRPr>
          </a:p>
          <a:p>
            <a:pPr marL="342900" indent="-342900">
              <a:buFont typeface="Arial" panose="020B0604020202020204" pitchFamily="34" charset="0"/>
              <a:buChar char="•"/>
            </a:pPr>
            <a:r>
              <a:rPr lang="en-US" sz="1400" dirty="0">
                <a:solidFill>
                  <a:schemeClr val="accent2">
                    <a:lumMod val="75000"/>
                    <a:lumOff val="25000"/>
                  </a:schemeClr>
                </a:solidFill>
              </a:rPr>
              <a:t>Automate your Oracle discovery and inventory process across Windows, Linux and UNIX platforms</a:t>
            </a:r>
            <a:br>
              <a:rPr lang="en-US" sz="1400" dirty="0">
                <a:solidFill>
                  <a:schemeClr val="accent2">
                    <a:lumMod val="75000"/>
                    <a:lumOff val="25000"/>
                  </a:schemeClr>
                </a:solidFill>
              </a:rPr>
            </a:br>
            <a:endParaRPr lang="en-US" sz="1400" dirty="0">
              <a:solidFill>
                <a:schemeClr val="accent2">
                  <a:lumMod val="75000"/>
                  <a:lumOff val="25000"/>
                </a:schemeClr>
              </a:solidFill>
            </a:endParaRPr>
          </a:p>
          <a:p>
            <a:pPr marL="342900" indent="-342900">
              <a:buFont typeface="Arial" panose="020B0604020202020204" pitchFamily="34" charset="0"/>
              <a:buChar char="•"/>
            </a:pPr>
            <a:r>
              <a:rPr lang="en-US" sz="1400" dirty="0">
                <a:solidFill>
                  <a:schemeClr val="accent2">
                    <a:lumMod val="75000"/>
                    <a:lumOff val="25000"/>
                  </a:schemeClr>
                </a:solidFill>
              </a:rPr>
              <a:t>Accurately calculate Oracle license  consumption even when utilizing virtualization, hard partitioning and clustering technologies</a:t>
            </a:r>
          </a:p>
          <a:p>
            <a:pPr marL="342900" indent="-342900">
              <a:buFont typeface="Arial" panose="020B0604020202020204" pitchFamily="34" charset="0"/>
              <a:buChar char="•"/>
            </a:pPr>
            <a:endParaRPr lang="en-US" sz="1400" dirty="0">
              <a:solidFill>
                <a:schemeClr val="accent2">
                  <a:lumMod val="75000"/>
                  <a:lumOff val="25000"/>
                </a:schemeClr>
              </a:solidFill>
            </a:endParaRPr>
          </a:p>
          <a:p>
            <a:pPr marL="342900" indent="-342900">
              <a:buFont typeface="Arial" panose="020B0604020202020204" pitchFamily="34" charset="0"/>
              <a:buChar char="•"/>
            </a:pPr>
            <a:r>
              <a:rPr lang="en-US" sz="1400" dirty="0">
                <a:solidFill>
                  <a:schemeClr val="accent2">
                    <a:lumMod val="75000"/>
                    <a:lumOff val="25000"/>
                  </a:schemeClr>
                </a:solidFill>
              </a:rPr>
              <a:t>Conduct informed vendor negotiations and software purchases.</a:t>
            </a:r>
            <a:endParaRPr lang="en-GB" sz="1400" dirty="0">
              <a:solidFill>
                <a:schemeClr val="accent2">
                  <a:lumMod val="75000"/>
                  <a:lumOff val="25000"/>
                </a:schemeClr>
              </a:solidFill>
            </a:endParaRPr>
          </a:p>
        </p:txBody>
      </p:sp>
      <p:sp>
        <p:nvSpPr>
          <p:cNvPr id="34" name="Text Placeholder 4">
            <a:extLst>
              <a:ext uri="{FF2B5EF4-FFF2-40B4-BE49-F238E27FC236}">
                <a16:creationId xmlns:a16="http://schemas.microsoft.com/office/drawing/2014/main" id="{A57903EA-CEF4-4F21-9010-3D0F2EA3610D}"/>
              </a:ext>
            </a:extLst>
          </p:cNvPr>
          <p:cNvSpPr txBox="1">
            <a:spLocks/>
          </p:cNvSpPr>
          <p:nvPr/>
        </p:nvSpPr>
        <p:spPr>
          <a:xfrm>
            <a:off x="676100" y="361905"/>
            <a:ext cx="10558368" cy="382072"/>
          </a:xfrm>
          <a:prstGeom prst="rect">
            <a:avLst/>
          </a:prstGeom>
        </p:spPr>
        <p:txBody>
          <a:bodyPr vert="horz" lIns="45720" tIns="22860" rIns="45720" bIns="22860" rtlCol="0" anchor="b">
            <a:noAutofit/>
          </a:bodyPr>
          <a:lstStyle>
            <a:lvl1pPr marL="0" indent="0" algn="l" defTabSz="914148" rtl="0" eaLnBrk="1" latinLnBrk="0" hangingPunct="1">
              <a:lnSpc>
                <a:spcPct val="97000"/>
              </a:lnSpc>
              <a:spcBef>
                <a:spcPts val="2400"/>
              </a:spcBef>
              <a:buFont typeface="Arial" panose="020B0604020202020204" pitchFamily="34" charset="0"/>
              <a:buNone/>
              <a:defRPr sz="2133" b="1" kern="1200">
                <a:solidFill>
                  <a:srgbClr val="094E5D"/>
                </a:solidFill>
                <a:latin typeface="+mn-lt"/>
                <a:ea typeface="+mn-ea"/>
                <a:cs typeface="+mn-cs"/>
              </a:defRPr>
            </a:lvl1pPr>
            <a:lvl2pPr marL="335992"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2pPr>
            <a:lvl3pPr marL="575986"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3pPr>
            <a:lvl4pPr marL="815980"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4pPr>
            <a:lvl5pPr marL="1055974"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5pPr>
            <a:lvl6pPr marL="2513908"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83"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57"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132"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48" rtl="0" eaLnBrk="1" fontAlgn="auto" latinLnBrk="0" hangingPunct="1">
              <a:lnSpc>
                <a:spcPct val="97000"/>
              </a:lnSpc>
              <a:spcBef>
                <a:spcPts val="2400"/>
              </a:spcBef>
              <a:spcAft>
                <a:spcPts val="0"/>
              </a:spcAft>
              <a:buClrTx/>
              <a:buSzTx/>
              <a:buFont typeface="Arial" panose="020B0604020202020204" pitchFamily="34" charset="0"/>
              <a:buNone/>
              <a:tabLst/>
              <a:defRPr/>
            </a:pPr>
            <a:r>
              <a:rPr kumimoji="0" lang="en-GB" sz="1400" b="0" i="0" u="none" strike="noStrike" kern="1200" cap="all" spc="0" normalizeH="0" baseline="0" noProof="0" dirty="0">
                <a:ln>
                  <a:noFill/>
                </a:ln>
                <a:solidFill>
                  <a:srgbClr val="FF6B4D"/>
                </a:solidFill>
                <a:effectLst/>
                <a:uLnTx/>
                <a:uFillTx/>
                <a:latin typeface="Arial Nova Light"/>
                <a:ea typeface="+mn-ea"/>
                <a:cs typeface="+mn-cs"/>
              </a:rPr>
              <a:t>Crayon and Flexera Services:</a:t>
            </a:r>
            <a:endParaRPr lang="en-NO" dirty="0">
              <a:solidFill>
                <a:schemeClr val="accent2">
                  <a:lumMod val="75000"/>
                  <a:lumOff val="25000"/>
                </a:schemeClr>
              </a:solidFill>
            </a:endParaRPr>
          </a:p>
        </p:txBody>
      </p:sp>
      <p:sp>
        <p:nvSpPr>
          <p:cNvPr id="37" name="Title 3">
            <a:extLst>
              <a:ext uri="{FF2B5EF4-FFF2-40B4-BE49-F238E27FC236}">
                <a16:creationId xmlns:a16="http://schemas.microsoft.com/office/drawing/2014/main" id="{AB300721-526F-4F56-A732-F15D0FCC480B}"/>
              </a:ext>
            </a:extLst>
          </p:cNvPr>
          <p:cNvSpPr>
            <a:spLocks noGrp="1"/>
          </p:cNvSpPr>
          <p:nvPr>
            <p:ph type="title"/>
          </p:nvPr>
        </p:nvSpPr>
        <p:spPr>
          <a:xfrm>
            <a:off x="676100" y="736628"/>
            <a:ext cx="10558368" cy="634863"/>
          </a:xfrm>
        </p:spPr>
        <p:txBody>
          <a:bodyPr/>
          <a:lstStyle/>
          <a:p>
            <a:pPr algn="l"/>
            <a:r>
              <a:rPr lang="en-GB" dirty="0"/>
              <a:t>Managing Complex Vendors</a:t>
            </a:r>
          </a:p>
        </p:txBody>
      </p:sp>
    </p:spTree>
    <p:extLst>
      <p:ext uri="{BB962C8B-B14F-4D97-AF65-F5344CB8AC3E}">
        <p14:creationId xmlns:p14="http://schemas.microsoft.com/office/powerpoint/2010/main" val="419289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D4DB5B0-3448-4271-A501-DEC2BACD5C36}"/>
              </a:ext>
            </a:extLst>
          </p:cNvPr>
          <p:cNvSpPr>
            <a:spLocks noGrp="1"/>
          </p:cNvSpPr>
          <p:nvPr>
            <p:ph sz="half" idx="1"/>
          </p:nvPr>
        </p:nvSpPr>
        <p:spPr>
          <a:xfrm>
            <a:off x="918500" y="1891841"/>
            <a:ext cx="4727871" cy="3865532"/>
          </a:xfrm>
        </p:spPr>
        <p:txBody>
          <a:bodyPr/>
          <a:lstStyle/>
          <a:p>
            <a:pPr marL="0" indent="0">
              <a:buNone/>
            </a:pPr>
            <a:r>
              <a:rPr lang="en-GB" sz="1600" dirty="0"/>
              <a:t>By deploying </a:t>
            </a:r>
            <a:r>
              <a:rPr lang="en-GB" sz="1600" b="1" dirty="0">
                <a:solidFill>
                  <a:schemeClr val="tx2"/>
                </a:solidFill>
              </a:rPr>
              <a:t>Flexera ITAM</a:t>
            </a:r>
            <a:r>
              <a:rPr lang="en-GB" sz="1600" dirty="0"/>
              <a:t>, you are able to automate the data collection and interpretation of the license position, to enable you to focus on remediating remaining gaps that you have uncovered and matters to be </a:t>
            </a:r>
            <a:r>
              <a:rPr lang="en-GB" sz="1600" b="1" dirty="0"/>
              <a:t>audit ready</a:t>
            </a:r>
            <a:r>
              <a:rPr lang="en-GB" sz="1600" dirty="0"/>
              <a:t>.</a:t>
            </a:r>
          </a:p>
          <a:p>
            <a:pPr marL="0" indent="0">
              <a:buNone/>
            </a:pPr>
            <a:endParaRPr lang="en-GB" sz="1600" dirty="0"/>
          </a:p>
          <a:p>
            <a:pPr marL="0" indent="0">
              <a:buNone/>
            </a:pPr>
            <a:r>
              <a:rPr lang="en-GB" sz="1600" dirty="0"/>
              <a:t>Rather than spending 1 year of full team focusing on this on top of BAU, you are in a strong position to close down the audit cycle with the confidence to drive down unbudgeted cost.</a:t>
            </a:r>
          </a:p>
          <a:p>
            <a:endParaRPr lang="en-US" dirty="0"/>
          </a:p>
        </p:txBody>
      </p:sp>
      <p:sp>
        <p:nvSpPr>
          <p:cNvPr id="9" name="Content Placeholder 8">
            <a:extLst>
              <a:ext uri="{FF2B5EF4-FFF2-40B4-BE49-F238E27FC236}">
                <a16:creationId xmlns:a16="http://schemas.microsoft.com/office/drawing/2014/main" id="{70B69087-3CA0-4EE3-8882-C5DCF3D8718C}"/>
              </a:ext>
            </a:extLst>
          </p:cNvPr>
          <p:cNvSpPr>
            <a:spLocks noGrp="1"/>
          </p:cNvSpPr>
          <p:nvPr>
            <p:ph sz="half" idx="2"/>
          </p:nvPr>
        </p:nvSpPr>
        <p:spPr/>
        <p:txBody>
          <a:bodyPr/>
          <a:lstStyle/>
          <a:p>
            <a:pPr marL="285750" indent="-285750">
              <a:spcBef>
                <a:spcPts val="600"/>
              </a:spcBef>
              <a:buFont typeface="Arial" panose="020B0604020202020204" pitchFamily="34" charset="0"/>
              <a:buChar char="•"/>
            </a:pPr>
            <a:r>
              <a:rPr lang="en-US" sz="1200" dirty="0">
                <a:solidFill>
                  <a:srgbClr val="000000"/>
                </a:solidFill>
              </a:rPr>
              <a:t>Scope (how many servers, desktops, VDIs in the DC, outsourced? User base? GEO?)</a:t>
            </a:r>
          </a:p>
          <a:p>
            <a:pPr marL="285750" indent="-285750">
              <a:spcBef>
                <a:spcPts val="600"/>
              </a:spcBef>
              <a:buFont typeface="Arial" panose="020B0604020202020204" pitchFamily="34" charset="0"/>
              <a:buChar char="•"/>
            </a:pPr>
            <a:r>
              <a:rPr lang="en-US" sz="1200" dirty="0">
                <a:solidFill>
                  <a:srgbClr val="000000"/>
                </a:solidFill>
              </a:rPr>
              <a:t>Contract clause and entitlements (where are they? Are they complete? Do you have all historical contract clauses?)</a:t>
            </a:r>
          </a:p>
          <a:p>
            <a:pPr marL="285750" indent="-285750">
              <a:spcBef>
                <a:spcPts val="600"/>
              </a:spcBef>
              <a:buFont typeface="Arial" panose="020B0604020202020204" pitchFamily="34" charset="0"/>
              <a:buChar char="•"/>
            </a:pPr>
            <a:r>
              <a:rPr lang="en-US" sz="1200" dirty="0">
                <a:solidFill>
                  <a:srgbClr val="000000"/>
                </a:solidFill>
              </a:rPr>
              <a:t>Global organizational context (Where are these assets? Who use what? How are users accessing these software?)</a:t>
            </a:r>
          </a:p>
          <a:p>
            <a:pPr marL="285750" indent="-285750">
              <a:spcBef>
                <a:spcPts val="600"/>
              </a:spcBef>
              <a:buFont typeface="Arial" panose="020B0604020202020204" pitchFamily="34" charset="0"/>
              <a:buChar char="•"/>
            </a:pPr>
            <a:r>
              <a:rPr lang="en-US" sz="1200" dirty="0">
                <a:solidFill>
                  <a:srgbClr val="000000"/>
                </a:solidFill>
              </a:rPr>
              <a:t>Installations (what data sources and method do you use to compile the report? Are they complete and accurate?)</a:t>
            </a:r>
          </a:p>
          <a:p>
            <a:pPr marL="285750" indent="-285750">
              <a:spcBef>
                <a:spcPts val="600"/>
              </a:spcBef>
              <a:buFont typeface="Arial" panose="020B0604020202020204" pitchFamily="34" charset="0"/>
              <a:buChar char="•"/>
            </a:pPr>
            <a:r>
              <a:rPr lang="en-US" sz="1200" dirty="0">
                <a:solidFill>
                  <a:srgbClr val="000000"/>
                </a:solidFill>
              </a:rPr>
              <a:t>Usage (what data sources are used to contextualize the usage? What’s your process/frequency of updates?)</a:t>
            </a:r>
          </a:p>
          <a:p>
            <a:pPr marL="285750" indent="-285750">
              <a:spcBef>
                <a:spcPts val="600"/>
              </a:spcBef>
              <a:buFont typeface="Arial" panose="020B0604020202020204" pitchFamily="34" charset="0"/>
              <a:buChar char="•"/>
            </a:pPr>
            <a:r>
              <a:rPr lang="en-US" sz="1200" dirty="0">
                <a:solidFill>
                  <a:srgbClr val="000000"/>
                </a:solidFill>
              </a:rPr>
              <a:t>Visibility (how do you know you have covered all products/assets in scope? What are the processes?)</a:t>
            </a:r>
          </a:p>
          <a:p>
            <a:pPr marL="285750" indent="-285750">
              <a:spcBef>
                <a:spcPts val="600"/>
              </a:spcBef>
              <a:buFont typeface="Arial" panose="020B0604020202020204" pitchFamily="34" charset="0"/>
              <a:buChar char="•"/>
            </a:pPr>
            <a:r>
              <a:rPr lang="en-US" sz="1200" dirty="0">
                <a:solidFill>
                  <a:srgbClr val="000000"/>
                </a:solidFill>
              </a:rPr>
              <a:t>Due to pro-longed of the audit cycle, data changes so quickly in the environment and the whole process is taking even longer to reconcile with a poor solution.</a:t>
            </a:r>
          </a:p>
          <a:p>
            <a:endParaRPr lang="en-US" sz="1200" b="1" dirty="0"/>
          </a:p>
        </p:txBody>
      </p:sp>
      <p:sp>
        <p:nvSpPr>
          <p:cNvPr id="11" name="Text Placeholder 10">
            <a:extLst>
              <a:ext uri="{FF2B5EF4-FFF2-40B4-BE49-F238E27FC236}">
                <a16:creationId xmlns:a16="http://schemas.microsoft.com/office/drawing/2014/main" id="{09EF2754-2A21-4BCC-8FDC-CACF756071E0}"/>
              </a:ext>
            </a:extLst>
          </p:cNvPr>
          <p:cNvSpPr>
            <a:spLocks noGrp="1"/>
          </p:cNvSpPr>
          <p:nvPr>
            <p:ph type="body" sz="quarter" idx="14"/>
          </p:nvPr>
        </p:nvSpPr>
        <p:spPr>
          <a:xfrm>
            <a:off x="6545321" y="1863043"/>
            <a:ext cx="5328878" cy="382072"/>
          </a:xfrm>
        </p:spPr>
        <p:txBody>
          <a:bodyPr/>
          <a:lstStyle/>
          <a:p>
            <a:r>
              <a:rPr lang="en-US" sz="2000" dirty="0"/>
              <a:t>Discovery Challenges without an ITAM Solution</a:t>
            </a:r>
          </a:p>
        </p:txBody>
      </p:sp>
      <p:sp>
        <p:nvSpPr>
          <p:cNvPr id="12" name="Title 6">
            <a:extLst>
              <a:ext uri="{FF2B5EF4-FFF2-40B4-BE49-F238E27FC236}">
                <a16:creationId xmlns:a16="http://schemas.microsoft.com/office/drawing/2014/main" id="{0BBF4C71-101F-4F57-AFE6-935B707E9330}"/>
              </a:ext>
            </a:extLst>
          </p:cNvPr>
          <p:cNvSpPr>
            <a:spLocks noGrp="1"/>
          </p:cNvSpPr>
          <p:nvPr>
            <p:ph type="title"/>
          </p:nvPr>
        </p:nvSpPr>
        <p:spPr>
          <a:xfrm>
            <a:off x="730345" y="838478"/>
            <a:ext cx="10558368" cy="634863"/>
          </a:xfrm>
        </p:spPr>
        <p:txBody>
          <a:bodyPr/>
          <a:lstStyle/>
          <a:p>
            <a:pPr algn="l"/>
            <a:r>
              <a:rPr lang="en-GB" dirty="0"/>
              <a:t>Audit Readiness</a:t>
            </a:r>
            <a:endParaRPr lang="en-NO" dirty="0"/>
          </a:p>
        </p:txBody>
      </p:sp>
      <p:sp>
        <p:nvSpPr>
          <p:cNvPr id="13" name="Text Placeholder 4">
            <a:extLst>
              <a:ext uri="{FF2B5EF4-FFF2-40B4-BE49-F238E27FC236}">
                <a16:creationId xmlns:a16="http://schemas.microsoft.com/office/drawing/2014/main" id="{77C226CB-F0D9-4B7C-8BDE-C1F5782FB0CE}"/>
              </a:ext>
            </a:extLst>
          </p:cNvPr>
          <p:cNvSpPr txBox="1">
            <a:spLocks/>
          </p:cNvSpPr>
          <p:nvPr/>
        </p:nvSpPr>
        <p:spPr>
          <a:xfrm>
            <a:off x="730250" y="444500"/>
            <a:ext cx="10558463" cy="381000"/>
          </a:xfrm>
          <a:prstGeom prst="rect">
            <a:avLst/>
          </a:prstGeom>
        </p:spPr>
        <p:txBody>
          <a:bodyPr vert="horz" lIns="45720" tIns="22860" rIns="45720" bIns="22860" rtlCol="0" anchor="b">
            <a:noAutofit/>
          </a:bodyPr>
          <a:lstStyle>
            <a:lvl1pPr marL="0" indent="0" algn="l" defTabSz="914148" rtl="0" eaLnBrk="1" latinLnBrk="0" hangingPunct="1">
              <a:lnSpc>
                <a:spcPct val="97000"/>
              </a:lnSpc>
              <a:spcBef>
                <a:spcPts val="2400"/>
              </a:spcBef>
              <a:buFont typeface="Arial" panose="020B0604020202020204" pitchFamily="34" charset="0"/>
              <a:buNone/>
              <a:defRPr sz="2133" b="1" kern="1200">
                <a:solidFill>
                  <a:srgbClr val="094E5D"/>
                </a:solidFill>
                <a:latin typeface="+mn-lt"/>
                <a:ea typeface="+mn-ea"/>
                <a:cs typeface="+mn-cs"/>
              </a:defRPr>
            </a:lvl1pPr>
            <a:lvl2pPr marL="335992"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2pPr>
            <a:lvl3pPr marL="575986"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3pPr>
            <a:lvl4pPr marL="815980"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4pPr>
            <a:lvl5pPr marL="1055974"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5pPr>
            <a:lvl6pPr marL="2513908"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83"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57"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132"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sz="1400" b="0" cap="all">
                <a:solidFill>
                  <a:srgbClr val="FF6B4D"/>
                </a:solidFill>
                <a:latin typeface="Arial Nova Light"/>
              </a:rPr>
              <a:t>Crayon and Flexera Services:</a:t>
            </a:r>
            <a:endParaRPr lang="en-NO" dirty="0">
              <a:solidFill>
                <a:schemeClr val="accent2">
                  <a:lumMod val="75000"/>
                  <a:lumOff val="25000"/>
                </a:schemeClr>
              </a:solidFill>
            </a:endParaRPr>
          </a:p>
        </p:txBody>
      </p:sp>
    </p:spTree>
    <p:extLst>
      <p:ext uri="{BB962C8B-B14F-4D97-AF65-F5344CB8AC3E}">
        <p14:creationId xmlns:p14="http://schemas.microsoft.com/office/powerpoint/2010/main" val="26111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a:extLst>
              <a:ext uri="{FF2B5EF4-FFF2-40B4-BE49-F238E27FC236}">
                <a16:creationId xmlns:a16="http://schemas.microsoft.com/office/drawing/2014/main" id="{C4620C5E-A342-476C-ACF4-38EC7467BBAD}"/>
              </a:ext>
            </a:extLst>
          </p:cNvPr>
          <p:cNvSpPr/>
          <p:nvPr/>
        </p:nvSpPr>
        <p:spPr>
          <a:xfrm>
            <a:off x="1780017" y="2308194"/>
            <a:ext cx="2086600" cy="45498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5"/>
          </a:solidFill>
          <a:ln cap="flat">
            <a:solidFill>
              <a:schemeClr val="accent5"/>
            </a:solid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defTabSz="914354">
              <a:defRPr sz="1800" b="0" i="0" u="none" strike="noStrike" kern="0" cap="none" spc="0" baseline="0">
                <a:solidFill>
                  <a:srgbClr val="000000"/>
                </a:solidFill>
                <a:uFillTx/>
              </a:defRPr>
            </a:pPr>
            <a:r>
              <a:rPr lang="en-US" sz="1400" b="1" kern="0" dirty="0">
                <a:solidFill>
                  <a:srgbClr val="FFFFFF"/>
                </a:solidFill>
                <a:latin typeface="Arial Nova Light"/>
              </a:rPr>
              <a:t>Data Collection</a:t>
            </a:r>
          </a:p>
        </p:txBody>
      </p:sp>
      <p:sp>
        <p:nvSpPr>
          <p:cNvPr id="39" name="Rectangle: Rounded Corners 21">
            <a:extLst>
              <a:ext uri="{FF2B5EF4-FFF2-40B4-BE49-F238E27FC236}">
                <a16:creationId xmlns:a16="http://schemas.microsoft.com/office/drawing/2014/main" id="{6CE471B8-A46D-49A1-B8EF-DEE4849D1E79}"/>
              </a:ext>
            </a:extLst>
          </p:cNvPr>
          <p:cNvSpPr/>
          <p:nvPr/>
        </p:nvSpPr>
        <p:spPr>
          <a:xfrm>
            <a:off x="1780017" y="2880853"/>
            <a:ext cx="2086600" cy="282362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w="50804" cap="flat">
            <a:solidFill>
              <a:schemeClr val="accent5"/>
            </a:solidFill>
            <a:prstDash val="solid"/>
            <a:miter/>
          </a:ln>
        </p:spPr>
        <p:txBody>
          <a:bodyPr vert="horz" wrap="square" lIns="36000" tIns="36000" rIns="36000" bIns="36000" anchor="t" anchorCtr="0" compatLnSpc="1">
            <a:noAutofit/>
          </a:bodyPr>
          <a:lstStyle/>
          <a:p>
            <a:pPr marL="88896" indent="-88896" defTabSz="914354">
              <a:spcAft>
                <a:spcPts val="200"/>
              </a:spcAft>
              <a:buSzPct val="100000"/>
              <a:buFont typeface="Arial" pitchFamily="34"/>
              <a:buChar char="•"/>
              <a:defRPr sz="1800" b="0" i="0" u="none" strike="noStrike" kern="0" cap="none" spc="0" baseline="0">
                <a:solidFill>
                  <a:srgbClr val="000000"/>
                </a:solidFill>
                <a:uFillTx/>
              </a:defRPr>
            </a:pPr>
            <a:r>
              <a:rPr lang="en-US" sz="1250" kern="0" dirty="0">
                <a:solidFill>
                  <a:srgbClr val="000000"/>
                </a:solidFill>
                <a:latin typeface="Arial Nova Light"/>
              </a:rPr>
              <a:t>Data collection from SAM tool</a:t>
            </a:r>
          </a:p>
          <a:p>
            <a:pPr marL="88896" indent="-88896" defTabSz="914354">
              <a:spcAft>
                <a:spcPts val="200"/>
              </a:spcAft>
              <a:buSzPct val="100000"/>
              <a:buFont typeface="Arial" pitchFamily="34"/>
              <a:buChar char="•"/>
              <a:defRPr sz="1800" b="0" i="0" u="none" strike="noStrike" kern="0" cap="none" spc="0" baseline="0">
                <a:solidFill>
                  <a:srgbClr val="000000"/>
                </a:solidFill>
                <a:uFillTx/>
              </a:defRPr>
            </a:pPr>
            <a:r>
              <a:rPr lang="en-US" sz="1250" kern="0" dirty="0">
                <a:solidFill>
                  <a:srgbClr val="000000"/>
                </a:solidFill>
                <a:latin typeface="Arial Nova Light"/>
              </a:rPr>
              <a:t>Metering data from SAM tool </a:t>
            </a:r>
          </a:p>
          <a:p>
            <a:pPr marL="88896" indent="-88896" defTabSz="914354">
              <a:spcAft>
                <a:spcPts val="200"/>
              </a:spcAft>
              <a:buSzPct val="100000"/>
              <a:buFont typeface="Arial" pitchFamily="34"/>
              <a:buChar char="•"/>
              <a:defRPr sz="1800" b="0" i="0" u="none" strike="noStrike" kern="0" cap="none" spc="0" baseline="0">
                <a:solidFill>
                  <a:srgbClr val="000000"/>
                </a:solidFill>
                <a:uFillTx/>
              </a:defRPr>
            </a:pPr>
            <a:r>
              <a:rPr lang="en-US" sz="1250" kern="0" dirty="0">
                <a:solidFill>
                  <a:srgbClr val="000000"/>
                </a:solidFill>
                <a:latin typeface="Arial Nova Light"/>
              </a:rPr>
              <a:t>Gather license entitlements and purchase history</a:t>
            </a:r>
          </a:p>
          <a:p>
            <a:pPr marL="88896" indent="-88896" defTabSz="914354">
              <a:spcAft>
                <a:spcPts val="200"/>
              </a:spcAft>
              <a:buSzPct val="100000"/>
              <a:buFont typeface="Arial" pitchFamily="34"/>
              <a:buChar char="•"/>
              <a:defRPr sz="1800" b="0" i="0" u="none" strike="noStrike" kern="0" cap="none" spc="0" baseline="0">
                <a:solidFill>
                  <a:srgbClr val="000000"/>
                </a:solidFill>
                <a:uFillTx/>
              </a:defRPr>
            </a:pPr>
            <a:endParaRPr lang="en-US" sz="1100" kern="0" dirty="0">
              <a:solidFill>
                <a:srgbClr val="000000"/>
              </a:solidFill>
              <a:latin typeface="Arial Nova Light"/>
            </a:endParaRPr>
          </a:p>
          <a:p>
            <a:pPr defTabSz="914354">
              <a:spcAft>
                <a:spcPts val="200"/>
              </a:spcAft>
              <a:buSzPct val="100000"/>
              <a:defRPr sz="1800" b="0" i="0" u="none" strike="noStrike" kern="0" cap="none" spc="0" baseline="0">
                <a:solidFill>
                  <a:srgbClr val="000000"/>
                </a:solidFill>
                <a:uFillTx/>
              </a:defRPr>
            </a:pPr>
            <a:endParaRPr lang="en-US" sz="1100" kern="0" dirty="0">
              <a:solidFill>
                <a:srgbClr val="000000"/>
              </a:solidFill>
              <a:latin typeface="Arial Nova Light"/>
            </a:endParaRPr>
          </a:p>
        </p:txBody>
      </p:sp>
      <p:sp>
        <p:nvSpPr>
          <p:cNvPr id="40" name="Rounded Rectangle 3">
            <a:extLst>
              <a:ext uri="{FF2B5EF4-FFF2-40B4-BE49-F238E27FC236}">
                <a16:creationId xmlns:a16="http://schemas.microsoft.com/office/drawing/2014/main" id="{B0AFA4A2-429F-41D6-9DD3-AFE64BC80597}"/>
              </a:ext>
            </a:extLst>
          </p:cNvPr>
          <p:cNvSpPr/>
          <p:nvPr/>
        </p:nvSpPr>
        <p:spPr>
          <a:xfrm>
            <a:off x="4214034" y="2308185"/>
            <a:ext cx="2109239" cy="454996"/>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5"/>
          </a:solidFill>
          <a:ln cap="flat">
            <a:solidFill>
              <a:schemeClr val="accent5"/>
            </a:solid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defTabSz="1219140">
              <a:defRPr/>
            </a:pPr>
            <a:r>
              <a:rPr lang="en-US" sz="1400" b="1" dirty="0">
                <a:solidFill>
                  <a:prstClr val="white"/>
                </a:solidFill>
                <a:latin typeface="Calibri" panose="020F0502020204030204"/>
              </a:rPr>
              <a:t>Data Processing &amp; Analysis</a:t>
            </a:r>
          </a:p>
        </p:txBody>
      </p:sp>
      <p:sp>
        <p:nvSpPr>
          <p:cNvPr id="41" name="Rectangle: Rounded Corners 23">
            <a:extLst>
              <a:ext uri="{FF2B5EF4-FFF2-40B4-BE49-F238E27FC236}">
                <a16:creationId xmlns:a16="http://schemas.microsoft.com/office/drawing/2014/main" id="{1035F75F-1D5E-4EC8-9CD1-2034552A3529}"/>
              </a:ext>
            </a:extLst>
          </p:cNvPr>
          <p:cNvSpPr/>
          <p:nvPr/>
        </p:nvSpPr>
        <p:spPr>
          <a:xfrm>
            <a:off x="4214034" y="2880852"/>
            <a:ext cx="2184832" cy="282362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w="50804" cap="flat">
            <a:solidFill>
              <a:schemeClr val="accent5"/>
            </a:solidFill>
            <a:prstDash val="solid"/>
            <a:miter/>
          </a:ln>
        </p:spPr>
        <p:txBody>
          <a:bodyPr vert="horz" wrap="square" lIns="36000" tIns="36000" rIns="36000" bIns="36000" anchor="t" anchorCtr="0" compatLnSpc="1">
            <a:noAutofit/>
          </a:bodyPr>
          <a:lstStyle/>
          <a:p>
            <a:pPr marL="88896" indent="-88896" defTabSz="914354">
              <a:spcAft>
                <a:spcPts val="200"/>
              </a:spcAft>
              <a:buSzPct val="100000"/>
              <a:buFont typeface="Arial" pitchFamily="34"/>
              <a:buChar char="•"/>
              <a:defRPr/>
            </a:pPr>
            <a:r>
              <a:rPr lang="en-US" sz="1250" dirty="0">
                <a:solidFill>
                  <a:srgbClr val="000000"/>
                </a:solidFill>
                <a:latin typeface="Arial Nova Light"/>
              </a:rPr>
              <a:t>Validation of data and tool coverage</a:t>
            </a:r>
          </a:p>
          <a:p>
            <a:pPr marL="88896" indent="-88896" defTabSz="914354">
              <a:spcAft>
                <a:spcPts val="200"/>
              </a:spcAft>
              <a:buSzPct val="100000"/>
              <a:buFont typeface="Arial" pitchFamily="34"/>
              <a:buChar char="•"/>
              <a:defRPr/>
            </a:pPr>
            <a:r>
              <a:rPr lang="en-US" sz="1250" dirty="0">
                <a:solidFill>
                  <a:srgbClr val="000000"/>
                </a:solidFill>
                <a:latin typeface="Arial Nova Light"/>
              </a:rPr>
              <a:t>Import and configuration of license entitlement in Flexera</a:t>
            </a:r>
          </a:p>
          <a:p>
            <a:pPr marL="88896" indent="-88896" defTabSz="914354">
              <a:spcAft>
                <a:spcPts val="200"/>
              </a:spcAft>
              <a:buSzPct val="100000"/>
              <a:buFont typeface="Arial" pitchFamily="34"/>
              <a:buChar char="•"/>
              <a:defRPr/>
            </a:pPr>
            <a:r>
              <a:rPr lang="en-US" sz="1250" dirty="0">
                <a:solidFill>
                  <a:srgbClr val="000000"/>
                </a:solidFill>
                <a:latin typeface="Arial Nova Light"/>
              </a:rPr>
              <a:t>Reconciliation of compliance status</a:t>
            </a:r>
          </a:p>
          <a:p>
            <a:pPr marL="88896" indent="-88896" defTabSz="914354">
              <a:spcAft>
                <a:spcPts val="200"/>
              </a:spcAft>
              <a:buSzPct val="100000"/>
              <a:buFont typeface="Arial" pitchFamily="34"/>
              <a:buChar char="•"/>
              <a:defRPr/>
            </a:pPr>
            <a:r>
              <a:rPr lang="en-US" sz="1250" dirty="0">
                <a:solidFill>
                  <a:srgbClr val="000000"/>
                </a:solidFill>
                <a:latin typeface="Arial Nova Light"/>
              </a:rPr>
              <a:t>Analysis of compliance risk and </a:t>
            </a:r>
            <a:r>
              <a:rPr lang="en-US" sz="1250" dirty="0" err="1">
                <a:solidFill>
                  <a:srgbClr val="000000"/>
                </a:solidFill>
                <a:latin typeface="Arial Nova Light"/>
              </a:rPr>
              <a:t>optimisation</a:t>
            </a:r>
            <a:r>
              <a:rPr lang="en-US" sz="1250" dirty="0">
                <a:solidFill>
                  <a:srgbClr val="000000"/>
                </a:solidFill>
                <a:latin typeface="Arial Nova Light"/>
              </a:rPr>
              <a:t> opportunities</a:t>
            </a:r>
          </a:p>
        </p:txBody>
      </p:sp>
      <p:sp>
        <p:nvSpPr>
          <p:cNvPr id="42" name="Rounded Rectangle 3">
            <a:extLst>
              <a:ext uri="{FF2B5EF4-FFF2-40B4-BE49-F238E27FC236}">
                <a16:creationId xmlns:a16="http://schemas.microsoft.com/office/drawing/2014/main" id="{6FC6F174-67D9-4302-8AC5-46DAF84C7543}"/>
              </a:ext>
            </a:extLst>
          </p:cNvPr>
          <p:cNvSpPr/>
          <p:nvPr/>
        </p:nvSpPr>
        <p:spPr>
          <a:xfrm>
            <a:off x="6713607" y="2308185"/>
            <a:ext cx="2217507" cy="45498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5"/>
          </a:solidFill>
          <a:ln cap="flat">
            <a:solidFill>
              <a:schemeClr val="accent5"/>
            </a:solidFill>
            <a:prstDash val="solid"/>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defTabSz="914354">
              <a:defRPr sz="1800" b="0" i="0" u="none" strike="noStrike" kern="0" cap="none" spc="0" baseline="0">
                <a:solidFill>
                  <a:srgbClr val="000000"/>
                </a:solidFill>
                <a:uFillTx/>
              </a:defRPr>
            </a:pPr>
            <a:r>
              <a:rPr lang="en-US" sz="1400" b="1" kern="0" dirty="0">
                <a:solidFill>
                  <a:prstClr val="white"/>
                </a:solidFill>
                <a:latin typeface="Calibri" panose="020F0502020204030204"/>
              </a:rPr>
              <a:t>Key deliverables</a:t>
            </a:r>
          </a:p>
        </p:txBody>
      </p:sp>
      <p:sp>
        <p:nvSpPr>
          <p:cNvPr id="43" name="Rectangle: Rounded Corners 26">
            <a:extLst>
              <a:ext uri="{FF2B5EF4-FFF2-40B4-BE49-F238E27FC236}">
                <a16:creationId xmlns:a16="http://schemas.microsoft.com/office/drawing/2014/main" id="{0301F0A3-3443-463E-9839-6CE462684F05}"/>
              </a:ext>
            </a:extLst>
          </p:cNvPr>
          <p:cNvSpPr/>
          <p:nvPr/>
        </p:nvSpPr>
        <p:spPr>
          <a:xfrm>
            <a:off x="6746283" y="2864394"/>
            <a:ext cx="2184831" cy="284008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w="50804" cap="flat">
            <a:solidFill>
              <a:schemeClr val="accent5"/>
            </a:solidFill>
            <a:prstDash val="solid"/>
            <a:miter/>
          </a:ln>
        </p:spPr>
        <p:txBody>
          <a:bodyPr vert="horz" wrap="square" lIns="36000" tIns="36000" rIns="36000" bIns="36000" anchor="t" anchorCtr="0" compatLnSpc="1">
            <a:noAutofit/>
          </a:bodyPr>
          <a:lstStyle/>
          <a:p>
            <a:pPr marL="88896" indent="-88896" defTabSz="914354">
              <a:spcAft>
                <a:spcPts val="200"/>
              </a:spcAft>
              <a:buSzPct val="100000"/>
              <a:buFont typeface="Arial" pitchFamily="34"/>
              <a:buChar char="•"/>
              <a:defRPr/>
            </a:pPr>
            <a:r>
              <a:rPr lang="en-US" sz="1250" dirty="0">
                <a:solidFill>
                  <a:srgbClr val="000000"/>
                </a:solidFill>
                <a:latin typeface="Arial Nova Light"/>
              </a:rPr>
              <a:t>Quarterly compliance &amp; </a:t>
            </a:r>
            <a:r>
              <a:rPr lang="en-US" sz="1250" dirty="0" err="1">
                <a:solidFill>
                  <a:srgbClr val="000000"/>
                </a:solidFill>
                <a:latin typeface="Arial Nova Light"/>
              </a:rPr>
              <a:t>optimisation</a:t>
            </a:r>
            <a:r>
              <a:rPr lang="en-US" sz="1250" dirty="0">
                <a:solidFill>
                  <a:srgbClr val="000000"/>
                </a:solidFill>
                <a:latin typeface="Arial Nova Light"/>
              </a:rPr>
              <a:t> report</a:t>
            </a:r>
          </a:p>
          <a:p>
            <a:pPr marL="88896" indent="-88896" defTabSz="914354">
              <a:spcAft>
                <a:spcPts val="200"/>
              </a:spcAft>
              <a:buSzPct val="100000"/>
              <a:buFont typeface="Arial" pitchFamily="34"/>
              <a:buChar char="•"/>
              <a:defRPr/>
            </a:pPr>
            <a:r>
              <a:rPr lang="en-US" sz="1250" dirty="0">
                <a:solidFill>
                  <a:srgbClr val="000000"/>
                </a:solidFill>
                <a:latin typeface="Arial Nova Light"/>
              </a:rPr>
              <a:t>Monthly </a:t>
            </a:r>
            <a:r>
              <a:rPr lang="en-US" sz="1250" dirty="0" err="1">
                <a:solidFill>
                  <a:srgbClr val="000000"/>
                </a:solidFill>
                <a:latin typeface="Arial Nova Light"/>
              </a:rPr>
              <a:t>optimisation</a:t>
            </a:r>
            <a:r>
              <a:rPr lang="en-US" sz="1250" dirty="0">
                <a:solidFill>
                  <a:srgbClr val="000000"/>
                </a:solidFill>
                <a:latin typeface="Arial Nova Light"/>
              </a:rPr>
              <a:t> recommendations</a:t>
            </a:r>
          </a:p>
          <a:p>
            <a:pPr marL="88896" indent="-88896" defTabSz="914354">
              <a:spcAft>
                <a:spcPts val="200"/>
              </a:spcAft>
              <a:buSzPct val="100000"/>
              <a:buFont typeface="Arial" pitchFamily="34"/>
              <a:buChar char="•"/>
              <a:defRPr/>
            </a:pPr>
            <a:r>
              <a:rPr lang="en-US" sz="1250" dirty="0">
                <a:solidFill>
                  <a:srgbClr val="000000"/>
                </a:solidFill>
                <a:latin typeface="Arial Nova Light"/>
              </a:rPr>
              <a:t>Project management </a:t>
            </a:r>
          </a:p>
          <a:p>
            <a:pPr marL="88896" indent="-88896" defTabSz="914354">
              <a:spcAft>
                <a:spcPts val="200"/>
              </a:spcAft>
              <a:buSzPct val="100000"/>
              <a:buFont typeface="Arial" pitchFamily="34"/>
              <a:buChar char="•"/>
              <a:defRPr/>
            </a:pPr>
            <a:r>
              <a:rPr lang="en-US" sz="1250" dirty="0">
                <a:solidFill>
                  <a:srgbClr val="000000"/>
                </a:solidFill>
                <a:latin typeface="Arial Nova Light"/>
              </a:rPr>
              <a:t>Implementation  recommendations report</a:t>
            </a:r>
          </a:p>
          <a:p>
            <a:pPr marL="88896" indent="-88896" defTabSz="914354">
              <a:spcAft>
                <a:spcPts val="200"/>
              </a:spcAft>
              <a:buSzPct val="100000"/>
              <a:buFont typeface="Arial" pitchFamily="34"/>
              <a:buChar char="•"/>
              <a:defRPr/>
            </a:pPr>
            <a:r>
              <a:rPr lang="en-US" sz="1250" dirty="0">
                <a:solidFill>
                  <a:srgbClr val="000000"/>
                </a:solidFill>
                <a:latin typeface="Arial Nova Light"/>
              </a:rPr>
              <a:t>Management summary Report</a:t>
            </a:r>
          </a:p>
          <a:p>
            <a:pPr marL="88896" indent="-88896" defTabSz="914354">
              <a:spcAft>
                <a:spcPts val="200"/>
              </a:spcAft>
              <a:buSzPct val="100000"/>
              <a:buFont typeface="Arial" pitchFamily="34"/>
              <a:buChar char="•"/>
              <a:defRPr/>
            </a:pPr>
            <a:r>
              <a:rPr lang="en-US" sz="1250" dirty="0">
                <a:solidFill>
                  <a:srgbClr val="000000"/>
                </a:solidFill>
                <a:latin typeface="Arial Nova Light"/>
              </a:rPr>
              <a:t>Financial ROI Report</a:t>
            </a:r>
          </a:p>
          <a:p>
            <a:pPr marL="88896" indent="-88896" defTabSz="914354">
              <a:spcAft>
                <a:spcPts val="200"/>
              </a:spcAft>
              <a:buSzPct val="100000"/>
              <a:buFont typeface="Arial" pitchFamily="34"/>
              <a:buChar char="•"/>
              <a:defRPr/>
            </a:pPr>
            <a:r>
              <a:rPr lang="en-GB" sz="1250" dirty="0">
                <a:solidFill>
                  <a:srgbClr val="000000"/>
                </a:solidFill>
                <a:latin typeface="Arial Nova Light"/>
              </a:rPr>
              <a:t>Knowledge Share with Internal Reckitt team</a:t>
            </a:r>
            <a:endParaRPr lang="en-US" sz="1250" dirty="0">
              <a:solidFill>
                <a:srgbClr val="000000"/>
              </a:solidFill>
              <a:latin typeface="Arial Nova Light"/>
            </a:endParaRPr>
          </a:p>
        </p:txBody>
      </p:sp>
      <p:sp>
        <p:nvSpPr>
          <p:cNvPr id="44" name="Isosceles Triangle 35">
            <a:extLst>
              <a:ext uri="{FF2B5EF4-FFF2-40B4-BE49-F238E27FC236}">
                <a16:creationId xmlns:a16="http://schemas.microsoft.com/office/drawing/2014/main" id="{539C7012-6670-44C8-A3D1-71438A264FC5}"/>
              </a:ext>
            </a:extLst>
          </p:cNvPr>
          <p:cNvSpPr/>
          <p:nvPr/>
        </p:nvSpPr>
        <p:spPr>
          <a:xfrm rot="5400013">
            <a:off x="3905178" y="4167387"/>
            <a:ext cx="298159" cy="282064"/>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chemeClr val="accent5"/>
          </a:solidFill>
          <a:ln w="12701" cap="flat">
            <a:solidFill>
              <a:schemeClr val="accent5"/>
            </a:solidFill>
            <a:prstDash val="solid"/>
            <a:miter/>
          </a:ln>
        </p:spPr>
        <p:txBody>
          <a:bodyPr vert="horz" wrap="square" lIns="91440" tIns="45720" rIns="91440" bIns="45720" anchor="ctr" anchorCtr="1" compatLnSpc="1">
            <a:noAutofit/>
          </a:bodyPr>
          <a:lstStyle/>
          <a:p>
            <a:pPr algn="ctr" defTabSz="914354">
              <a:defRPr/>
            </a:pPr>
            <a:endParaRPr lang="en-US" sz="675">
              <a:solidFill>
                <a:srgbClr val="FFFFFF"/>
              </a:solidFill>
              <a:latin typeface="Arial Nova Light"/>
            </a:endParaRPr>
          </a:p>
        </p:txBody>
      </p:sp>
      <p:sp>
        <p:nvSpPr>
          <p:cNvPr id="45" name="Isosceles Triangle 37">
            <a:extLst>
              <a:ext uri="{FF2B5EF4-FFF2-40B4-BE49-F238E27FC236}">
                <a16:creationId xmlns:a16="http://schemas.microsoft.com/office/drawing/2014/main" id="{75081E85-A766-4E0F-AC25-40A52429F91D}"/>
              </a:ext>
            </a:extLst>
          </p:cNvPr>
          <p:cNvSpPr/>
          <p:nvPr/>
        </p:nvSpPr>
        <p:spPr>
          <a:xfrm rot="5400013">
            <a:off x="6423495" y="4167387"/>
            <a:ext cx="298159" cy="282064"/>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chemeClr val="accent5"/>
          </a:solidFill>
          <a:ln w="12701" cap="flat">
            <a:solidFill>
              <a:schemeClr val="accent5"/>
            </a:solidFill>
            <a:prstDash val="solid"/>
            <a:miter/>
          </a:ln>
        </p:spPr>
        <p:txBody>
          <a:bodyPr vert="horz" wrap="square" lIns="91440" tIns="45720" rIns="91440" bIns="45720" anchor="ctr" anchorCtr="1" compatLnSpc="1">
            <a:noAutofit/>
          </a:bodyPr>
          <a:lstStyle/>
          <a:p>
            <a:pPr algn="ctr" defTabSz="914354">
              <a:defRPr/>
            </a:pPr>
            <a:endParaRPr lang="en-US" sz="675">
              <a:solidFill>
                <a:srgbClr val="FFFFFF"/>
              </a:solidFill>
              <a:latin typeface="Arial Nova Light"/>
            </a:endParaRPr>
          </a:p>
        </p:txBody>
      </p:sp>
      <p:sp>
        <p:nvSpPr>
          <p:cNvPr id="46" name="Rounded Rectangle 3">
            <a:extLst>
              <a:ext uri="{FF2B5EF4-FFF2-40B4-BE49-F238E27FC236}">
                <a16:creationId xmlns:a16="http://schemas.microsoft.com/office/drawing/2014/main" id="{A3804F87-35D0-4C31-BC40-9419386178AF}"/>
              </a:ext>
            </a:extLst>
          </p:cNvPr>
          <p:cNvSpPr/>
          <p:nvPr/>
        </p:nvSpPr>
        <p:spPr>
          <a:xfrm>
            <a:off x="9245856" y="2308185"/>
            <a:ext cx="2440108" cy="45498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5"/>
          </a:solidFill>
          <a:ln w="12701" cap="flat">
            <a:solidFill>
              <a:schemeClr val="accent5"/>
            </a:solidFill>
            <a:prstDash val="solid"/>
            <a:miter/>
          </a:ln>
          <a:effectLst>
            <a:outerShdw dist="38096" dir="2700000" algn="tl">
              <a:srgbClr val="000000">
                <a:alpha val="40000"/>
              </a:srgbClr>
            </a:outerShdw>
          </a:effectLst>
        </p:spPr>
        <p:txBody>
          <a:bodyPr vert="horz" wrap="square" lIns="91440" tIns="45720" rIns="91440" bIns="45720" anchor="ctr" anchorCtr="1" compatLnSpc="1">
            <a:noAutofit/>
          </a:bodyPr>
          <a:lstStyle/>
          <a:p>
            <a:pPr algn="ctr" defTabSz="914354">
              <a:defRPr sz="1800" b="0" i="0" u="none" strike="noStrike" kern="0" cap="none" spc="0" baseline="0">
                <a:solidFill>
                  <a:srgbClr val="000000"/>
                </a:solidFill>
                <a:uFillTx/>
              </a:defRPr>
            </a:pPr>
            <a:r>
              <a:rPr lang="en-US" sz="1400" b="1" kern="0">
                <a:solidFill>
                  <a:prstClr val="white"/>
                </a:solidFill>
                <a:latin typeface="Calibri" panose="020F0502020204030204"/>
              </a:rPr>
              <a:t>Value</a:t>
            </a:r>
            <a:endParaRPr lang="en-US" sz="1400" b="1" kern="0">
              <a:solidFill>
                <a:srgbClr val="FFFFFF"/>
              </a:solidFill>
              <a:latin typeface="Arial Nova Light"/>
            </a:endParaRPr>
          </a:p>
        </p:txBody>
      </p:sp>
      <p:sp>
        <p:nvSpPr>
          <p:cNvPr id="47" name="Rectangle: Rounded Corners 40">
            <a:extLst>
              <a:ext uri="{FF2B5EF4-FFF2-40B4-BE49-F238E27FC236}">
                <a16:creationId xmlns:a16="http://schemas.microsoft.com/office/drawing/2014/main" id="{2CE67993-7A63-4238-B1A5-4686DA17EFFC}"/>
              </a:ext>
            </a:extLst>
          </p:cNvPr>
          <p:cNvSpPr/>
          <p:nvPr/>
        </p:nvSpPr>
        <p:spPr>
          <a:xfrm>
            <a:off x="9245857" y="2864394"/>
            <a:ext cx="2440108" cy="284008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w="50804" cap="flat">
            <a:solidFill>
              <a:schemeClr val="accent5"/>
            </a:solidFill>
            <a:prstDash val="solid"/>
            <a:miter/>
          </a:ln>
        </p:spPr>
        <p:txBody>
          <a:bodyPr vert="horz" wrap="square" lIns="36000" tIns="36000" rIns="36000" bIns="36000" anchor="t" anchorCtr="0" compatLnSpc="1">
            <a:noAutofit/>
          </a:bodyPr>
          <a:lstStyle/>
          <a:p>
            <a:pPr marL="88896" indent="-88896" defTabSz="914354">
              <a:spcAft>
                <a:spcPts val="200"/>
              </a:spcAft>
              <a:buSzPct val="100000"/>
              <a:buFont typeface="Arial" pitchFamily="34"/>
              <a:buChar char="•"/>
              <a:defRPr/>
            </a:pPr>
            <a:r>
              <a:rPr lang="en-US" sz="1250" dirty="0">
                <a:solidFill>
                  <a:srgbClr val="000000"/>
                </a:solidFill>
                <a:latin typeface="Arial Nova Light"/>
              </a:rPr>
              <a:t>Ongoing </a:t>
            </a:r>
            <a:r>
              <a:rPr lang="en-US" sz="1250" dirty="0" err="1">
                <a:solidFill>
                  <a:srgbClr val="000000"/>
                </a:solidFill>
                <a:latin typeface="Arial Nova Light"/>
              </a:rPr>
              <a:t>optimisation</a:t>
            </a:r>
            <a:r>
              <a:rPr lang="en-US" sz="1250" dirty="0">
                <a:solidFill>
                  <a:srgbClr val="000000"/>
                </a:solidFill>
                <a:latin typeface="Arial Nova Light"/>
              </a:rPr>
              <a:t> of software licensing spend </a:t>
            </a:r>
          </a:p>
          <a:p>
            <a:pPr marL="88896" indent="-88896" defTabSz="914354">
              <a:spcAft>
                <a:spcPts val="200"/>
              </a:spcAft>
              <a:buSzPct val="100000"/>
              <a:buFont typeface="Arial" pitchFamily="34"/>
              <a:buChar char="•"/>
              <a:defRPr/>
            </a:pPr>
            <a:r>
              <a:rPr lang="en-US" sz="1250" dirty="0">
                <a:solidFill>
                  <a:srgbClr val="000000"/>
                </a:solidFill>
                <a:latin typeface="Arial Nova Light"/>
              </a:rPr>
              <a:t>Budget predictability</a:t>
            </a:r>
          </a:p>
          <a:p>
            <a:pPr marL="88896" indent="-88896" defTabSz="914354">
              <a:spcAft>
                <a:spcPts val="200"/>
              </a:spcAft>
              <a:buSzPct val="100000"/>
              <a:buFont typeface="Arial" pitchFamily="34"/>
              <a:buChar char="•"/>
              <a:defRPr/>
            </a:pPr>
            <a:r>
              <a:rPr lang="en-US" sz="1250" dirty="0">
                <a:solidFill>
                  <a:srgbClr val="000000"/>
                </a:solidFill>
                <a:latin typeface="Arial Nova Light"/>
              </a:rPr>
              <a:t>Simplify reporting and free up your internal resources</a:t>
            </a:r>
          </a:p>
          <a:p>
            <a:pPr marL="88896" indent="-88896" defTabSz="914354">
              <a:spcAft>
                <a:spcPts val="200"/>
              </a:spcAft>
              <a:buSzPct val="100000"/>
              <a:buFont typeface="Arial" pitchFamily="34"/>
              <a:buChar char="•"/>
              <a:defRPr/>
            </a:pPr>
            <a:r>
              <a:rPr lang="en-US" sz="1250" dirty="0" err="1">
                <a:solidFill>
                  <a:srgbClr val="000000"/>
                </a:solidFill>
                <a:latin typeface="Arial Nova Light"/>
              </a:rPr>
              <a:t>Minimise</a:t>
            </a:r>
            <a:r>
              <a:rPr lang="en-US" sz="1250" dirty="0">
                <a:solidFill>
                  <a:srgbClr val="000000"/>
                </a:solidFill>
                <a:latin typeface="Arial Nova Light"/>
              </a:rPr>
              <a:t> risk related to over licensing and under licensing</a:t>
            </a:r>
          </a:p>
          <a:p>
            <a:pPr marL="88896" indent="-88896" defTabSz="914354">
              <a:spcAft>
                <a:spcPts val="200"/>
              </a:spcAft>
              <a:buSzPct val="100000"/>
              <a:buFont typeface="Arial" pitchFamily="34"/>
              <a:buChar char="•"/>
              <a:defRPr/>
            </a:pPr>
            <a:r>
              <a:rPr lang="en-US" sz="1250" dirty="0">
                <a:solidFill>
                  <a:srgbClr val="000000"/>
                </a:solidFill>
                <a:latin typeface="Arial Nova Light"/>
              </a:rPr>
              <a:t>Documented savings and cost avoidance</a:t>
            </a:r>
          </a:p>
        </p:txBody>
      </p:sp>
      <p:sp>
        <p:nvSpPr>
          <p:cNvPr id="48" name="Rounded Rectangle 3">
            <a:extLst>
              <a:ext uri="{FF2B5EF4-FFF2-40B4-BE49-F238E27FC236}">
                <a16:creationId xmlns:a16="http://schemas.microsoft.com/office/drawing/2014/main" id="{245CF049-ED1C-469F-B853-C85712E9F527}"/>
              </a:ext>
            </a:extLst>
          </p:cNvPr>
          <p:cNvSpPr/>
          <p:nvPr/>
        </p:nvSpPr>
        <p:spPr>
          <a:xfrm>
            <a:off x="474565" y="1751968"/>
            <a:ext cx="1110035" cy="3952511"/>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chemeClr val="accent5"/>
          </a:solidFill>
          <a:ln cap="flat">
            <a:solidFill>
              <a:schemeClr val="accent5"/>
            </a:solidFill>
            <a:prstDash val="solid"/>
          </a:ln>
          <a:effectLst>
            <a:outerShdw dist="38096" dir="2700000" algn="tl">
              <a:srgbClr val="000000">
                <a:alpha val="40000"/>
              </a:srgbClr>
            </a:outerShdw>
          </a:effectLst>
        </p:spPr>
        <p:txBody>
          <a:bodyPr vert="horz" wrap="square" lIns="36000" tIns="45720" rIns="36000" bIns="45720" anchor="ctr" anchorCtr="1" compatLnSpc="1">
            <a:noAutofit/>
          </a:bodyPr>
          <a:lstStyle/>
          <a:p>
            <a:pPr algn="ctr" defTabSz="914354">
              <a:defRPr sz="1800" b="0" i="0" u="none" strike="noStrike" kern="0" cap="none" spc="0" baseline="0">
                <a:solidFill>
                  <a:srgbClr val="000000"/>
                </a:solidFill>
                <a:uFillTx/>
              </a:defRPr>
            </a:pPr>
            <a:r>
              <a:rPr lang="en-US" sz="1500" b="1" kern="0" dirty="0">
                <a:solidFill>
                  <a:srgbClr val="FFFFFF"/>
                </a:solidFill>
                <a:latin typeface="Arial Nova Light"/>
              </a:rPr>
              <a:t>Software Economics</a:t>
            </a:r>
          </a:p>
        </p:txBody>
      </p:sp>
      <p:sp>
        <p:nvSpPr>
          <p:cNvPr id="49" name="Isosceles Triangle 42">
            <a:extLst>
              <a:ext uri="{FF2B5EF4-FFF2-40B4-BE49-F238E27FC236}">
                <a16:creationId xmlns:a16="http://schemas.microsoft.com/office/drawing/2014/main" id="{7A116705-BEA9-4762-A26D-A43F8075980A}"/>
              </a:ext>
            </a:extLst>
          </p:cNvPr>
          <p:cNvSpPr/>
          <p:nvPr/>
        </p:nvSpPr>
        <p:spPr>
          <a:xfrm rot="5400013">
            <a:off x="8944380" y="4167386"/>
            <a:ext cx="298159" cy="282064"/>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chemeClr val="accent5"/>
          </a:solidFill>
          <a:ln w="12701" cap="flat">
            <a:solidFill>
              <a:schemeClr val="accent5"/>
            </a:solidFill>
            <a:prstDash val="solid"/>
            <a:miter/>
          </a:ln>
        </p:spPr>
        <p:txBody>
          <a:bodyPr vert="horz" wrap="square" lIns="91440" tIns="45720" rIns="91440" bIns="45720" anchor="ctr" anchorCtr="1" compatLnSpc="1">
            <a:noAutofit/>
          </a:bodyPr>
          <a:lstStyle/>
          <a:p>
            <a:pPr algn="ctr" defTabSz="914354">
              <a:defRPr sz="1800" b="0" i="0" u="none" strike="noStrike" kern="0" cap="none" spc="0" baseline="0">
                <a:solidFill>
                  <a:srgbClr val="000000"/>
                </a:solidFill>
                <a:uFillTx/>
              </a:defRPr>
            </a:pPr>
            <a:endParaRPr lang="en-US" kern="0">
              <a:solidFill>
                <a:srgbClr val="FFFFFF"/>
              </a:solidFill>
              <a:latin typeface="Arial Nova Light"/>
            </a:endParaRPr>
          </a:p>
        </p:txBody>
      </p:sp>
      <p:sp>
        <p:nvSpPr>
          <p:cNvPr id="2" name="Rectangle 1">
            <a:extLst>
              <a:ext uri="{FF2B5EF4-FFF2-40B4-BE49-F238E27FC236}">
                <a16:creationId xmlns:a16="http://schemas.microsoft.com/office/drawing/2014/main" id="{1F1F1F12-83C9-4797-8DDB-C5156EDF121A}"/>
              </a:ext>
            </a:extLst>
          </p:cNvPr>
          <p:cNvSpPr/>
          <p:nvPr/>
        </p:nvSpPr>
        <p:spPr>
          <a:xfrm>
            <a:off x="1780017" y="1751968"/>
            <a:ext cx="9905947" cy="454996"/>
          </a:xfrm>
          <a:prstGeom prst="rect">
            <a:avLst/>
          </a:prstGeom>
          <a:solidFill>
            <a:schemeClr val="accent1"/>
          </a:solidFill>
          <a:effectLst>
            <a:outerShdw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err="1"/>
              <a:t>FlexeraOne</a:t>
            </a:r>
            <a:endParaRPr lang="en-GB" sz="2800" b="1" dirty="0"/>
          </a:p>
        </p:txBody>
      </p:sp>
      <p:sp>
        <p:nvSpPr>
          <p:cNvPr id="24" name="Title 6">
            <a:extLst>
              <a:ext uri="{FF2B5EF4-FFF2-40B4-BE49-F238E27FC236}">
                <a16:creationId xmlns:a16="http://schemas.microsoft.com/office/drawing/2014/main" id="{1F62E867-7380-47DE-9847-D78FAFCC7FA5}"/>
              </a:ext>
            </a:extLst>
          </p:cNvPr>
          <p:cNvSpPr>
            <a:spLocks noGrp="1"/>
          </p:cNvSpPr>
          <p:nvPr>
            <p:ph type="title"/>
          </p:nvPr>
        </p:nvSpPr>
        <p:spPr>
          <a:xfrm>
            <a:off x="730345" y="838478"/>
            <a:ext cx="10558368" cy="634863"/>
          </a:xfrm>
        </p:spPr>
        <p:txBody>
          <a:bodyPr/>
          <a:lstStyle/>
          <a:p>
            <a:r>
              <a:rPr lang="en-GB" dirty="0"/>
              <a:t>How We Enable Value</a:t>
            </a:r>
            <a:endParaRPr lang="en-NO" dirty="0"/>
          </a:p>
        </p:txBody>
      </p:sp>
      <p:sp>
        <p:nvSpPr>
          <p:cNvPr id="25" name="Text Placeholder 4">
            <a:extLst>
              <a:ext uri="{FF2B5EF4-FFF2-40B4-BE49-F238E27FC236}">
                <a16:creationId xmlns:a16="http://schemas.microsoft.com/office/drawing/2014/main" id="{7E15A0E8-DDDB-4450-AB4D-B9575A2FE83B}"/>
              </a:ext>
            </a:extLst>
          </p:cNvPr>
          <p:cNvSpPr txBox="1">
            <a:spLocks noGrp="1"/>
          </p:cNvSpPr>
          <p:nvPr>
            <p:ph type="body" sz="quarter" idx="13"/>
          </p:nvPr>
        </p:nvSpPr>
        <p:spPr>
          <a:xfrm>
            <a:off x="730250" y="444500"/>
            <a:ext cx="10558463" cy="381000"/>
          </a:xfrm>
          <a:prstGeom prst="rect">
            <a:avLst/>
          </a:prstGeom>
        </p:spPr>
        <p:txBody>
          <a:bodyPr vert="horz" lIns="45720" tIns="22860" rIns="45720" bIns="22860" rtlCol="0" anchor="b">
            <a:noAutofit/>
          </a:bodyPr>
          <a:lstStyle>
            <a:lvl1pPr marL="0" indent="0" algn="l" defTabSz="914148" rtl="0" eaLnBrk="1" latinLnBrk="0" hangingPunct="1">
              <a:lnSpc>
                <a:spcPct val="97000"/>
              </a:lnSpc>
              <a:spcBef>
                <a:spcPts val="2400"/>
              </a:spcBef>
              <a:buFont typeface="Arial" panose="020B0604020202020204" pitchFamily="34" charset="0"/>
              <a:buNone/>
              <a:defRPr sz="2133" b="1" kern="1200">
                <a:solidFill>
                  <a:srgbClr val="094E5D"/>
                </a:solidFill>
                <a:latin typeface="+mn-lt"/>
                <a:ea typeface="+mn-ea"/>
                <a:cs typeface="+mn-cs"/>
              </a:defRPr>
            </a:lvl1pPr>
            <a:lvl2pPr marL="335992"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2pPr>
            <a:lvl3pPr marL="575986"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3pPr>
            <a:lvl4pPr marL="815980"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4pPr>
            <a:lvl5pPr marL="1055974" indent="-138583" algn="l" defTabSz="914148" rtl="0" eaLnBrk="1" latinLnBrk="0" hangingPunct="1">
              <a:lnSpc>
                <a:spcPct val="97000"/>
              </a:lnSpc>
              <a:spcBef>
                <a:spcPts val="600"/>
              </a:spcBef>
              <a:buClr>
                <a:schemeClr val="accent3"/>
              </a:buClr>
              <a:buFont typeface="Arial" panose="020B0604020202020204" pitchFamily="34" charset="0"/>
              <a:buChar char="•"/>
              <a:defRPr sz="1600" kern="1200">
                <a:solidFill>
                  <a:srgbClr val="094E5D"/>
                </a:solidFill>
                <a:latin typeface="+mn-lt"/>
                <a:ea typeface="+mn-ea"/>
                <a:cs typeface="+mn-cs"/>
              </a:defRPr>
            </a:lvl5pPr>
            <a:lvl6pPr marL="2513908"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83"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57"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132" indent="-228537" algn="l" defTabSz="91414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48" rtl="0" eaLnBrk="1" fontAlgn="auto" latinLnBrk="0" hangingPunct="1">
              <a:lnSpc>
                <a:spcPct val="97000"/>
              </a:lnSpc>
              <a:spcBef>
                <a:spcPts val="2400"/>
              </a:spcBef>
              <a:spcAft>
                <a:spcPts val="0"/>
              </a:spcAft>
              <a:buClrTx/>
              <a:buSzTx/>
              <a:buFont typeface="Arial" panose="020B0604020202020204" pitchFamily="34" charset="0"/>
              <a:buNone/>
              <a:tabLst/>
              <a:defRPr/>
            </a:pPr>
            <a:r>
              <a:rPr kumimoji="0" lang="en-GB" sz="1400" b="0" i="0" u="none" strike="noStrike" kern="1200" cap="all" spc="0" normalizeH="0" baseline="0" noProof="0" dirty="0">
                <a:ln>
                  <a:noFill/>
                </a:ln>
                <a:solidFill>
                  <a:srgbClr val="FF6B4D"/>
                </a:solidFill>
                <a:effectLst/>
                <a:uLnTx/>
                <a:uFillTx/>
                <a:latin typeface="Arial Nova Light"/>
                <a:ea typeface="+mn-ea"/>
                <a:cs typeface="+mn-cs"/>
              </a:rPr>
              <a:t>Crayon and Flexera Services:</a:t>
            </a:r>
            <a:endParaRPr lang="en-NO" dirty="0">
              <a:solidFill>
                <a:schemeClr val="accent2">
                  <a:lumMod val="75000"/>
                  <a:lumOff val="25000"/>
                </a:schemeClr>
              </a:solidFill>
            </a:endParaRPr>
          </a:p>
        </p:txBody>
      </p:sp>
    </p:spTree>
    <p:extLst>
      <p:ext uri="{BB962C8B-B14F-4D97-AF65-F5344CB8AC3E}">
        <p14:creationId xmlns:p14="http://schemas.microsoft.com/office/powerpoint/2010/main" val="1134216219"/>
      </p:ext>
    </p:extLst>
  </p:cSld>
  <p:clrMapOvr>
    <a:masterClrMapping/>
  </p:clrMapOvr>
</p:sld>
</file>

<file path=ppt/theme/theme1.xml><?xml version="1.0" encoding="utf-8"?>
<a:theme xmlns:a="http://schemas.openxmlformats.org/drawingml/2006/main" name="1_Office Theme">
  <a:themeElements>
    <a:clrScheme name="Crayon">
      <a:dk1>
        <a:sysClr val="windowText" lastClr="000000"/>
      </a:dk1>
      <a:lt1>
        <a:sysClr val="window" lastClr="FFFFFF"/>
      </a:lt1>
      <a:dk2>
        <a:srgbClr val="44546A"/>
      </a:dk2>
      <a:lt2>
        <a:srgbClr val="E7E6E6"/>
      </a:lt2>
      <a:accent1>
        <a:srgbClr val="FF6B4D"/>
      </a:accent1>
      <a:accent2>
        <a:srgbClr val="0C222C"/>
      </a:accent2>
      <a:accent3>
        <a:srgbClr val="0A4F5C"/>
      </a:accent3>
      <a:accent4>
        <a:srgbClr val="F92900"/>
      </a:accent4>
      <a:accent5>
        <a:srgbClr val="246685"/>
      </a:accent5>
      <a:accent6>
        <a:srgbClr val="073B45"/>
      </a:accent6>
      <a:hlink>
        <a:srgbClr val="0563C1"/>
      </a:hlink>
      <a:folHlink>
        <a:srgbClr val="954F72"/>
      </a:folHlink>
    </a:clrScheme>
    <a:fontScheme name="Crayon">
      <a:majorFont>
        <a:latin typeface="Arial Nova Light"/>
        <a:ea typeface=""/>
        <a:cs typeface=""/>
      </a:majorFont>
      <a:minorFont>
        <a:latin typeface="Arial 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600">
            <a:solidFill>
              <a:srgbClr val="094E5D"/>
            </a:solidFill>
          </a:defRPr>
        </a:defPPr>
      </a:lstStyle>
    </a:txDef>
  </a:objectDefaults>
  <a:extraClrSchemeLst/>
  <a:extLst>
    <a:ext uri="{05A4C25C-085E-4340-85A3-A5531E510DB2}">
      <thm15:themeFamily xmlns:thm15="http://schemas.microsoft.com/office/thememl/2012/main" name="Crayon ppt template with examples of use" id="{1318CCD7-27CF-4289-A661-798CA700EEA0}" vid="{A904FFB1-DF8A-4389-9967-EE6C203338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914</Words>
  <Application>Microsoft Office PowerPoint</Application>
  <PresentationFormat>Widescreen</PresentationFormat>
  <Paragraphs>128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vt:lpstr>
      <vt:lpstr>Arial Nova Light</vt:lpstr>
      <vt:lpstr>Calibri</vt:lpstr>
      <vt:lpstr>1_Office Theme</vt:lpstr>
      <vt:lpstr>Reckitt Benckiser</vt:lpstr>
      <vt:lpstr>Govern &amp; Optimize</vt:lpstr>
      <vt:lpstr>Governance &amp; Lifecycle Management Framework</vt:lpstr>
      <vt:lpstr>Utilize a dedicated SAM tool towards software asset management</vt:lpstr>
      <vt:lpstr>Crayon and Flexera Partnership</vt:lpstr>
      <vt:lpstr>Managing Complex Vendors</vt:lpstr>
      <vt:lpstr>Managing Complex Vendors</vt:lpstr>
      <vt:lpstr>Audit Readiness</vt:lpstr>
      <vt:lpstr>How We Enable Value</vt:lpstr>
      <vt:lpstr>Implementation of FlexeraOne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 Miles</dc:creator>
  <cp:lastModifiedBy>Harry Miles</cp:lastModifiedBy>
  <cp:revision>6</cp:revision>
  <dcterms:created xsi:type="dcterms:W3CDTF">2021-07-23T13:01:33Z</dcterms:created>
  <dcterms:modified xsi:type="dcterms:W3CDTF">2021-07-23T13:58:01Z</dcterms:modified>
</cp:coreProperties>
</file>