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9" r:id="rId4"/>
    <p:sldId id="261" r:id="rId5"/>
    <p:sldId id="272" r:id="rId6"/>
    <p:sldId id="263" r:id="rId7"/>
    <p:sldId id="258" r:id="rId8"/>
    <p:sldId id="265" r:id="rId9"/>
    <p:sldId id="266" r:id="rId10"/>
    <p:sldId id="270" r:id="rId11"/>
    <p:sldId id="271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>
        <p:scale>
          <a:sx n="111" d="100"/>
          <a:sy n="111" d="100"/>
        </p:scale>
        <p:origin x="6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1" d="100"/>
        <a:sy n="13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E2BE-AB75-E943-8B3D-395D2326D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 Tower of Hanoi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3036C-4B47-E449-87B2-F91C1C0566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Recursion in Python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9707C180-6D20-F14A-9815-854AC6DD4D68}"/>
              </a:ext>
            </a:extLst>
          </p:cNvPr>
          <p:cNvSpPr txBox="1">
            <a:spLocks/>
          </p:cNvSpPr>
          <p:nvPr/>
        </p:nvSpPr>
        <p:spPr>
          <a:xfrm>
            <a:off x="106016" y="6454909"/>
            <a:ext cx="2471531" cy="355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COPYRIGHT: KUILIANG ZHANG</a:t>
            </a:r>
            <a:r>
              <a:rPr lang="en-US" altLang="zh-CN" sz="1600" dirty="0"/>
              <a:t> ©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04035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AD9A-6F45-E848-BF19-924D0D72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N=2 ← n=1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084188-7BD3-2D49-83CC-CC799D608080}"/>
              </a:ext>
            </a:extLst>
          </p:cNvPr>
          <p:cNvSpPr txBox="1"/>
          <p:nvPr/>
        </p:nvSpPr>
        <p:spPr>
          <a:xfrm>
            <a:off x="1024128" y="3429000"/>
            <a:ext cx="2186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F(n, a, b, c) =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63F9C4-32B8-104D-A649-C6AC3CCA4726}"/>
              </a:ext>
            </a:extLst>
          </p:cNvPr>
          <p:cNvSpPr txBox="1"/>
          <p:nvPr/>
        </p:nvSpPr>
        <p:spPr>
          <a:xfrm>
            <a:off x="148567" y="4081956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 disks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91B68-691C-3940-9EDD-5FBC5C7FC9E3}"/>
              </a:ext>
            </a:extLst>
          </p:cNvPr>
          <p:cNvSpPr txBox="1"/>
          <p:nvPr/>
        </p:nvSpPr>
        <p:spPr>
          <a:xfrm>
            <a:off x="259976" y="4535095"/>
            <a:ext cx="1644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start</a:t>
            </a:r>
            <a:r>
              <a:rPr lang="en-US" sz="2000" dirty="0"/>
              <a:t> stack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5AB6F03-2ADC-0C49-839A-B63408F2574C}"/>
              </a:ext>
            </a:extLst>
          </p:cNvPr>
          <p:cNvSpPr txBox="1"/>
          <p:nvPr/>
        </p:nvSpPr>
        <p:spPr>
          <a:xfrm>
            <a:off x="767626" y="5064941"/>
            <a:ext cx="1869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useless stack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65794AD-2266-9C4E-A402-171B4013764C}"/>
              </a:ext>
            </a:extLst>
          </p:cNvPr>
          <p:cNvSpPr txBox="1"/>
          <p:nvPr/>
        </p:nvSpPr>
        <p:spPr>
          <a:xfrm>
            <a:off x="1709711" y="5524492"/>
            <a:ext cx="157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end</a:t>
            </a:r>
            <a:r>
              <a:rPr lang="en-US" sz="2000" dirty="0"/>
              <a:t> stack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B9BD06-8B67-344F-B8D9-7E3F8D2228DF}"/>
              </a:ext>
            </a:extLst>
          </p:cNvPr>
          <p:cNvCxnSpPr/>
          <p:nvPr/>
        </p:nvCxnSpPr>
        <p:spPr>
          <a:xfrm flipV="1">
            <a:off x="882127" y="3952220"/>
            <a:ext cx="537882" cy="12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0EF0AB-868D-9C4F-9C57-C829A768CB46}"/>
              </a:ext>
            </a:extLst>
          </p:cNvPr>
          <p:cNvCxnSpPr/>
          <p:nvPr/>
        </p:nvCxnSpPr>
        <p:spPr>
          <a:xfrm flipV="1">
            <a:off x="1549101" y="3952220"/>
            <a:ext cx="239178" cy="72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D777B2-9A46-3342-B7FF-95BED7E2C74A}"/>
              </a:ext>
            </a:extLst>
          </p:cNvPr>
          <p:cNvCxnSpPr>
            <a:endCxn id="3" idx="2"/>
          </p:cNvCxnSpPr>
          <p:nvPr/>
        </p:nvCxnSpPr>
        <p:spPr>
          <a:xfrm flipH="1" flipV="1">
            <a:off x="2117569" y="3952220"/>
            <a:ext cx="36002" cy="111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BABC11-707C-DF42-ABD3-7EA735D86483}"/>
              </a:ext>
            </a:extLst>
          </p:cNvPr>
          <p:cNvCxnSpPr/>
          <p:nvPr/>
        </p:nvCxnSpPr>
        <p:spPr>
          <a:xfrm flipH="1" flipV="1">
            <a:off x="2536380" y="4011661"/>
            <a:ext cx="541024" cy="151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807AD40F-BFD7-8040-98A6-937C6C2EF185}"/>
              </a:ext>
            </a:extLst>
          </p:cNvPr>
          <p:cNvSpPr/>
          <p:nvPr/>
        </p:nvSpPr>
        <p:spPr>
          <a:xfrm>
            <a:off x="3351297" y="2260368"/>
            <a:ext cx="426364" cy="3264124"/>
          </a:xfrm>
          <a:prstGeom prst="leftBrace">
            <a:avLst>
              <a:gd name="adj1" fmla="val 8333"/>
              <a:gd name="adj2" fmla="val 4429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9C3708-D2A4-FF44-8852-88A9E5399F05}"/>
              </a:ext>
            </a:extLst>
          </p:cNvPr>
          <p:cNvSpPr txBox="1"/>
          <p:nvPr/>
        </p:nvSpPr>
        <p:spPr>
          <a:xfrm>
            <a:off x="3849524" y="5329708"/>
            <a:ext cx="5281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If n = 1, then move disk from a to c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D2468BB-1667-9A40-A86A-172844B3747B}"/>
              </a:ext>
            </a:extLst>
          </p:cNvPr>
          <p:cNvSpPr txBox="1"/>
          <p:nvPr/>
        </p:nvSpPr>
        <p:spPr>
          <a:xfrm>
            <a:off x="3817081" y="1972086"/>
            <a:ext cx="1287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If n = 2</a:t>
            </a:r>
          </a:p>
        </p:txBody>
      </p:sp>
      <p:sp>
        <p:nvSpPr>
          <p:cNvPr id="76" name="Left Brace 75">
            <a:extLst>
              <a:ext uri="{FF2B5EF4-FFF2-40B4-BE49-F238E27FC236}">
                <a16:creationId xmlns:a16="http://schemas.microsoft.com/office/drawing/2014/main" id="{345A73D5-7916-244A-8C9B-3C58477EF378}"/>
              </a:ext>
            </a:extLst>
          </p:cNvPr>
          <p:cNvSpPr/>
          <p:nvPr/>
        </p:nvSpPr>
        <p:spPr>
          <a:xfrm>
            <a:off x="5166762" y="817832"/>
            <a:ext cx="426364" cy="3264124"/>
          </a:xfrm>
          <a:prstGeom prst="leftBrace">
            <a:avLst>
              <a:gd name="adj1" fmla="val 8333"/>
              <a:gd name="adj2" fmla="val 4429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3EAB630-7D10-694D-9591-268A2938F32A}"/>
              </a:ext>
            </a:extLst>
          </p:cNvPr>
          <p:cNvSpPr txBox="1"/>
          <p:nvPr/>
        </p:nvSpPr>
        <p:spPr>
          <a:xfrm>
            <a:off x="5695208" y="556222"/>
            <a:ext cx="2260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 F(1, 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, c, </a:t>
            </a:r>
            <a:r>
              <a:rPr lang="en-US" sz="2800" dirty="0">
                <a:solidFill>
                  <a:srgbClr val="FF0000"/>
                </a:solidFill>
              </a:rPr>
              <a:t>b</a:t>
            </a:r>
            <a:r>
              <a:rPr lang="en-US" sz="2800" dirty="0"/>
              <a:t>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E220AD0-3638-FD4E-9633-BA21F291D96B}"/>
              </a:ext>
            </a:extLst>
          </p:cNvPr>
          <p:cNvSpPr txBox="1"/>
          <p:nvPr/>
        </p:nvSpPr>
        <p:spPr>
          <a:xfrm>
            <a:off x="5695208" y="3828621"/>
            <a:ext cx="2167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3. F(1, </a:t>
            </a:r>
            <a:r>
              <a:rPr lang="en-US" sz="2800" dirty="0">
                <a:solidFill>
                  <a:srgbClr val="FF0000"/>
                </a:solidFill>
              </a:rPr>
              <a:t>b</a:t>
            </a:r>
            <a:r>
              <a:rPr lang="en-US" sz="2800" dirty="0"/>
              <a:t>, a, </a:t>
            </a:r>
            <a:r>
              <a:rPr lang="en-US" sz="2800" dirty="0">
                <a:solidFill>
                  <a:srgbClr val="FF0000"/>
                </a:solidFill>
              </a:rPr>
              <a:t>c</a:t>
            </a:r>
            <a:r>
              <a:rPr lang="en-US" sz="2800" dirty="0"/>
              <a:t>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23C3380-C500-0246-AA38-66F941163896}"/>
              </a:ext>
            </a:extLst>
          </p:cNvPr>
          <p:cNvSpPr txBox="1"/>
          <p:nvPr/>
        </p:nvSpPr>
        <p:spPr>
          <a:xfrm>
            <a:off x="5667963" y="2188284"/>
            <a:ext cx="4732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2. Move the 2</a:t>
            </a:r>
            <a:r>
              <a:rPr lang="en-US" sz="2800" baseline="30000" dirty="0"/>
              <a:t>nd</a:t>
            </a:r>
            <a:r>
              <a:rPr lang="en-US" sz="2800" dirty="0"/>
              <a:t> disk from a to c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8A74F08-36F9-FD44-8E3E-8662FA26B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852" y="20723"/>
            <a:ext cx="1987730" cy="15718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4C3341-394B-5047-90BC-ABEB0561E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187" y="3326759"/>
            <a:ext cx="1983395" cy="1526943"/>
          </a:xfrm>
          <a:prstGeom prst="rect">
            <a:avLst/>
          </a:prstGeom>
        </p:spPr>
      </p:pic>
      <p:sp>
        <p:nvSpPr>
          <p:cNvPr id="22" name="副标题 2">
            <a:extLst>
              <a:ext uri="{FF2B5EF4-FFF2-40B4-BE49-F238E27FC236}">
                <a16:creationId xmlns:a16="http://schemas.microsoft.com/office/drawing/2014/main" id="{2D2BC650-179F-7849-BA5F-A41AA2EC1812}"/>
              </a:ext>
            </a:extLst>
          </p:cNvPr>
          <p:cNvSpPr txBox="1">
            <a:spLocks/>
          </p:cNvSpPr>
          <p:nvPr/>
        </p:nvSpPr>
        <p:spPr>
          <a:xfrm>
            <a:off x="106016" y="6454909"/>
            <a:ext cx="2471531" cy="355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COPYRIGHT: KUILIANG ZHANG</a:t>
            </a:r>
            <a:r>
              <a:rPr lang="en-US" altLang="zh-CN" sz="1600" dirty="0"/>
              <a:t> ©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8514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AD9A-6F45-E848-BF19-924D0D72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intuition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909747-4C53-2041-AE90-DC9F12FE4227}"/>
              </a:ext>
            </a:extLst>
          </p:cNvPr>
          <p:cNvCxnSpPr>
            <a:cxnSpLocks/>
          </p:cNvCxnSpPr>
          <p:nvPr/>
        </p:nvCxnSpPr>
        <p:spPr>
          <a:xfrm>
            <a:off x="1590910" y="3073395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DCCEBE-0645-7341-A44D-24B1B1E5A94F}"/>
              </a:ext>
            </a:extLst>
          </p:cNvPr>
          <p:cNvCxnSpPr>
            <a:cxnSpLocks/>
          </p:cNvCxnSpPr>
          <p:nvPr/>
        </p:nvCxnSpPr>
        <p:spPr>
          <a:xfrm flipH="1" flipV="1">
            <a:off x="2131065" y="2233551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9501DD9-73DC-AE4C-A3D0-84DFF9993F28}"/>
              </a:ext>
            </a:extLst>
          </p:cNvPr>
          <p:cNvSpPr/>
          <p:nvPr/>
        </p:nvSpPr>
        <p:spPr>
          <a:xfrm>
            <a:off x="1702670" y="2891918"/>
            <a:ext cx="856789" cy="181477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B49E2B-9548-4748-A6D2-B328EDA82616}"/>
              </a:ext>
            </a:extLst>
          </p:cNvPr>
          <p:cNvSpPr/>
          <p:nvPr/>
        </p:nvSpPr>
        <p:spPr>
          <a:xfrm>
            <a:off x="1838046" y="2698234"/>
            <a:ext cx="586036" cy="181477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421657-1FC9-3B47-90B9-DB491E37F7EA}"/>
              </a:ext>
            </a:extLst>
          </p:cNvPr>
          <p:cNvSpPr/>
          <p:nvPr/>
        </p:nvSpPr>
        <p:spPr>
          <a:xfrm>
            <a:off x="2010195" y="3164483"/>
            <a:ext cx="241738" cy="2633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54E77A-9267-5D41-9811-58245EDABA73}"/>
              </a:ext>
            </a:extLst>
          </p:cNvPr>
          <p:cNvCxnSpPr>
            <a:cxnSpLocks/>
          </p:cNvCxnSpPr>
          <p:nvPr/>
        </p:nvCxnSpPr>
        <p:spPr>
          <a:xfrm>
            <a:off x="2799748" y="3073395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B0906E-7DB1-774B-90A4-DB3BCF54CA73}"/>
              </a:ext>
            </a:extLst>
          </p:cNvPr>
          <p:cNvCxnSpPr>
            <a:cxnSpLocks/>
          </p:cNvCxnSpPr>
          <p:nvPr/>
        </p:nvCxnSpPr>
        <p:spPr>
          <a:xfrm flipH="1" flipV="1">
            <a:off x="3339903" y="2233551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F6701FD-3D82-AA46-9224-92A0530F89E2}"/>
              </a:ext>
            </a:extLst>
          </p:cNvPr>
          <p:cNvSpPr/>
          <p:nvPr/>
        </p:nvSpPr>
        <p:spPr>
          <a:xfrm>
            <a:off x="3219033" y="3164483"/>
            <a:ext cx="241738" cy="2633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BFB8AD3-BEFA-D145-9E44-B08C07790711}"/>
              </a:ext>
            </a:extLst>
          </p:cNvPr>
          <p:cNvCxnSpPr>
            <a:cxnSpLocks/>
          </p:cNvCxnSpPr>
          <p:nvPr/>
        </p:nvCxnSpPr>
        <p:spPr>
          <a:xfrm>
            <a:off x="4008586" y="3073395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D1AFCD-89C7-D84B-9608-69E88051FA1B}"/>
              </a:ext>
            </a:extLst>
          </p:cNvPr>
          <p:cNvCxnSpPr>
            <a:cxnSpLocks/>
          </p:cNvCxnSpPr>
          <p:nvPr/>
        </p:nvCxnSpPr>
        <p:spPr>
          <a:xfrm flipH="1" flipV="1">
            <a:off x="4548741" y="2233551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38EE34C-F917-3E4C-AC68-AC2F3AEA594A}"/>
              </a:ext>
            </a:extLst>
          </p:cNvPr>
          <p:cNvSpPr/>
          <p:nvPr/>
        </p:nvSpPr>
        <p:spPr>
          <a:xfrm>
            <a:off x="1960338" y="2510653"/>
            <a:ext cx="319756" cy="181478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AD747B2-EF3A-4C4F-81F4-B3FA8B2F9700}"/>
              </a:ext>
            </a:extLst>
          </p:cNvPr>
          <p:cNvSpPr/>
          <p:nvPr/>
        </p:nvSpPr>
        <p:spPr>
          <a:xfrm>
            <a:off x="4427871" y="3164483"/>
            <a:ext cx="241738" cy="2633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0351174-76D0-2847-895B-A9E44F6240D1}"/>
              </a:ext>
            </a:extLst>
          </p:cNvPr>
          <p:cNvCxnSpPr>
            <a:cxnSpLocks/>
          </p:cNvCxnSpPr>
          <p:nvPr/>
        </p:nvCxnSpPr>
        <p:spPr>
          <a:xfrm>
            <a:off x="1590910" y="4505002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EE776F7-1E94-A846-A41D-CC78EE67CAC6}"/>
              </a:ext>
            </a:extLst>
          </p:cNvPr>
          <p:cNvCxnSpPr>
            <a:cxnSpLocks/>
          </p:cNvCxnSpPr>
          <p:nvPr/>
        </p:nvCxnSpPr>
        <p:spPr>
          <a:xfrm flipH="1" flipV="1">
            <a:off x="2131065" y="3665158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6A71710F-8CB1-C34D-A405-F91A429DBD87}"/>
              </a:ext>
            </a:extLst>
          </p:cNvPr>
          <p:cNvSpPr/>
          <p:nvPr/>
        </p:nvSpPr>
        <p:spPr>
          <a:xfrm>
            <a:off x="2010195" y="4596090"/>
            <a:ext cx="241738" cy="2633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1180577-CE82-3E4B-85AA-8426EAC71143}"/>
              </a:ext>
            </a:extLst>
          </p:cNvPr>
          <p:cNvCxnSpPr>
            <a:cxnSpLocks/>
          </p:cNvCxnSpPr>
          <p:nvPr/>
        </p:nvCxnSpPr>
        <p:spPr>
          <a:xfrm>
            <a:off x="2799748" y="4505002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BB74F91-8743-D64F-884B-1A55705300EC}"/>
              </a:ext>
            </a:extLst>
          </p:cNvPr>
          <p:cNvCxnSpPr>
            <a:cxnSpLocks/>
          </p:cNvCxnSpPr>
          <p:nvPr/>
        </p:nvCxnSpPr>
        <p:spPr>
          <a:xfrm flipH="1" flipV="1">
            <a:off x="3339903" y="3665158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101335A-7087-EE46-A55E-16BF3220ED80}"/>
              </a:ext>
            </a:extLst>
          </p:cNvPr>
          <p:cNvSpPr/>
          <p:nvPr/>
        </p:nvSpPr>
        <p:spPr>
          <a:xfrm>
            <a:off x="3219033" y="4596090"/>
            <a:ext cx="241738" cy="2633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ADA3626-B88C-DF49-9FEF-56F54256B7EE}"/>
              </a:ext>
            </a:extLst>
          </p:cNvPr>
          <p:cNvCxnSpPr>
            <a:cxnSpLocks/>
          </p:cNvCxnSpPr>
          <p:nvPr/>
        </p:nvCxnSpPr>
        <p:spPr>
          <a:xfrm>
            <a:off x="4008586" y="4505002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7091EAA-2F60-8041-B66A-60C810E230EB}"/>
              </a:ext>
            </a:extLst>
          </p:cNvPr>
          <p:cNvCxnSpPr>
            <a:cxnSpLocks/>
          </p:cNvCxnSpPr>
          <p:nvPr/>
        </p:nvCxnSpPr>
        <p:spPr>
          <a:xfrm flipH="1" flipV="1">
            <a:off x="4548741" y="3665158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F559C8D-88A6-F749-BEB2-CB6E85D7F1A0}"/>
              </a:ext>
            </a:extLst>
          </p:cNvPr>
          <p:cNvSpPr/>
          <p:nvPr/>
        </p:nvSpPr>
        <p:spPr>
          <a:xfrm>
            <a:off x="4427871" y="4596090"/>
            <a:ext cx="241738" cy="2633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230D5D4-42DE-374E-8A66-177B93C3D046}"/>
              </a:ext>
            </a:extLst>
          </p:cNvPr>
          <p:cNvCxnSpPr>
            <a:cxnSpLocks/>
          </p:cNvCxnSpPr>
          <p:nvPr/>
        </p:nvCxnSpPr>
        <p:spPr>
          <a:xfrm>
            <a:off x="1590910" y="5936608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46C6514-7288-1F43-A8AD-3DA6406F2B72}"/>
              </a:ext>
            </a:extLst>
          </p:cNvPr>
          <p:cNvCxnSpPr>
            <a:cxnSpLocks/>
          </p:cNvCxnSpPr>
          <p:nvPr/>
        </p:nvCxnSpPr>
        <p:spPr>
          <a:xfrm flipH="1" flipV="1">
            <a:off x="2131065" y="5096764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25CD12C0-E009-F344-A833-4661593DE6D5}"/>
              </a:ext>
            </a:extLst>
          </p:cNvPr>
          <p:cNvSpPr/>
          <p:nvPr/>
        </p:nvSpPr>
        <p:spPr>
          <a:xfrm>
            <a:off x="2010195" y="6027696"/>
            <a:ext cx="241738" cy="2633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B3D68A-DEE0-004F-9F23-BE55D781A25E}"/>
              </a:ext>
            </a:extLst>
          </p:cNvPr>
          <p:cNvCxnSpPr>
            <a:cxnSpLocks/>
          </p:cNvCxnSpPr>
          <p:nvPr/>
        </p:nvCxnSpPr>
        <p:spPr>
          <a:xfrm>
            <a:off x="2799748" y="5936608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5720F28-01E6-8840-981E-9797905D5A3D}"/>
              </a:ext>
            </a:extLst>
          </p:cNvPr>
          <p:cNvCxnSpPr>
            <a:cxnSpLocks/>
          </p:cNvCxnSpPr>
          <p:nvPr/>
        </p:nvCxnSpPr>
        <p:spPr>
          <a:xfrm flipH="1" flipV="1">
            <a:off x="3339903" y="5096764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DD333FAC-4A22-6C4C-A2D5-056AD32F1EA9}"/>
              </a:ext>
            </a:extLst>
          </p:cNvPr>
          <p:cNvSpPr/>
          <p:nvPr/>
        </p:nvSpPr>
        <p:spPr>
          <a:xfrm>
            <a:off x="3219033" y="6027696"/>
            <a:ext cx="241738" cy="2633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489BD8C-77F3-3E41-B6FF-7BA141B3EF2A}"/>
              </a:ext>
            </a:extLst>
          </p:cNvPr>
          <p:cNvCxnSpPr>
            <a:cxnSpLocks/>
          </p:cNvCxnSpPr>
          <p:nvPr/>
        </p:nvCxnSpPr>
        <p:spPr>
          <a:xfrm>
            <a:off x="4008586" y="5936608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A2128E9-87A9-9E4B-99B5-5329F83C80F9}"/>
              </a:ext>
            </a:extLst>
          </p:cNvPr>
          <p:cNvCxnSpPr>
            <a:cxnSpLocks/>
          </p:cNvCxnSpPr>
          <p:nvPr/>
        </p:nvCxnSpPr>
        <p:spPr>
          <a:xfrm flipH="1" flipV="1">
            <a:off x="4548741" y="5096764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F9E9DAC1-F599-BA4A-92A6-49AFED10FE22}"/>
              </a:ext>
            </a:extLst>
          </p:cNvPr>
          <p:cNvSpPr/>
          <p:nvPr/>
        </p:nvSpPr>
        <p:spPr>
          <a:xfrm>
            <a:off x="4427871" y="6027696"/>
            <a:ext cx="241738" cy="2633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C50B6E1-3228-F945-B89E-64A058F5EF85}"/>
              </a:ext>
            </a:extLst>
          </p:cNvPr>
          <p:cNvCxnSpPr>
            <a:cxnSpLocks/>
          </p:cNvCxnSpPr>
          <p:nvPr/>
        </p:nvCxnSpPr>
        <p:spPr>
          <a:xfrm>
            <a:off x="6911975" y="3074606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61BD6B8-D237-B848-BB20-5ECB00AD8D00}"/>
              </a:ext>
            </a:extLst>
          </p:cNvPr>
          <p:cNvCxnSpPr>
            <a:cxnSpLocks/>
          </p:cNvCxnSpPr>
          <p:nvPr/>
        </p:nvCxnSpPr>
        <p:spPr>
          <a:xfrm flipH="1" flipV="1">
            <a:off x="7452130" y="2234762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757DC1D-E92E-CA48-87D7-325CD38C9293}"/>
              </a:ext>
            </a:extLst>
          </p:cNvPr>
          <p:cNvCxnSpPr>
            <a:cxnSpLocks/>
          </p:cNvCxnSpPr>
          <p:nvPr/>
        </p:nvCxnSpPr>
        <p:spPr>
          <a:xfrm>
            <a:off x="8120813" y="3074606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7CD2C4C-27CD-FE43-9639-559B66A61301}"/>
              </a:ext>
            </a:extLst>
          </p:cNvPr>
          <p:cNvCxnSpPr>
            <a:cxnSpLocks/>
          </p:cNvCxnSpPr>
          <p:nvPr/>
        </p:nvCxnSpPr>
        <p:spPr>
          <a:xfrm flipH="1" flipV="1">
            <a:off x="8660968" y="2234762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85A83F1-0D85-814F-A6CE-C7BD2F655152}"/>
              </a:ext>
            </a:extLst>
          </p:cNvPr>
          <p:cNvCxnSpPr>
            <a:cxnSpLocks/>
          </p:cNvCxnSpPr>
          <p:nvPr/>
        </p:nvCxnSpPr>
        <p:spPr>
          <a:xfrm>
            <a:off x="9329651" y="3074606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DB910D0-1FD8-A749-A60A-2160CA1DA6D6}"/>
              </a:ext>
            </a:extLst>
          </p:cNvPr>
          <p:cNvCxnSpPr>
            <a:cxnSpLocks/>
          </p:cNvCxnSpPr>
          <p:nvPr/>
        </p:nvCxnSpPr>
        <p:spPr>
          <a:xfrm flipH="1" flipV="1">
            <a:off x="9869806" y="2234762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019B86-6DD7-674A-B998-F53D5FB996EE}"/>
              </a:ext>
            </a:extLst>
          </p:cNvPr>
          <p:cNvCxnSpPr>
            <a:cxnSpLocks/>
          </p:cNvCxnSpPr>
          <p:nvPr/>
        </p:nvCxnSpPr>
        <p:spPr>
          <a:xfrm>
            <a:off x="6911975" y="4506213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03350F7-B941-FE4B-A344-9A2A620E2999}"/>
              </a:ext>
            </a:extLst>
          </p:cNvPr>
          <p:cNvCxnSpPr>
            <a:cxnSpLocks/>
          </p:cNvCxnSpPr>
          <p:nvPr/>
        </p:nvCxnSpPr>
        <p:spPr>
          <a:xfrm flipH="1" flipV="1">
            <a:off x="7452130" y="3666369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82C9155-9A99-CF41-8A51-837F6955B79E}"/>
              </a:ext>
            </a:extLst>
          </p:cNvPr>
          <p:cNvCxnSpPr>
            <a:cxnSpLocks/>
          </p:cNvCxnSpPr>
          <p:nvPr/>
        </p:nvCxnSpPr>
        <p:spPr>
          <a:xfrm>
            <a:off x="8120813" y="4506213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A7245DE-5939-D94C-967A-44E3EC8B9E2B}"/>
              </a:ext>
            </a:extLst>
          </p:cNvPr>
          <p:cNvCxnSpPr>
            <a:cxnSpLocks/>
          </p:cNvCxnSpPr>
          <p:nvPr/>
        </p:nvCxnSpPr>
        <p:spPr>
          <a:xfrm flipH="1" flipV="1">
            <a:off x="8660968" y="3666369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758DE61-08EC-D44F-81AB-165CFE7F2013}"/>
              </a:ext>
            </a:extLst>
          </p:cNvPr>
          <p:cNvCxnSpPr>
            <a:cxnSpLocks/>
          </p:cNvCxnSpPr>
          <p:nvPr/>
        </p:nvCxnSpPr>
        <p:spPr>
          <a:xfrm>
            <a:off x="9329651" y="4506213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F356C95-88B1-CC4E-9442-4D95D70A9C53}"/>
              </a:ext>
            </a:extLst>
          </p:cNvPr>
          <p:cNvCxnSpPr>
            <a:cxnSpLocks/>
          </p:cNvCxnSpPr>
          <p:nvPr/>
        </p:nvCxnSpPr>
        <p:spPr>
          <a:xfrm flipH="1" flipV="1">
            <a:off x="9869806" y="3666369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11734B3-B660-BD43-A132-9EC6CA99AE5C}"/>
              </a:ext>
            </a:extLst>
          </p:cNvPr>
          <p:cNvCxnSpPr>
            <a:cxnSpLocks/>
          </p:cNvCxnSpPr>
          <p:nvPr/>
        </p:nvCxnSpPr>
        <p:spPr>
          <a:xfrm>
            <a:off x="6911975" y="5937819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6B8B380-D99D-4C44-B544-4EB00B91C0ED}"/>
              </a:ext>
            </a:extLst>
          </p:cNvPr>
          <p:cNvCxnSpPr>
            <a:cxnSpLocks/>
          </p:cNvCxnSpPr>
          <p:nvPr/>
        </p:nvCxnSpPr>
        <p:spPr>
          <a:xfrm flipH="1" flipV="1">
            <a:off x="7452130" y="5097975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0FDB413-568B-AC4B-80BF-24F328272EEA}"/>
              </a:ext>
            </a:extLst>
          </p:cNvPr>
          <p:cNvCxnSpPr>
            <a:cxnSpLocks/>
          </p:cNvCxnSpPr>
          <p:nvPr/>
        </p:nvCxnSpPr>
        <p:spPr>
          <a:xfrm>
            <a:off x="8120813" y="5937819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AC0C6C3-6932-964E-8D68-0D8ABA45956C}"/>
              </a:ext>
            </a:extLst>
          </p:cNvPr>
          <p:cNvCxnSpPr>
            <a:cxnSpLocks/>
          </p:cNvCxnSpPr>
          <p:nvPr/>
        </p:nvCxnSpPr>
        <p:spPr>
          <a:xfrm flipH="1" flipV="1">
            <a:off x="8660968" y="5097975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DAA9B0B-C677-3346-AF21-DBFB681E4B7B}"/>
              </a:ext>
            </a:extLst>
          </p:cNvPr>
          <p:cNvCxnSpPr>
            <a:cxnSpLocks/>
          </p:cNvCxnSpPr>
          <p:nvPr/>
        </p:nvCxnSpPr>
        <p:spPr>
          <a:xfrm>
            <a:off x="9329651" y="5937819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7953423-E458-A742-BA42-AAD5A87EC4BB}"/>
              </a:ext>
            </a:extLst>
          </p:cNvPr>
          <p:cNvCxnSpPr>
            <a:cxnSpLocks/>
          </p:cNvCxnSpPr>
          <p:nvPr/>
        </p:nvCxnSpPr>
        <p:spPr>
          <a:xfrm flipH="1" flipV="1">
            <a:off x="9869806" y="5097975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F997AC6-B150-824B-A242-E0FD2848473A}"/>
              </a:ext>
            </a:extLst>
          </p:cNvPr>
          <p:cNvCxnSpPr>
            <a:cxnSpLocks/>
          </p:cNvCxnSpPr>
          <p:nvPr/>
        </p:nvCxnSpPr>
        <p:spPr>
          <a:xfrm>
            <a:off x="6911975" y="1553479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E4BC434-68C6-5842-9ACB-B62AD6FEE561}"/>
              </a:ext>
            </a:extLst>
          </p:cNvPr>
          <p:cNvCxnSpPr>
            <a:cxnSpLocks/>
          </p:cNvCxnSpPr>
          <p:nvPr/>
        </p:nvCxnSpPr>
        <p:spPr>
          <a:xfrm flipH="1" flipV="1">
            <a:off x="7452130" y="713635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F04D8696-20B9-1548-B5DB-C2F26F5A5D38}"/>
              </a:ext>
            </a:extLst>
          </p:cNvPr>
          <p:cNvSpPr/>
          <p:nvPr/>
        </p:nvSpPr>
        <p:spPr>
          <a:xfrm>
            <a:off x="7331260" y="1644567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58A5D69-DAB2-6740-BD3E-709C49170F56}"/>
              </a:ext>
            </a:extLst>
          </p:cNvPr>
          <p:cNvCxnSpPr>
            <a:cxnSpLocks/>
          </p:cNvCxnSpPr>
          <p:nvPr/>
        </p:nvCxnSpPr>
        <p:spPr>
          <a:xfrm>
            <a:off x="8120813" y="1553479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86DDB3A-523F-2244-817C-E65580E17468}"/>
              </a:ext>
            </a:extLst>
          </p:cNvPr>
          <p:cNvCxnSpPr>
            <a:cxnSpLocks/>
          </p:cNvCxnSpPr>
          <p:nvPr/>
        </p:nvCxnSpPr>
        <p:spPr>
          <a:xfrm flipH="1" flipV="1">
            <a:off x="8660968" y="713635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D383B6BF-B5A1-DE48-8F90-E44131AEC2F1}"/>
              </a:ext>
            </a:extLst>
          </p:cNvPr>
          <p:cNvSpPr/>
          <p:nvPr/>
        </p:nvSpPr>
        <p:spPr>
          <a:xfrm>
            <a:off x="8540098" y="1644567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FEC8154-E05C-F04D-9D86-C9A84378A7CD}"/>
              </a:ext>
            </a:extLst>
          </p:cNvPr>
          <p:cNvCxnSpPr>
            <a:cxnSpLocks/>
          </p:cNvCxnSpPr>
          <p:nvPr/>
        </p:nvCxnSpPr>
        <p:spPr>
          <a:xfrm>
            <a:off x="9329651" y="1553479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A82531F-894F-3A44-93BE-8E3C482972F8}"/>
              </a:ext>
            </a:extLst>
          </p:cNvPr>
          <p:cNvCxnSpPr>
            <a:cxnSpLocks/>
          </p:cNvCxnSpPr>
          <p:nvPr/>
        </p:nvCxnSpPr>
        <p:spPr>
          <a:xfrm flipH="1" flipV="1">
            <a:off x="9869806" y="713635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58C44E33-E89D-FB49-8172-25AB3726DAEB}"/>
              </a:ext>
            </a:extLst>
          </p:cNvPr>
          <p:cNvSpPr/>
          <p:nvPr/>
        </p:nvSpPr>
        <p:spPr>
          <a:xfrm>
            <a:off x="9748936" y="1644567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4D4B659-EFAD-B842-81A5-0331C79619AF}"/>
              </a:ext>
            </a:extLst>
          </p:cNvPr>
          <p:cNvSpPr txBox="1"/>
          <p:nvPr/>
        </p:nvSpPr>
        <p:spPr>
          <a:xfrm>
            <a:off x="1029733" y="27973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D2865A9-F855-B745-95E3-2AEECAD125C3}"/>
              </a:ext>
            </a:extLst>
          </p:cNvPr>
          <p:cNvSpPr txBox="1"/>
          <p:nvPr/>
        </p:nvSpPr>
        <p:spPr>
          <a:xfrm>
            <a:off x="1057858" y="42389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E5881B0-8799-B943-B777-7BD189D3B3D3}"/>
              </a:ext>
            </a:extLst>
          </p:cNvPr>
          <p:cNvSpPr txBox="1"/>
          <p:nvPr/>
        </p:nvSpPr>
        <p:spPr>
          <a:xfrm>
            <a:off x="1063127" y="56666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1CC1ED6-F6DF-1C4C-904B-4CD533296282}"/>
              </a:ext>
            </a:extLst>
          </p:cNvPr>
          <p:cNvSpPr txBox="1"/>
          <p:nvPr/>
        </p:nvSpPr>
        <p:spPr>
          <a:xfrm>
            <a:off x="6364270" y="27737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95965CB-0627-0C45-85AD-92F046476A55}"/>
              </a:ext>
            </a:extLst>
          </p:cNvPr>
          <p:cNvSpPr txBox="1"/>
          <p:nvPr/>
        </p:nvSpPr>
        <p:spPr>
          <a:xfrm>
            <a:off x="6392395" y="42153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86065E8-CC5F-7540-AA7C-C52DD6C613C9}"/>
              </a:ext>
            </a:extLst>
          </p:cNvPr>
          <p:cNvSpPr txBox="1"/>
          <p:nvPr/>
        </p:nvSpPr>
        <p:spPr>
          <a:xfrm>
            <a:off x="6397664" y="56430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B2DCF7C-C45E-4F49-A150-29B0EF34B40B}"/>
              </a:ext>
            </a:extLst>
          </p:cNvPr>
          <p:cNvSpPr txBox="1"/>
          <p:nvPr/>
        </p:nvSpPr>
        <p:spPr>
          <a:xfrm>
            <a:off x="6374162" y="1332073"/>
            <a:ext cx="29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219DB49C-0FD1-9940-902E-10F4DED2A1FA}"/>
              </a:ext>
            </a:extLst>
          </p:cNvPr>
          <p:cNvSpPr/>
          <p:nvPr/>
        </p:nvSpPr>
        <p:spPr>
          <a:xfrm>
            <a:off x="3045748" y="4322602"/>
            <a:ext cx="586036" cy="181477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2D4041F-CB68-1A40-8696-742F950BF3A8}"/>
              </a:ext>
            </a:extLst>
          </p:cNvPr>
          <p:cNvSpPr/>
          <p:nvPr/>
        </p:nvSpPr>
        <p:spPr>
          <a:xfrm>
            <a:off x="3168040" y="4135021"/>
            <a:ext cx="319756" cy="181478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FBD7A34-AEA1-3E4D-9C0B-80F5997035FB}"/>
              </a:ext>
            </a:extLst>
          </p:cNvPr>
          <p:cNvSpPr/>
          <p:nvPr/>
        </p:nvSpPr>
        <p:spPr>
          <a:xfrm>
            <a:off x="4124614" y="4316499"/>
            <a:ext cx="856789" cy="181477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A67515A0-E4AA-5144-86B0-0D112D313BB6}"/>
              </a:ext>
            </a:extLst>
          </p:cNvPr>
          <p:cNvSpPr/>
          <p:nvPr/>
        </p:nvSpPr>
        <p:spPr>
          <a:xfrm>
            <a:off x="4128131" y="5759895"/>
            <a:ext cx="856789" cy="181477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E245868-BCBF-0942-99BB-04B3F06B64B5}"/>
              </a:ext>
            </a:extLst>
          </p:cNvPr>
          <p:cNvSpPr/>
          <p:nvPr/>
        </p:nvSpPr>
        <p:spPr>
          <a:xfrm>
            <a:off x="4263507" y="5566211"/>
            <a:ext cx="586036" cy="181477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CE502F4-D865-FD43-86DC-01269849923E}"/>
              </a:ext>
            </a:extLst>
          </p:cNvPr>
          <p:cNvSpPr/>
          <p:nvPr/>
        </p:nvSpPr>
        <p:spPr>
          <a:xfrm>
            <a:off x="4385799" y="5378630"/>
            <a:ext cx="319756" cy="181478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FBB89C9-F60F-5D49-A751-4A2BCB039441}"/>
              </a:ext>
            </a:extLst>
          </p:cNvPr>
          <p:cNvSpPr/>
          <p:nvPr/>
        </p:nvSpPr>
        <p:spPr>
          <a:xfrm>
            <a:off x="7043835" y="1363697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AC07AD4F-EA92-5D47-A468-B811A089406B}"/>
              </a:ext>
            </a:extLst>
          </p:cNvPr>
          <p:cNvSpPr/>
          <p:nvPr/>
        </p:nvSpPr>
        <p:spPr>
          <a:xfrm>
            <a:off x="7163437" y="1173915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9C69B118-276D-944C-A0E4-C7488D719DB1}"/>
              </a:ext>
            </a:extLst>
          </p:cNvPr>
          <p:cNvSpPr/>
          <p:nvPr/>
        </p:nvSpPr>
        <p:spPr>
          <a:xfrm>
            <a:off x="7290987" y="980230"/>
            <a:ext cx="319756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CDB9525-AA5F-EA4B-8C04-630AC109EB67}"/>
              </a:ext>
            </a:extLst>
          </p:cNvPr>
          <p:cNvSpPr/>
          <p:nvPr/>
        </p:nvSpPr>
        <p:spPr>
          <a:xfrm>
            <a:off x="7391493" y="792649"/>
            <a:ext cx="116210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8D8C7C4-9228-9145-BECD-43C39E1DE47C}"/>
              </a:ext>
            </a:extLst>
          </p:cNvPr>
          <p:cNvSpPr/>
          <p:nvPr/>
        </p:nvSpPr>
        <p:spPr>
          <a:xfrm>
            <a:off x="8375311" y="2891243"/>
            <a:ext cx="586036" cy="181477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7116EB7-B1C6-8849-9A48-ABCD5949D477}"/>
              </a:ext>
            </a:extLst>
          </p:cNvPr>
          <p:cNvSpPr/>
          <p:nvPr/>
        </p:nvSpPr>
        <p:spPr>
          <a:xfrm>
            <a:off x="8501089" y="2700948"/>
            <a:ext cx="319756" cy="181478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5044404-EEB3-7841-AA21-8F66555EF639}"/>
              </a:ext>
            </a:extLst>
          </p:cNvPr>
          <p:cNvSpPr/>
          <p:nvPr/>
        </p:nvSpPr>
        <p:spPr>
          <a:xfrm>
            <a:off x="8595672" y="2521743"/>
            <a:ext cx="116210" cy="181478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90AB212-60B5-6844-8ED0-46206C9A5E5B}"/>
              </a:ext>
            </a:extLst>
          </p:cNvPr>
          <p:cNvSpPr/>
          <p:nvPr/>
        </p:nvSpPr>
        <p:spPr>
          <a:xfrm>
            <a:off x="9474947" y="2876742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D64E0B9-B45F-C440-AA98-44FE50A16363}"/>
              </a:ext>
            </a:extLst>
          </p:cNvPr>
          <p:cNvSpPr/>
          <p:nvPr/>
        </p:nvSpPr>
        <p:spPr>
          <a:xfrm>
            <a:off x="7292252" y="4313883"/>
            <a:ext cx="319756" cy="181478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C6FF8EC-556F-854D-9FB3-B72BB41C4DDA}"/>
              </a:ext>
            </a:extLst>
          </p:cNvPr>
          <p:cNvSpPr/>
          <p:nvPr/>
        </p:nvSpPr>
        <p:spPr>
          <a:xfrm>
            <a:off x="7392758" y="4126302"/>
            <a:ext cx="116210" cy="181478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2FB3FE10-D155-C640-9488-28FFDC730E9E}"/>
              </a:ext>
            </a:extLst>
          </p:cNvPr>
          <p:cNvSpPr/>
          <p:nvPr/>
        </p:nvSpPr>
        <p:spPr>
          <a:xfrm>
            <a:off x="9474947" y="4318937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C202D946-F8EB-004D-91FF-C293F22AAF94}"/>
              </a:ext>
            </a:extLst>
          </p:cNvPr>
          <p:cNvSpPr/>
          <p:nvPr/>
        </p:nvSpPr>
        <p:spPr>
          <a:xfrm>
            <a:off x="9594549" y="4129155"/>
            <a:ext cx="586036" cy="181477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4F869811-ADB8-ED45-A150-D65922A6BF24}"/>
              </a:ext>
            </a:extLst>
          </p:cNvPr>
          <p:cNvSpPr/>
          <p:nvPr/>
        </p:nvSpPr>
        <p:spPr>
          <a:xfrm>
            <a:off x="9466235" y="5750543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709BACE4-7D35-324E-A701-4229213F5281}"/>
              </a:ext>
            </a:extLst>
          </p:cNvPr>
          <p:cNvSpPr/>
          <p:nvPr/>
        </p:nvSpPr>
        <p:spPr>
          <a:xfrm>
            <a:off x="9585837" y="5560761"/>
            <a:ext cx="586036" cy="181477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884FCA22-0899-1641-8E22-B2C91CDC1C5A}"/>
              </a:ext>
            </a:extLst>
          </p:cNvPr>
          <p:cNvSpPr/>
          <p:nvPr/>
        </p:nvSpPr>
        <p:spPr>
          <a:xfrm>
            <a:off x="9713387" y="5367076"/>
            <a:ext cx="319756" cy="181478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2B64B191-BA9A-4346-960C-80F50846078A}"/>
              </a:ext>
            </a:extLst>
          </p:cNvPr>
          <p:cNvSpPr/>
          <p:nvPr/>
        </p:nvSpPr>
        <p:spPr>
          <a:xfrm>
            <a:off x="9813893" y="5179495"/>
            <a:ext cx="116210" cy="181478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588DF21-D84B-0747-8722-8A7A82C8929A}"/>
              </a:ext>
            </a:extLst>
          </p:cNvPr>
          <p:cNvSpPr/>
          <p:nvPr/>
        </p:nvSpPr>
        <p:spPr>
          <a:xfrm>
            <a:off x="7331261" y="3157340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0D826754-3D30-F544-89C9-47645D4C9268}"/>
              </a:ext>
            </a:extLst>
          </p:cNvPr>
          <p:cNvSpPr/>
          <p:nvPr/>
        </p:nvSpPr>
        <p:spPr>
          <a:xfrm>
            <a:off x="8540099" y="3157340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0BE0D781-2F20-6E44-9F35-06D583B61237}"/>
              </a:ext>
            </a:extLst>
          </p:cNvPr>
          <p:cNvSpPr/>
          <p:nvPr/>
        </p:nvSpPr>
        <p:spPr>
          <a:xfrm>
            <a:off x="9748937" y="3157340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4DC5D0D-EB82-9747-A664-3DB444ACE922}"/>
              </a:ext>
            </a:extLst>
          </p:cNvPr>
          <p:cNvSpPr/>
          <p:nvPr/>
        </p:nvSpPr>
        <p:spPr>
          <a:xfrm>
            <a:off x="7628605" y="3156127"/>
            <a:ext cx="241738" cy="2633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A9FC0A25-648A-4341-9204-64789BBD1D2F}"/>
              </a:ext>
            </a:extLst>
          </p:cNvPr>
          <p:cNvSpPr/>
          <p:nvPr/>
        </p:nvSpPr>
        <p:spPr>
          <a:xfrm>
            <a:off x="10033144" y="3158022"/>
            <a:ext cx="241738" cy="2633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2CD5F5C-D9DB-CF47-9D7F-8D0D9322D04F}"/>
              </a:ext>
            </a:extLst>
          </p:cNvPr>
          <p:cNvSpPr/>
          <p:nvPr/>
        </p:nvSpPr>
        <p:spPr>
          <a:xfrm>
            <a:off x="8820846" y="3156127"/>
            <a:ext cx="241738" cy="2633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5FA8C301-64DC-B14A-A4A6-6817D5EECF63}"/>
              </a:ext>
            </a:extLst>
          </p:cNvPr>
          <p:cNvSpPr/>
          <p:nvPr/>
        </p:nvSpPr>
        <p:spPr>
          <a:xfrm>
            <a:off x="7331261" y="4588945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A238A5A3-39D6-C248-841B-C82FEF9BA652}"/>
              </a:ext>
            </a:extLst>
          </p:cNvPr>
          <p:cNvSpPr/>
          <p:nvPr/>
        </p:nvSpPr>
        <p:spPr>
          <a:xfrm>
            <a:off x="8540099" y="4588945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A7EBA45A-F735-5B44-A864-E25532528B87}"/>
              </a:ext>
            </a:extLst>
          </p:cNvPr>
          <p:cNvSpPr/>
          <p:nvPr/>
        </p:nvSpPr>
        <p:spPr>
          <a:xfrm>
            <a:off x="9748937" y="4588945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8E24DB2-2AFB-7D46-96AF-A96675757576}"/>
              </a:ext>
            </a:extLst>
          </p:cNvPr>
          <p:cNvSpPr/>
          <p:nvPr/>
        </p:nvSpPr>
        <p:spPr>
          <a:xfrm>
            <a:off x="7628605" y="4587732"/>
            <a:ext cx="241738" cy="2633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3CDA0826-32F7-CB40-BE27-630D9FD1CA83}"/>
              </a:ext>
            </a:extLst>
          </p:cNvPr>
          <p:cNvSpPr/>
          <p:nvPr/>
        </p:nvSpPr>
        <p:spPr>
          <a:xfrm>
            <a:off x="10033144" y="4589627"/>
            <a:ext cx="241738" cy="2633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E046BF2-9A64-C44F-8EB5-BB74229A3979}"/>
              </a:ext>
            </a:extLst>
          </p:cNvPr>
          <p:cNvSpPr/>
          <p:nvPr/>
        </p:nvSpPr>
        <p:spPr>
          <a:xfrm>
            <a:off x="8820846" y="4587732"/>
            <a:ext cx="241738" cy="2633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ED63342-5E4F-6942-9212-00748DAADCF1}"/>
              </a:ext>
            </a:extLst>
          </p:cNvPr>
          <p:cNvSpPr/>
          <p:nvPr/>
        </p:nvSpPr>
        <p:spPr>
          <a:xfrm>
            <a:off x="7331261" y="6031268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FFF0110B-C462-E347-B385-8D100C0E841F}"/>
              </a:ext>
            </a:extLst>
          </p:cNvPr>
          <p:cNvSpPr/>
          <p:nvPr/>
        </p:nvSpPr>
        <p:spPr>
          <a:xfrm>
            <a:off x="8540099" y="6031268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35D5644-9EB4-4E4C-8B52-D99CB15F93A9}"/>
              </a:ext>
            </a:extLst>
          </p:cNvPr>
          <p:cNvSpPr/>
          <p:nvPr/>
        </p:nvSpPr>
        <p:spPr>
          <a:xfrm>
            <a:off x="9748937" y="6031268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BBBAB3A3-E7B9-FD40-9C7A-2CBF2285296F}"/>
              </a:ext>
            </a:extLst>
          </p:cNvPr>
          <p:cNvSpPr/>
          <p:nvPr/>
        </p:nvSpPr>
        <p:spPr>
          <a:xfrm>
            <a:off x="7628605" y="6030055"/>
            <a:ext cx="241738" cy="2633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3CFA6F2C-6A9E-4345-883F-A45658E3A1E0}"/>
              </a:ext>
            </a:extLst>
          </p:cNvPr>
          <p:cNvSpPr/>
          <p:nvPr/>
        </p:nvSpPr>
        <p:spPr>
          <a:xfrm>
            <a:off x="10033144" y="6031950"/>
            <a:ext cx="241738" cy="2633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D8892C97-575F-1949-8400-6E877E399A60}"/>
              </a:ext>
            </a:extLst>
          </p:cNvPr>
          <p:cNvSpPr/>
          <p:nvPr/>
        </p:nvSpPr>
        <p:spPr>
          <a:xfrm>
            <a:off x="8820846" y="6030055"/>
            <a:ext cx="241738" cy="2633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7" name="副标题 2">
            <a:extLst>
              <a:ext uri="{FF2B5EF4-FFF2-40B4-BE49-F238E27FC236}">
                <a16:creationId xmlns:a16="http://schemas.microsoft.com/office/drawing/2014/main" id="{D6D1FD24-CDEA-D240-9811-0F4A8F654149}"/>
              </a:ext>
            </a:extLst>
          </p:cNvPr>
          <p:cNvSpPr txBox="1">
            <a:spLocks/>
          </p:cNvSpPr>
          <p:nvPr/>
        </p:nvSpPr>
        <p:spPr>
          <a:xfrm>
            <a:off x="106016" y="6454909"/>
            <a:ext cx="2471531" cy="355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COPYRIGHT: KUILIANG ZHANG</a:t>
            </a:r>
            <a:r>
              <a:rPr lang="en-US" altLang="zh-CN" sz="1600" dirty="0"/>
              <a:t> ©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51408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AD9A-6F45-E848-BF19-924D0D72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N=? ← n=1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084188-7BD3-2D49-83CC-CC799D608080}"/>
              </a:ext>
            </a:extLst>
          </p:cNvPr>
          <p:cNvSpPr txBox="1"/>
          <p:nvPr/>
        </p:nvSpPr>
        <p:spPr>
          <a:xfrm>
            <a:off x="1024128" y="3429000"/>
            <a:ext cx="2186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F(n, a, b, c) =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63F9C4-32B8-104D-A649-C6AC3CCA4726}"/>
              </a:ext>
            </a:extLst>
          </p:cNvPr>
          <p:cNvSpPr txBox="1"/>
          <p:nvPr/>
        </p:nvSpPr>
        <p:spPr>
          <a:xfrm>
            <a:off x="148567" y="4081956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 disks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691B68-691C-3940-9EDD-5FBC5C7FC9E3}"/>
              </a:ext>
            </a:extLst>
          </p:cNvPr>
          <p:cNvSpPr txBox="1"/>
          <p:nvPr/>
        </p:nvSpPr>
        <p:spPr>
          <a:xfrm>
            <a:off x="259976" y="4535095"/>
            <a:ext cx="1644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start</a:t>
            </a:r>
            <a:r>
              <a:rPr lang="en-US" sz="2000" dirty="0"/>
              <a:t> stack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5AB6F03-2ADC-0C49-839A-B63408F2574C}"/>
              </a:ext>
            </a:extLst>
          </p:cNvPr>
          <p:cNvSpPr txBox="1"/>
          <p:nvPr/>
        </p:nvSpPr>
        <p:spPr>
          <a:xfrm>
            <a:off x="767626" y="5064941"/>
            <a:ext cx="1869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useless stack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65794AD-2266-9C4E-A402-171B4013764C}"/>
              </a:ext>
            </a:extLst>
          </p:cNvPr>
          <p:cNvSpPr txBox="1"/>
          <p:nvPr/>
        </p:nvSpPr>
        <p:spPr>
          <a:xfrm>
            <a:off x="1709711" y="5524492"/>
            <a:ext cx="157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end</a:t>
            </a:r>
            <a:r>
              <a:rPr lang="en-US" sz="2000" dirty="0"/>
              <a:t> stack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B9BD06-8B67-344F-B8D9-7E3F8D2228DF}"/>
              </a:ext>
            </a:extLst>
          </p:cNvPr>
          <p:cNvCxnSpPr/>
          <p:nvPr/>
        </p:nvCxnSpPr>
        <p:spPr>
          <a:xfrm flipV="1">
            <a:off x="882127" y="3952220"/>
            <a:ext cx="537882" cy="12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0EF0AB-868D-9C4F-9C57-C829A768CB46}"/>
              </a:ext>
            </a:extLst>
          </p:cNvPr>
          <p:cNvCxnSpPr/>
          <p:nvPr/>
        </p:nvCxnSpPr>
        <p:spPr>
          <a:xfrm flipV="1">
            <a:off x="1549101" y="3952220"/>
            <a:ext cx="239178" cy="72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D777B2-9A46-3342-B7FF-95BED7E2C74A}"/>
              </a:ext>
            </a:extLst>
          </p:cNvPr>
          <p:cNvCxnSpPr>
            <a:endCxn id="3" idx="2"/>
          </p:cNvCxnSpPr>
          <p:nvPr/>
        </p:nvCxnSpPr>
        <p:spPr>
          <a:xfrm flipH="1" flipV="1">
            <a:off x="2117569" y="3952220"/>
            <a:ext cx="36002" cy="111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BABC11-707C-DF42-ABD3-7EA735D86483}"/>
              </a:ext>
            </a:extLst>
          </p:cNvPr>
          <p:cNvCxnSpPr/>
          <p:nvPr/>
        </p:nvCxnSpPr>
        <p:spPr>
          <a:xfrm flipH="1" flipV="1">
            <a:off x="2536380" y="4011661"/>
            <a:ext cx="541024" cy="151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807AD40F-BFD7-8040-98A6-937C6C2EF185}"/>
              </a:ext>
            </a:extLst>
          </p:cNvPr>
          <p:cNvSpPr/>
          <p:nvPr/>
        </p:nvSpPr>
        <p:spPr>
          <a:xfrm>
            <a:off x="3351297" y="2260368"/>
            <a:ext cx="426364" cy="3264124"/>
          </a:xfrm>
          <a:prstGeom prst="leftBrace">
            <a:avLst>
              <a:gd name="adj1" fmla="val 8333"/>
              <a:gd name="adj2" fmla="val 4429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9C3708-D2A4-FF44-8852-88A9E5399F05}"/>
              </a:ext>
            </a:extLst>
          </p:cNvPr>
          <p:cNvSpPr txBox="1"/>
          <p:nvPr/>
        </p:nvSpPr>
        <p:spPr>
          <a:xfrm>
            <a:off x="3849524" y="5329708"/>
            <a:ext cx="5220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If n = 1, then move disk from a to c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D2468BB-1667-9A40-A86A-172844B3747B}"/>
              </a:ext>
            </a:extLst>
          </p:cNvPr>
          <p:cNvSpPr txBox="1"/>
          <p:nvPr/>
        </p:nvSpPr>
        <p:spPr>
          <a:xfrm>
            <a:off x="3817081" y="1972086"/>
            <a:ext cx="1287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If </a:t>
            </a:r>
            <a:r>
              <a:rPr lang="en-US" sz="2800" dirty="0">
                <a:solidFill>
                  <a:srgbClr val="FF0000"/>
                </a:solidFill>
              </a:rPr>
              <a:t>n &gt; 1</a:t>
            </a:r>
          </a:p>
        </p:txBody>
      </p:sp>
      <p:sp>
        <p:nvSpPr>
          <p:cNvPr id="76" name="Left Brace 75">
            <a:extLst>
              <a:ext uri="{FF2B5EF4-FFF2-40B4-BE49-F238E27FC236}">
                <a16:creationId xmlns:a16="http://schemas.microsoft.com/office/drawing/2014/main" id="{345A73D5-7916-244A-8C9B-3C58477EF378}"/>
              </a:ext>
            </a:extLst>
          </p:cNvPr>
          <p:cNvSpPr/>
          <p:nvPr/>
        </p:nvSpPr>
        <p:spPr>
          <a:xfrm>
            <a:off x="5166762" y="817832"/>
            <a:ext cx="426364" cy="3264124"/>
          </a:xfrm>
          <a:prstGeom prst="leftBrace">
            <a:avLst>
              <a:gd name="adj1" fmla="val 8333"/>
              <a:gd name="adj2" fmla="val 4429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3EAB630-7D10-694D-9591-268A2938F32A}"/>
              </a:ext>
            </a:extLst>
          </p:cNvPr>
          <p:cNvSpPr txBox="1"/>
          <p:nvPr/>
        </p:nvSpPr>
        <p:spPr>
          <a:xfrm>
            <a:off x="5695208" y="556222"/>
            <a:ext cx="35118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 F(</a:t>
            </a:r>
            <a:r>
              <a:rPr lang="en-US" sz="2800" dirty="0">
                <a:solidFill>
                  <a:srgbClr val="FF0000"/>
                </a:solidFill>
              </a:rPr>
              <a:t>n - 1</a:t>
            </a:r>
            <a:r>
              <a:rPr lang="en-US" sz="2800" dirty="0"/>
              <a:t>, a, c, b)</a:t>
            </a:r>
          </a:p>
          <a:p>
            <a:r>
              <a:rPr lang="en-US" sz="2800" dirty="0"/>
              <a:t>    </a:t>
            </a:r>
            <a:r>
              <a:rPr lang="en-US" sz="2000" dirty="0">
                <a:solidFill>
                  <a:srgbClr val="FF0000"/>
                </a:solidFill>
              </a:rPr>
              <a:t>Move n – 1 disks from a to b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E220AD0-3638-FD4E-9633-BA21F291D96B}"/>
              </a:ext>
            </a:extLst>
          </p:cNvPr>
          <p:cNvSpPr txBox="1"/>
          <p:nvPr/>
        </p:nvSpPr>
        <p:spPr>
          <a:xfrm>
            <a:off x="5695208" y="3669443"/>
            <a:ext cx="34701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3. F(</a:t>
            </a:r>
            <a:r>
              <a:rPr lang="en-US" sz="2800" dirty="0">
                <a:solidFill>
                  <a:srgbClr val="FF0000"/>
                </a:solidFill>
              </a:rPr>
              <a:t>n - 1</a:t>
            </a:r>
            <a:r>
              <a:rPr lang="en-US" sz="2800" dirty="0"/>
              <a:t>, b, a, c)</a:t>
            </a:r>
          </a:p>
          <a:p>
            <a:r>
              <a:rPr lang="en-US" sz="2800" dirty="0"/>
              <a:t>    </a:t>
            </a:r>
            <a:r>
              <a:rPr lang="en-US" sz="2000" dirty="0">
                <a:solidFill>
                  <a:srgbClr val="FF0000"/>
                </a:solidFill>
              </a:rPr>
              <a:t>Move n – 1 disks from b to c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23C3380-C500-0246-AA38-66F941163896}"/>
              </a:ext>
            </a:extLst>
          </p:cNvPr>
          <p:cNvSpPr txBox="1"/>
          <p:nvPr/>
        </p:nvSpPr>
        <p:spPr>
          <a:xfrm>
            <a:off x="5667963" y="2188284"/>
            <a:ext cx="5363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2. Move the </a:t>
            </a:r>
            <a:r>
              <a:rPr lang="en-US" sz="2800" dirty="0">
                <a:solidFill>
                  <a:srgbClr val="FF0000"/>
                </a:solidFill>
              </a:rPr>
              <a:t>biggest</a:t>
            </a:r>
            <a:r>
              <a:rPr lang="en-US" sz="2800" dirty="0"/>
              <a:t> disk from a to 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DF1C54-111A-E74A-A393-867E2451D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731" y="438258"/>
            <a:ext cx="2200035" cy="1551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33A3C6-3F20-0C4B-8A23-5CC6F786C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625" y="2861212"/>
            <a:ext cx="2200036" cy="2318788"/>
          </a:xfrm>
          <a:prstGeom prst="rect">
            <a:avLst/>
          </a:prstGeom>
        </p:spPr>
      </p:pic>
      <p:sp>
        <p:nvSpPr>
          <p:cNvPr id="21" name="副标题 2">
            <a:extLst>
              <a:ext uri="{FF2B5EF4-FFF2-40B4-BE49-F238E27FC236}">
                <a16:creationId xmlns:a16="http://schemas.microsoft.com/office/drawing/2014/main" id="{959905AC-C83C-8743-8144-A1A3423CF642}"/>
              </a:ext>
            </a:extLst>
          </p:cNvPr>
          <p:cNvSpPr txBox="1">
            <a:spLocks/>
          </p:cNvSpPr>
          <p:nvPr/>
        </p:nvSpPr>
        <p:spPr>
          <a:xfrm>
            <a:off x="106016" y="6454909"/>
            <a:ext cx="2471531" cy="355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COPYRIGHT: KUILIANG ZHANG</a:t>
            </a:r>
            <a:r>
              <a:rPr lang="en-US" altLang="zh-CN" sz="1600" dirty="0"/>
              <a:t> ©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75585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AD9A-6F45-E848-BF19-924D0D72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template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909747-4C53-2041-AE90-DC9F12FE4227}"/>
              </a:ext>
            </a:extLst>
          </p:cNvPr>
          <p:cNvCxnSpPr>
            <a:cxnSpLocks/>
          </p:cNvCxnSpPr>
          <p:nvPr/>
        </p:nvCxnSpPr>
        <p:spPr>
          <a:xfrm>
            <a:off x="1590910" y="3073395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DCCEBE-0645-7341-A44D-24B1B1E5A94F}"/>
              </a:ext>
            </a:extLst>
          </p:cNvPr>
          <p:cNvCxnSpPr>
            <a:cxnSpLocks/>
          </p:cNvCxnSpPr>
          <p:nvPr/>
        </p:nvCxnSpPr>
        <p:spPr>
          <a:xfrm flipH="1" flipV="1">
            <a:off x="2131065" y="2233551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9501DD9-73DC-AE4C-A3D0-84DFF9993F28}"/>
              </a:ext>
            </a:extLst>
          </p:cNvPr>
          <p:cNvSpPr/>
          <p:nvPr/>
        </p:nvSpPr>
        <p:spPr>
          <a:xfrm>
            <a:off x="1702670" y="2891918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B49E2B-9548-4748-A6D2-B328EDA82616}"/>
              </a:ext>
            </a:extLst>
          </p:cNvPr>
          <p:cNvSpPr/>
          <p:nvPr/>
        </p:nvSpPr>
        <p:spPr>
          <a:xfrm>
            <a:off x="1838046" y="2698234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421657-1FC9-3B47-90B9-DB491E37F7EA}"/>
              </a:ext>
            </a:extLst>
          </p:cNvPr>
          <p:cNvSpPr/>
          <p:nvPr/>
        </p:nvSpPr>
        <p:spPr>
          <a:xfrm>
            <a:off x="2010195" y="3164483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54E77A-9267-5D41-9811-58245EDABA73}"/>
              </a:ext>
            </a:extLst>
          </p:cNvPr>
          <p:cNvCxnSpPr>
            <a:cxnSpLocks/>
          </p:cNvCxnSpPr>
          <p:nvPr/>
        </p:nvCxnSpPr>
        <p:spPr>
          <a:xfrm>
            <a:off x="2799748" y="3073395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B0906E-7DB1-774B-90A4-DB3BCF54CA73}"/>
              </a:ext>
            </a:extLst>
          </p:cNvPr>
          <p:cNvCxnSpPr>
            <a:cxnSpLocks/>
          </p:cNvCxnSpPr>
          <p:nvPr/>
        </p:nvCxnSpPr>
        <p:spPr>
          <a:xfrm flipH="1" flipV="1">
            <a:off x="3339903" y="2233551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F6701FD-3D82-AA46-9224-92A0530F89E2}"/>
              </a:ext>
            </a:extLst>
          </p:cNvPr>
          <p:cNvSpPr/>
          <p:nvPr/>
        </p:nvSpPr>
        <p:spPr>
          <a:xfrm>
            <a:off x="3219033" y="3164483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BFB8AD3-BEFA-D145-9E44-B08C07790711}"/>
              </a:ext>
            </a:extLst>
          </p:cNvPr>
          <p:cNvCxnSpPr>
            <a:cxnSpLocks/>
          </p:cNvCxnSpPr>
          <p:nvPr/>
        </p:nvCxnSpPr>
        <p:spPr>
          <a:xfrm>
            <a:off x="4008586" y="3073395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D1AFCD-89C7-D84B-9608-69E88051FA1B}"/>
              </a:ext>
            </a:extLst>
          </p:cNvPr>
          <p:cNvCxnSpPr>
            <a:cxnSpLocks/>
          </p:cNvCxnSpPr>
          <p:nvPr/>
        </p:nvCxnSpPr>
        <p:spPr>
          <a:xfrm flipH="1" flipV="1">
            <a:off x="4548741" y="2233551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38EE34C-F917-3E4C-AC68-AC2F3AEA594A}"/>
              </a:ext>
            </a:extLst>
          </p:cNvPr>
          <p:cNvSpPr/>
          <p:nvPr/>
        </p:nvSpPr>
        <p:spPr>
          <a:xfrm>
            <a:off x="1960338" y="2510653"/>
            <a:ext cx="319756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AD747B2-EF3A-4C4F-81F4-B3FA8B2F9700}"/>
              </a:ext>
            </a:extLst>
          </p:cNvPr>
          <p:cNvSpPr/>
          <p:nvPr/>
        </p:nvSpPr>
        <p:spPr>
          <a:xfrm>
            <a:off x="4427871" y="3164483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0351174-76D0-2847-895B-A9E44F6240D1}"/>
              </a:ext>
            </a:extLst>
          </p:cNvPr>
          <p:cNvCxnSpPr>
            <a:cxnSpLocks/>
          </p:cNvCxnSpPr>
          <p:nvPr/>
        </p:nvCxnSpPr>
        <p:spPr>
          <a:xfrm>
            <a:off x="1590910" y="4505002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EE776F7-1E94-A846-A41D-CC78EE67CAC6}"/>
              </a:ext>
            </a:extLst>
          </p:cNvPr>
          <p:cNvCxnSpPr>
            <a:cxnSpLocks/>
          </p:cNvCxnSpPr>
          <p:nvPr/>
        </p:nvCxnSpPr>
        <p:spPr>
          <a:xfrm flipH="1" flipV="1">
            <a:off x="2131065" y="3665158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6A71710F-8CB1-C34D-A405-F91A429DBD87}"/>
              </a:ext>
            </a:extLst>
          </p:cNvPr>
          <p:cNvSpPr/>
          <p:nvPr/>
        </p:nvSpPr>
        <p:spPr>
          <a:xfrm>
            <a:off x="2010195" y="4596090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1180577-CE82-3E4B-85AA-8426EAC71143}"/>
              </a:ext>
            </a:extLst>
          </p:cNvPr>
          <p:cNvCxnSpPr>
            <a:cxnSpLocks/>
          </p:cNvCxnSpPr>
          <p:nvPr/>
        </p:nvCxnSpPr>
        <p:spPr>
          <a:xfrm>
            <a:off x="2799748" y="4505002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BB74F91-8743-D64F-884B-1A55705300EC}"/>
              </a:ext>
            </a:extLst>
          </p:cNvPr>
          <p:cNvCxnSpPr>
            <a:cxnSpLocks/>
          </p:cNvCxnSpPr>
          <p:nvPr/>
        </p:nvCxnSpPr>
        <p:spPr>
          <a:xfrm flipH="1" flipV="1">
            <a:off x="3339903" y="3665158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101335A-7087-EE46-A55E-16BF3220ED80}"/>
              </a:ext>
            </a:extLst>
          </p:cNvPr>
          <p:cNvSpPr/>
          <p:nvPr/>
        </p:nvSpPr>
        <p:spPr>
          <a:xfrm>
            <a:off x="3219033" y="4596090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ADA3626-B88C-DF49-9FEF-56F54256B7EE}"/>
              </a:ext>
            </a:extLst>
          </p:cNvPr>
          <p:cNvCxnSpPr>
            <a:cxnSpLocks/>
          </p:cNvCxnSpPr>
          <p:nvPr/>
        </p:nvCxnSpPr>
        <p:spPr>
          <a:xfrm>
            <a:off x="4008586" y="4505002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7091EAA-2F60-8041-B66A-60C810E230EB}"/>
              </a:ext>
            </a:extLst>
          </p:cNvPr>
          <p:cNvCxnSpPr>
            <a:cxnSpLocks/>
          </p:cNvCxnSpPr>
          <p:nvPr/>
        </p:nvCxnSpPr>
        <p:spPr>
          <a:xfrm flipH="1" flipV="1">
            <a:off x="4548741" y="3665158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F559C8D-88A6-F749-BEB2-CB6E85D7F1A0}"/>
              </a:ext>
            </a:extLst>
          </p:cNvPr>
          <p:cNvSpPr/>
          <p:nvPr/>
        </p:nvSpPr>
        <p:spPr>
          <a:xfrm>
            <a:off x="4427871" y="4596090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230D5D4-42DE-374E-8A66-177B93C3D046}"/>
              </a:ext>
            </a:extLst>
          </p:cNvPr>
          <p:cNvCxnSpPr>
            <a:cxnSpLocks/>
          </p:cNvCxnSpPr>
          <p:nvPr/>
        </p:nvCxnSpPr>
        <p:spPr>
          <a:xfrm>
            <a:off x="1590910" y="5936608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46C6514-7288-1F43-A8AD-3DA6406F2B72}"/>
              </a:ext>
            </a:extLst>
          </p:cNvPr>
          <p:cNvCxnSpPr>
            <a:cxnSpLocks/>
          </p:cNvCxnSpPr>
          <p:nvPr/>
        </p:nvCxnSpPr>
        <p:spPr>
          <a:xfrm flipH="1" flipV="1">
            <a:off x="2131065" y="5096764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25CD12C0-E009-F344-A833-4661593DE6D5}"/>
              </a:ext>
            </a:extLst>
          </p:cNvPr>
          <p:cNvSpPr/>
          <p:nvPr/>
        </p:nvSpPr>
        <p:spPr>
          <a:xfrm>
            <a:off x="2010195" y="6027696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B3D68A-DEE0-004F-9F23-BE55D781A25E}"/>
              </a:ext>
            </a:extLst>
          </p:cNvPr>
          <p:cNvCxnSpPr>
            <a:cxnSpLocks/>
          </p:cNvCxnSpPr>
          <p:nvPr/>
        </p:nvCxnSpPr>
        <p:spPr>
          <a:xfrm>
            <a:off x="2799748" y="5936608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5720F28-01E6-8840-981E-9797905D5A3D}"/>
              </a:ext>
            </a:extLst>
          </p:cNvPr>
          <p:cNvCxnSpPr>
            <a:cxnSpLocks/>
          </p:cNvCxnSpPr>
          <p:nvPr/>
        </p:nvCxnSpPr>
        <p:spPr>
          <a:xfrm flipH="1" flipV="1">
            <a:off x="3339903" y="5096764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DD333FAC-4A22-6C4C-A2D5-056AD32F1EA9}"/>
              </a:ext>
            </a:extLst>
          </p:cNvPr>
          <p:cNvSpPr/>
          <p:nvPr/>
        </p:nvSpPr>
        <p:spPr>
          <a:xfrm>
            <a:off x="3219033" y="6027696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489BD8C-77F3-3E41-B6FF-7BA141B3EF2A}"/>
              </a:ext>
            </a:extLst>
          </p:cNvPr>
          <p:cNvCxnSpPr>
            <a:cxnSpLocks/>
          </p:cNvCxnSpPr>
          <p:nvPr/>
        </p:nvCxnSpPr>
        <p:spPr>
          <a:xfrm>
            <a:off x="4008586" y="5936608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A2128E9-87A9-9E4B-99B5-5329F83C80F9}"/>
              </a:ext>
            </a:extLst>
          </p:cNvPr>
          <p:cNvCxnSpPr>
            <a:cxnSpLocks/>
          </p:cNvCxnSpPr>
          <p:nvPr/>
        </p:nvCxnSpPr>
        <p:spPr>
          <a:xfrm flipH="1" flipV="1">
            <a:off x="4548741" y="5096764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F9E9DAC1-F599-BA4A-92A6-49AFED10FE22}"/>
              </a:ext>
            </a:extLst>
          </p:cNvPr>
          <p:cNvSpPr/>
          <p:nvPr/>
        </p:nvSpPr>
        <p:spPr>
          <a:xfrm>
            <a:off x="4427871" y="6027696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4D4B659-EFAD-B842-81A5-0331C79619AF}"/>
              </a:ext>
            </a:extLst>
          </p:cNvPr>
          <p:cNvSpPr txBox="1"/>
          <p:nvPr/>
        </p:nvSpPr>
        <p:spPr>
          <a:xfrm>
            <a:off x="1029733" y="27973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D2865A9-F855-B745-95E3-2AEECAD125C3}"/>
              </a:ext>
            </a:extLst>
          </p:cNvPr>
          <p:cNvSpPr txBox="1"/>
          <p:nvPr/>
        </p:nvSpPr>
        <p:spPr>
          <a:xfrm>
            <a:off x="1057858" y="42389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E5881B0-8799-B943-B777-7BD189D3B3D3}"/>
              </a:ext>
            </a:extLst>
          </p:cNvPr>
          <p:cNvSpPr txBox="1"/>
          <p:nvPr/>
        </p:nvSpPr>
        <p:spPr>
          <a:xfrm>
            <a:off x="1063127" y="56666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17B91607-B743-6849-9AB6-4F6C1879613D}"/>
              </a:ext>
            </a:extLst>
          </p:cNvPr>
          <p:cNvSpPr/>
          <p:nvPr/>
        </p:nvSpPr>
        <p:spPr>
          <a:xfrm>
            <a:off x="2921091" y="2883725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F1833B2-8E3D-5F42-B34F-CDBE10CEBB01}"/>
              </a:ext>
            </a:extLst>
          </p:cNvPr>
          <p:cNvSpPr/>
          <p:nvPr/>
        </p:nvSpPr>
        <p:spPr>
          <a:xfrm>
            <a:off x="3056467" y="2690041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261133CE-54D1-574C-A7F0-1F0E19F86175}"/>
              </a:ext>
            </a:extLst>
          </p:cNvPr>
          <p:cNvSpPr/>
          <p:nvPr/>
        </p:nvSpPr>
        <p:spPr>
          <a:xfrm>
            <a:off x="3178759" y="2502460"/>
            <a:ext cx="319756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3669A65-338E-6040-96AA-DC185CFF3255}"/>
              </a:ext>
            </a:extLst>
          </p:cNvPr>
          <p:cNvSpPr/>
          <p:nvPr/>
        </p:nvSpPr>
        <p:spPr>
          <a:xfrm>
            <a:off x="4125605" y="2883725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965FF07-8ED9-A54E-B1C6-7FA68969AA0E}"/>
              </a:ext>
            </a:extLst>
          </p:cNvPr>
          <p:cNvSpPr/>
          <p:nvPr/>
        </p:nvSpPr>
        <p:spPr>
          <a:xfrm>
            <a:off x="4260981" y="2690041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223EB43-6B74-AE4B-ADBF-A85A296BAAC1}"/>
              </a:ext>
            </a:extLst>
          </p:cNvPr>
          <p:cNvSpPr/>
          <p:nvPr/>
        </p:nvSpPr>
        <p:spPr>
          <a:xfrm>
            <a:off x="4383273" y="2502460"/>
            <a:ext cx="319756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5A73B14-9341-0F41-AAF3-17445F860C72}"/>
              </a:ext>
            </a:extLst>
          </p:cNvPr>
          <p:cNvSpPr/>
          <p:nvPr/>
        </p:nvSpPr>
        <p:spPr>
          <a:xfrm>
            <a:off x="1703537" y="4323176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B4A85EEB-B1A2-1B43-BBBF-7418C6B355F3}"/>
              </a:ext>
            </a:extLst>
          </p:cNvPr>
          <p:cNvSpPr/>
          <p:nvPr/>
        </p:nvSpPr>
        <p:spPr>
          <a:xfrm>
            <a:off x="1828246" y="4151334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CE4FA1B-BD02-BB48-B770-E4825F69824E}"/>
              </a:ext>
            </a:extLst>
          </p:cNvPr>
          <p:cNvSpPr/>
          <p:nvPr/>
        </p:nvSpPr>
        <p:spPr>
          <a:xfrm>
            <a:off x="1960338" y="3965038"/>
            <a:ext cx="319756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D6AA9548-6CE6-0B4C-9091-D661C3BF1FD0}"/>
              </a:ext>
            </a:extLst>
          </p:cNvPr>
          <p:cNvSpPr/>
          <p:nvPr/>
        </p:nvSpPr>
        <p:spPr>
          <a:xfrm>
            <a:off x="1704255" y="5745977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4BAFED46-5161-424C-B3DE-929A66F8C097}"/>
              </a:ext>
            </a:extLst>
          </p:cNvPr>
          <p:cNvSpPr/>
          <p:nvPr/>
        </p:nvSpPr>
        <p:spPr>
          <a:xfrm>
            <a:off x="1839631" y="5552293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83BFE42-5261-D345-8978-3B4EDB8B4C2B}"/>
              </a:ext>
            </a:extLst>
          </p:cNvPr>
          <p:cNvSpPr/>
          <p:nvPr/>
        </p:nvSpPr>
        <p:spPr>
          <a:xfrm>
            <a:off x="1961923" y="5364712"/>
            <a:ext cx="319756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BDFB706-EE5B-9F46-B6D8-A2B62A700306}"/>
              </a:ext>
            </a:extLst>
          </p:cNvPr>
          <p:cNvSpPr/>
          <p:nvPr/>
        </p:nvSpPr>
        <p:spPr>
          <a:xfrm>
            <a:off x="2909654" y="4316727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219DB49C-0FD1-9940-902E-10F4DED2A1FA}"/>
              </a:ext>
            </a:extLst>
          </p:cNvPr>
          <p:cNvSpPr/>
          <p:nvPr/>
        </p:nvSpPr>
        <p:spPr>
          <a:xfrm>
            <a:off x="3045030" y="4123043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2D4041F-CB68-1A40-8696-742F950BF3A8}"/>
              </a:ext>
            </a:extLst>
          </p:cNvPr>
          <p:cNvSpPr/>
          <p:nvPr/>
        </p:nvSpPr>
        <p:spPr>
          <a:xfrm>
            <a:off x="3167322" y="3935462"/>
            <a:ext cx="319756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FBD7A34-AEA1-3E4D-9C0B-80F5997035FB}"/>
              </a:ext>
            </a:extLst>
          </p:cNvPr>
          <p:cNvSpPr/>
          <p:nvPr/>
        </p:nvSpPr>
        <p:spPr>
          <a:xfrm>
            <a:off x="4124614" y="4316499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6607C9C-9DA8-9644-A4D3-98491DC9F86F}"/>
              </a:ext>
            </a:extLst>
          </p:cNvPr>
          <p:cNvSpPr/>
          <p:nvPr/>
        </p:nvSpPr>
        <p:spPr>
          <a:xfrm>
            <a:off x="4259990" y="4122815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B52D743-C599-6842-A857-736BF2370012}"/>
              </a:ext>
            </a:extLst>
          </p:cNvPr>
          <p:cNvSpPr/>
          <p:nvPr/>
        </p:nvSpPr>
        <p:spPr>
          <a:xfrm>
            <a:off x="4382282" y="3935234"/>
            <a:ext cx="319756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89234E7-13D3-EF44-8DD0-95E2A8F76340}"/>
              </a:ext>
            </a:extLst>
          </p:cNvPr>
          <p:cNvSpPr/>
          <p:nvPr/>
        </p:nvSpPr>
        <p:spPr>
          <a:xfrm>
            <a:off x="2920192" y="5741535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A5E7348E-5C5E-1543-B562-1B542C9B012E}"/>
              </a:ext>
            </a:extLst>
          </p:cNvPr>
          <p:cNvSpPr/>
          <p:nvPr/>
        </p:nvSpPr>
        <p:spPr>
          <a:xfrm>
            <a:off x="3055568" y="5547851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477D1C21-EA74-EF4C-8B87-49E31A48DD15}"/>
              </a:ext>
            </a:extLst>
          </p:cNvPr>
          <p:cNvSpPr/>
          <p:nvPr/>
        </p:nvSpPr>
        <p:spPr>
          <a:xfrm>
            <a:off x="3177860" y="5360270"/>
            <a:ext cx="319756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A67515A0-E4AA-5144-86B0-0D112D313BB6}"/>
              </a:ext>
            </a:extLst>
          </p:cNvPr>
          <p:cNvSpPr/>
          <p:nvPr/>
        </p:nvSpPr>
        <p:spPr>
          <a:xfrm>
            <a:off x="4124614" y="5729328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E245868-BCBF-0942-99BB-04B3F06B64B5}"/>
              </a:ext>
            </a:extLst>
          </p:cNvPr>
          <p:cNvSpPr/>
          <p:nvPr/>
        </p:nvSpPr>
        <p:spPr>
          <a:xfrm>
            <a:off x="4259990" y="5535644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CE502F4-D865-FD43-86DC-01269849923E}"/>
              </a:ext>
            </a:extLst>
          </p:cNvPr>
          <p:cNvSpPr/>
          <p:nvPr/>
        </p:nvSpPr>
        <p:spPr>
          <a:xfrm>
            <a:off x="4382282" y="5348063"/>
            <a:ext cx="319756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E8563158-C8F2-834C-A91E-6C7588BEB448}"/>
              </a:ext>
            </a:extLst>
          </p:cNvPr>
          <p:cNvCxnSpPr>
            <a:cxnSpLocks/>
          </p:cNvCxnSpPr>
          <p:nvPr/>
        </p:nvCxnSpPr>
        <p:spPr>
          <a:xfrm>
            <a:off x="6911975" y="3074606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D2929D9F-9C18-AB4C-8019-A22702C156F3}"/>
              </a:ext>
            </a:extLst>
          </p:cNvPr>
          <p:cNvCxnSpPr>
            <a:cxnSpLocks/>
          </p:cNvCxnSpPr>
          <p:nvPr/>
        </p:nvCxnSpPr>
        <p:spPr>
          <a:xfrm flipH="1" flipV="1">
            <a:off x="7452130" y="2234762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Oval 240">
            <a:extLst>
              <a:ext uri="{FF2B5EF4-FFF2-40B4-BE49-F238E27FC236}">
                <a16:creationId xmlns:a16="http://schemas.microsoft.com/office/drawing/2014/main" id="{7D068D55-1890-3641-9087-02BE6E150382}"/>
              </a:ext>
            </a:extLst>
          </p:cNvPr>
          <p:cNvSpPr/>
          <p:nvPr/>
        </p:nvSpPr>
        <p:spPr>
          <a:xfrm>
            <a:off x="7331260" y="3165694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B65B9383-0C55-F34E-BB53-7C7829CF54F6}"/>
              </a:ext>
            </a:extLst>
          </p:cNvPr>
          <p:cNvCxnSpPr>
            <a:cxnSpLocks/>
          </p:cNvCxnSpPr>
          <p:nvPr/>
        </p:nvCxnSpPr>
        <p:spPr>
          <a:xfrm>
            <a:off x="8120813" y="3074606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3EDD6CC3-4F9E-A847-BE27-C093FA7ADF71}"/>
              </a:ext>
            </a:extLst>
          </p:cNvPr>
          <p:cNvCxnSpPr>
            <a:cxnSpLocks/>
          </p:cNvCxnSpPr>
          <p:nvPr/>
        </p:nvCxnSpPr>
        <p:spPr>
          <a:xfrm flipH="1" flipV="1">
            <a:off x="8660968" y="2234762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Oval 243">
            <a:extLst>
              <a:ext uri="{FF2B5EF4-FFF2-40B4-BE49-F238E27FC236}">
                <a16:creationId xmlns:a16="http://schemas.microsoft.com/office/drawing/2014/main" id="{1A163527-27C1-CA44-B4AE-308FE74E12DC}"/>
              </a:ext>
            </a:extLst>
          </p:cNvPr>
          <p:cNvSpPr/>
          <p:nvPr/>
        </p:nvSpPr>
        <p:spPr>
          <a:xfrm>
            <a:off x="8540098" y="3165694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E9C14544-1C96-7946-8161-C18FBEEA5838}"/>
              </a:ext>
            </a:extLst>
          </p:cNvPr>
          <p:cNvCxnSpPr>
            <a:cxnSpLocks/>
          </p:cNvCxnSpPr>
          <p:nvPr/>
        </p:nvCxnSpPr>
        <p:spPr>
          <a:xfrm>
            <a:off x="9329651" y="3074606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9066F030-F8C9-3C4E-AF80-BCDC1E614D10}"/>
              </a:ext>
            </a:extLst>
          </p:cNvPr>
          <p:cNvCxnSpPr>
            <a:cxnSpLocks/>
          </p:cNvCxnSpPr>
          <p:nvPr/>
        </p:nvCxnSpPr>
        <p:spPr>
          <a:xfrm flipH="1" flipV="1">
            <a:off x="9869806" y="2234762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Oval 246">
            <a:extLst>
              <a:ext uri="{FF2B5EF4-FFF2-40B4-BE49-F238E27FC236}">
                <a16:creationId xmlns:a16="http://schemas.microsoft.com/office/drawing/2014/main" id="{36546D21-2DAD-7347-A8F3-ACF41E613DC2}"/>
              </a:ext>
            </a:extLst>
          </p:cNvPr>
          <p:cNvSpPr/>
          <p:nvPr/>
        </p:nvSpPr>
        <p:spPr>
          <a:xfrm>
            <a:off x="9748936" y="3165694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6A2FC67-C29B-3A44-B3F8-541DC240838B}"/>
              </a:ext>
            </a:extLst>
          </p:cNvPr>
          <p:cNvCxnSpPr>
            <a:cxnSpLocks/>
          </p:cNvCxnSpPr>
          <p:nvPr/>
        </p:nvCxnSpPr>
        <p:spPr>
          <a:xfrm>
            <a:off x="6911975" y="4506213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3768F994-E059-B745-ADFA-3B4831337127}"/>
              </a:ext>
            </a:extLst>
          </p:cNvPr>
          <p:cNvCxnSpPr>
            <a:cxnSpLocks/>
          </p:cNvCxnSpPr>
          <p:nvPr/>
        </p:nvCxnSpPr>
        <p:spPr>
          <a:xfrm flipH="1" flipV="1">
            <a:off x="7452130" y="3666369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0" name="Oval 249">
            <a:extLst>
              <a:ext uri="{FF2B5EF4-FFF2-40B4-BE49-F238E27FC236}">
                <a16:creationId xmlns:a16="http://schemas.microsoft.com/office/drawing/2014/main" id="{E2BF8E35-C278-A646-AD1B-3B451EF5D135}"/>
              </a:ext>
            </a:extLst>
          </p:cNvPr>
          <p:cNvSpPr/>
          <p:nvPr/>
        </p:nvSpPr>
        <p:spPr>
          <a:xfrm>
            <a:off x="7331260" y="4597301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C80D559-5E55-6D46-AA4C-B8A6C643594B}"/>
              </a:ext>
            </a:extLst>
          </p:cNvPr>
          <p:cNvCxnSpPr>
            <a:cxnSpLocks/>
          </p:cNvCxnSpPr>
          <p:nvPr/>
        </p:nvCxnSpPr>
        <p:spPr>
          <a:xfrm>
            <a:off x="8120813" y="4506213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39B9A255-D383-574C-A0C0-CE9C48ED4E24}"/>
              </a:ext>
            </a:extLst>
          </p:cNvPr>
          <p:cNvCxnSpPr>
            <a:cxnSpLocks/>
          </p:cNvCxnSpPr>
          <p:nvPr/>
        </p:nvCxnSpPr>
        <p:spPr>
          <a:xfrm flipH="1" flipV="1">
            <a:off x="8660968" y="3666369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Oval 252">
            <a:extLst>
              <a:ext uri="{FF2B5EF4-FFF2-40B4-BE49-F238E27FC236}">
                <a16:creationId xmlns:a16="http://schemas.microsoft.com/office/drawing/2014/main" id="{5BA25A17-69E9-5C40-A069-1BB011759168}"/>
              </a:ext>
            </a:extLst>
          </p:cNvPr>
          <p:cNvSpPr/>
          <p:nvPr/>
        </p:nvSpPr>
        <p:spPr>
          <a:xfrm>
            <a:off x="8540098" y="4597301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586B883B-FA4D-8441-9058-BDF05588949D}"/>
              </a:ext>
            </a:extLst>
          </p:cNvPr>
          <p:cNvCxnSpPr>
            <a:cxnSpLocks/>
          </p:cNvCxnSpPr>
          <p:nvPr/>
        </p:nvCxnSpPr>
        <p:spPr>
          <a:xfrm>
            <a:off x="9329651" y="4506213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CDDEA075-0501-3141-9F26-BC2BF875457B}"/>
              </a:ext>
            </a:extLst>
          </p:cNvPr>
          <p:cNvCxnSpPr>
            <a:cxnSpLocks/>
          </p:cNvCxnSpPr>
          <p:nvPr/>
        </p:nvCxnSpPr>
        <p:spPr>
          <a:xfrm flipH="1" flipV="1">
            <a:off x="9869806" y="3666369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Oval 255">
            <a:extLst>
              <a:ext uri="{FF2B5EF4-FFF2-40B4-BE49-F238E27FC236}">
                <a16:creationId xmlns:a16="http://schemas.microsoft.com/office/drawing/2014/main" id="{0A041DE0-3320-7249-9E16-1151836DD12D}"/>
              </a:ext>
            </a:extLst>
          </p:cNvPr>
          <p:cNvSpPr/>
          <p:nvPr/>
        </p:nvSpPr>
        <p:spPr>
          <a:xfrm>
            <a:off x="9748936" y="4597301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7380249F-73D2-394B-9E7E-1F1B1EC7A52E}"/>
              </a:ext>
            </a:extLst>
          </p:cNvPr>
          <p:cNvCxnSpPr>
            <a:cxnSpLocks/>
          </p:cNvCxnSpPr>
          <p:nvPr/>
        </p:nvCxnSpPr>
        <p:spPr>
          <a:xfrm>
            <a:off x="6911975" y="5937819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BF35882F-ED0C-0A45-A15C-782FADD61C8D}"/>
              </a:ext>
            </a:extLst>
          </p:cNvPr>
          <p:cNvCxnSpPr>
            <a:cxnSpLocks/>
          </p:cNvCxnSpPr>
          <p:nvPr/>
        </p:nvCxnSpPr>
        <p:spPr>
          <a:xfrm flipH="1" flipV="1">
            <a:off x="7452130" y="5097975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Oval 258">
            <a:extLst>
              <a:ext uri="{FF2B5EF4-FFF2-40B4-BE49-F238E27FC236}">
                <a16:creationId xmlns:a16="http://schemas.microsoft.com/office/drawing/2014/main" id="{1AED5A5D-AABD-5E4A-BB33-01EF004E50AD}"/>
              </a:ext>
            </a:extLst>
          </p:cNvPr>
          <p:cNvSpPr/>
          <p:nvPr/>
        </p:nvSpPr>
        <p:spPr>
          <a:xfrm>
            <a:off x="7331260" y="6028907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456EF416-30AF-A64A-BE42-9A1A644B020A}"/>
              </a:ext>
            </a:extLst>
          </p:cNvPr>
          <p:cNvCxnSpPr>
            <a:cxnSpLocks/>
          </p:cNvCxnSpPr>
          <p:nvPr/>
        </p:nvCxnSpPr>
        <p:spPr>
          <a:xfrm>
            <a:off x="8120813" y="5937819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C861A909-BAFE-D146-B87B-842D91948AA9}"/>
              </a:ext>
            </a:extLst>
          </p:cNvPr>
          <p:cNvCxnSpPr>
            <a:cxnSpLocks/>
          </p:cNvCxnSpPr>
          <p:nvPr/>
        </p:nvCxnSpPr>
        <p:spPr>
          <a:xfrm flipH="1" flipV="1">
            <a:off x="8660968" y="5097975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C325CCB9-4E44-DF47-A641-6B36E516F0DD}"/>
              </a:ext>
            </a:extLst>
          </p:cNvPr>
          <p:cNvSpPr/>
          <p:nvPr/>
        </p:nvSpPr>
        <p:spPr>
          <a:xfrm>
            <a:off x="8540098" y="6028907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60DA37CF-0266-D844-B6B7-2649708EBDC9}"/>
              </a:ext>
            </a:extLst>
          </p:cNvPr>
          <p:cNvCxnSpPr>
            <a:cxnSpLocks/>
          </p:cNvCxnSpPr>
          <p:nvPr/>
        </p:nvCxnSpPr>
        <p:spPr>
          <a:xfrm>
            <a:off x="9329651" y="5937819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6EEB5312-8A18-9B4E-947D-8EE664D304E3}"/>
              </a:ext>
            </a:extLst>
          </p:cNvPr>
          <p:cNvCxnSpPr>
            <a:cxnSpLocks/>
          </p:cNvCxnSpPr>
          <p:nvPr/>
        </p:nvCxnSpPr>
        <p:spPr>
          <a:xfrm flipH="1" flipV="1">
            <a:off x="9869806" y="5097975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5" name="Oval 264">
            <a:extLst>
              <a:ext uri="{FF2B5EF4-FFF2-40B4-BE49-F238E27FC236}">
                <a16:creationId xmlns:a16="http://schemas.microsoft.com/office/drawing/2014/main" id="{6FE7C407-0F8C-814D-A303-739C3B749F45}"/>
              </a:ext>
            </a:extLst>
          </p:cNvPr>
          <p:cNvSpPr/>
          <p:nvPr/>
        </p:nvSpPr>
        <p:spPr>
          <a:xfrm>
            <a:off x="9748936" y="6028907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564374A9-4957-4049-9C0A-F98F715BE317}"/>
              </a:ext>
            </a:extLst>
          </p:cNvPr>
          <p:cNvCxnSpPr>
            <a:cxnSpLocks/>
          </p:cNvCxnSpPr>
          <p:nvPr/>
        </p:nvCxnSpPr>
        <p:spPr>
          <a:xfrm>
            <a:off x="6911975" y="1553479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38F2B677-5CDC-A54F-AC47-A15EDA78F6E5}"/>
              </a:ext>
            </a:extLst>
          </p:cNvPr>
          <p:cNvCxnSpPr>
            <a:cxnSpLocks/>
          </p:cNvCxnSpPr>
          <p:nvPr/>
        </p:nvCxnSpPr>
        <p:spPr>
          <a:xfrm flipH="1" flipV="1">
            <a:off x="7452130" y="713635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Oval 267">
            <a:extLst>
              <a:ext uri="{FF2B5EF4-FFF2-40B4-BE49-F238E27FC236}">
                <a16:creationId xmlns:a16="http://schemas.microsoft.com/office/drawing/2014/main" id="{E61D39E4-F01C-C745-B3EB-5C630FB36867}"/>
              </a:ext>
            </a:extLst>
          </p:cNvPr>
          <p:cNvSpPr/>
          <p:nvPr/>
        </p:nvSpPr>
        <p:spPr>
          <a:xfrm>
            <a:off x="7331260" y="1644567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F9E6C6AD-0FD3-594E-B9C0-F475F769366E}"/>
              </a:ext>
            </a:extLst>
          </p:cNvPr>
          <p:cNvCxnSpPr>
            <a:cxnSpLocks/>
          </p:cNvCxnSpPr>
          <p:nvPr/>
        </p:nvCxnSpPr>
        <p:spPr>
          <a:xfrm>
            <a:off x="8120813" y="1553479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B4D2193C-8ED5-1344-8A64-CC0E89F47629}"/>
              </a:ext>
            </a:extLst>
          </p:cNvPr>
          <p:cNvCxnSpPr>
            <a:cxnSpLocks/>
          </p:cNvCxnSpPr>
          <p:nvPr/>
        </p:nvCxnSpPr>
        <p:spPr>
          <a:xfrm flipH="1" flipV="1">
            <a:off x="8660968" y="713635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Oval 270">
            <a:extLst>
              <a:ext uri="{FF2B5EF4-FFF2-40B4-BE49-F238E27FC236}">
                <a16:creationId xmlns:a16="http://schemas.microsoft.com/office/drawing/2014/main" id="{69621E75-933B-1E4C-A58B-CBA0351307FF}"/>
              </a:ext>
            </a:extLst>
          </p:cNvPr>
          <p:cNvSpPr/>
          <p:nvPr/>
        </p:nvSpPr>
        <p:spPr>
          <a:xfrm>
            <a:off x="8540098" y="1644567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8C30D405-CFE3-0346-A0B3-E35011267292}"/>
              </a:ext>
            </a:extLst>
          </p:cNvPr>
          <p:cNvCxnSpPr>
            <a:cxnSpLocks/>
          </p:cNvCxnSpPr>
          <p:nvPr/>
        </p:nvCxnSpPr>
        <p:spPr>
          <a:xfrm>
            <a:off x="9329651" y="1553479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B44EC692-5D1D-B949-B9FF-7EA64FBF4987}"/>
              </a:ext>
            </a:extLst>
          </p:cNvPr>
          <p:cNvCxnSpPr>
            <a:cxnSpLocks/>
          </p:cNvCxnSpPr>
          <p:nvPr/>
        </p:nvCxnSpPr>
        <p:spPr>
          <a:xfrm flipH="1" flipV="1">
            <a:off x="9869806" y="713635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Oval 273">
            <a:extLst>
              <a:ext uri="{FF2B5EF4-FFF2-40B4-BE49-F238E27FC236}">
                <a16:creationId xmlns:a16="http://schemas.microsoft.com/office/drawing/2014/main" id="{EF29CA30-B98E-9A48-954F-FFB13D6484AC}"/>
              </a:ext>
            </a:extLst>
          </p:cNvPr>
          <p:cNvSpPr/>
          <p:nvPr/>
        </p:nvSpPr>
        <p:spPr>
          <a:xfrm>
            <a:off x="9748936" y="1644567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30547CCD-DD0E-D74A-9170-41B18DB33F10}"/>
              </a:ext>
            </a:extLst>
          </p:cNvPr>
          <p:cNvSpPr txBox="1"/>
          <p:nvPr/>
        </p:nvSpPr>
        <p:spPr>
          <a:xfrm>
            <a:off x="6364270" y="27737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39B51816-34DF-5248-BB0C-E2B27D62A979}"/>
              </a:ext>
            </a:extLst>
          </p:cNvPr>
          <p:cNvSpPr txBox="1"/>
          <p:nvPr/>
        </p:nvSpPr>
        <p:spPr>
          <a:xfrm>
            <a:off x="6392395" y="42153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C9C8743-5CB7-5A4D-8443-A9566463466C}"/>
              </a:ext>
            </a:extLst>
          </p:cNvPr>
          <p:cNvSpPr txBox="1"/>
          <p:nvPr/>
        </p:nvSpPr>
        <p:spPr>
          <a:xfrm>
            <a:off x="6397664" y="56430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CC89A198-1B96-6843-9896-0DE8BD167BF5}"/>
              </a:ext>
            </a:extLst>
          </p:cNvPr>
          <p:cNvSpPr txBox="1"/>
          <p:nvPr/>
        </p:nvSpPr>
        <p:spPr>
          <a:xfrm>
            <a:off x="6374162" y="1332073"/>
            <a:ext cx="29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661FE344-6B35-3D4B-AF11-B0A7A0BAD73F}"/>
              </a:ext>
            </a:extLst>
          </p:cNvPr>
          <p:cNvSpPr/>
          <p:nvPr/>
        </p:nvSpPr>
        <p:spPr>
          <a:xfrm>
            <a:off x="7043835" y="1363697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EF1575AB-A5E0-4241-82B0-68755AB9508B}"/>
              </a:ext>
            </a:extLst>
          </p:cNvPr>
          <p:cNvSpPr/>
          <p:nvPr/>
        </p:nvSpPr>
        <p:spPr>
          <a:xfrm>
            <a:off x="7163437" y="1173915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426293D7-AA81-5840-8A63-06C248AF10C7}"/>
              </a:ext>
            </a:extLst>
          </p:cNvPr>
          <p:cNvSpPr/>
          <p:nvPr/>
        </p:nvSpPr>
        <p:spPr>
          <a:xfrm>
            <a:off x="7290987" y="980230"/>
            <a:ext cx="319756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A978A08-A445-224A-B74E-3D7228556138}"/>
              </a:ext>
            </a:extLst>
          </p:cNvPr>
          <p:cNvSpPr/>
          <p:nvPr/>
        </p:nvSpPr>
        <p:spPr>
          <a:xfrm>
            <a:off x="7391493" y="792649"/>
            <a:ext cx="116210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565D1762-FB56-F54D-BD4F-5C78BE16713E}"/>
              </a:ext>
            </a:extLst>
          </p:cNvPr>
          <p:cNvSpPr/>
          <p:nvPr/>
        </p:nvSpPr>
        <p:spPr>
          <a:xfrm>
            <a:off x="8253938" y="1362095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B58456F7-1D5B-9247-B320-50B4551F33B0}"/>
              </a:ext>
            </a:extLst>
          </p:cNvPr>
          <p:cNvSpPr/>
          <p:nvPr/>
        </p:nvSpPr>
        <p:spPr>
          <a:xfrm>
            <a:off x="8373540" y="1172313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906B2E7-E791-5A4D-94C3-5B66AA653FDF}"/>
              </a:ext>
            </a:extLst>
          </p:cNvPr>
          <p:cNvSpPr/>
          <p:nvPr/>
        </p:nvSpPr>
        <p:spPr>
          <a:xfrm>
            <a:off x="8501090" y="978628"/>
            <a:ext cx="319756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79F7CF9E-50DA-3541-8924-92006959B351}"/>
              </a:ext>
            </a:extLst>
          </p:cNvPr>
          <p:cNvSpPr/>
          <p:nvPr/>
        </p:nvSpPr>
        <p:spPr>
          <a:xfrm>
            <a:off x="8601596" y="791047"/>
            <a:ext cx="116210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252D80AF-0142-5D43-A36F-E4DA3E7CA54F}"/>
              </a:ext>
            </a:extLst>
          </p:cNvPr>
          <p:cNvSpPr/>
          <p:nvPr/>
        </p:nvSpPr>
        <p:spPr>
          <a:xfrm>
            <a:off x="9464041" y="1358247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9378915E-92BD-0548-8DF5-F9268ECC5D5A}"/>
              </a:ext>
            </a:extLst>
          </p:cNvPr>
          <p:cNvSpPr/>
          <p:nvPr/>
        </p:nvSpPr>
        <p:spPr>
          <a:xfrm>
            <a:off x="9583643" y="1168465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E24B3B7E-1C72-094D-84A2-530D6CCD97E4}"/>
              </a:ext>
            </a:extLst>
          </p:cNvPr>
          <p:cNvSpPr/>
          <p:nvPr/>
        </p:nvSpPr>
        <p:spPr>
          <a:xfrm>
            <a:off x="9711193" y="974780"/>
            <a:ext cx="319756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4A4313A7-7781-614C-8351-03C8521676F8}"/>
              </a:ext>
            </a:extLst>
          </p:cNvPr>
          <p:cNvSpPr/>
          <p:nvPr/>
        </p:nvSpPr>
        <p:spPr>
          <a:xfrm>
            <a:off x="9811699" y="787199"/>
            <a:ext cx="116210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9F758BC2-C770-A44C-A125-505AEE363297}"/>
              </a:ext>
            </a:extLst>
          </p:cNvPr>
          <p:cNvSpPr/>
          <p:nvPr/>
        </p:nvSpPr>
        <p:spPr>
          <a:xfrm>
            <a:off x="7054741" y="2882192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ADA52DA7-1944-A941-BDCD-48B8B65B0D07}"/>
              </a:ext>
            </a:extLst>
          </p:cNvPr>
          <p:cNvSpPr/>
          <p:nvPr/>
        </p:nvSpPr>
        <p:spPr>
          <a:xfrm>
            <a:off x="7174343" y="2692410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6C2902A3-9E40-BE4B-982E-009DAFF3BADB}"/>
              </a:ext>
            </a:extLst>
          </p:cNvPr>
          <p:cNvSpPr/>
          <p:nvPr/>
        </p:nvSpPr>
        <p:spPr>
          <a:xfrm>
            <a:off x="7301893" y="2498725"/>
            <a:ext cx="319756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8A25BE0A-0E85-5B4A-BBF5-3D146CC7E9BD}"/>
              </a:ext>
            </a:extLst>
          </p:cNvPr>
          <p:cNvSpPr/>
          <p:nvPr/>
        </p:nvSpPr>
        <p:spPr>
          <a:xfrm>
            <a:off x="7402399" y="2311144"/>
            <a:ext cx="116210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781A6BD-53CA-B14E-BA2C-AF0FF1D54F81}"/>
              </a:ext>
            </a:extLst>
          </p:cNvPr>
          <p:cNvSpPr/>
          <p:nvPr/>
        </p:nvSpPr>
        <p:spPr>
          <a:xfrm>
            <a:off x="8264844" y="2880590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727B984E-A0E7-CB43-8A79-118F5D9BD804}"/>
              </a:ext>
            </a:extLst>
          </p:cNvPr>
          <p:cNvSpPr/>
          <p:nvPr/>
        </p:nvSpPr>
        <p:spPr>
          <a:xfrm>
            <a:off x="8384446" y="2690808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02C6B280-9BBA-2549-97B6-4FBDC36EFE00}"/>
              </a:ext>
            </a:extLst>
          </p:cNvPr>
          <p:cNvSpPr/>
          <p:nvPr/>
        </p:nvSpPr>
        <p:spPr>
          <a:xfrm>
            <a:off x="8511996" y="2497123"/>
            <a:ext cx="319756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D5ED3859-45F3-7542-A836-96C932E8F161}"/>
              </a:ext>
            </a:extLst>
          </p:cNvPr>
          <p:cNvSpPr/>
          <p:nvPr/>
        </p:nvSpPr>
        <p:spPr>
          <a:xfrm>
            <a:off x="8612502" y="2309542"/>
            <a:ext cx="116210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3138BD7F-1930-4441-86D8-C49C9887C41A}"/>
              </a:ext>
            </a:extLst>
          </p:cNvPr>
          <p:cNvSpPr/>
          <p:nvPr/>
        </p:nvSpPr>
        <p:spPr>
          <a:xfrm>
            <a:off x="9474947" y="2876742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53E61E7B-86A3-704A-A758-95304EE2B291}"/>
              </a:ext>
            </a:extLst>
          </p:cNvPr>
          <p:cNvSpPr/>
          <p:nvPr/>
        </p:nvSpPr>
        <p:spPr>
          <a:xfrm>
            <a:off x="9594549" y="2686960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B5BF0050-4343-7C42-A136-AB662CD1EF76}"/>
              </a:ext>
            </a:extLst>
          </p:cNvPr>
          <p:cNvSpPr/>
          <p:nvPr/>
        </p:nvSpPr>
        <p:spPr>
          <a:xfrm>
            <a:off x="9722099" y="2493275"/>
            <a:ext cx="319756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7FCD9FAE-E97E-434F-918B-5A687D6D1148}"/>
              </a:ext>
            </a:extLst>
          </p:cNvPr>
          <p:cNvSpPr/>
          <p:nvPr/>
        </p:nvSpPr>
        <p:spPr>
          <a:xfrm>
            <a:off x="9822605" y="2305694"/>
            <a:ext cx="116210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9377BAC3-55CD-1D4F-8B13-C579CB10F7CB}"/>
              </a:ext>
            </a:extLst>
          </p:cNvPr>
          <p:cNvSpPr/>
          <p:nvPr/>
        </p:nvSpPr>
        <p:spPr>
          <a:xfrm>
            <a:off x="7054741" y="4324387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077049BA-AC02-BA45-845A-DDC8411D5C97}"/>
              </a:ext>
            </a:extLst>
          </p:cNvPr>
          <p:cNvSpPr/>
          <p:nvPr/>
        </p:nvSpPr>
        <p:spPr>
          <a:xfrm>
            <a:off x="7174343" y="4134605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0045BF47-ABCD-E345-88E1-FFC5DBBDF18B}"/>
              </a:ext>
            </a:extLst>
          </p:cNvPr>
          <p:cNvSpPr/>
          <p:nvPr/>
        </p:nvSpPr>
        <p:spPr>
          <a:xfrm>
            <a:off x="7301893" y="3940920"/>
            <a:ext cx="319756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CD0D9727-AC2B-C44A-9FB4-D39E144A80A3}"/>
              </a:ext>
            </a:extLst>
          </p:cNvPr>
          <p:cNvSpPr/>
          <p:nvPr/>
        </p:nvSpPr>
        <p:spPr>
          <a:xfrm>
            <a:off x="7402399" y="3753339"/>
            <a:ext cx="116210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E4F110F5-17D2-514C-8D62-FB94F98EF2C9}"/>
              </a:ext>
            </a:extLst>
          </p:cNvPr>
          <p:cNvSpPr/>
          <p:nvPr/>
        </p:nvSpPr>
        <p:spPr>
          <a:xfrm>
            <a:off x="8264844" y="4322785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6D1AD312-DB3E-604E-B19B-27DB40298E15}"/>
              </a:ext>
            </a:extLst>
          </p:cNvPr>
          <p:cNvSpPr/>
          <p:nvPr/>
        </p:nvSpPr>
        <p:spPr>
          <a:xfrm>
            <a:off x="8384446" y="4133003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79AB67F6-E66A-644F-A52C-CB35648AA33B}"/>
              </a:ext>
            </a:extLst>
          </p:cNvPr>
          <p:cNvSpPr/>
          <p:nvPr/>
        </p:nvSpPr>
        <p:spPr>
          <a:xfrm>
            <a:off x="8511996" y="3939318"/>
            <a:ext cx="319756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641ED308-A1B4-B343-AAD3-5CFEF73E4D66}"/>
              </a:ext>
            </a:extLst>
          </p:cNvPr>
          <p:cNvSpPr/>
          <p:nvPr/>
        </p:nvSpPr>
        <p:spPr>
          <a:xfrm>
            <a:off x="8612502" y="3751737"/>
            <a:ext cx="116210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38624006-7421-D348-955E-85AD02EF61E1}"/>
              </a:ext>
            </a:extLst>
          </p:cNvPr>
          <p:cNvSpPr/>
          <p:nvPr/>
        </p:nvSpPr>
        <p:spPr>
          <a:xfrm>
            <a:off x="9474947" y="4318937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514A3EF9-7BA4-254C-99DB-F9A2E8D69213}"/>
              </a:ext>
            </a:extLst>
          </p:cNvPr>
          <p:cNvSpPr/>
          <p:nvPr/>
        </p:nvSpPr>
        <p:spPr>
          <a:xfrm>
            <a:off x="9594549" y="4129155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3E7DB7F8-80E9-3F49-ABFE-DBF09FB3A910}"/>
              </a:ext>
            </a:extLst>
          </p:cNvPr>
          <p:cNvSpPr/>
          <p:nvPr/>
        </p:nvSpPr>
        <p:spPr>
          <a:xfrm>
            <a:off x="9722099" y="3935470"/>
            <a:ext cx="319756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8DA3EAFF-AE9A-C548-8786-14AF3D0C2DAC}"/>
              </a:ext>
            </a:extLst>
          </p:cNvPr>
          <p:cNvSpPr/>
          <p:nvPr/>
        </p:nvSpPr>
        <p:spPr>
          <a:xfrm>
            <a:off x="9822605" y="3747889"/>
            <a:ext cx="116210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5AFE54B1-0EFA-6243-B902-45DDEF97A3E4}"/>
              </a:ext>
            </a:extLst>
          </p:cNvPr>
          <p:cNvSpPr/>
          <p:nvPr/>
        </p:nvSpPr>
        <p:spPr>
          <a:xfrm>
            <a:off x="7046029" y="5755993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5D113AAC-A960-7E47-88AC-E6C69EBE4053}"/>
              </a:ext>
            </a:extLst>
          </p:cNvPr>
          <p:cNvSpPr/>
          <p:nvPr/>
        </p:nvSpPr>
        <p:spPr>
          <a:xfrm>
            <a:off x="7165631" y="5566211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48667BAB-F966-E042-B6F0-57B2AD595E65}"/>
              </a:ext>
            </a:extLst>
          </p:cNvPr>
          <p:cNvSpPr/>
          <p:nvPr/>
        </p:nvSpPr>
        <p:spPr>
          <a:xfrm>
            <a:off x="7293181" y="5372526"/>
            <a:ext cx="319756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D001773E-5B2F-4449-B043-76CB1BD9AB3D}"/>
              </a:ext>
            </a:extLst>
          </p:cNvPr>
          <p:cNvSpPr/>
          <p:nvPr/>
        </p:nvSpPr>
        <p:spPr>
          <a:xfrm>
            <a:off x="7393687" y="5184945"/>
            <a:ext cx="116210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C2B48F31-8EC8-BB43-A393-EF94A8EAB758}"/>
              </a:ext>
            </a:extLst>
          </p:cNvPr>
          <p:cNvSpPr/>
          <p:nvPr/>
        </p:nvSpPr>
        <p:spPr>
          <a:xfrm>
            <a:off x="8256132" y="5754391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CF3F69A4-8872-3B48-A681-CCA2398733D2}"/>
              </a:ext>
            </a:extLst>
          </p:cNvPr>
          <p:cNvSpPr/>
          <p:nvPr/>
        </p:nvSpPr>
        <p:spPr>
          <a:xfrm>
            <a:off x="8375734" y="5564609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EE8F566D-F773-6741-B68D-0F57D1C4FF9E}"/>
              </a:ext>
            </a:extLst>
          </p:cNvPr>
          <p:cNvSpPr/>
          <p:nvPr/>
        </p:nvSpPr>
        <p:spPr>
          <a:xfrm>
            <a:off x="8503284" y="5370924"/>
            <a:ext cx="319756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91DF60A2-C4C9-4741-9A9C-A4DD5A1A2C65}"/>
              </a:ext>
            </a:extLst>
          </p:cNvPr>
          <p:cNvSpPr/>
          <p:nvPr/>
        </p:nvSpPr>
        <p:spPr>
          <a:xfrm>
            <a:off x="8603790" y="5183343"/>
            <a:ext cx="116210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367CB10E-DF1A-7847-8988-1C27DB6CABFF}"/>
              </a:ext>
            </a:extLst>
          </p:cNvPr>
          <p:cNvSpPr/>
          <p:nvPr/>
        </p:nvSpPr>
        <p:spPr>
          <a:xfrm>
            <a:off x="9466235" y="5750543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E6B89581-0CAD-454A-93B6-0C9AE6EBA2D4}"/>
              </a:ext>
            </a:extLst>
          </p:cNvPr>
          <p:cNvSpPr/>
          <p:nvPr/>
        </p:nvSpPr>
        <p:spPr>
          <a:xfrm>
            <a:off x="9585837" y="5560761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609E4676-9DD8-E945-9E81-9232CF060361}"/>
              </a:ext>
            </a:extLst>
          </p:cNvPr>
          <p:cNvSpPr/>
          <p:nvPr/>
        </p:nvSpPr>
        <p:spPr>
          <a:xfrm>
            <a:off x="9713387" y="5367076"/>
            <a:ext cx="319756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D1632D7D-1D26-444A-8F52-12EEFA2A19DB}"/>
              </a:ext>
            </a:extLst>
          </p:cNvPr>
          <p:cNvSpPr/>
          <p:nvPr/>
        </p:nvSpPr>
        <p:spPr>
          <a:xfrm>
            <a:off x="9813893" y="5179495"/>
            <a:ext cx="116210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副标题 2">
            <a:extLst>
              <a:ext uri="{FF2B5EF4-FFF2-40B4-BE49-F238E27FC236}">
                <a16:creationId xmlns:a16="http://schemas.microsoft.com/office/drawing/2014/main" id="{AAE8B3DD-A9EC-2945-92C9-527BE51B86A8}"/>
              </a:ext>
            </a:extLst>
          </p:cNvPr>
          <p:cNvSpPr txBox="1">
            <a:spLocks/>
          </p:cNvSpPr>
          <p:nvPr/>
        </p:nvSpPr>
        <p:spPr>
          <a:xfrm>
            <a:off x="106016" y="6454909"/>
            <a:ext cx="2471531" cy="355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COPYRIGHT: KUILIANG ZHANG</a:t>
            </a:r>
            <a:r>
              <a:rPr lang="en-US" altLang="zh-CN" sz="1600" dirty="0"/>
              <a:t> ©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0444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4A1F0-3B61-3E42-96FC-D8749C6B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Hanoi game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44FC2DC-9D7E-CB49-8ACA-1371C80F84B3}"/>
              </a:ext>
            </a:extLst>
          </p:cNvPr>
          <p:cNvCxnSpPr>
            <a:cxnSpLocks/>
          </p:cNvCxnSpPr>
          <p:nvPr/>
        </p:nvCxnSpPr>
        <p:spPr>
          <a:xfrm>
            <a:off x="1590043" y="3191571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C1F520-F701-DB42-925A-CBB4AB389864}"/>
              </a:ext>
            </a:extLst>
          </p:cNvPr>
          <p:cNvCxnSpPr>
            <a:cxnSpLocks/>
          </p:cNvCxnSpPr>
          <p:nvPr/>
        </p:nvCxnSpPr>
        <p:spPr>
          <a:xfrm flipH="1" flipV="1">
            <a:off x="2130198" y="2351727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FC5670C-332B-F947-B61E-781FFEBE8D26}"/>
              </a:ext>
            </a:extLst>
          </p:cNvPr>
          <p:cNvSpPr/>
          <p:nvPr/>
        </p:nvSpPr>
        <p:spPr>
          <a:xfrm>
            <a:off x="1701803" y="3010094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637860-AB10-1F49-92BE-E96DEE2C41AA}"/>
              </a:ext>
            </a:extLst>
          </p:cNvPr>
          <p:cNvSpPr/>
          <p:nvPr/>
        </p:nvSpPr>
        <p:spPr>
          <a:xfrm>
            <a:off x="1837179" y="2816410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2325F1-DD39-4342-BCCC-0B4141FB01C5}"/>
              </a:ext>
            </a:extLst>
          </p:cNvPr>
          <p:cNvSpPr/>
          <p:nvPr/>
        </p:nvSpPr>
        <p:spPr>
          <a:xfrm>
            <a:off x="2009328" y="3282659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290AEC-AE8B-A84D-93C8-ABA122FBCAC3}"/>
              </a:ext>
            </a:extLst>
          </p:cNvPr>
          <p:cNvCxnSpPr>
            <a:cxnSpLocks/>
          </p:cNvCxnSpPr>
          <p:nvPr/>
        </p:nvCxnSpPr>
        <p:spPr>
          <a:xfrm>
            <a:off x="2798881" y="3191571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01E87D-4A10-1D49-AD94-45FDAEEE6160}"/>
              </a:ext>
            </a:extLst>
          </p:cNvPr>
          <p:cNvCxnSpPr>
            <a:cxnSpLocks/>
          </p:cNvCxnSpPr>
          <p:nvPr/>
        </p:nvCxnSpPr>
        <p:spPr>
          <a:xfrm flipH="1" flipV="1">
            <a:off x="3339036" y="2351727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E81D07B-204F-4244-8675-F2E39CDDBDA2}"/>
              </a:ext>
            </a:extLst>
          </p:cNvPr>
          <p:cNvSpPr/>
          <p:nvPr/>
        </p:nvSpPr>
        <p:spPr>
          <a:xfrm>
            <a:off x="3218166" y="3282659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929F1C-32EE-3B45-B23B-FDFCD981CBFC}"/>
              </a:ext>
            </a:extLst>
          </p:cNvPr>
          <p:cNvCxnSpPr>
            <a:cxnSpLocks/>
          </p:cNvCxnSpPr>
          <p:nvPr/>
        </p:nvCxnSpPr>
        <p:spPr>
          <a:xfrm>
            <a:off x="4007719" y="3191571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740016-EBAA-E242-AED7-2DAE0A46964C}"/>
              </a:ext>
            </a:extLst>
          </p:cNvPr>
          <p:cNvCxnSpPr>
            <a:cxnSpLocks/>
          </p:cNvCxnSpPr>
          <p:nvPr/>
        </p:nvCxnSpPr>
        <p:spPr>
          <a:xfrm flipH="1" flipV="1">
            <a:off x="4547874" y="2351727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0630DC6-FD57-304F-8E9D-A17A14B61CD6}"/>
              </a:ext>
            </a:extLst>
          </p:cNvPr>
          <p:cNvSpPr/>
          <p:nvPr/>
        </p:nvSpPr>
        <p:spPr>
          <a:xfrm>
            <a:off x="1959471" y="2628829"/>
            <a:ext cx="319756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2DC843-86D5-1D41-9C25-A2CC921F8A7F}"/>
              </a:ext>
            </a:extLst>
          </p:cNvPr>
          <p:cNvSpPr/>
          <p:nvPr/>
        </p:nvSpPr>
        <p:spPr>
          <a:xfrm>
            <a:off x="4427004" y="3282659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CB4BE5-3948-4D40-885A-2DF158057E53}"/>
              </a:ext>
            </a:extLst>
          </p:cNvPr>
          <p:cNvCxnSpPr>
            <a:cxnSpLocks/>
          </p:cNvCxnSpPr>
          <p:nvPr/>
        </p:nvCxnSpPr>
        <p:spPr>
          <a:xfrm>
            <a:off x="1590043" y="5473190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ACC9AD-920F-8E40-A26D-070BF5D98416}"/>
              </a:ext>
            </a:extLst>
          </p:cNvPr>
          <p:cNvCxnSpPr>
            <a:cxnSpLocks/>
          </p:cNvCxnSpPr>
          <p:nvPr/>
        </p:nvCxnSpPr>
        <p:spPr>
          <a:xfrm flipH="1" flipV="1">
            <a:off x="2130198" y="4633346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DDF07F3-E2E2-9A43-A08A-588117AAA969}"/>
              </a:ext>
            </a:extLst>
          </p:cNvPr>
          <p:cNvSpPr/>
          <p:nvPr/>
        </p:nvSpPr>
        <p:spPr>
          <a:xfrm>
            <a:off x="2009328" y="5564278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B60B76-069D-D143-9640-22F285AB04B3}"/>
              </a:ext>
            </a:extLst>
          </p:cNvPr>
          <p:cNvCxnSpPr>
            <a:cxnSpLocks/>
          </p:cNvCxnSpPr>
          <p:nvPr/>
        </p:nvCxnSpPr>
        <p:spPr>
          <a:xfrm>
            <a:off x="2798881" y="5473190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83A8F6-772E-D046-9EB7-73AC74214DEE}"/>
              </a:ext>
            </a:extLst>
          </p:cNvPr>
          <p:cNvCxnSpPr>
            <a:cxnSpLocks/>
          </p:cNvCxnSpPr>
          <p:nvPr/>
        </p:nvCxnSpPr>
        <p:spPr>
          <a:xfrm flipH="1" flipV="1">
            <a:off x="3339036" y="4633346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DA651FA-625B-2349-BEC7-74606EEF7F1B}"/>
              </a:ext>
            </a:extLst>
          </p:cNvPr>
          <p:cNvSpPr/>
          <p:nvPr/>
        </p:nvSpPr>
        <p:spPr>
          <a:xfrm>
            <a:off x="3218166" y="5564278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455625-BFC0-8E47-8E99-C1A98387B2C6}"/>
              </a:ext>
            </a:extLst>
          </p:cNvPr>
          <p:cNvCxnSpPr>
            <a:cxnSpLocks/>
          </p:cNvCxnSpPr>
          <p:nvPr/>
        </p:nvCxnSpPr>
        <p:spPr>
          <a:xfrm>
            <a:off x="4007719" y="5473190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F02D56-0870-D545-861B-4AFC160F2F12}"/>
              </a:ext>
            </a:extLst>
          </p:cNvPr>
          <p:cNvCxnSpPr>
            <a:cxnSpLocks/>
          </p:cNvCxnSpPr>
          <p:nvPr/>
        </p:nvCxnSpPr>
        <p:spPr>
          <a:xfrm flipH="1" flipV="1">
            <a:off x="4547874" y="4633346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0EB9278-7AFE-8F41-A44A-EF57DA4BE254}"/>
              </a:ext>
            </a:extLst>
          </p:cNvPr>
          <p:cNvSpPr/>
          <p:nvPr/>
        </p:nvSpPr>
        <p:spPr>
          <a:xfrm>
            <a:off x="4427004" y="5564278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CF2212-9C5A-F248-A7B5-E3C88DE9652E}"/>
              </a:ext>
            </a:extLst>
          </p:cNvPr>
          <p:cNvSpPr txBox="1"/>
          <p:nvPr/>
        </p:nvSpPr>
        <p:spPr>
          <a:xfrm>
            <a:off x="1028866" y="29154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507BA6-ADD8-9548-A9BB-BE3D4062EC82}"/>
              </a:ext>
            </a:extLst>
          </p:cNvPr>
          <p:cNvSpPr txBox="1"/>
          <p:nvPr/>
        </p:nvSpPr>
        <p:spPr>
          <a:xfrm>
            <a:off x="1056991" y="52071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5AB8766-0560-8E49-87A1-52180F7A86D8}"/>
              </a:ext>
            </a:extLst>
          </p:cNvPr>
          <p:cNvSpPr/>
          <p:nvPr/>
        </p:nvSpPr>
        <p:spPr>
          <a:xfrm>
            <a:off x="4123747" y="5284687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0A3398-951B-0B48-A162-01CBB0CCA15B}"/>
              </a:ext>
            </a:extLst>
          </p:cNvPr>
          <p:cNvSpPr/>
          <p:nvPr/>
        </p:nvSpPr>
        <p:spPr>
          <a:xfrm>
            <a:off x="4259123" y="5091003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A1C6A3D-5683-1744-8BAC-7B7B60F62BAD}"/>
              </a:ext>
            </a:extLst>
          </p:cNvPr>
          <p:cNvSpPr/>
          <p:nvPr/>
        </p:nvSpPr>
        <p:spPr>
          <a:xfrm>
            <a:off x="4381415" y="4903422"/>
            <a:ext cx="319756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60B02E4D-C6B1-E449-97CD-236A82EE3339}"/>
              </a:ext>
            </a:extLst>
          </p:cNvPr>
          <p:cNvSpPr/>
          <p:nvPr/>
        </p:nvSpPr>
        <p:spPr>
          <a:xfrm rot="5400000">
            <a:off x="3161752" y="3875430"/>
            <a:ext cx="340186" cy="311972"/>
          </a:xfrm>
          <a:prstGeom prst="rightArrow">
            <a:avLst/>
          </a:prstGeom>
          <a:solidFill>
            <a:srgbClr val="FF0000">
              <a:alpha val="6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D29B13B-6F07-B340-83B5-0C130DDEB6BA}"/>
              </a:ext>
            </a:extLst>
          </p:cNvPr>
          <p:cNvSpPr txBox="1"/>
          <p:nvPr/>
        </p:nvSpPr>
        <p:spPr>
          <a:xfrm>
            <a:off x="6031328" y="1769258"/>
            <a:ext cx="57230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Rules</a:t>
            </a:r>
          </a:p>
          <a:p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Only one disk can be moved at a time.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Each move consists of taking the upper disk from one of the stacks and placing it on top of another stack or on an empty rod.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No larger disk may be placed on top of a smaller disk.</a:t>
            </a:r>
          </a:p>
          <a:p>
            <a:endParaRPr lang="en-US" sz="2400" dirty="0"/>
          </a:p>
        </p:txBody>
      </p:sp>
      <p:sp>
        <p:nvSpPr>
          <p:cNvPr id="32" name="副标题 2">
            <a:extLst>
              <a:ext uri="{FF2B5EF4-FFF2-40B4-BE49-F238E27FC236}">
                <a16:creationId xmlns:a16="http://schemas.microsoft.com/office/drawing/2014/main" id="{4C9C0980-23A8-944B-A616-39E351B74E9F}"/>
              </a:ext>
            </a:extLst>
          </p:cNvPr>
          <p:cNvSpPr txBox="1">
            <a:spLocks/>
          </p:cNvSpPr>
          <p:nvPr/>
        </p:nvSpPr>
        <p:spPr>
          <a:xfrm>
            <a:off x="106016" y="6454909"/>
            <a:ext cx="2471531" cy="355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COPYRIGHT: KUILIANG ZHANG</a:t>
            </a:r>
            <a:r>
              <a:rPr lang="en-US" altLang="zh-CN" sz="1600" dirty="0"/>
              <a:t> ©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3675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AD9A-6F45-E848-BF19-924D0D72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909747-4C53-2041-AE90-DC9F12FE4227}"/>
              </a:ext>
            </a:extLst>
          </p:cNvPr>
          <p:cNvCxnSpPr>
            <a:cxnSpLocks/>
          </p:cNvCxnSpPr>
          <p:nvPr/>
        </p:nvCxnSpPr>
        <p:spPr>
          <a:xfrm>
            <a:off x="1590910" y="3073395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DCCEBE-0645-7341-A44D-24B1B1E5A94F}"/>
              </a:ext>
            </a:extLst>
          </p:cNvPr>
          <p:cNvCxnSpPr>
            <a:cxnSpLocks/>
          </p:cNvCxnSpPr>
          <p:nvPr/>
        </p:nvCxnSpPr>
        <p:spPr>
          <a:xfrm flipH="1" flipV="1">
            <a:off x="2131065" y="2233551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9501DD9-73DC-AE4C-A3D0-84DFF9993F28}"/>
              </a:ext>
            </a:extLst>
          </p:cNvPr>
          <p:cNvSpPr/>
          <p:nvPr/>
        </p:nvSpPr>
        <p:spPr>
          <a:xfrm>
            <a:off x="1702670" y="2891918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B49E2B-9548-4748-A6D2-B328EDA82616}"/>
              </a:ext>
            </a:extLst>
          </p:cNvPr>
          <p:cNvSpPr/>
          <p:nvPr/>
        </p:nvSpPr>
        <p:spPr>
          <a:xfrm>
            <a:off x="1838046" y="2698234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421657-1FC9-3B47-90B9-DB491E37F7EA}"/>
              </a:ext>
            </a:extLst>
          </p:cNvPr>
          <p:cNvSpPr/>
          <p:nvPr/>
        </p:nvSpPr>
        <p:spPr>
          <a:xfrm>
            <a:off x="2010195" y="3164483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54E77A-9267-5D41-9811-58245EDABA73}"/>
              </a:ext>
            </a:extLst>
          </p:cNvPr>
          <p:cNvCxnSpPr>
            <a:cxnSpLocks/>
          </p:cNvCxnSpPr>
          <p:nvPr/>
        </p:nvCxnSpPr>
        <p:spPr>
          <a:xfrm>
            <a:off x="2799748" y="3073395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B0906E-7DB1-774B-90A4-DB3BCF54CA73}"/>
              </a:ext>
            </a:extLst>
          </p:cNvPr>
          <p:cNvCxnSpPr>
            <a:cxnSpLocks/>
          </p:cNvCxnSpPr>
          <p:nvPr/>
        </p:nvCxnSpPr>
        <p:spPr>
          <a:xfrm flipH="1" flipV="1">
            <a:off x="3339903" y="2233551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F6701FD-3D82-AA46-9224-92A0530F89E2}"/>
              </a:ext>
            </a:extLst>
          </p:cNvPr>
          <p:cNvSpPr/>
          <p:nvPr/>
        </p:nvSpPr>
        <p:spPr>
          <a:xfrm>
            <a:off x="3219033" y="3164483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BFB8AD3-BEFA-D145-9E44-B08C07790711}"/>
              </a:ext>
            </a:extLst>
          </p:cNvPr>
          <p:cNvCxnSpPr>
            <a:cxnSpLocks/>
          </p:cNvCxnSpPr>
          <p:nvPr/>
        </p:nvCxnSpPr>
        <p:spPr>
          <a:xfrm>
            <a:off x="4008586" y="3073395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D1AFCD-89C7-D84B-9608-69E88051FA1B}"/>
              </a:ext>
            </a:extLst>
          </p:cNvPr>
          <p:cNvCxnSpPr>
            <a:cxnSpLocks/>
          </p:cNvCxnSpPr>
          <p:nvPr/>
        </p:nvCxnSpPr>
        <p:spPr>
          <a:xfrm flipH="1" flipV="1">
            <a:off x="4548741" y="2233551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38EE34C-F917-3E4C-AC68-AC2F3AEA594A}"/>
              </a:ext>
            </a:extLst>
          </p:cNvPr>
          <p:cNvSpPr/>
          <p:nvPr/>
        </p:nvSpPr>
        <p:spPr>
          <a:xfrm>
            <a:off x="4388862" y="2877815"/>
            <a:ext cx="319756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AD747B2-EF3A-4C4F-81F4-B3FA8B2F9700}"/>
              </a:ext>
            </a:extLst>
          </p:cNvPr>
          <p:cNvSpPr/>
          <p:nvPr/>
        </p:nvSpPr>
        <p:spPr>
          <a:xfrm>
            <a:off x="4427871" y="3164483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0351174-76D0-2847-895B-A9E44F6240D1}"/>
              </a:ext>
            </a:extLst>
          </p:cNvPr>
          <p:cNvCxnSpPr>
            <a:cxnSpLocks/>
          </p:cNvCxnSpPr>
          <p:nvPr/>
        </p:nvCxnSpPr>
        <p:spPr>
          <a:xfrm>
            <a:off x="1590910" y="4505002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EE776F7-1E94-A846-A41D-CC78EE67CAC6}"/>
              </a:ext>
            </a:extLst>
          </p:cNvPr>
          <p:cNvCxnSpPr>
            <a:cxnSpLocks/>
          </p:cNvCxnSpPr>
          <p:nvPr/>
        </p:nvCxnSpPr>
        <p:spPr>
          <a:xfrm flipH="1" flipV="1">
            <a:off x="2131065" y="3665158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7392924-849A-A74B-B497-9DD916BC8549}"/>
              </a:ext>
            </a:extLst>
          </p:cNvPr>
          <p:cNvSpPr/>
          <p:nvPr/>
        </p:nvSpPr>
        <p:spPr>
          <a:xfrm>
            <a:off x="1702670" y="4323525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A71710F-8CB1-C34D-A405-F91A429DBD87}"/>
              </a:ext>
            </a:extLst>
          </p:cNvPr>
          <p:cNvSpPr/>
          <p:nvPr/>
        </p:nvSpPr>
        <p:spPr>
          <a:xfrm>
            <a:off x="2010195" y="4596090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1180577-CE82-3E4B-85AA-8426EAC71143}"/>
              </a:ext>
            </a:extLst>
          </p:cNvPr>
          <p:cNvCxnSpPr>
            <a:cxnSpLocks/>
          </p:cNvCxnSpPr>
          <p:nvPr/>
        </p:nvCxnSpPr>
        <p:spPr>
          <a:xfrm>
            <a:off x="2799748" y="4505002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BB74F91-8743-D64F-884B-1A55705300EC}"/>
              </a:ext>
            </a:extLst>
          </p:cNvPr>
          <p:cNvCxnSpPr>
            <a:cxnSpLocks/>
          </p:cNvCxnSpPr>
          <p:nvPr/>
        </p:nvCxnSpPr>
        <p:spPr>
          <a:xfrm flipH="1" flipV="1">
            <a:off x="3339903" y="3665158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199C841-6ECC-9444-9CB1-F4B69B9B7D72}"/>
              </a:ext>
            </a:extLst>
          </p:cNvPr>
          <p:cNvSpPr/>
          <p:nvPr/>
        </p:nvSpPr>
        <p:spPr>
          <a:xfrm>
            <a:off x="3046884" y="4317421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101335A-7087-EE46-A55E-16BF3220ED80}"/>
              </a:ext>
            </a:extLst>
          </p:cNvPr>
          <p:cNvSpPr/>
          <p:nvPr/>
        </p:nvSpPr>
        <p:spPr>
          <a:xfrm>
            <a:off x="3219033" y="4596090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ADA3626-B88C-DF49-9FEF-56F54256B7EE}"/>
              </a:ext>
            </a:extLst>
          </p:cNvPr>
          <p:cNvCxnSpPr>
            <a:cxnSpLocks/>
          </p:cNvCxnSpPr>
          <p:nvPr/>
        </p:nvCxnSpPr>
        <p:spPr>
          <a:xfrm>
            <a:off x="4008586" y="4505002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7091EAA-2F60-8041-B66A-60C810E230EB}"/>
              </a:ext>
            </a:extLst>
          </p:cNvPr>
          <p:cNvCxnSpPr>
            <a:cxnSpLocks/>
          </p:cNvCxnSpPr>
          <p:nvPr/>
        </p:nvCxnSpPr>
        <p:spPr>
          <a:xfrm flipH="1" flipV="1">
            <a:off x="4548741" y="3665158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C83D075-64D2-964F-A4E0-64B5DF1ED150}"/>
              </a:ext>
            </a:extLst>
          </p:cNvPr>
          <p:cNvSpPr/>
          <p:nvPr/>
        </p:nvSpPr>
        <p:spPr>
          <a:xfrm>
            <a:off x="4388862" y="4309421"/>
            <a:ext cx="319756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F559C8D-88A6-F749-BEB2-CB6E85D7F1A0}"/>
              </a:ext>
            </a:extLst>
          </p:cNvPr>
          <p:cNvSpPr/>
          <p:nvPr/>
        </p:nvSpPr>
        <p:spPr>
          <a:xfrm>
            <a:off x="4427871" y="4596090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230D5D4-42DE-374E-8A66-177B93C3D046}"/>
              </a:ext>
            </a:extLst>
          </p:cNvPr>
          <p:cNvCxnSpPr>
            <a:cxnSpLocks/>
          </p:cNvCxnSpPr>
          <p:nvPr/>
        </p:nvCxnSpPr>
        <p:spPr>
          <a:xfrm>
            <a:off x="1590910" y="5936608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46C6514-7288-1F43-A8AD-3DA6406F2B72}"/>
              </a:ext>
            </a:extLst>
          </p:cNvPr>
          <p:cNvCxnSpPr>
            <a:cxnSpLocks/>
          </p:cNvCxnSpPr>
          <p:nvPr/>
        </p:nvCxnSpPr>
        <p:spPr>
          <a:xfrm flipH="1" flipV="1">
            <a:off x="2131065" y="5096764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42187D3-3656-2D40-8ED3-0B9B8FF0F693}"/>
              </a:ext>
            </a:extLst>
          </p:cNvPr>
          <p:cNvSpPr/>
          <p:nvPr/>
        </p:nvSpPr>
        <p:spPr>
          <a:xfrm>
            <a:off x="1702670" y="5755131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5CD12C0-E009-F344-A833-4661593DE6D5}"/>
              </a:ext>
            </a:extLst>
          </p:cNvPr>
          <p:cNvSpPr/>
          <p:nvPr/>
        </p:nvSpPr>
        <p:spPr>
          <a:xfrm>
            <a:off x="2010195" y="6027696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B3D68A-DEE0-004F-9F23-BE55D781A25E}"/>
              </a:ext>
            </a:extLst>
          </p:cNvPr>
          <p:cNvCxnSpPr>
            <a:cxnSpLocks/>
          </p:cNvCxnSpPr>
          <p:nvPr/>
        </p:nvCxnSpPr>
        <p:spPr>
          <a:xfrm>
            <a:off x="2799748" y="5936608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5720F28-01E6-8840-981E-9797905D5A3D}"/>
              </a:ext>
            </a:extLst>
          </p:cNvPr>
          <p:cNvCxnSpPr>
            <a:cxnSpLocks/>
          </p:cNvCxnSpPr>
          <p:nvPr/>
        </p:nvCxnSpPr>
        <p:spPr>
          <a:xfrm flipH="1" flipV="1">
            <a:off x="3339903" y="5096764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E9326D3-F208-DC44-A5F5-B54256A4B806}"/>
              </a:ext>
            </a:extLst>
          </p:cNvPr>
          <p:cNvSpPr/>
          <p:nvPr/>
        </p:nvSpPr>
        <p:spPr>
          <a:xfrm>
            <a:off x="3046887" y="5733289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C84B5EB-BA6B-8444-A965-867903815655}"/>
              </a:ext>
            </a:extLst>
          </p:cNvPr>
          <p:cNvSpPr/>
          <p:nvPr/>
        </p:nvSpPr>
        <p:spPr>
          <a:xfrm>
            <a:off x="3180027" y="5539604"/>
            <a:ext cx="319756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D333FAC-4A22-6C4C-A2D5-056AD32F1EA9}"/>
              </a:ext>
            </a:extLst>
          </p:cNvPr>
          <p:cNvSpPr/>
          <p:nvPr/>
        </p:nvSpPr>
        <p:spPr>
          <a:xfrm>
            <a:off x="3219033" y="6027696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489BD8C-77F3-3E41-B6FF-7BA141B3EF2A}"/>
              </a:ext>
            </a:extLst>
          </p:cNvPr>
          <p:cNvCxnSpPr>
            <a:cxnSpLocks/>
          </p:cNvCxnSpPr>
          <p:nvPr/>
        </p:nvCxnSpPr>
        <p:spPr>
          <a:xfrm>
            <a:off x="4008586" y="5936608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A2128E9-87A9-9E4B-99B5-5329F83C80F9}"/>
              </a:ext>
            </a:extLst>
          </p:cNvPr>
          <p:cNvCxnSpPr>
            <a:cxnSpLocks/>
          </p:cNvCxnSpPr>
          <p:nvPr/>
        </p:nvCxnSpPr>
        <p:spPr>
          <a:xfrm flipH="1" flipV="1">
            <a:off x="4548741" y="5096764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F9E9DAC1-F599-BA4A-92A6-49AFED10FE22}"/>
              </a:ext>
            </a:extLst>
          </p:cNvPr>
          <p:cNvSpPr/>
          <p:nvPr/>
        </p:nvSpPr>
        <p:spPr>
          <a:xfrm>
            <a:off x="4427871" y="6027696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C50B6E1-3228-F945-B89E-64A058F5EF85}"/>
              </a:ext>
            </a:extLst>
          </p:cNvPr>
          <p:cNvCxnSpPr>
            <a:cxnSpLocks/>
          </p:cNvCxnSpPr>
          <p:nvPr/>
        </p:nvCxnSpPr>
        <p:spPr>
          <a:xfrm>
            <a:off x="6911975" y="3074606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61BD6B8-D237-B848-BB20-5ECB00AD8D00}"/>
              </a:ext>
            </a:extLst>
          </p:cNvPr>
          <p:cNvCxnSpPr>
            <a:cxnSpLocks/>
          </p:cNvCxnSpPr>
          <p:nvPr/>
        </p:nvCxnSpPr>
        <p:spPr>
          <a:xfrm flipH="1" flipV="1">
            <a:off x="7452130" y="2234762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98558549-15A7-8345-AE73-AA4536EF16E9}"/>
              </a:ext>
            </a:extLst>
          </p:cNvPr>
          <p:cNvSpPr/>
          <p:nvPr/>
        </p:nvSpPr>
        <p:spPr>
          <a:xfrm>
            <a:off x="7292251" y="2891918"/>
            <a:ext cx="319756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88A2F5B-2D00-7C49-BFD3-730D03EAB149}"/>
              </a:ext>
            </a:extLst>
          </p:cNvPr>
          <p:cNvSpPr/>
          <p:nvPr/>
        </p:nvSpPr>
        <p:spPr>
          <a:xfrm>
            <a:off x="7331260" y="3165694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757DC1D-E92E-CA48-87D7-325CD38C9293}"/>
              </a:ext>
            </a:extLst>
          </p:cNvPr>
          <p:cNvCxnSpPr>
            <a:cxnSpLocks/>
          </p:cNvCxnSpPr>
          <p:nvPr/>
        </p:nvCxnSpPr>
        <p:spPr>
          <a:xfrm>
            <a:off x="8120813" y="3074606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7CD2C4C-27CD-FE43-9639-559B66A61301}"/>
              </a:ext>
            </a:extLst>
          </p:cNvPr>
          <p:cNvCxnSpPr>
            <a:cxnSpLocks/>
          </p:cNvCxnSpPr>
          <p:nvPr/>
        </p:nvCxnSpPr>
        <p:spPr>
          <a:xfrm flipH="1" flipV="1">
            <a:off x="8660968" y="2234762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70095C2-53DB-C048-B77F-895B16B7346E}"/>
              </a:ext>
            </a:extLst>
          </p:cNvPr>
          <p:cNvSpPr/>
          <p:nvPr/>
        </p:nvSpPr>
        <p:spPr>
          <a:xfrm>
            <a:off x="8367949" y="2892780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5CC409C-7752-0343-8BBE-724665AE2694}"/>
              </a:ext>
            </a:extLst>
          </p:cNvPr>
          <p:cNvSpPr/>
          <p:nvPr/>
        </p:nvSpPr>
        <p:spPr>
          <a:xfrm>
            <a:off x="8540098" y="3165694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85A83F1-0D85-814F-A6CE-C7BD2F655152}"/>
              </a:ext>
            </a:extLst>
          </p:cNvPr>
          <p:cNvCxnSpPr>
            <a:cxnSpLocks/>
          </p:cNvCxnSpPr>
          <p:nvPr/>
        </p:nvCxnSpPr>
        <p:spPr>
          <a:xfrm>
            <a:off x="9329651" y="3074606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DB910D0-1FD8-A749-A60A-2160CA1DA6D6}"/>
              </a:ext>
            </a:extLst>
          </p:cNvPr>
          <p:cNvCxnSpPr>
            <a:cxnSpLocks/>
          </p:cNvCxnSpPr>
          <p:nvPr/>
        </p:nvCxnSpPr>
        <p:spPr>
          <a:xfrm flipH="1" flipV="1">
            <a:off x="9869806" y="2234762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0C661A64-D1CC-A84A-924C-91FECE7819C7}"/>
              </a:ext>
            </a:extLst>
          </p:cNvPr>
          <p:cNvSpPr/>
          <p:nvPr/>
        </p:nvSpPr>
        <p:spPr>
          <a:xfrm>
            <a:off x="9441411" y="2893129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1F71560-835B-C147-8F88-4E2EB58377B3}"/>
              </a:ext>
            </a:extLst>
          </p:cNvPr>
          <p:cNvSpPr/>
          <p:nvPr/>
        </p:nvSpPr>
        <p:spPr>
          <a:xfrm>
            <a:off x="9748936" y="3165694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019B86-6DD7-674A-B998-F53D5FB996EE}"/>
              </a:ext>
            </a:extLst>
          </p:cNvPr>
          <p:cNvCxnSpPr>
            <a:cxnSpLocks/>
          </p:cNvCxnSpPr>
          <p:nvPr/>
        </p:nvCxnSpPr>
        <p:spPr>
          <a:xfrm>
            <a:off x="6911975" y="4506213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03350F7-B941-FE4B-A344-9A2A620E2999}"/>
              </a:ext>
            </a:extLst>
          </p:cNvPr>
          <p:cNvCxnSpPr>
            <a:cxnSpLocks/>
          </p:cNvCxnSpPr>
          <p:nvPr/>
        </p:nvCxnSpPr>
        <p:spPr>
          <a:xfrm flipH="1" flipV="1">
            <a:off x="7452130" y="3666369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1364F85-F4BB-E94E-BDA6-66AB3DE55EC0}"/>
              </a:ext>
            </a:extLst>
          </p:cNvPr>
          <p:cNvSpPr/>
          <p:nvPr/>
        </p:nvSpPr>
        <p:spPr>
          <a:xfrm>
            <a:off x="7292251" y="4325085"/>
            <a:ext cx="319756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6851626-1420-2E43-85C2-1439FE84AFFE}"/>
              </a:ext>
            </a:extLst>
          </p:cNvPr>
          <p:cNvSpPr/>
          <p:nvPr/>
        </p:nvSpPr>
        <p:spPr>
          <a:xfrm>
            <a:off x="7331260" y="4597301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82C9155-9A99-CF41-8A51-837F6955B79E}"/>
              </a:ext>
            </a:extLst>
          </p:cNvPr>
          <p:cNvCxnSpPr>
            <a:cxnSpLocks/>
          </p:cNvCxnSpPr>
          <p:nvPr/>
        </p:nvCxnSpPr>
        <p:spPr>
          <a:xfrm>
            <a:off x="8120813" y="4506213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A7245DE-5939-D94C-967A-44E3EC8B9E2B}"/>
              </a:ext>
            </a:extLst>
          </p:cNvPr>
          <p:cNvCxnSpPr>
            <a:cxnSpLocks/>
          </p:cNvCxnSpPr>
          <p:nvPr/>
        </p:nvCxnSpPr>
        <p:spPr>
          <a:xfrm flipH="1" flipV="1">
            <a:off x="8660968" y="3666369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9CE7C82D-33FA-FE44-9E3F-46D4516B2E50}"/>
              </a:ext>
            </a:extLst>
          </p:cNvPr>
          <p:cNvSpPr/>
          <p:nvPr/>
        </p:nvSpPr>
        <p:spPr>
          <a:xfrm>
            <a:off x="8540098" y="4597301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758DE61-08EC-D44F-81AB-165CFE7F2013}"/>
              </a:ext>
            </a:extLst>
          </p:cNvPr>
          <p:cNvCxnSpPr>
            <a:cxnSpLocks/>
          </p:cNvCxnSpPr>
          <p:nvPr/>
        </p:nvCxnSpPr>
        <p:spPr>
          <a:xfrm>
            <a:off x="9329651" y="4506213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F356C95-88B1-CC4E-9442-4D95D70A9C53}"/>
              </a:ext>
            </a:extLst>
          </p:cNvPr>
          <p:cNvCxnSpPr>
            <a:cxnSpLocks/>
          </p:cNvCxnSpPr>
          <p:nvPr/>
        </p:nvCxnSpPr>
        <p:spPr>
          <a:xfrm flipH="1" flipV="1">
            <a:off x="9869806" y="3666369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5DF9DD7-3685-1047-BDA9-0C1E1F7C6DE0}"/>
              </a:ext>
            </a:extLst>
          </p:cNvPr>
          <p:cNvSpPr/>
          <p:nvPr/>
        </p:nvSpPr>
        <p:spPr>
          <a:xfrm>
            <a:off x="9441411" y="4324736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C7B10DF-9268-0A4E-8D7C-D23DAC5F3CAD}"/>
              </a:ext>
            </a:extLst>
          </p:cNvPr>
          <p:cNvSpPr/>
          <p:nvPr/>
        </p:nvSpPr>
        <p:spPr>
          <a:xfrm>
            <a:off x="9576787" y="4131052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9D3CBAC-CB29-104D-A68B-089AA63D3435}"/>
              </a:ext>
            </a:extLst>
          </p:cNvPr>
          <p:cNvSpPr/>
          <p:nvPr/>
        </p:nvSpPr>
        <p:spPr>
          <a:xfrm>
            <a:off x="9748936" y="4597301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11734B3-B660-BD43-A132-9EC6CA99AE5C}"/>
              </a:ext>
            </a:extLst>
          </p:cNvPr>
          <p:cNvCxnSpPr>
            <a:cxnSpLocks/>
          </p:cNvCxnSpPr>
          <p:nvPr/>
        </p:nvCxnSpPr>
        <p:spPr>
          <a:xfrm>
            <a:off x="6911975" y="5937819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6B8B380-D99D-4C44-B544-4EB00B91C0ED}"/>
              </a:ext>
            </a:extLst>
          </p:cNvPr>
          <p:cNvCxnSpPr>
            <a:cxnSpLocks/>
          </p:cNvCxnSpPr>
          <p:nvPr/>
        </p:nvCxnSpPr>
        <p:spPr>
          <a:xfrm flipH="1" flipV="1">
            <a:off x="7452130" y="5097975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8471D2B-D1C9-9140-A57F-8865A3D749D4}"/>
              </a:ext>
            </a:extLst>
          </p:cNvPr>
          <p:cNvSpPr/>
          <p:nvPr/>
        </p:nvSpPr>
        <p:spPr>
          <a:xfrm>
            <a:off x="7331260" y="6028907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0FDB413-568B-AC4B-80BF-24F328272EEA}"/>
              </a:ext>
            </a:extLst>
          </p:cNvPr>
          <p:cNvCxnSpPr>
            <a:cxnSpLocks/>
          </p:cNvCxnSpPr>
          <p:nvPr/>
        </p:nvCxnSpPr>
        <p:spPr>
          <a:xfrm>
            <a:off x="8120813" y="5937819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AC0C6C3-6932-964E-8D68-0D8ABA45956C}"/>
              </a:ext>
            </a:extLst>
          </p:cNvPr>
          <p:cNvCxnSpPr>
            <a:cxnSpLocks/>
          </p:cNvCxnSpPr>
          <p:nvPr/>
        </p:nvCxnSpPr>
        <p:spPr>
          <a:xfrm flipH="1" flipV="1">
            <a:off x="8660968" y="5097975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BD08A725-177B-5C40-8AFD-B6AA45345638}"/>
              </a:ext>
            </a:extLst>
          </p:cNvPr>
          <p:cNvSpPr/>
          <p:nvPr/>
        </p:nvSpPr>
        <p:spPr>
          <a:xfrm>
            <a:off x="8540098" y="6028907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DAA9B0B-C677-3346-AF21-DBFB681E4B7B}"/>
              </a:ext>
            </a:extLst>
          </p:cNvPr>
          <p:cNvCxnSpPr>
            <a:cxnSpLocks/>
          </p:cNvCxnSpPr>
          <p:nvPr/>
        </p:nvCxnSpPr>
        <p:spPr>
          <a:xfrm>
            <a:off x="9329651" y="5937819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7953423-E458-A742-BA42-AAD5A87EC4BB}"/>
              </a:ext>
            </a:extLst>
          </p:cNvPr>
          <p:cNvCxnSpPr>
            <a:cxnSpLocks/>
          </p:cNvCxnSpPr>
          <p:nvPr/>
        </p:nvCxnSpPr>
        <p:spPr>
          <a:xfrm flipH="1" flipV="1">
            <a:off x="9869806" y="5097975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9081BB8-AFA6-5849-B2A4-47D918E46514}"/>
              </a:ext>
            </a:extLst>
          </p:cNvPr>
          <p:cNvSpPr/>
          <p:nvPr/>
        </p:nvSpPr>
        <p:spPr>
          <a:xfrm>
            <a:off x="9441411" y="5756342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3981D35-7A4B-6C46-80A2-97A310F055BF}"/>
              </a:ext>
            </a:extLst>
          </p:cNvPr>
          <p:cNvSpPr/>
          <p:nvPr/>
        </p:nvSpPr>
        <p:spPr>
          <a:xfrm>
            <a:off x="9576787" y="5562658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B5EF737-1C72-BF40-A197-DAA0BEC11889}"/>
              </a:ext>
            </a:extLst>
          </p:cNvPr>
          <p:cNvSpPr/>
          <p:nvPr/>
        </p:nvSpPr>
        <p:spPr>
          <a:xfrm>
            <a:off x="9709927" y="5368973"/>
            <a:ext cx="319756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14665B32-A149-2F48-9280-515FF825DF2C}"/>
              </a:ext>
            </a:extLst>
          </p:cNvPr>
          <p:cNvSpPr/>
          <p:nvPr/>
        </p:nvSpPr>
        <p:spPr>
          <a:xfrm>
            <a:off x="9748936" y="6028907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F997AC6-B150-824B-A242-E0FD2848473A}"/>
              </a:ext>
            </a:extLst>
          </p:cNvPr>
          <p:cNvCxnSpPr>
            <a:cxnSpLocks/>
          </p:cNvCxnSpPr>
          <p:nvPr/>
        </p:nvCxnSpPr>
        <p:spPr>
          <a:xfrm>
            <a:off x="6911975" y="1553479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E4BC434-68C6-5842-9ACB-B62AD6FEE561}"/>
              </a:ext>
            </a:extLst>
          </p:cNvPr>
          <p:cNvCxnSpPr>
            <a:cxnSpLocks/>
          </p:cNvCxnSpPr>
          <p:nvPr/>
        </p:nvCxnSpPr>
        <p:spPr>
          <a:xfrm flipH="1" flipV="1">
            <a:off x="7452130" y="713635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F04D8696-20B9-1548-B5DB-C2F26F5A5D38}"/>
              </a:ext>
            </a:extLst>
          </p:cNvPr>
          <p:cNvSpPr/>
          <p:nvPr/>
        </p:nvSpPr>
        <p:spPr>
          <a:xfrm>
            <a:off x="7331260" y="1644567"/>
            <a:ext cx="241738" cy="263306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58A5D69-DAB2-6740-BD3E-709C49170F56}"/>
              </a:ext>
            </a:extLst>
          </p:cNvPr>
          <p:cNvCxnSpPr>
            <a:cxnSpLocks/>
          </p:cNvCxnSpPr>
          <p:nvPr/>
        </p:nvCxnSpPr>
        <p:spPr>
          <a:xfrm>
            <a:off x="8120813" y="1553479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86DDB3A-523F-2244-817C-E65580E17468}"/>
              </a:ext>
            </a:extLst>
          </p:cNvPr>
          <p:cNvCxnSpPr>
            <a:cxnSpLocks/>
          </p:cNvCxnSpPr>
          <p:nvPr/>
        </p:nvCxnSpPr>
        <p:spPr>
          <a:xfrm flipH="1" flipV="1">
            <a:off x="8660968" y="713635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41142A8-DC1D-444A-BAD6-2FA04AFCCA4B}"/>
              </a:ext>
            </a:extLst>
          </p:cNvPr>
          <p:cNvSpPr/>
          <p:nvPr/>
        </p:nvSpPr>
        <p:spPr>
          <a:xfrm>
            <a:off x="8367949" y="1358577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2163CBE-4D7F-FB4A-BAA3-E66B65F2FE22}"/>
              </a:ext>
            </a:extLst>
          </p:cNvPr>
          <p:cNvSpPr/>
          <p:nvPr/>
        </p:nvSpPr>
        <p:spPr>
          <a:xfrm>
            <a:off x="8501089" y="1164892"/>
            <a:ext cx="319756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FEC8154-E05C-F04D-9D86-C9A84378A7CD}"/>
              </a:ext>
            </a:extLst>
          </p:cNvPr>
          <p:cNvCxnSpPr>
            <a:cxnSpLocks/>
          </p:cNvCxnSpPr>
          <p:nvPr/>
        </p:nvCxnSpPr>
        <p:spPr>
          <a:xfrm>
            <a:off x="9329651" y="1553479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A82531F-894F-3A44-93BE-8E3C482972F8}"/>
              </a:ext>
            </a:extLst>
          </p:cNvPr>
          <p:cNvCxnSpPr>
            <a:cxnSpLocks/>
          </p:cNvCxnSpPr>
          <p:nvPr/>
        </p:nvCxnSpPr>
        <p:spPr>
          <a:xfrm flipH="1" flipV="1">
            <a:off x="9869806" y="713635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72ED014-186F-1149-97E1-BE5157D7CD24}"/>
              </a:ext>
            </a:extLst>
          </p:cNvPr>
          <p:cNvSpPr/>
          <p:nvPr/>
        </p:nvSpPr>
        <p:spPr>
          <a:xfrm>
            <a:off x="9441411" y="1372002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4D4B659-EFAD-B842-81A5-0331C79619AF}"/>
              </a:ext>
            </a:extLst>
          </p:cNvPr>
          <p:cNvSpPr txBox="1"/>
          <p:nvPr/>
        </p:nvSpPr>
        <p:spPr>
          <a:xfrm>
            <a:off x="1029733" y="27973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D2865A9-F855-B745-95E3-2AEECAD125C3}"/>
              </a:ext>
            </a:extLst>
          </p:cNvPr>
          <p:cNvSpPr txBox="1"/>
          <p:nvPr/>
        </p:nvSpPr>
        <p:spPr>
          <a:xfrm>
            <a:off x="1057858" y="42389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E5881B0-8799-B943-B777-7BD189D3B3D3}"/>
              </a:ext>
            </a:extLst>
          </p:cNvPr>
          <p:cNvSpPr txBox="1"/>
          <p:nvPr/>
        </p:nvSpPr>
        <p:spPr>
          <a:xfrm>
            <a:off x="1063127" y="56666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1CC1ED6-F6DF-1C4C-904B-4CD533296282}"/>
              </a:ext>
            </a:extLst>
          </p:cNvPr>
          <p:cNvSpPr txBox="1"/>
          <p:nvPr/>
        </p:nvSpPr>
        <p:spPr>
          <a:xfrm>
            <a:off x="6364270" y="27737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95965CB-0627-0C45-85AD-92F046476A55}"/>
              </a:ext>
            </a:extLst>
          </p:cNvPr>
          <p:cNvSpPr txBox="1"/>
          <p:nvPr/>
        </p:nvSpPr>
        <p:spPr>
          <a:xfrm>
            <a:off x="6392395" y="42153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86065E8-CC5F-7540-AA7C-C52DD6C613C9}"/>
              </a:ext>
            </a:extLst>
          </p:cNvPr>
          <p:cNvSpPr txBox="1"/>
          <p:nvPr/>
        </p:nvSpPr>
        <p:spPr>
          <a:xfrm>
            <a:off x="6397664" y="56430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B2DCF7C-C45E-4F49-A150-29B0EF34B40B}"/>
              </a:ext>
            </a:extLst>
          </p:cNvPr>
          <p:cNvSpPr txBox="1"/>
          <p:nvPr/>
        </p:nvSpPr>
        <p:spPr>
          <a:xfrm>
            <a:off x="6374162" y="1332073"/>
            <a:ext cx="29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3ADEEE-CE52-094B-890C-F2DEBA496417}"/>
              </a:ext>
            </a:extLst>
          </p:cNvPr>
          <p:cNvSpPr/>
          <p:nvPr/>
        </p:nvSpPr>
        <p:spPr>
          <a:xfrm>
            <a:off x="6703699" y="435286"/>
            <a:ext cx="3921860" cy="164954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FD7DD75-52F1-6F44-816A-03E3584C9751}"/>
              </a:ext>
            </a:extLst>
          </p:cNvPr>
          <p:cNvSpPr/>
          <p:nvPr/>
        </p:nvSpPr>
        <p:spPr>
          <a:xfrm>
            <a:off x="9572569" y="1190130"/>
            <a:ext cx="586036" cy="181477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ADFD151-CA24-C44F-B595-35C126FBF336}"/>
              </a:ext>
            </a:extLst>
          </p:cNvPr>
          <p:cNvSpPr/>
          <p:nvPr/>
        </p:nvSpPr>
        <p:spPr>
          <a:xfrm>
            <a:off x="9705709" y="996445"/>
            <a:ext cx="319756" cy="181478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7B2F219-0D81-864C-A4C4-94A6530C3B25}"/>
              </a:ext>
            </a:extLst>
          </p:cNvPr>
          <p:cNvSpPr/>
          <p:nvPr/>
        </p:nvSpPr>
        <p:spPr>
          <a:xfrm>
            <a:off x="8819708" y="1647649"/>
            <a:ext cx="241738" cy="2633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DB49ED7-6D5C-4549-997A-8E753EB3A699}"/>
              </a:ext>
            </a:extLst>
          </p:cNvPr>
          <p:cNvSpPr/>
          <p:nvPr/>
        </p:nvSpPr>
        <p:spPr>
          <a:xfrm>
            <a:off x="7607325" y="1650034"/>
            <a:ext cx="241738" cy="2633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2375879-B5AA-7C4F-B5E0-117575C407FC}"/>
              </a:ext>
            </a:extLst>
          </p:cNvPr>
          <p:cNvSpPr/>
          <p:nvPr/>
        </p:nvSpPr>
        <p:spPr>
          <a:xfrm>
            <a:off x="10025465" y="1641050"/>
            <a:ext cx="241738" cy="2633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E9BC45C-E56F-7940-82D3-2F9F36CC0704}"/>
              </a:ext>
            </a:extLst>
          </p:cNvPr>
          <p:cNvSpPr/>
          <p:nvPr/>
        </p:nvSpPr>
        <p:spPr>
          <a:xfrm>
            <a:off x="8547647" y="1647649"/>
            <a:ext cx="241738" cy="263306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4A9232E-7E0B-6D41-A459-F568CCA82419}"/>
              </a:ext>
            </a:extLst>
          </p:cNvPr>
          <p:cNvSpPr/>
          <p:nvPr/>
        </p:nvSpPr>
        <p:spPr>
          <a:xfrm>
            <a:off x="9722633" y="1650034"/>
            <a:ext cx="241738" cy="263306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Circular Arrow 7">
            <a:extLst>
              <a:ext uri="{FF2B5EF4-FFF2-40B4-BE49-F238E27FC236}">
                <a16:creationId xmlns:a16="http://schemas.microsoft.com/office/drawing/2014/main" id="{B85F339B-D69A-AA4B-A1C7-DC9028ADF7FC}"/>
              </a:ext>
            </a:extLst>
          </p:cNvPr>
          <p:cNvSpPr/>
          <p:nvPr/>
        </p:nvSpPr>
        <p:spPr>
          <a:xfrm rot="20934498">
            <a:off x="8860062" y="605962"/>
            <a:ext cx="597191" cy="575050"/>
          </a:xfrm>
          <a:prstGeom prst="circular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副标题 2">
            <a:extLst>
              <a:ext uri="{FF2B5EF4-FFF2-40B4-BE49-F238E27FC236}">
                <a16:creationId xmlns:a16="http://schemas.microsoft.com/office/drawing/2014/main" id="{58BEC562-D6DD-084D-B29A-573187ADF582}"/>
              </a:ext>
            </a:extLst>
          </p:cNvPr>
          <p:cNvSpPr txBox="1">
            <a:spLocks/>
          </p:cNvSpPr>
          <p:nvPr/>
        </p:nvSpPr>
        <p:spPr>
          <a:xfrm>
            <a:off x="106016" y="6454909"/>
            <a:ext cx="2471531" cy="355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COPYRIGHT: KUILIANG ZHANG</a:t>
            </a:r>
            <a:r>
              <a:rPr lang="en-US" altLang="zh-CN" sz="1600" dirty="0"/>
              <a:t> ©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7518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90" grpId="0" animBg="1"/>
      <p:bldP spid="92" grpId="0" animBg="1"/>
      <p:bldP spid="95" grpId="0" animBg="1"/>
      <p:bldP spid="98" grpId="0" animBg="1"/>
      <p:bldP spid="103" grpId="0" animBg="1"/>
      <p:bldP spid="104" grpId="0" animBg="1"/>
      <p:bldP spid="110" grpId="0" animBg="1"/>
      <p:bldP spid="113" grpId="0" animBg="1"/>
      <p:bldP spid="114" grpId="0" animBg="1"/>
      <p:bldP spid="116" grpId="0" animBg="1"/>
      <p:bldP spid="122" grpId="0" animBg="1"/>
      <p:bldP spid="128" grpId="0" animBg="1"/>
      <p:bldP spid="131" grpId="0" animBg="1"/>
      <p:bldP spid="132" grpId="0" animBg="1"/>
      <p:bldP spid="133" grpId="0" animBg="1"/>
      <p:bldP spid="134" grpId="0" animBg="1"/>
      <p:bldP spid="175" grpId="0"/>
      <p:bldP spid="176" grpId="0"/>
      <p:bldP spid="177" grpId="0"/>
      <p:bldP spid="96" grpId="0" animBg="1"/>
      <p:bldP spid="97" grpId="0" animBg="1"/>
      <p:bldP spid="101" grpId="0" animBg="1"/>
      <p:bldP spid="102" grpId="0" animBg="1"/>
      <p:bldP spid="10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AD9A-6F45-E848-BF19-924D0D72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intuition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909747-4C53-2041-AE90-DC9F12FE4227}"/>
              </a:ext>
            </a:extLst>
          </p:cNvPr>
          <p:cNvCxnSpPr>
            <a:cxnSpLocks/>
          </p:cNvCxnSpPr>
          <p:nvPr/>
        </p:nvCxnSpPr>
        <p:spPr>
          <a:xfrm>
            <a:off x="1590910" y="3073395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DCCEBE-0645-7341-A44D-24B1B1E5A94F}"/>
              </a:ext>
            </a:extLst>
          </p:cNvPr>
          <p:cNvCxnSpPr>
            <a:cxnSpLocks/>
          </p:cNvCxnSpPr>
          <p:nvPr/>
        </p:nvCxnSpPr>
        <p:spPr>
          <a:xfrm flipH="1" flipV="1">
            <a:off x="2131065" y="2233551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9501DD9-73DC-AE4C-A3D0-84DFF9993F28}"/>
              </a:ext>
            </a:extLst>
          </p:cNvPr>
          <p:cNvSpPr/>
          <p:nvPr/>
        </p:nvSpPr>
        <p:spPr>
          <a:xfrm>
            <a:off x="1702670" y="2891918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B49E2B-9548-4748-A6D2-B328EDA82616}"/>
              </a:ext>
            </a:extLst>
          </p:cNvPr>
          <p:cNvSpPr/>
          <p:nvPr/>
        </p:nvSpPr>
        <p:spPr>
          <a:xfrm>
            <a:off x="1838046" y="2698234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54E77A-9267-5D41-9811-58245EDABA73}"/>
              </a:ext>
            </a:extLst>
          </p:cNvPr>
          <p:cNvCxnSpPr>
            <a:cxnSpLocks/>
          </p:cNvCxnSpPr>
          <p:nvPr/>
        </p:nvCxnSpPr>
        <p:spPr>
          <a:xfrm>
            <a:off x="2799748" y="3073395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B0906E-7DB1-774B-90A4-DB3BCF54CA73}"/>
              </a:ext>
            </a:extLst>
          </p:cNvPr>
          <p:cNvCxnSpPr>
            <a:cxnSpLocks/>
          </p:cNvCxnSpPr>
          <p:nvPr/>
        </p:nvCxnSpPr>
        <p:spPr>
          <a:xfrm flipH="1" flipV="1">
            <a:off x="3339903" y="2233551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BFB8AD3-BEFA-D145-9E44-B08C07790711}"/>
              </a:ext>
            </a:extLst>
          </p:cNvPr>
          <p:cNvCxnSpPr>
            <a:cxnSpLocks/>
          </p:cNvCxnSpPr>
          <p:nvPr/>
        </p:nvCxnSpPr>
        <p:spPr>
          <a:xfrm>
            <a:off x="4008586" y="3073395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D1AFCD-89C7-D84B-9608-69E88051FA1B}"/>
              </a:ext>
            </a:extLst>
          </p:cNvPr>
          <p:cNvCxnSpPr>
            <a:cxnSpLocks/>
          </p:cNvCxnSpPr>
          <p:nvPr/>
        </p:nvCxnSpPr>
        <p:spPr>
          <a:xfrm flipH="1" flipV="1">
            <a:off x="4548741" y="2233551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38EE34C-F917-3E4C-AC68-AC2F3AEA594A}"/>
              </a:ext>
            </a:extLst>
          </p:cNvPr>
          <p:cNvSpPr/>
          <p:nvPr/>
        </p:nvSpPr>
        <p:spPr>
          <a:xfrm>
            <a:off x="1960338" y="2510653"/>
            <a:ext cx="319756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0351174-76D0-2847-895B-A9E44F6240D1}"/>
              </a:ext>
            </a:extLst>
          </p:cNvPr>
          <p:cNvCxnSpPr>
            <a:cxnSpLocks/>
          </p:cNvCxnSpPr>
          <p:nvPr/>
        </p:nvCxnSpPr>
        <p:spPr>
          <a:xfrm>
            <a:off x="1590910" y="4505002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EE776F7-1E94-A846-A41D-CC78EE67CAC6}"/>
              </a:ext>
            </a:extLst>
          </p:cNvPr>
          <p:cNvCxnSpPr>
            <a:cxnSpLocks/>
          </p:cNvCxnSpPr>
          <p:nvPr/>
        </p:nvCxnSpPr>
        <p:spPr>
          <a:xfrm flipH="1" flipV="1">
            <a:off x="2131065" y="3665158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1180577-CE82-3E4B-85AA-8426EAC71143}"/>
              </a:ext>
            </a:extLst>
          </p:cNvPr>
          <p:cNvCxnSpPr>
            <a:cxnSpLocks/>
          </p:cNvCxnSpPr>
          <p:nvPr/>
        </p:nvCxnSpPr>
        <p:spPr>
          <a:xfrm>
            <a:off x="2799748" y="4505002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BB74F91-8743-D64F-884B-1A55705300EC}"/>
              </a:ext>
            </a:extLst>
          </p:cNvPr>
          <p:cNvCxnSpPr>
            <a:cxnSpLocks/>
          </p:cNvCxnSpPr>
          <p:nvPr/>
        </p:nvCxnSpPr>
        <p:spPr>
          <a:xfrm flipH="1" flipV="1">
            <a:off x="3339903" y="3665158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ADA3626-B88C-DF49-9FEF-56F54256B7EE}"/>
              </a:ext>
            </a:extLst>
          </p:cNvPr>
          <p:cNvCxnSpPr>
            <a:cxnSpLocks/>
          </p:cNvCxnSpPr>
          <p:nvPr/>
        </p:nvCxnSpPr>
        <p:spPr>
          <a:xfrm>
            <a:off x="4008586" y="4505002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7091EAA-2F60-8041-B66A-60C810E230EB}"/>
              </a:ext>
            </a:extLst>
          </p:cNvPr>
          <p:cNvCxnSpPr>
            <a:cxnSpLocks/>
          </p:cNvCxnSpPr>
          <p:nvPr/>
        </p:nvCxnSpPr>
        <p:spPr>
          <a:xfrm flipH="1" flipV="1">
            <a:off x="4548741" y="3665158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230D5D4-42DE-374E-8A66-177B93C3D046}"/>
              </a:ext>
            </a:extLst>
          </p:cNvPr>
          <p:cNvCxnSpPr>
            <a:cxnSpLocks/>
          </p:cNvCxnSpPr>
          <p:nvPr/>
        </p:nvCxnSpPr>
        <p:spPr>
          <a:xfrm>
            <a:off x="1590910" y="5936608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46C6514-7288-1F43-A8AD-3DA6406F2B72}"/>
              </a:ext>
            </a:extLst>
          </p:cNvPr>
          <p:cNvCxnSpPr>
            <a:cxnSpLocks/>
          </p:cNvCxnSpPr>
          <p:nvPr/>
        </p:nvCxnSpPr>
        <p:spPr>
          <a:xfrm flipH="1" flipV="1">
            <a:off x="2131065" y="5096764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B3D68A-DEE0-004F-9F23-BE55D781A25E}"/>
              </a:ext>
            </a:extLst>
          </p:cNvPr>
          <p:cNvCxnSpPr>
            <a:cxnSpLocks/>
          </p:cNvCxnSpPr>
          <p:nvPr/>
        </p:nvCxnSpPr>
        <p:spPr>
          <a:xfrm>
            <a:off x="2799748" y="5936608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5720F28-01E6-8840-981E-9797905D5A3D}"/>
              </a:ext>
            </a:extLst>
          </p:cNvPr>
          <p:cNvCxnSpPr>
            <a:cxnSpLocks/>
          </p:cNvCxnSpPr>
          <p:nvPr/>
        </p:nvCxnSpPr>
        <p:spPr>
          <a:xfrm flipH="1" flipV="1">
            <a:off x="3339903" y="5096764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489BD8C-77F3-3E41-B6FF-7BA141B3EF2A}"/>
              </a:ext>
            </a:extLst>
          </p:cNvPr>
          <p:cNvCxnSpPr>
            <a:cxnSpLocks/>
          </p:cNvCxnSpPr>
          <p:nvPr/>
        </p:nvCxnSpPr>
        <p:spPr>
          <a:xfrm>
            <a:off x="4008586" y="5936608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A2128E9-87A9-9E4B-99B5-5329F83C80F9}"/>
              </a:ext>
            </a:extLst>
          </p:cNvPr>
          <p:cNvCxnSpPr>
            <a:cxnSpLocks/>
          </p:cNvCxnSpPr>
          <p:nvPr/>
        </p:nvCxnSpPr>
        <p:spPr>
          <a:xfrm flipH="1" flipV="1">
            <a:off x="4548741" y="5096764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64D4B659-EFAD-B842-81A5-0331C79619AF}"/>
              </a:ext>
            </a:extLst>
          </p:cNvPr>
          <p:cNvSpPr txBox="1"/>
          <p:nvPr/>
        </p:nvSpPr>
        <p:spPr>
          <a:xfrm>
            <a:off x="1029733" y="27973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D2865A9-F855-B745-95E3-2AEECAD125C3}"/>
              </a:ext>
            </a:extLst>
          </p:cNvPr>
          <p:cNvSpPr txBox="1"/>
          <p:nvPr/>
        </p:nvSpPr>
        <p:spPr>
          <a:xfrm>
            <a:off x="1057858" y="42389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E5881B0-8799-B943-B777-7BD189D3B3D3}"/>
              </a:ext>
            </a:extLst>
          </p:cNvPr>
          <p:cNvSpPr txBox="1"/>
          <p:nvPr/>
        </p:nvSpPr>
        <p:spPr>
          <a:xfrm>
            <a:off x="1063127" y="56666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219DB49C-0FD1-9940-902E-10F4DED2A1FA}"/>
              </a:ext>
            </a:extLst>
          </p:cNvPr>
          <p:cNvSpPr/>
          <p:nvPr/>
        </p:nvSpPr>
        <p:spPr>
          <a:xfrm>
            <a:off x="3045748" y="4322602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2D4041F-CB68-1A40-8696-742F950BF3A8}"/>
              </a:ext>
            </a:extLst>
          </p:cNvPr>
          <p:cNvSpPr/>
          <p:nvPr/>
        </p:nvSpPr>
        <p:spPr>
          <a:xfrm>
            <a:off x="3168040" y="4135021"/>
            <a:ext cx="319756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FBD7A34-AEA1-3E4D-9C0B-80F5997035FB}"/>
              </a:ext>
            </a:extLst>
          </p:cNvPr>
          <p:cNvSpPr/>
          <p:nvPr/>
        </p:nvSpPr>
        <p:spPr>
          <a:xfrm>
            <a:off x="4124614" y="4316499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A67515A0-E4AA-5144-86B0-0D112D313BB6}"/>
              </a:ext>
            </a:extLst>
          </p:cNvPr>
          <p:cNvSpPr/>
          <p:nvPr/>
        </p:nvSpPr>
        <p:spPr>
          <a:xfrm>
            <a:off x="4128131" y="5759895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E245868-BCBF-0942-99BB-04B3F06B64B5}"/>
              </a:ext>
            </a:extLst>
          </p:cNvPr>
          <p:cNvSpPr/>
          <p:nvPr/>
        </p:nvSpPr>
        <p:spPr>
          <a:xfrm>
            <a:off x="4263507" y="5566211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CE502F4-D865-FD43-86DC-01269849923E}"/>
              </a:ext>
            </a:extLst>
          </p:cNvPr>
          <p:cNvSpPr/>
          <p:nvPr/>
        </p:nvSpPr>
        <p:spPr>
          <a:xfrm>
            <a:off x="4385799" y="5378630"/>
            <a:ext cx="319756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63762128-0C3E-A143-875B-85B77F2C320D}"/>
              </a:ext>
            </a:extLst>
          </p:cNvPr>
          <p:cNvSpPr/>
          <p:nvPr/>
        </p:nvSpPr>
        <p:spPr>
          <a:xfrm>
            <a:off x="2010195" y="3164483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E5DE4ACF-5C59-A245-821B-1666D243F5DA}"/>
              </a:ext>
            </a:extLst>
          </p:cNvPr>
          <p:cNvSpPr/>
          <p:nvPr/>
        </p:nvSpPr>
        <p:spPr>
          <a:xfrm>
            <a:off x="3219033" y="3164483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71D411B2-729B-A444-A935-A6EA5C00CDA3}"/>
              </a:ext>
            </a:extLst>
          </p:cNvPr>
          <p:cNvSpPr/>
          <p:nvPr/>
        </p:nvSpPr>
        <p:spPr>
          <a:xfrm>
            <a:off x="4427871" y="3164483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DBB7B468-00AC-F54B-A31C-8B1E32F8D1E3}"/>
              </a:ext>
            </a:extLst>
          </p:cNvPr>
          <p:cNvSpPr/>
          <p:nvPr/>
        </p:nvSpPr>
        <p:spPr>
          <a:xfrm>
            <a:off x="2010195" y="4596090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E6E24556-BA30-D944-AB92-B1DE3D07928C}"/>
              </a:ext>
            </a:extLst>
          </p:cNvPr>
          <p:cNvSpPr/>
          <p:nvPr/>
        </p:nvSpPr>
        <p:spPr>
          <a:xfrm>
            <a:off x="3219033" y="4596090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DD827108-45FA-6548-A024-A322455923DD}"/>
              </a:ext>
            </a:extLst>
          </p:cNvPr>
          <p:cNvSpPr/>
          <p:nvPr/>
        </p:nvSpPr>
        <p:spPr>
          <a:xfrm>
            <a:off x="4427871" y="4596090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AAEB3149-9A50-C64E-B2E6-11AD0F3D5D0F}"/>
              </a:ext>
            </a:extLst>
          </p:cNvPr>
          <p:cNvSpPr/>
          <p:nvPr/>
        </p:nvSpPr>
        <p:spPr>
          <a:xfrm>
            <a:off x="2010195" y="6027696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A8247604-775A-834D-B8FD-702963F51241}"/>
              </a:ext>
            </a:extLst>
          </p:cNvPr>
          <p:cNvSpPr/>
          <p:nvPr/>
        </p:nvSpPr>
        <p:spPr>
          <a:xfrm>
            <a:off x="3219033" y="6027696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C989C427-144A-484E-872C-CDB94F6BB1A4}"/>
              </a:ext>
            </a:extLst>
          </p:cNvPr>
          <p:cNvSpPr/>
          <p:nvPr/>
        </p:nvSpPr>
        <p:spPr>
          <a:xfrm>
            <a:off x="4427871" y="6027696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C956BA-EC1E-144B-91C9-900AEC17AAF1}"/>
              </a:ext>
            </a:extLst>
          </p:cNvPr>
          <p:cNvSpPr/>
          <p:nvPr/>
        </p:nvSpPr>
        <p:spPr>
          <a:xfrm>
            <a:off x="5063089" y="7865980"/>
            <a:ext cx="5244662" cy="30886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副标题 2">
            <a:extLst>
              <a:ext uri="{FF2B5EF4-FFF2-40B4-BE49-F238E27FC236}">
                <a16:creationId xmlns:a16="http://schemas.microsoft.com/office/drawing/2014/main" id="{8AE72233-C2D9-EB41-959A-90A14AEA6D8C}"/>
              </a:ext>
            </a:extLst>
          </p:cNvPr>
          <p:cNvSpPr txBox="1">
            <a:spLocks/>
          </p:cNvSpPr>
          <p:nvPr/>
        </p:nvSpPr>
        <p:spPr>
          <a:xfrm>
            <a:off x="106016" y="6454909"/>
            <a:ext cx="2471531" cy="355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COPYRIGHT: KUILIANG ZHANG</a:t>
            </a:r>
            <a:r>
              <a:rPr lang="en-US" altLang="zh-CN" sz="1600" dirty="0"/>
              <a:t> ©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6315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  <p:bldP spid="193" grpId="0" animBg="1"/>
      <p:bldP spid="194" grpId="0" animBg="1"/>
      <p:bldP spid="200" grpId="0" animBg="1"/>
      <p:bldP spid="201" grpId="0" animBg="1"/>
      <p:bldP spid="2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AD9A-6F45-E848-BF19-924D0D72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intuition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909747-4C53-2041-AE90-DC9F12FE4227}"/>
              </a:ext>
            </a:extLst>
          </p:cNvPr>
          <p:cNvCxnSpPr>
            <a:cxnSpLocks/>
          </p:cNvCxnSpPr>
          <p:nvPr/>
        </p:nvCxnSpPr>
        <p:spPr>
          <a:xfrm>
            <a:off x="1590910" y="3073395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DCCEBE-0645-7341-A44D-24B1B1E5A94F}"/>
              </a:ext>
            </a:extLst>
          </p:cNvPr>
          <p:cNvCxnSpPr>
            <a:cxnSpLocks/>
          </p:cNvCxnSpPr>
          <p:nvPr/>
        </p:nvCxnSpPr>
        <p:spPr>
          <a:xfrm flipH="1" flipV="1">
            <a:off x="2131065" y="2233551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9501DD9-73DC-AE4C-A3D0-84DFF9993F28}"/>
              </a:ext>
            </a:extLst>
          </p:cNvPr>
          <p:cNvSpPr/>
          <p:nvPr/>
        </p:nvSpPr>
        <p:spPr>
          <a:xfrm>
            <a:off x="1702670" y="2891918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B49E2B-9548-4748-A6D2-B328EDA82616}"/>
              </a:ext>
            </a:extLst>
          </p:cNvPr>
          <p:cNvSpPr/>
          <p:nvPr/>
        </p:nvSpPr>
        <p:spPr>
          <a:xfrm>
            <a:off x="1838046" y="2698234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54E77A-9267-5D41-9811-58245EDABA73}"/>
              </a:ext>
            </a:extLst>
          </p:cNvPr>
          <p:cNvCxnSpPr>
            <a:cxnSpLocks/>
          </p:cNvCxnSpPr>
          <p:nvPr/>
        </p:nvCxnSpPr>
        <p:spPr>
          <a:xfrm>
            <a:off x="2799748" y="3073395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B0906E-7DB1-774B-90A4-DB3BCF54CA73}"/>
              </a:ext>
            </a:extLst>
          </p:cNvPr>
          <p:cNvCxnSpPr>
            <a:cxnSpLocks/>
          </p:cNvCxnSpPr>
          <p:nvPr/>
        </p:nvCxnSpPr>
        <p:spPr>
          <a:xfrm flipH="1" flipV="1">
            <a:off x="3339903" y="2233551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BFB8AD3-BEFA-D145-9E44-B08C07790711}"/>
              </a:ext>
            </a:extLst>
          </p:cNvPr>
          <p:cNvCxnSpPr>
            <a:cxnSpLocks/>
          </p:cNvCxnSpPr>
          <p:nvPr/>
        </p:nvCxnSpPr>
        <p:spPr>
          <a:xfrm>
            <a:off x="4008586" y="3073395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D1AFCD-89C7-D84B-9608-69E88051FA1B}"/>
              </a:ext>
            </a:extLst>
          </p:cNvPr>
          <p:cNvCxnSpPr>
            <a:cxnSpLocks/>
          </p:cNvCxnSpPr>
          <p:nvPr/>
        </p:nvCxnSpPr>
        <p:spPr>
          <a:xfrm flipH="1" flipV="1">
            <a:off x="4548741" y="2233551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38EE34C-F917-3E4C-AC68-AC2F3AEA594A}"/>
              </a:ext>
            </a:extLst>
          </p:cNvPr>
          <p:cNvSpPr/>
          <p:nvPr/>
        </p:nvSpPr>
        <p:spPr>
          <a:xfrm>
            <a:off x="1960338" y="2510653"/>
            <a:ext cx="319756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0351174-76D0-2847-895B-A9E44F6240D1}"/>
              </a:ext>
            </a:extLst>
          </p:cNvPr>
          <p:cNvCxnSpPr>
            <a:cxnSpLocks/>
          </p:cNvCxnSpPr>
          <p:nvPr/>
        </p:nvCxnSpPr>
        <p:spPr>
          <a:xfrm>
            <a:off x="1590910" y="4505002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EE776F7-1E94-A846-A41D-CC78EE67CAC6}"/>
              </a:ext>
            </a:extLst>
          </p:cNvPr>
          <p:cNvCxnSpPr>
            <a:cxnSpLocks/>
          </p:cNvCxnSpPr>
          <p:nvPr/>
        </p:nvCxnSpPr>
        <p:spPr>
          <a:xfrm flipH="1" flipV="1">
            <a:off x="2131065" y="3665158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1180577-CE82-3E4B-85AA-8426EAC71143}"/>
              </a:ext>
            </a:extLst>
          </p:cNvPr>
          <p:cNvCxnSpPr>
            <a:cxnSpLocks/>
          </p:cNvCxnSpPr>
          <p:nvPr/>
        </p:nvCxnSpPr>
        <p:spPr>
          <a:xfrm>
            <a:off x="2799748" y="4505002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BB74F91-8743-D64F-884B-1A55705300EC}"/>
              </a:ext>
            </a:extLst>
          </p:cNvPr>
          <p:cNvCxnSpPr>
            <a:cxnSpLocks/>
          </p:cNvCxnSpPr>
          <p:nvPr/>
        </p:nvCxnSpPr>
        <p:spPr>
          <a:xfrm flipH="1" flipV="1">
            <a:off x="3339903" y="3665158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ADA3626-B88C-DF49-9FEF-56F54256B7EE}"/>
              </a:ext>
            </a:extLst>
          </p:cNvPr>
          <p:cNvCxnSpPr>
            <a:cxnSpLocks/>
          </p:cNvCxnSpPr>
          <p:nvPr/>
        </p:nvCxnSpPr>
        <p:spPr>
          <a:xfrm>
            <a:off x="4008586" y="4505002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7091EAA-2F60-8041-B66A-60C810E230EB}"/>
              </a:ext>
            </a:extLst>
          </p:cNvPr>
          <p:cNvCxnSpPr>
            <a:cxnSpLocks/>
          </p:cNvCxnSpPr>
          <p:nvPr/>
        </p:nvCxnSpPr>
        <p:spPr>
          <a:xfrm flipH="1" flipV="1">
            <a:off x="4548741" y="3665158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230D5D4-42DE-374E-8A66-177B93C3D046}"/>
              </a:ext>
            </a:extLst>
          </p:cNvPr>
          <p:cNvCxnSpPr>
            <a:cxnSpLocks/>
          </p:cNvCxnSpPr>
          <p:nvPr/>
        </p:nvCxnSpPr>
        <p:spPr>
          <a:xfrm>
            <a:off x="1590910" y="5936608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46C6514-7288-1F43-A8AD-3DA6406F2B72}"/>
              </a:ext>
            </a:extLst>
          </p:cNvPr>
          <p:cNvCxnSpPr>
            <a:cxnSpLocks/>
          </p:cNvCxnSpPr>
          <p:nvPr/>
        </p:nvCxnSpPr>
        <p:spPr>
          <a:xfrm flipH="1" flipV="1">
            <a:off x="2131065" y="5096764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B3D68A-DEE0-004F-9F23-BE55D781A25E}"/>
              </a:ext>
            </a:extLst>
          </p:cNvPr>
          <p:cNvCxnSpPr>
            <a:cxnSpLocks/>
          </p:cNvCxnSpPr>
          <p:nvPr/>
        </p:nvCxnSpPr>
        <p:spPr>
          <a:xfrm>
            <a:off x="2799748" y="5936608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5720F28-01E6-8840-981E-9797905D5A3D}"/>
              </a:ext>
            </a:extLst>
          </p:cNvPr>
          <p:cNvCxnSpPr>
            <a:cxnSpLocks/>
          </p:cNvCxnSpPr>
          <p:nvPr/>
        </p:nvCxnSpPr>
        <p:spPr>
          <a:xfrm flipH="1" flipV="1">
            <a:off x="3339903" y="5096764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489BD8C-77F3-3E41-B6FF-7BA141B3EF2A}"/>
              </a:ext>
            </a:extLst>
          </p:cNvPr>
          <p:cNvCxnSpPr>
            <a:cxnSpLocks/>
          </p:cNvCxnSpPr>
          <p:nvPr/>
        </p:nvCxnSpPr>
        <p:spPr>
          <a:xfrm>
            <a:off x="4008586" y="5936608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A2128E9-87A9-9E4B-99B5-5329F83C80F9}"/>
              </a:ext>
            </a:extLst>
          </p:cNvPr>
          <p:cNvCxnSpPr>
            <a:cxnSpLocks/>
          </p:cNvCxnSpPr>
          <p:nvPr/>
        </p:nvCxnSpPr>
        <p:spPr>
          <a:xfrm flipH="1" flipV="1">
            <a:off x="4548741" y="5096764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C50B6E1-3228-F945-B89E-64A058F5EF85}"/>
              </a:ext>
            </a:extLst>
          </p:cNvPr>
          <p:cNvCxnSpPr>
            <a:cxnSpLocks/>
          </p:cNvCxnSpPr>
          <p:nvPr/>
        </p:nvCxnSpPr>
        <p:spPr>
          <a:xfrm>
            <a:off x="6911975" y="3074606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61BD6B8-D237-B848-BB20-5ECB00AD8D00}"/>
              </a:ext>
            </a:extLst>
          </p:cNvPr>
          <p:cNvCxnSpPr>
            <a:cxnSpLocks/>
          </p:cNvCxnSpPr>
          <p:nvPr/>
        </p:nvCxnSpPr>
        <p:spPr>
          <a:xfrm flipH="1" flipV="1">
            <a:off x="7452130" y="2234762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757DC1D-E92E-CA48-87D7-325CD38C9293}"/>
              </a:ext>
            </a:extLst>
          </p:cNvPr>
          <p:cNvCxnSpPr>
            <a:cxnSpLocks/>
          </p:cNvCxnSpPr>
          <p:nvPr/>
        </p:nvCxnSpPr>
        <p:spPr>
          <a:xfrm>
            <a:off x="8120813" y="3074606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7CD2C4C-27CD-FE43-9639-559B66A61301}"/>
              </a:ext>
            </a:extLst>
          </p:cNvPr>
          <p:cNvCxnSpPr>
            <a:cxnSpLocks/>
          </p:cNvCxnSpPr>
          <p:nvPr/>
        </p:nvCxnSpPr>
        <p:spPr>
          <a:xfrm flipH="1" flipV="1">
            <a:off x="8660968" y="2234762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85A83F1-0D85-814F-A6CE-C7BD2F655152}"/>
              </a:ext>
            </a:extLst>
          </p:cNvPr>
          <p:cNvCxnSpPr>
            <a:cxnSpLocks/>
          </p:cNvCxnSpPr>
          <p:nvPr/>
        </p:nvCxnSpPr>
        <p:spPr>
          <a:xfrm>
            <a:off x="9329651" y="3074606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DB910D0-1FD8-A749-A60A-2160CA1DA6D6}"/>
              </a:ext>
            </a:extLst>
          </p:cNvPr>
          <p:cNvCxnSpPr>
            <a:cxnSpLocks/>
          </p:cNvCxnSpPr>
          <p:nvPr/>
        </p:nvCxnSpPr>
        <p:spPr>
          <a:xfrm flipH="1" flipV="1">
            <a:off x="9869806" y="2234762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019B86-6DD7-674A-B998-F53D5FB996EE}"/>
              </a:ext>
            </a:extLst>
          </p:cNvPr>
          <p:cNvCxnSpPr>
            <a:cxnSpLocks/>
          </p:cNvCxnSpPr>
          <p:nvPr/>
        </p:nvCxnSpPr>
        <p:spPr>
          <a:xfrm>
            <a:off x="6911975" y="4506213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03350F7-B941-FE4B-A344-9A2A620E2999}"/>
              </a:ext>
            </a:extLst>
          </p:cNvPr>
          <p:cNvCxnSpPr>
            <a:cxnSpLocks/>
          </p:cNvCxnSpPr>
          <p:nvPr/>
        </p:nvCxnSpPr>
        <p:spPr>
          <a:xfrm flipH="1" flipV="1">
            <a:off x="7452130" y="3666369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82C9155-9A99-CF41-8A51-837F6955B79E}"/>
              </a:ext>
            </a:extLst>
          </p:cNvPr>
          <p:cNvCxnSpPr>
            <a:cxnSpLocks/>
          </p:cNvCxnSpPr>
          <p:nvPr/>
        </p:nvCxnSpPr>
        <p:spPr>
          <a:xfrm>
            <a:off x="8120813" y="4506213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A7245DE-5939-D94C-967A-44E3EC8B9E2B}"/>
              </a:ext>
            </a:extLst>
          </p:cNvPr>
          <p:cNvCxnSpPr>
            <a:cxnSpLocks/>
          </p:cNvCxnSpPr>
          <p:nvPr/>
        </p:nvCxnSpPr>
        <p:spPr>
          <a:xfrm flipH="1" flipV="1">
            <a:off x="8660968" y="3666369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758DE61-08EC-D44F-81AB-165CFE7F2013}"/>
              </a:ext>
            </a:extLst>
          </p:cNvPr>
          <p:cNvCxnSpPr>
            <a:cxnSpLocks/>
          </p:cNvCxnSpPr>
          <p:nvPr/>
        </p:nvCxnSpPr>
        <p:spPr>
          <a:xfrm>
            <a:off x="9329651" y="4506213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F356C95-88B1-CC4E-9442-4D95D70A9C53}"/>
              </a:ext>
            </a:extLst>
          </p:cNvPr>
          <p:cNvCxnSpPr>
            <a:cxnSpLocks/>
          </p:cNvCxnSpPr>
          <p:nvPr/>
        </p:nvCxnSpPr>
        <p:spPr>
          <a:xfrm flipH="1" flipV="1">
            <a:off x="9869806" y="3666369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11734B3-B660-BD43-A132-9EC6CA99AE5C}"/>
              </a:ext>
            </a:extLst>
          </p:cNvPr>
          <p:cNvCxnSpPr>
            <a:cxnSpLocks/>
          </p:cNvCxnSpPr>
          <p:nvPr/>
        </p:nvCxnSpPr>
        <p:spPr>
          <a:xfrm>
            <a:off x="6911975" y="5937819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6B8B380-D99D-4C44-B544-4EB00B91C0ED}"/>
              </a:ext>
            </a:extLst>
          </p:cNvPr>
          <p:cNvCxnSpPr>
            <a:cxnSpLocks/>
          </p:cNvCxnSpPr>
          <p:nvPr/>
        </p:nvCxnSpPr>
        <p:spPr>
          <a:xfrm flipH="1" flipV="1">
            <a:off x="7452130" y="5097975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0FDB413-568B-AC4B-80BF-24F328272EEA}"/>
              </a:ext>
            </a:extLst>
          </p:cNvPr>
          <p:cNvCxnSpPr>
            <a:cxnSpLocks/>
          </p:cNvCxnSpPr>
          <p:nvPr/>
        </p:nvCxnSpPr>
        <p:spPr>
          <a:xfrm>
            <a:off x="8120813" y="5937819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AC0C6C3-6932-964E-8D68-0D8ABA45956C}"/>
              </a:ext>
            </a:extLst>
          </p:cNvPr>
          <p:cNvCxnSpPr>
            <a:cxnSpLocks/>
          </p:cNvCxnSpPr>
          <p:nvPr/>
        </p:nvCxnSpPr>
        <p:spPr>
          <a:xfrm flipH="1" flipV="1">
            <a:off x="8660968" y="5097975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DAA9B0B-C677-3346-AF21-DBFB681E4B7B}"/>
              </a:ext>
            </a:extLst>
          </p:cNvPr>
          <p:cNvCxnSpPr>
            <a:cxnSpLocks/>
          </p:cNvCxnSpPr>
          <p:nvPr/>
        </p:nvCxnSpPr>
        <p:spPr>
          <a:xfrm>
            <a:off x="9329651" y="5937819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7953423-E458-A742-BA42-AAD5A87EC4BB}"/>
              </a:ext>
            </a:extLst>
          </p:cNvPr>
          <p:cNvCxnSpPr>
            <a:cxnSpLocks/>
          </p:cNvCxnSpPr>
          <p:nvPr/>
        </p:nvCxnSpPr>
        <p:spPr>
          <a:xfrm flipH="1" flipV="1">
            <a:off x="9869806" y="5097975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F997AC6-B150-824B-A242-E0FD2848473A}"/>
              </a:ext>
            </a:extLst>
          </p:cNvPr>
          <p:cNvCxnSpPr>
            <a:cxnSpLocks/>
          </p:cNvCxnSpPr>
          <p:nvPr/>
        </p:nvCxnSpPr>
        <p:spPr>
          <a:xfrm>
            <a:off x="6911975" y="1553479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E4BC434-68C6-5842-9ACB-B62AD6FEE561}"/>
              </a:ext>
            </a:extLst>
          </p:cNvPr>
          <p:cNvCxnSpPr>
            <a:cxnSpLocks/>
          </p:cNvCxnSpPr>
          <p:nvPr/>
        </p:nvCxnSpPr>
        <p:spPr>
          <a:xfrm flipH="1" flipV="1">
            <a:off x="7452130" y="713635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58A5D69-DAB2-6740-BD3E-709C49170F56}"/>
              </a:ext>
            </a:extLst>
          </p:cNvPr>
          <p:cNvCxnSpPr>
            <a:cxnSpLocks/>
          </p:cNvCxnSpPr>
          <p:nvPr/>
        </p:nvCxnSpPr>
        <p:spPr>
          <a:xfrm>
            <a:off x="8120813" y="1553479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86DDB3A-523F-2244-817C-E65580E17468}"/>
              </a:ext>
            </a:extLst>
          </p:cNvPr>
          <p:cNvCxnSpPr>
            <a:cxnSpLocks/>
          </p:cNvCxnSpPr>
          <p:nvPr/>
        </p:nvCxnSpPr>
        <p:spPr>
          <a:xfrm flipH="1" flipV="1">
            <a:off x="8660968" y="713635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FEC8154-E05C-F04D-9D86-C9A84378A7CD}"/>
              </a:ext>
            </a:extLst>
          </p:cNvPr>
          <p:cNvCxnSpPr>
            <a:cxnSpLocks/>
          </p:cNvCxnSpPr>
          <p:nvPr/>
        </p:nvCxnSpPr>
        <p:spPr>
          <a:xfrm>
            <a:off x="9329651" y="1553479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A82531F-894F-3A44-93BE-8E3C482972F8}"/>
              </a:ext>
            </a:extLst>
          </p:cNvPr>
          <p:cNvCxnSpPr>
            <a:cxnSpLocks/>
          </p:cNvCxnSpPr>
          <p:nvPr/>
        </p:nvCxnSpPr>
        <p:spPr>
          <a:xfrm flipH="1" flipV="1">
            <a:off x="9869806" y="713635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64D4B659-EFAD-B842-81A5-0331C79619AF}"/>
              </a:ext>
            </a:extLst>
          </p:cNvPr>
          <p:cNvSpPr txBox="1"/>
          <p:nvPr/>
        </p:nvSpPr>
        <p:spPr>
          <a:xfrm>
            <a:off x="1029733" y="27973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D2865A9-F855-B745-95E3-2AEECAD125C3}"/>
              </a:ext>
            </a:extLst>
          </p:cNvPr>
          <p:cNvSpPr txBox="1"/>
          <p:nvPr/>
        </p:nvSpPr>
        <p:spPr>
          <a:xfrm>
            <a:off x="1057858" y="42389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E5881B0-8799-B943-B777-7BD189D3B3D3}"/>
              </a:ext>
            </a:extLst>
          </p:cNvPr>
          <p:cNvSpPr txBox="1"/>
          <p:nvPr/>
        </p:nvSpPr>
        <p:spPr>
          <a:xfrm>
            <a:off x="1063127" y="56666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1CC1ED6-F6DF-1C4C-904B-4CD533296282}"/>
              </a:ext>
            </a:extLst>
          </p:cNvPr>
          <p:cNvSpPr txBox="1"/>
          <p:nvPr/>
        </p:nvSpPr>
        <p:spPr>
          <a:xfrm>
            <a:off x="6364270" y="27737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95965CB-0627-0C45-85AD-92F046476A55}"/>
              </a:ext>
            </a:extLst>
          </p:cNvPr>
          <p:cNvSpPr txBox="1"/>
          <p:nvPr/>
        </p:nvSpPr>
        <p:spPr>
          <a:xfrm>
            <a:off x="6392395" y="42153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86065E8-CC5F-7540-AA7C-C52DD6C613C9}"/>
              </a:ext>
            </a:extLst>
          </p:cNvPr>
          <p:cNvSpPr txBox="1"/>
          <p:nvPr/>
        </p:nvSpPr>
        <p:spPr>
          <a:xfrm>
            <a:off x="6397664" y="56430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B2DCF7C-C45E-4F49-A150-29B0EF34B40B}"/>
              </a:ext>
            </a:extLst>
          </p:cNvPr>
          <p:cNvSpPr txBox="1"/>
          <p:nvPr/>
        </p:nvSpPr>
        <p:spPr>
          <a:xfrm>
            <a:off x="6374162" y="1332073"/>
            <a:ext cx="29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219DB49C-0FD1-9940-902E-10F4DED2A1FA}"/>
              </a:ext>
            </a:extLst>
          </p:cNvPr>
          <p:cNvSpPr/>
          <p:nvPr/>
        </p:nvSpPr>
        <p:spPr>
          <a:xfrm>
            <a:off x="3045748" y="4322602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2D4041F-CB68-1A40-8696-742F950BF3A8}"/>
              </a:ext>
            </a:extLst>
          </p:cNvPr>
          <p:cNvSpPr/>
          <p:nvPr/>
        </p:nvSpPr>
        <p:spPr>
          <a:xfrm>
            <a:off x="3168040" y="4135021"/>
            <a:ext cx="319756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FBD7A34-AEA1-3E4D-9C0B-80F5997035FB}"/>
              </a:ext>
            </a:extLst>
          </p:cNvPr>
          <p:cNvSpPr/>
          <p:nvPr/>
        </p:nvSpPr>
        <p:spPr>
          <a:xfrm>
            <a:off x="4124614" y="4316499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A67515A0-E4AA-5144-86B0-0D112D313BB6}"/>
              </a:ext>
            </a:extLst>
          </p:cNvPr>
          <p:cNvSpPr/>
          <p:nvPr/>
        </p:nvSpPr>
        <p:spPr>
          <a:xfrm>
            <a:off x="4128131" y="5759895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E245868-BCBF-0942-99BB-04B3F06B64B5}"/>
              </a:ext>
            </a:extLst>
          </p:cNvPr>
          <p:cNvSpPr/>
          <p:nvPr/>
        </p:nvSpPr>
        <p:spPr>
          <a:xfrm>
            <a:off x="4263507" y="5566211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CE502F4-D865-FD43-86DC-01269849923E}"/>
              </a:ext>
            </a:extLst>
          </p:cNvPr>
          <p:cNvSpPr/>
          <p:nvPr/>
        </p:nvSpPr>
        <p:spPr>
          <a:xfrm>
            <a:off x="4385799" y="5378630"/>
            <a:ext cx="319756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FBB89C9-F60F-5D49-A751-4A2BCB039441}"/>
              </a:ext>
            </a:extLst>
          </p:cNvPr>
          <p:cNvSpPr/>
          <p:nvPr/>
        </p:nvSpPr>
        <p:spPr>
          <a:xfrm>
            <a:off x="7043835" y="1363697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AC07AD4F-EA92-5D47-A468-B811A089406B}"/>
              </a:ext>
            </a:extLst>
          </p:cNvPr>
          <p:cNvSpPr/>
          <p:nvPr/>
        </p:nvSpPr>
        <p:spPr>
          <a:xfrm>
            <a:off x="7163437" y="1173915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9C69B118-276D-944C-A0E4-C7488D719DB1}"/>
              </a:ext>
            </a:extLst>
          </p:cNvPr>
          <p:cNvSpPr/>
          <p:nvPr/>
        </p:nvSpPr>
        <p:spPr>
          <a:xfrm>
            <a:off x="7290987" y="980230"/>
            <a:ext cx="319756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CDB9525-AA5F-EA4B-8C04-630AC109EB67}"/>
              </a:ext>
            </a:extLst>
          </p:cNvPr>
          <p:cNvSpPr/>
          <p:nvPr/>
        </p:nvSpPr>
        <p:spPr>
          <a:xfrm>
            <a:off x="7391493" y="792649"/>
            <a:ext cx="116210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8D8C7C4-9228-9145-BECD-43C39E1DE47C}"/>
              </a:ext>
            </a:extLst>
          </p:cNvPr>
          <p:cNvSpPr/>
          <p:nvPr/>
        </p:nvSpPr>
        <p:spPr>
          <a:xfrm>
            <a:off x="8375311" y="2891243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7116EB7-B1C6-8849-9A48-ABCD5949D477}"/>
              </a:ext>
            </a:extLst>
          </p:cNvPr>
          <p:cNvSpPr/>
          <p:nvPr/>
        </p:nvSpPr>
        <p:spPr>
          <a:xfrm>
            <a:off x="8501089" y="2709943"/>
            <a:ext cx="319756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5044404-EEB3-7841-AA21-8F66555EF639}"/>
              </a:ext>
            </a:extLst>
          </p:cNvPr>
          <p:cNvSpPr/>
          <p:nvPr/>
        </p:nvSpPr>
        <p:spPr>
          <a:xfrm>
            <a:off x="8595672" y="2521743"/>
            <a:ext cx="116210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90AB212-60B5-6844-8ED0-46206C9A5E5B}"/>
              </a:ext>
            </a:extLst>
          </p:cNvPr>
          <p:cNvSpPr/>
          <p:nvPr/>
        </p:nvSpPr>
        <p:spPr>
          <a:xfrm>
            <a:off x="9474947" y="2876742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D64E0B9-B45F-C440-AA98-44FE50A16363}"/>
              </a:ext>
            </a:extLst>
          </p:cNvPr>
          <p:cNvSpPr/>
          <p:nvPr/>
        </p:nvSpPr>
        <p:spPr>
          <a:xfrm>
            <a:off x="7292252" y="4313883"/>
            <a:ext cx="319756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C6FF8EC-556F-854D-9FB3-B72BB41C4DDA}"/>
              </a:ext>
            </a:extLst>
          </p:cNvPr>
          <p:cNvSpPr/>
          <p:nvPr/>
        </p:nvSpPr>
        <p:spPr>
          <a:xfrm>
            <a:off x="7392758" y="4126302"/>
            <a:ext cx="116210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2FB3FE10-D155-C640-9488-28FFDC730E9E}"/>
              </a:ext>
            </a:extLst>
          </p:cNvPr>
          <p:cNvSpPr/>
          <p:nvPr/>
        </p:nvSpPr>
        <p:spPr>
          <a:xfrm>
            <a:off x="9474947" y="4318937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C202D946-F8EB-004D-91FF-C293F22AAF94}"/>
              </a:ext>
            </a:extLst>
          </p:cNvPr>
          <p:cNvSpPr/>
          <p:nvPr/>
        </p:nvSpPr>
        <p:spPr>
          <a:xfrm>
            <a:off x="9594549" y="4129155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4F869811-ADB8-ED45-A150-D65922A6BF24}"/>
              </a:ext>
            </a:extLst>
          </p:cNvPr>
          <p:cNvSpPr/>
          <p:nvPr/>
        </p:nvSpPr>
        <p:spPr>
          <a:xfrm>
            <a:off x="9466235" y="5750543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709BACE4-7D35-324E-A701-4229213F5281}"/>
              </a:ext>
            </a:extLst>
          </p:cNvPr>
          <p:cNvSpPr/>
          <p:nvPr/>
        </p:nvSpPr>
        <p:spPr>
          <a:xfrm>
            <a:off x="9585837" y="5560761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884FCA22-0899-1641-8E22-B2C91CDC1C5A}"/>
              </a:ext>
            </a:extLst>
          </p:cNvPr>
          <p:cNvSpPr/>
          <p:nvPr/>
        </p:nvSpPr>
        <p:spPr>
          <a:xfrm>
            <a:off x="9713387" y="5367076"/>
            <a:ext cx="319756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2B64B191-BA9A-4346-960C-80F50846078A}"/>
              </a:ext>
            </a:extLst>
          </p:cNvPr>
          <p:cNvSpPr/>
          <p:nvPr/>
        </p:nvSpPr>
        <p:spPr>
          <a:xfrm>
            <a:off x="9813893" y="5179495"/>
            <a:ext cx="116210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63762128-0C3E-A143-875B-85B77F2C320D}"/>
              </a:ext>
            </a:extLst>
          </p:cNvPr>
          <p:cNvSpPr/>
          <p:nvPr/>
        </p:nvSpPr>
        <p:spPr>
          <a:xfrm>
            <a:off x="2010195" y="3164483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E5DE4ACF-5C59-A245-821B-1666D243F5DA}"/>
              </a:ext>
            </a:extLst>
          </p:cNvPr>
          <p:cNvSpPr/>
          <p:nvPr/>
        </p:nvSpPr>
        <p:spPr>
          <a:xfrm>
            <a:off x="3219033" y="3164483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71D411B2-729B-A444-A935-A6EA5C00CDA3}"/>
              </a:ext>
            </a:extLst>
          </p:cNvPr>
          <p:cNvSpPr/>
          <p:nvPr/>
        </p:nvSpPr>
        <p:spPr>
          <a:xfrm>
            <a:off x="4427871" y="3164483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DBB7B468-00AC-F54B-A31C-8B1E32F8D1E3}"/>
              </a:ext>
            </a:extLst>
          </p:cNvPr>
          <p:cNvSpPr/>
          <p:nvPr/>
        </p:nvSpPr>
        <p:spPr>
          <a:xfrm>
            <a:off x="2010195" y="4596090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E6E24556-BA30-D944-AB92-B1DE3D07928C}"/>
              </a:ext>
            </a:extLst>
          </p:cNvPr>
          <p:cNvSpPr/>
          <p:nvPr/>
        </p:nvSpPr>
        <p:spPr>
          <a:xfrm>
            <a:off x="3219033" y="4596090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DD827108-45FA-6548-A024-A322455923DD}"/>
              </a:ext>
            </a:extLst>
          </p:cNvPr>
          <p:cNvSpPr/>
          <p:nvPr/>
        </p:nvSpPr>
        <p:spPr>
          <a:xfrm>
            <a:off x="4427871" y="4596090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AAEB3149-9A50-C64E-B2E6-11AD0F3D5D0F}"/>
              </a:ext>
            </a:extLst>
          </p:cNvPr>
          <p:cNvSpPr/>
          <p:nvPr/>
        </p:nvSpPr>
        <p:spPr>
          <a:xfrm>
            <a:off x="2010195" y="6027696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A8247604-775A-834D-B8FD-702963F51241}"/>
              </a:ext>
            </a:extLst>
          </p:cNvPr>
          <p:cNvSpPr/>
          <p:nvPr/>
        </p:nvSpPr>
        <p:spPr>
          <a:xfrm>
            <a:off x="3219033" y="6027696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C989C427-144A-484E-872C-CDB94F6BB1A4}"/>
              </a:ext>
            </a:extLst>
          </p:cNvPr>
          <p:cNvSpPr/>
          <p:nvPr/>
        </p:nvSpPr>
        <p:spPr>
          <a:xfrm>
            <a:off x="4427871" y="6027696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7FBD5858-89BB-9749-806D-C3A3A2309CA9}"/>
              </a:ext>
            </a:extLst>
          </p:cNvPr>
          <p:cNvSpPr/>
          <p:nvPr/>
        </p:nvSpPr>
        <p:spPr>
          <a:xfrm>
            <a:off x="7331260" y="3165694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CBE7B1B7-3507-574A-A70A-0AB434F2CE4F}"/>
              </a:ext>
            </a:extLst>
          </p:cNvPr>
          <p:cNvSpPr/>
          <p:nvPr/>
        </p:nvSpPr>
        <p:spPr>
          <a:xfrm>
            <a:off x="8540098" y="3165694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426F39C5-C1C9-DA44-A594-548703BB90D1}"/>
              </a:ext>
            </a:extLst>
          </p:cNvPr>
          <p:cNvSpPr/>
          <p:nvPr/>
        </p:nvSpPr>
        <p:spPr>
          <a:xfrm>
            <a:off x="9748936" y="3165694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101D7D4A-0859-4E41-8665-CB88A0EEFCCF}"/>
              </a:ext>
            </a:extLst>
          </p:cNvPr>
          <p:cNvSpPr/>
          <p:nvPr/>
        </p:nvSpPr>
        <p:spPr>
          <a:xfrm>
            <a:off x="7331260" y="4597301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DDA304CC-632F-5A4B-9AB5-18B298452A3F}"/>
              </a:ext>
            </a:extLst>
          </p:cNvPr>
          <p:cNvSpPr/>
          <p:nvPr/>
        </p:nvSpPr>
        <p:spPr>
          <a:xfrm>
            <a:off x="8540098" y="4597301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083D50A5-B8E5-F744-BD91-DEE50C41C1F8}"/>
              </a:ext>
            </a:extLst>
          </p:cNvPr>
          <p:cNvSpPr/>
          <p:nvPr/>
        </p:nvSpPr>
        <p:spPr>
          <a:xfrm>
            <a:off x="9748936" y="4597301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5B82FD3B-352A-1947-9E17-0861B218C764}"/>
              </a:ext>
            </a:extLst>
          </p:cNvPr>
          <p:cNvSpPr/>
          <p:nvPr/>
        </p:nvSpPr>
        <p:spPr>
          <a:xfrm>
            <a:off x="7331260" y="6028907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F255C252-3047-674C-8802-1B6118F9DD96}"/>
              </a:ext>
            </a:extLst>
          </p:cNvPr>
          <p:cNvSpPr/>
          <p:nvPr/>
        </p:nvSpPr>
        <p:spPr>
          <a:xfrm>
            <a:off x="8540098" y="6028907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B9567F47-2ECF-3D4B-B775-22C2E0E8384B}"/>
              </a:ext>
            </a:extLst>
          </p:cNvPr>
          <p:cNvSpPr/>
          <p:nvPr/>
        </p:nvSpPr>
        <p:spPr>
          <a:xfrm>
            <a:off x="9748936" y="6028907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B3732374-1C3C-4645-B813-711AE148FBD5}"/>
              </a:ext>
            </a:extLst>
          </p:cNvPr>
          <p:cNvSpPr/>
          <p:nvPr/>
        </p:nvSpPr>
        <p:spPr>
          <a:xfrm>
            <a:off x="7331260" y="1644567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A0150893-67CB-6E47-939C-A2FD5D564CFD}"/>
              </a:ext>
            </a:extLst>
          </p:cNvPr>
          <p:cNvSpPr/>
          <p:nvPr/>
        </p:nvSpPr>
        <p:spPr>
          <a:xfrm>
            <a:off x="8540098" y="1644567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EEDE101C-3E35-7D45-86C7-C66B6F14DF8B}"/>
              </a:ext>
            </a:extLst>
          </p:cNvPr>
          <p:cNvSpPr/>
          <p:nvPr/>
        </p:nvSpPr>
        <p:spPr>
          <a:xfrm>
            <a:off x="9748936" y="1644567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C956BA-EC1E-144B-91C9-900AEC17AAF1}"/>
              </a:ext>
            </a:extLst>
          </p:cNvPr>
          <p:cNvSpPr/>
          <p:nvPr/>
        </p:nvSpPr>
        <p:spPr>
          <a:xfrm>
            <a:off x="6134909" y="3561218"/>
            <a:ext cx="5244662" cy="30886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副标题 2">
            <a:extLst>
              <a:ext uri="{FF2B5EF4-FFF2-40B4-BE49-F238E27FC236}">
                <a16:creationId xmlns:a16="http://schemas.microsoft.com/office/drawing/2014/main" id="{EB39E361-4CF6-5249-A367-287766F9E8B2}"/>
              </a:ext>
            </a:extLst>
          </p:cNvPr>
          <p:cNvSpPr txBox="1">
            <a:spLocks/>
          </p:cNvSpPr>
          <p:nvPr/>
        </p:nvSpPr>
        <p:spPr>
          <a:xfrm>
            <a:off x="106016" y="6454909"/>
            <a:ext cx="2471531" cy="355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COPYRIGHT: KUILIANG ZHANG</a:t>
            </a:r>
            <a:r>
              <a:rPr lang="en-US" altLang="zh-CN" sz="1600" dirty="0"/>
              <a:t> © </a:t>
            </a:r>
            <a:endParaRPr lang="zh-CN" altLang="en-US" sz="16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1F9D7AA-AB53-7646-931C-84BF7B0F625E}"/>
              </a:ext>
            </a:extLst>
          </p:cNvPr>
          <p:cNvSpPr/>
          <p:nvPr/>
        </p:nvSpPr>
        <p:spPr>
          <a:xfrm>
            <a:off x="9596334" y="2686960"/>
            <a:ext cx="586036" cy="181477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0C0C544-CB29-594B-A1DD-6631C60860EE}"/>
              </a:ext>
            </a:extLst>
          </p:cNvPr>
          <p:cNvSpPr/>
          <p:nvPr/>
        </p:nvSpPr>
        <p:spPr>
          <a:xfrm>
            <a:off x="9722112" y="2505660"/>
            <a:ext cx="319756" cy="181478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D0530E6-ABD7-7A41-A136-0C7EF6C048A3}"/>
              </a:ext>
            </a:extLst>
          </p:cNvPr>
          <p:cNvSpPr/>
          <p:nvPr/>
        </p:nvSpPr>
        <p:spPr>
          <a:xfrm>
            <a:off x="9816695" y="2317460"/>
            <a:ext cx="116210" cy="181478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Circular Arrow 106">
            <a:extLst>
              <a:ext uri="{FF2B5EF4-FFF2-40B4-BE49-F238E27FC236}">
                <a16:creationId xmlns:a16="http://schemas.microsoft.com/office/drawing/2014/main" id="{181F2182-2523-DB4D-B708-2D9E54AC6E52}"/>
              </a:ext>
            </a:extLst>
          </p:cNvPr>
          <p:cNvSpPr/>
          <p:nvPr/>
        </p:nvSpPr>
        <p:spPr>
          <a:xfrm rot="20934498">
            <a:off x="8916427" y="2047477"/>
            <a:ext cx="597191" cy="575050"/>
          </a:xfrm>
          <a:prstGeom prst="circular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97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9" grpId="0" animBg="1"/>
      <p:bldP spid="160" grpId="0" animBg="1"/>
      <p:bldP spid="161" grpId="0" animBg="1"/>
      <p:bldP spid="102" grpId="0" animBg="1"/>
      <p:bldP spid="103" grpId="0" animBg="1"/>
      <p:bldP spid="104" grpId="0" animBg="1"/>
      <p:bldP spid="10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AD9A-6F45-E848-BF19-924D0D72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intuition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909747-4C53-2041-AE90-DC9F12FE4227}"/>
              </a:ext>
            </a:extLst>
          </p:cNvPr>
          <p:cNvCxnSpPr>
            <a:cxnSpLocks/>
          </p:cNvCxnSpPr>
          <p:nvPr/>
        </p:nvCxnSpPr>
        <p:spPr>
          <a:xfrm>
            <a:off x="1590910" y="3073395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DCCEBE-0645-7341-A44D-24B1B1E5A94F}"/>
              </a:ext>
            </a:extLst>
          </p:cNvPr>
          <p:cNvCxnSpPr>
            <a:cxnSpLocks/>
          </p:cNvCxnSpPr>
          <p:nvPr/>
        </p:nvCxnSpPr>
        <p:spPr>
          <a:xfrm flipH="1" flipV="1">
            <a:off x="2131065" y="2233551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9501DD9-73DC-AE4C-A3D0-84DFF9993F28}"/>
              </a:ext>
            </a:extLst>
          </p:cNvPr>
          <p:cNvSpPr/>
          <p:nvPr/>
        </p:nvSpPr>
        <p:spPr>
          <a:xfrm>
            <a:off x="1702670" y="2891918"/>
            <a:ext cx="856789" cy="181477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B49E2B-9548-4748-A6D2-B328EDA82616}"/>
              </a:ext>
            </a:extLst>
          </p:cNvPr>
          <p:cNvSpPr/>
          <p:nvPr/>
        </p:nvSpPr>
        <p:spPr>
          <a:xfrm>
            <a:off x="1838046" y="2698234"/>
            <a:ext cx="586036" cy="181477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421657-1FC9-3B47-90B9-DB491E37F7EA}"/>
              </a:ext>
            </a:extLst>
          </p:cNvPr>
          <p:cNvSpPr/>
          <p:nvPr/>
        </p:nvSpPr>
        <p:spPr>
          <a:xfrm>
            <a:off x="2010195" y="3164483"/>
            <a:ext cx="241738" cy="2633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54E77A-9267-5D41-9811-58245EDABA73}"/>
              </a:ext>
            </a:extLst>
          </p:cNvPr>
          <p:cNvCxnSpPr>
            <a:cxnSpLocks/>
          </p:cNvCxnSpPr>
          <p:nvPr/>
        </p:nvCxnSpPr>
        <p:spPr>
          <a:xfrm>
            <a:off x="2799748" y="3073395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B0906E-7DB1-774B-90A4-DB3BCF54CA73}"/>
              </a:ext>
            </a:extLst>
          </p:cNvPr>
          <p:cNvCxnSpPr>
            <a:cxnSpLocks/>
          </p:cNvCxnSpPr>
          <p:nvPr/>
        </p:nvCxnSpPr>
        <p:spPr>
          <a:xfrm flipH="1" flipV="1">
            <a:off x="3339903" y="2233551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F6701FD-3D82-AA46-9224-92A0530F89E2}"/>
              </a:ext>
            </a:extLst>
          </p:cNvPr>
          <p:cNvSpPr/>
          <p:nvPr/>
        </p:nvSpPr>
        <p:spPr>
          <a:xfrm>
            <a:off x="3219033" y="3164483"/>
            <a:ext cx="241738" cy="2633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BFB8AD3-BEFA-D145-9E44-B08C07790711}"/>
              </a:ext>
            </a:extLst>
          </p:cNvPr>
          <p:cNvCxnSpPr>
            <a:cxnSpLocks/>
          </p:cNvCxnSpPr>
          <p:nvPr/>
        </p:nvCxnSpPr>
        <p:spPr>
          <a:xfrm>
            <a:off x="4008586" y="3073395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D1AFCD-89C7-D84B-9608-69E88051FA1B}"/>
              </a:ext>
            </a:extLst>
          </p:cNvPr>
          <p:cNvCxnSpPr>
            <a:cxnSpLocks/>
          </p:cNvCxnSpPr>
          <p:nvPr/>
        </p:nvCxnSpPr>
        <p:spPr>
          <a:xfrm flipH="1" flipV="1">
            <a:off x="4548741" y="2233551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38EE34C-F917-3E4C-AC68-AC2F3AEA594A}"/>
              </a:ext>
            </a:extLst>
          </p:cNvPr>
          <p:cNvSpPr/>
          <p:nvPr/>
        </p:nvSpPr>
        <p:spPr>
          <a:xfrm>
            <a:off x="1960338" y="2510653"/>
            <a:ext cx="319756" cy="181478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AD747B2-EF3A-4C4F-81F4-B3FA8B2F9700}"/>
              </a:ext>
            </a:extLst>
          </p:cNvPr>
          <p:cNvSpPr/>
          <p:nvPr/>
        </p:nvSpPr>
        <p:spPr>
          <a:xfrm>
            <a:off x="4427871" y="3164483"/>
            <a:ext cx="241738" cy="2633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0351174-76D0-2847-895B-A9E44F6240D1}"/>
              </a:ext>
            </a:extLst>
          </p:cNvPr>
          <p:cNvCxnSpPr>
            <a:cxnSpLocks/>
          </p:cNvCxnSpPr>
          <p:nvPr/>
        </p:nvCxnSpPr>
        <p:spPr>
          <a:xfrm>
            <a:off x="1590910" y="4505002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EE776F7-1E94-A846-A41D-CC78EE67CAC6}"/>
              </a:ext>
            </a:extLst>
          </p:cNvPr>
          <p:cNvCxnSpPr>
            <a:cxnSpLocks/>
          </p:cNvCxnSpPr>
          <p:nvPr/>
        </p:nvCxnSpPr>
        <p:spPr>
          <a:xfrm flipH="1" flipV="1">
            <a:off x="2131065" y="3665158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6A71710F-8CB1-C34D-A405-F91A429DBD87}"/>
              </a:ext>
            </a:extLst>
          </p:cNvPr>
          <p:cNvSpPr/>
          <p:nvPr/>
        </p:nvSpPr>
        <p:spPr>
          <a:xfrm>
            <a:off x="2010195" y="4596090"/>
            <a:ext cx="241738" cy="2633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1180577-CE82-3E4B-85AA-8426EAC71143}"/>
              </a:ext>
            </a:extLst>
          </p:cNvPr>
          <p:cNvCxnSpPr>
            <a:cxnSpLocks/>
          </p:cNvCxnSpPr>
          <p:nvPr/>
        </p:nvCxnSpPr>
        <p:spPr>
          <a:xfrm>
            <a:off x="2799748" y="4505002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BB74F91-8743-D64F-884B-1A55705300EC}"/>
              </a:ext>
            </a:extLst>
          </p:cNvPr>
          <p:cNvCxnSpPr>
            <a:cxnSpLocks/>
          </p:cNvCxnSpPr>
          <p:nvPr/>
        </p:nvCxnSpPr>
        <p:spPr>
          <a:xfrm flipH="1" flipV="1">
            <a:off x="3339903" y="3665158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101335A-7087-EE46-A55E-16BF3220ED80}"/>
              </a:ext>
            </a:extLst>
          </p:cNvPr>
          <p:cNvSpPr/>
          <p:nvPr/>
        </p:nvSpPr>
        <p:spPr>
          <a:xfrm>
            <a:off x="3219033" y="4596090"/>
            <a:ext cx="241738" cy="2633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ADA3626-B88C-DF49-9FEF-56F54256B7EE}"/>
              </a:ext>
            </a:extLst>
          </p:cNvPr>
          <p:cNvCxnSpPr>
            <a:cxnSpLocks/>
          </p:cNvCxnSpPr>
          <p:nvPr/>
        </p:nvCxnSpPr>
        <p:spPr>
          <a:xfrm>
            <a:off x="4008586" y="4505002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7091EAA-2F60-8041-B66A-60C810E230EB}"/>
              </a:ext>
            </a:extLst>
          </p:cNvPr>
          <p:cNvCxnSpPr>
            <a:cxnSpLocks/>
          </p:cNvCxnSpPr>
          <p:nvPr/>
        </p:nvCxnSpPr>
        <p:spPr>
          <a:xfrm flipH="1" flipV="1">
            <a:off x="4548741" y="3665158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F559C8D-88A6-F749-BEB2-CB6E85D7F1A0}"/>
              </a:ext>
            </a:extLst>
          </p:cNvPr>
          <p:cNvSpPr/>
          <p:nvPr/>
        </p:nvSpPr>
        <p:spPr>
          <a:xfrm>
            <a:off x="4427871" y="4596090"/>
            <a:ext cx="241738" cy="2633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230D5D4-42DE-374E-8A66-177B93C3D046}"/>
              </a:ext>
            </a:extLst>
          </p:cNvPr>
          <p:cNvCxnSpPr>
            <a:cxnSpLocks/>
          </p:cNvCxnSpPr>
          <p:nvPr/>
        </p:nvCxnSpPr>
        <p:spPr>
          <a:xfrm>
            <a:off x="1590910" y="5936608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46C6514-7288-1F43-A8AD-3DA6406F2B72}"/>
              </a:ext>
            </a:extLst>
          </p:cNvPr>
          <p:cNvCxnSpPr>
            <a:cxnSpLocks/>
          </p:cNvCxnSpPr>
          <p:nvPr/>
        </p:nvCxnSpPr>
        <p:spPr>
          <a:xfrm flipH="1" flipV="1">
            <a:off x="2131065" y="5096764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25CD12C0-E009-F344-A833-4661593DE6D5}"/>
              </a:ext>
            </a:extLst>
          </p:cNvPr>
          <p:cNvSpPr/>
          <p:nvPr/>
        </p:nvSpPr>
        <p:spPr>
          <a:xfrm>
            <a:off x="2010195" y="6027696"/>
            <a:ext cx="241738" cy="2633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B3D68A-DEE0-004F-9F23-BE55D781A25E}"/>
              </a:ext>
            </a:extLst>
          </p:cNvPr>
          <p:cNvCxnSpPr>
            <a:cxnSpLocks/>
          </p:cNvCxnSpPr>
          <p:nvPr/>
        </p:nvCxnSpPr>
        <p:spPr>
          <a:xfrm>
            <a:off x="2799748" y="5936608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5720F28-01E6-8840-981E-9797905D5A3D}"/>
              </a:ext>
            </a:extLst>
          </p:cNvPr>
          <p:cNvCxnSpPr>
            <a:cxnSpLocks/>
          </p:cNvCxnSpPr>
          <p:nvPr/>
        </p:nvCxnSpPr>
        <p:spPr>
          <a:xfrm flipH="1" flipV="1">
            <a:off x="3339903" y="5096764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DD333FAC-4A22-6C4C-A2D5-056AD32F1EA9}"/>
              </a:ext>
            </a:extLst>
          </p:cNvPr>
          <p:cNvSpPr/>
          <p:nvPr/>
        </p:nvSpPr>
        <p:spPr>
          <a:xfrm>
            <a:off x="3219033" y="6027696"/>
            <a:ext cx="241738" cy="2633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489BD8C-77F3-3E41-B6FF-7BA141B3EF2A}"/>
              </a:ext>
            </a:extLst>
          </p:cNvPr>
          <p:cNvCxnSpPr>
            <a:cxnSpLocks/>
          </p:cNvCxnSpPr>
          <p:nvPr/>
        </p:nvCxnSpPr>
        <p:spPr>
          <a:xfrm>
            <a:off x="4008586" y="5936608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A2128E9-87A9-9E4B-99B5-5329F83C80F9}"/>
              </a:ext>
            </a:extLst>
          </p:cNvPr>
          <p:cNvCxnSpPr>
            <a:cxnSpLocks/>
          </p:cNvCxnSpPr>
          <p:nvPr/>
        </p:nvCxnSpPr>
        <p:spPr>
          <a:xfrm flipH="1" flipV="1">
            <a:off x="4548741" y="5096764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F9E9DAC1-F599-BA4A-92A6-49AFED10FE22}"/>
              </a:ext>
            </a:extLst>
          </p:cNvPr>
          <p:cNvSpPr/>
          <p:nvPr/>
        </p:nvSpPr>
        <p:spPr>
          <a:xfrm>
            <a:off x="4427871" y="6027696"/>
            <a:ext cx="241738" cy="2633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C50B6E1-3228-F945-B89E-64A058F5EF85}"/>
              </a:ext>
            </a:extLst>
          </p:cNvPr>
          <p:cNvCxnSpPr>
            <a:cxnSpLocks/>
          </p:cNvCxnSpPr>
          <p:nvPr/>
        </p:nvCxnSpPr>
        <p:spPr>
          <a:xfrm>
            <a:off x="6911975" y="3074606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61BD6B8-D237-B848-BB20-5ECB00AD8D00}"/>
              </a:ext>
            </a:extLst>
          </p:cNvPr>
          <p:cNvCxnSpPr>
            <a:cxnSpLocks/>
          </p:cNvCxnSpPr>
          <p:nvPr/>
        </p:nvCxnSpPr>
        <p:spPr>
          <a:xfrm flipH="1" flipV="1">
            <a:off x="7452130" y="2234762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757DC1D-E92E-CA48-87D7-325CD38C9293}"/>
              </a:ext>
            </a:extLst>
          </p:cNvPr>
          <p:cNvCxnSpPr>
            <a:cxnSpLocks/>
          </p:cNvCxnSpPr>
          <p:nvPr/>
        </p:nvCxnSpPr>
        <p:spPr>
          <a:xfrm>
            <a:off x="8120813" y="3074606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7CD2C4C-27CD-FE43-9639-559B66A61301}"/>
              </a:ext>
            </a:extLst>
          </p:cNvPr>
          <p:cNvCxnSpPr>
            <a:cxnSpLocks/>
          </p:cNvCxnSpPr>
          <p:nvPr/>
        </p:nvCxnSpPr>
        <p:spPr>
          <a:xfrm flipH="1" flipV="1">
            <a:off x="8660968" y="2234762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85A83F1-0D85-814F-A6CE-C7BD2F655152}"/>
              </a:ext>
            </a:extLst>
          </p:cNvPr>
          <p:cNvCxnSpPr>
            <a:cxnSpLocks/>
          </p:cNvCxnSpPr>
          <p:nvPr/>
        </p:nvCxnSpPr>
        <p:spPr>
          <a:xfrm>
            <a:off x="9329651" y="3074606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DB910D0-1FD8-A749-A60A-2160CA1DA6D6}"/>
              </a:ext>
            </a:extLst>
          </p:cNvPr>
          <p:cNvCxnSpPr>
            <a:cxnSpLocks/>
          </p:cNvCxnSpPr>
          <p:nvPr/>
        </p:nvCxnSpPr>
        <p:spPr>
          <a:xfrm flipH="1" flipV="1">
            <a:off x="9869806" y="2234762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019B86-6DD7-674A-B998-F53D5FB996EE}"/>
              </a:ext>
            </a:extLst>
          </p:cNvPr>
          <p:cNvCxnSpPr>
            <a:cxnSpLocks/>
          </p:cNvCxnSpPr>
          <p:nvPr/>
        </p:nvCxnSpPr>
        <p:spPr>
          <a:xfrm>
            <a:off x="6911975" y="4506213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03350F7-B941-FE4B-A344-9A2A620E2999}"/>
              </a:ext>
            </a:extLst>
          </p:cNvPr>
          <p:cNvCxnSpPr>
            <a:cxnSpLocks/>
          </p:cNvCxnSpPr>
          <p:nvPr/>
        </p:nvCxnSpPr>
        <p:spPr>
          <a:xfrm flipH="1" flipV="1">
            <a:off x="7452130" y="3666369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82C9155-9A99-CF41-8A51-837F6955B79E}"/>
              </a:ext>
            </a:extLst>
          </p:cNvPr>
          <p:cNvCxnSpPr>
            <a:cxnSpLocks/>
          </p:cNvCxnSpPr>
          <p:nvPr/>
        </p:nvCxnSpPr>
        <p:spPr>
          <a:xfrm>
            <a:off x="8120813" y="4506213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A7245DE-5939-D94C-967A-44E3EC8B9E2B}"/>
              </a:ext>
            </a:extLst>
          </p:cNvPr>
          <p:cNvCxnSpPr>
            <a:cxnSpLocks/>
          </p:cNvCxnSpPr>
          <p:nvPr/>
        </p:nvCxnSpPr>
        <p:spPr>
          <a:xfrm flipH="1" flipV="1">
            <a:off x="8660968" y="3666369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758DE61-08EC-D44F-81AB-165CFE7F2013}"/>
              </a:ext>
            </a:extLst>
          </p:cNvPr>
          <p:cNvCxnSpPr>
            <a:cxnSpLocks/>
          </p:cNvCxnSpPr>
          <p:nvPr/>
        </p:nvCxnSpPr>
        <p:spPr>
          <a:xfrm>
            <a:off x="9329651" y="4506213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F356C95-88B1-CC4E-9442-4D95D70A9C53}"/>
              </a:ext>
            </a:extLst>
          </p:cNvPr>
          <p:cNvCxnSpPr>
            <a:cxnSpLocks/>
          </p:cNvCxnSpPr>
          <p:nvPr/>
        </p:nvCxnSpPr>
        <p:spPr>
          <a:xfrm flipH="1" flipV="1">
            <a:off x="9869806" y="3666369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11734B3-B660-BD43-A132-9EC6CA99AE5C}"/>
              </a:ext>
            </a:extLst>
          </p:cNvPr>
          <p:cNvCxnSpPr>
            <a:cxnSpLocks/>
          </p:cNvCxnSpPr>
          <p:nvPr/>
        </p:nvCxnSpPr>
        <p:spPr>
          <a:xfrm>
            <a:off x="6911975" y="5937819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6B8B380-D99D-4C44-B544-4EB00B91C0ED}"/>
              </a:ext>
            </a:extLst>
          </p:cNvPr>
          <p:cNvCxnSpPr>
            <a:cxnSpLocks/>
          </p:cNvCxnSpPr>
          <p:nvPr/>
        </p:nvCxnSpPr>
        <p:spPr>
          <a:xfrm flipH="1" flipV="1">
            <a:off x="7452130" y="5097975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0FDB413-568B-AC4B-80BF-24F328272EEA}"/>
              </a:ext>
            </a:extLst>
          </p:cNvPr>
          <p:cNvCxnSpPr>
            <a:cxnSpLocks/>
          </p:cNvCxnSpPr>
          <p:nvPr/>
        </p:nvCxnSpPr>
        <p:spPr>
          <a:xfrm>
            <a:off x="8120813" y="5937819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AC0C6C3-6932-964E-8D68-0D8ABA45956C}"/>
              </a:ext>
            </a:extLst>
          </p:cNvPr>
          <p:cNvCxnSpPr>
            <a:cxnSpLocks/>
          </p:cNvCxnSpPr>
          <p:nvPr/>
        </p:nvCxnSpPr>
        <p:spPr>
          <a:xfrm flipH="1" flipV="1">
            <a:off x="8660968" y="5097975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DAA9B0B-C677-3346-AF21-DBFB681E4B7B}"/>
              </a:ext>
            </a:extLst>
          </p:cNvPr>
          <p:cNvCxnSpPr>
            <a:cxnSpLocks/>
          </p:cNvCxnSpPr>
          <p:nvPr/>
        </p:nvCxnSpPr>
        <p:spPr>
          <a:xfrm>
            <a:off x="9329651" y="5937819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7953423-E458-A742-BA42-AAD5A87EC4BB}"/>
              </a:ext>
            </a:extLst>
          </p:cNvPr>
          <p:cNvCxnSpPr>
            <a:cxnSpLocks/>
          </p:cNvCxnSpPr>
          <p:nvPr/>
        </p:nvCxnSpPr>
        <p:spPr>
          <a:xfrm flipH="1" flipV="1">
            <a:off x="9869806" y="5097975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F997AC6-B150-824B-A242-E0FD2848473A}"/>
              </a:ext>
            </a:extLst>
          </p:cNvPr>
          <p:cNvCxnSpPr>
            <a:cxnSpLocks/>
          </p:cNvCxnSpPr>
          <p:nvPr/>
        </p:nvCxnSpPr>
        <p:spPr>
          <a:xfrm>
            <a:off x="6911975" y="1553479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E4BC434-68C6-5842-9ACB-B62AD6FEE561}"/>
              </a:ext>
            </a:extLst>
          </p:cNvPr>
          <p:cNvCxnSpPr>
            <a:cxnSpLocks/>
          </p:cNvCxnSpPr>
          <p:nvPr/>
        </p:nvCxnSpPr>
        <p:spPr>
          <a:xfrm flipH="1" flipV="1">
            <a:off x="7452130" y="713635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F04D8696-20B9-1548-B5DB-C2F26F5A5D38}"/>
              </a:ext>
            </a:extLst>
          </p:cNvPr>
          <p:cNvSpPr/>
          <p:nvPr/>
        </p:nvSpPr>
        <p:spPr>
          <a:xfrm>
            <a:off x="7331260" y="1644567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58A5D69-DAB2-6740-BD3E-709C49170F56}"/>
              </a:ext>
            </a:extLst>
          </p:cNvPr>
          <p:cNvCxnSpPr>
            <a:cxnSpLocks/>
          </p:cNvCxnSpPr>
          <p:nvPr/>
        </p:nvCxnSpPr>
        <p:spPr>
          <a:xfrm>
            <a:off x="8120813" y="1553479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86DDB3A-523F-2244-817C-E65580E17468}"/>
              </a:ext>
            </a:extLst>
          </p:cNvPr>
          <p:cNvCxnSpPr>
            <a:cxnSpLocks/>
          </p:cNvCxnSpPr>
          <p:nvPr/>
        </p:nvCxnSpPr>
        <p:spPr>
          <a:xfrm flipH="1" flipV="1">
            <a:off x="8660968" y="713635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D383B6BF-B5A1-DE48-8F90-E44131AEC2F1}"/>
              </a:ext>
            </a:extLst>
          </p:cNvPr>
          <p:cNvSpPr/>
          <p:nvPr/>
        </p:nvSpPr>
        <p:spPr>
          <a:xfrm>
            <a:off x="8540098" y="1644567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FEC8154-E05C-F04D-9D86-C9A84378A7CD}"/>
              </a:ext>
            </a:extLst>
          </p:cNvPr>
          <p:cNvCxnSpPr>
            <a:cxnSpLocks/>
          </p:cNvCxnSpPr>
          <p:nvPr/>
        </p:nvCxnSpPr>
        <p:spPr>
          <a:xfrm>
            <a:off x="9329651" y="1553479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A82531F-894F-3A44-93BE-8E3C482972F8}"/>
              </a:ext>
            </a:extLst>
          </p:cNvPr>
          <p:cNvCxnSpPr>
            <a:cxnSpLocks/>
          </p:cNvCxnSpPr>
          <p:nvPr/>
        </p:nvCxnSpPr>
        <p:spPr>
          <a:xfrm flipH="1" flipV="1">
            <a:off x="9869806" y="713635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58C44E33-E89D-FB49-8172-25AB3726DAEB}"/>
              </a:ext>
            </a:extLst>
          </p:cNvPr>
          <p:cNvSpPr/>
          <p:nvPr/>
        </p:nvSpPr>
        <p:spPr>
          <a:xfrm>
            <a:off x="9748936" y="1644567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4D4B659-EFAD-B842-81A5-0331C79619AF}"/>
              </a:ext>
            </a:extLst>
          </p:cNvPr>
          <p:cNvSpPr txBox="1"/>
          <p:nvPr/>
        </p:nvSpPr>
        <p:spPr>
          <a:xfrm>
            <a:off x="1029733" y="27973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D2865A9-F855-B745-95E3-2AEECAD125C3}"/>
              </a:ext>
            </a:extLst>
          </p:cNvPr>
          <p:cNvSpPr txBox="1"/>
          <p:nvPr/>
        </p:nvSpPr>
        <p:spPr>
          <a:xfrm>
            <a:off x="1057858" y="42389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E5881B0-8799-B943-B777-7BD189D3B3D3}"/>
              </a:ext>
            </a:extLst>
          </p:cNvPr>
          <p:cNvSpPr txBox="1"/>
          <p:nvPr/>
        </p:nvSpPr>
        <p:spPr>
          <a:xfrm>
            <a:off x="1063127" y="56666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1CC1ED6-F6DF-1C4C-904B-4CD533296282}"/>
              </a:ext>
            </a:extLst>
          </p:cNvPr>
          <p:cNvSpPr txBox="1"/>
          <p:nvPr/>
        </p:nvSpPr>
        <p:spPr>
          <a:xfrm>
            <a:off x="6364270" y="27737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95965CB-0627-0C45-85AD-92F046476A55}"/>
              </a:ext>
            </a:extLst>
          </p:cNvPr>
          <p:cNvSpPr txBox="1"/>
          <p:nvPr/>
        </p:nvSpPr>
        <p:spPr>
          <a:xfrm>
            <a:off x="6392395" y="42153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86065E8-CC5F-7540-AA7C-C52DD6C613C9}"/>
              </a:ext>
            </a:extLst>
          </p:cNvPr>
          <p:cNvSpPr txBox="1"/>
          <p:nvPr/>
        </p:nvSpPr>
        <p:spPr>
          <a:xfrm>
            <a:off x="6397664" y="56430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B2DCF7C-C45E-4F49-A150-29B0EF34B40B}"/>
              </a:ext>
            </a:extLst>
          </p:cNvPr>
          <p:cNvSpPr txBox="1"/>
          <p:nvPr/>
        </p:nvSpPr>
        <p:spPr>
          <a:xfrm>
            <a:off x="6374162" y="1332073"/>
            <a:ext cx="29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219DB49C-0FD1-9940-902E-10F4DED2A1FA}"/>
              </a:ext>
            </a:extLst>
          </p:cNvPr>
          <p:cNvSpPr/>
          <p:nvPr/>
        </p:nvSpPr>
        <p:spPr>
          <a:xfrm>
            <a:off x="3045748" y="4322602"/>
            <a:ext cx="586036" cy="181477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2D4041F-CB68-1A40-8696-742F950BF3A8}"/>
              </a:ext>
            </a:extLst>
          </p:cNvPr>
          <p:cNvSpPr/>
          <p:nvPr/>
        </p:nvSpPr>
        <p:spPr>
          <a:xfrm>
            <a:off x="3168040" y="4135021"/>
            <a:ext cx="319756" cy="181478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FBD7A34-AEA1-3E4D-9C0B-80F5997035FB}"/>
              </a:ext>
            </a:extLst>
          </p:cNvPr>
          <p:cNvSpPr/>
          <p:nvPr/>
        </p:nvSpPr>
        <p:spPr>
          <a:xfrm>
            <a:off x="4124614" y="4316499"/>
            <a:ext cx="856789" cy="181477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A67515A0-E4AA-5144-86B0-0D112D313BB6}"/>
              </a:ext>
            </a:extLst>
          </p:cNvPr>
          <p:cNvSpPr/>
          <p:nvPr/>
        </p:nvSpPr>
        <p:spPr>
          <a:xfrm>
            <a:off x="4128131" y="5759895"/>
            <a:ext cx="856789" cy="181477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E245868-BCBF-0942-99BB-04B3F06B64B5}"/>
              </a:ext>
            </a:extLst>
          </p:cNvPr>
          <p:cNvSpPr/>
          <p:nvPr/>
        </p:nvSpPr>
        <p:spPr>
          <a:xfrm>
            <a:off x="4263507" y="5566211"/>
            <a:ext cx="586036" cy="181477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CE502F4-D865-FD43-86DC-01269849923E}"/>
              </a:ext>
            </a:extLst>
          </p:cNvPr>
          <p:cNvSpPr/>
          <p:nvPr/>
        </p:nvSpPr>
        <p:spPr>
          <a:xfrm>
            <a:off x="4385799" y="5378630"/>
            <a:ext cx="319756" cy="181478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FBB89C9-F60F-5D49-A751-4A2BCB039441}"/>
              </a:ext>
            </a:extLst>
          </p:cNvPr>
          <p:cNvSpPr/>
          <p:nvPr/>
        </p:nvSpPr>
        <p:spPr>
          <a:xfrm>
            <a:off x="7043835" y="1363697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AC07AD4F-EA92-5D47-A468-B811A089406B}"/>
              </a:ext>
            </a:extLst>
          </p:cNvPr>
          <p:cNvSpPr/>
          <p:nvPr/>
        </p:nvSpPr>
        <p:spPr>
          <a:xfrm>
            <a:off x="7163437" y="1173915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9C69B118-276D-944C-A0E4-C7488D719DB1}"/>
              </a:ext>
            </a:extLst>
          </p:cNvPr>
          <p:cNvSpPr/>
          <p:nvPr/>
        </p:nvSpPr>
        <p:spPr>
          <a:xfrm>
            <a:off x="7290987" y="980230"/>
            <a:ext cx="319756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CDB9525-AA5F-EA4B-8C04-630AC109EB67}"/>
              </a:ext>
            </a:extLst>
          </p:cNvPr>
          <p:cNvSpPr/>
          <p:nvPr/>
        </p:nvSpPr>
        <p:spPr>
          <a:xfrm>
            <a:off x="7391493" y="792649"/>
            <a:ext cx="116210" cy="181478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8D8C7C4-9228-9145-BECD-43C39E1DE47C}"/>
              </a:ext>
            </a:extLst>
          </p:cNvPr>
          <p:cNvSpPr/>
          <p:nvPr/>
        </p:nvSpPr>
        <p:spPr>
          <a:xfrm>
            <a:off x="8375311" y="2891243"/>
            <a:ext cx="586036" cy="181477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7116EB7-B1C6-8849-9A48-ABCD5949D477}"/>
              </a:ext>
            </a:extLst>
          </p:cNvPr>
          <p:cNvSpPr/>
          <p:nvPr/>
        </p:nvSpPr>
        <p:spPr>
          <a:xfrm>
            <a:off x="8501089" y="2700948"/>
            <a:ext cx="319756" cy="181478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5044404-EEB3-7841-AA21-8F66555EF639}"/>
              </a:ext>
            </a:extLst>
          </p:cNvPr>
          <p:cNvSpPr/>
          <p:nvPr/>
        </p:nvSpPr>
        <p:spPr>
          <a:xfrm>
            <a:off x="8595672" y="2521743"/>
            <a:ext cx="116210" cy="181478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90AB212-60B5-6844-8ED0-46206C9A5E5B}"/>
              </a:ext>
            </a:extLst>
          </p:cNvPr>
          <p:cNvSpPr/>
          <p:nvPr/>
        </p:nvSpPr>
        <p:spPr>
          <a:xfrm>
            <a:off x="9474947" y="2876742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D64E0B9-B45F-C440-AA98-44FE50A16363}"/>
              </a:ext>
            </a:extLst>
          </p:cNvPr>
          <p:cNvSpPr/>
          <p:nvPr/>
        </p:nvSpPr>
        <p:spPr>
          <a:xfrm>
            <a:off x="7292252" y="4313883"/>
            <a:ext cx="319756" cy="181478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C6FF8EC-556F-854D-9FB3-B72BB41C4DDA}"/>
              </a:ext>
            </a:extLst>
          </p:cNvPr>
          <p:cNvSpPr/>
          <p:nvPr/>
        </p:nvSpPr>
        <p:spPr>
          <a:xfrm>
            <a:off x="7392758" y="4126302"/>
            <a:ext cx="116210" cy="181478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2FB3FE10-D155-C640-9488-28FFDC730E9E}"/>
              </a:ext>
            </a:extLst>
          </p:cNvPr>
          <p:cNvSpPr/>
          <p:nvPr/>
        </p:nvSpPr>
        <p:spPr>
          <a:xfrm>
            <a:off x="9474947" y="4318937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C202D946-F8EB-004D-91FF-C293F22AAF94}"/>
              </a:ext>
            </a:extLst>
          </p:cNvPr>
          <p:cNvSpPr/>
          <p:nvPr/>
        </p:nvSpPr>
        <p:spPr>
          <a:xfrm>
            <a:off x="9594549" y="4129155"/>
            <a:ext cx="586036" cy="181477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4F869811-ADB8-ED45-A150-D65922A6BF24}"/>
              </a:ext>
            </a:extLst>
          </p:cNvPr>
          <p:cNvSpPr/>
          <p:nvPr/>
        </p:nvSpPr>
        <p:spPr>
          <a:xfrm>
            <a:off x="9466235" y="5750543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709BACE4-7D35-324E-A701-4229213F5281}"/>
              </a:ext>
            </a:extLst>
          </p:cNvPr>
          <p:cNvSpPr/>
          <p:nvPr/>
        </p:nvSpPr>
        <p:spPr>
          <a:xfrm>
            <a:off x="9585837" y="5560761"/>
            <a:ext cx="586036" cy="181477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884FCA22-0899-1641-8E22-B2C91CDC1C5A}"/>
              </a:ext>
            </a:extLst>
          </p:cNvPr>
          <p:cNvSpPr/>
          <p:nvPr/>
        </p:nvSpPr>
        <p:spPr>
          <a:xfrm>
            <a:off x="9713387" y="5367076"/>
            <a:ext cx="319756" cy="181478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2B64B191-BA9A-4346-960C-80F50846078A}"/>
              </a:ext>
            </a:extLst>
          </p:cNvPr>
          <p:cNvSpPr/>
          <p:nvPr/>
        </p:nvSpPr>
        <p:spPr>
          <a:xfrm>
            <a:off x="9813893" y="5179495"/>
            <a:ext cx="116210" cy="181478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588DF21-D84B-0747-8722-8A7A82C8929A}"/>
              </a:ext>
            </a:extLst>
          </p:cNvPr>
          <p:cNvSpPr/>
          <p:nvPr/>
        </p:nvSpPr>
        <p:spPr>
          <a:xfrm>
            <a:off x="7331261" y="3157340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0D826754-3D30-F544-89C9-47645D4C9268}"/>
              </a:ext>
            </a:extLst>
          </p:cNvPr>
          <p:cNvSpPr/>
          <p:nvPr/>
        </p:nvSpPr>
        <p:spPr>
          <a:xfrm>
            <a:off x="8540099" y="3157340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0BE0D781-2F20-6E44-9F35-06D583B61237}"/>
              </a:ext>
            </a:extLst>
          </p:cNvPr>
          <p:cNvSpPr/>
          <p:nvPr/>
        </p:nvSpPr>
        <p:spPr>
          <a:xfrm>
            <a:off x="9748937" y="3157340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4DC5D0D-EB82-9747-A664-3DB444ACE922}"/>
              </a:ext>
            </a:extLst>
          </p:cNvPr>
          <p:cNvSpPr/>
          <p:nvPr/>
        </p:nvSpPr>
        <p:spPr>
          <a:xfrm>
            <a:off x="7628605" y="3156127"/>
            <a:ext cx="241738" cy="2633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A9FC0A25-648A-4341-9204-64789BBD1D2F}"/>
              </a:ext>
            </a:extLst>
          </p:cNvPr>
          <p:cNvSpPr/>
          <p:nvPr/>
        </p:nvSpPr>
        <p:spPr>
          <a:xfrm>
            <a:off x="10033144" y="3158022"/>
            <a:ext cx="241738" cy="2633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2CD5F5C-D9DB-CF47-9D7F-8D0D9322D04F}"/>
              </a:ext>
            </a:extLst>
          </p:cNvPr>
          <p:cNvSpPr/>
          <p:nvPr/>
        </p:nvSpPr>
        <p:spPr>
          <a:xfrm>
            <a:off x="8820846" y="3156127"/>
            <a:ext cx="241738" cy="2633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5FA8C301-64DC-B14A-A4A6-6817D5EECF63}"/>
              </a:ext>
            </a:extLst>
          </p:cNvPr>
          <p:cNvSpPr/>
          <p:nvPr/>
        </p:nvSpPr>
        <p:spPr>
          <a:xfrm>
            <a:off x="7331261" y="4588945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A238A5A3-39D6-C248-841B-C82FEF9BA652}"/>
              </a:ext>
            </a:extLst>
          </p:cNvPr>
          <p:cNvSpPr/>
          <p:nvPr/>
        </p:nvSpPr>
        <p:spPr>
          <a:xfrm>
            <a:off x="8540099" y="4588945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A7EBA45A-F735-5B44-A864-E25532528B87}"/>
              </a:ext>
            </a:extLst>
          </p:cNvPr>
          <p:cNvSpPr/>
          <p:nvPr/>
        </p:nvSpPr>
        <p:spPr>
          <a:xfrm>
            <a:off x="9748937" y="4588945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8E24DB2-2AFB-7D46-96AF-A96675757576}"/>
              </a:ext>
            </a:extLst>
          </p:cNvPr>
          <p:cNvSpPr/>
          <p:nvPr/>
        </p:nvSpPr>
        <p:spPr>
          <a:xfrm>
            <a:off x="7628605" y="4587732"/>
            <a:ext cx="241738" cy="2633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3CDA0826-32F7-CB40-BE27-630D9FD1CA83}"/>
              </a:ext>
            </a:extLst>
          </p:cNvPr>
          <p:cNvSpPr/>
          <p:nvPr/>
        </p:nvSpPr>
        <p:spPr>
          <a:xfrm>
            <a:off x="10033144" y="4589627"/>
            <a:ext cx="241738" cy="2633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E046BF2-9A64-C44F-8EB5-BB74229A3979}"/>
              </a:ext>
            </a:extLst>
          </p:cNvPr>
          <p:cNvSpPr/>
          <p:nvPr/>
        </p:nvSpPr>
        <p:spPr>
          <a:xfrm>
            <a:off x="8820846" y="4587732"/>
            <a:ext cx="241738" cy="2633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ED63342-5E4F-6942-9212-00748DAADCF1}"/>
              </a:ext>
            </a:extLst>
          </p:cNvPr>
          <p:cNvSpPr/>
          <p:nvPr/>
        </p:nvSpPr>
        <p:spPr>
          <a:xfrm>
            <a:off x="7331261" y="6031268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FFF0110B-C462-E347-B385-8D100C0E841F}"/>
              </a:ext>
            </a:extLst>
          </p:cNvPr>
          <p:cNvSpPr/>
          <p:nvPr/>
        </p:nvSpPr>
        <p:spPr>
          <a:xfrm>
            <a:off x="8540099" y="6031268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35D5644-9EB4-4E4C-8B52-D99CB15F93A9}"/>
              </a:ext>
            </a:extLst>
          </p:cNvPr>
          <p:cNvSpPr/>
          <p:nvPr/>
        </p:nvSpPr>
        <p:spPr>
          <a:xfrm>
            <a:off x="9748937" y="6031268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BBBAB3A3-E7B9-FD40-9C7A-2CBF2285296F}"/>
              </a:ext>
            </a:extLst>
          </p:cNvPr>
          <p:cNvSpPr/>
          <p:nvPr/>
        </p:nvSpPr>
        <p:spPr>
          <a:xfrm>
            <a:off x="7628605" y="6030055"/>
            <a:ext cx="241738" cy="2633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3CFA6F2C-6A9E-4345-883F-A45658E3A1E0}"/>
              </a:ext>
            </a:extLst>
          </p:cNvPr>
          <p:cNvSpPr/>
          <p:nvPr/>
        </p:nvSpPr>
        <p:spPr>
          <a:xfrm>
            <a:off x="10033144" y="6031950"/>
            <a:ext cx="241738" cy="2633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D8892C97-575F-1949-8400-6E877E399A60}"/>
              </a:ext>
            </a:extLst>
          </p:cNvPr>
          <p:cNvSpPr/>
          <p:nvPr/>
        </p:nvSpPr>
        <p:spPr>
          <a:xfrm>
            <a:off x="8820846" y="6030055"/>
            <a:ext cx="241738" cy="2633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0" name="副标题 2">
            <a:extLst>
              <a:ext uri="{FF2B5EF4-FFF2-40B4-BE49-F238E27FC236}">
                <a16:creationId xmlns:a16="http://schemas.microsoft.com/office/drawing/2014/main" id="{C76A0B4D-DFDC-8E44-B0C4-3E0B5235D88D}"/>
              </a:ext>
            </a:extLst>
          </p:cNvPr>
          <p:cNvSpPr txBox="1">
            <a:spLocks/>
          </p:cNvSpPr>
          <p:nvPr/>
        </p:nvSpPr>
        <p:spPr>
          <a:xfrm>
            <a:off x="106016" y="6454909"/>
            <a:ext cx="2471531" cy="355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COPYRIGHT: KUILIANG ZHANG</a:t>
            </a:r>
            <a:r>
              <a:rPr lang="en-US" altLang="zh-CN" sz="1600" dirty="0"/>
              <a:t> ©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9622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AD9A-6F45-E848-BF19-924D0D72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N=2 ← n=1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909747-4C53-2041-AE90-DC9F12FE4227}"/>
              </a:ext>
            </a:extLst>
          </p:cNvPr>
          <p:cNvCxnSpPr>
            <a:cxnSpLocks/>
          </p:cNvCxnSpPr>
          <p:nvPr/>
        </p:nvCxnSpPr>
        <p:spPr>
          <a:xfrm>
            <a:off x="1590910" y="3073395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DCCEBE-0645-7341-A44D-24B1B1E5A94F}"/>
              </a:ext>
            </a:extLst>
          </p:cNvPr>
          <p:cNvCxnSpPr>
            <a:cxnSpLocks/>
          </p:cNvCxnSpPr>
          <p:nvPr/>
        </p:nvCxnSpPr>
        <p:spPr>
          <a:xfrm flipH="1" flipV="1">
            <a:off x="2131065" y="2233551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9501DD9-73DC-AE4C-A3D0-84DFF9993F28}"/>
              </a:ext>
            </a:extLst>
          </p:cNvPr>
          <p:cNvSpPr/>
          <p:nvPr/>
        </p:nvSpPr>
        <p:spPr>
          <a:xfrm>
            <a:off x="1702670" y="2891918"/>
            <a:ext cx="856789" cy="181477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421657-1FC9-3B47-90B9-DB491E37F7EA}"/>
              </a:ext>
            </a:extLst>
          </p:cNvPr>
          <p:cNvSpPr/>
          <p:nvPr/>
        </p:nvSpPr>
        <p:spPr>
          <a:xfrm>
            <a:off x="2010195" y="3164483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54E77A-9267-5D41-9811-58245EDABA73}"/>
              </a:ext>
            </a:extLst>
          </p:cNvPr>
          <p:cNvCxnSpPr>
            <a:cxnSpLocks/>
          </p:cNvCxnSpPr>
          <p:nvPr/>
        </p:nvCxnSpPr>
        <p:spPr>
          <a:xfrm>
            <a:off x="2799748" y="3073395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B0906E-7DB1-774B-90A4-DB3BCF54CA73}"/>
              </a:ext>
            </a:extLst>
          </p:cNvPr>
          <p:cNvCxnSpPr>
            <a:cxnSpLocks/>
          </p:cNvCxnSpPr>
          <p:nvPr/>
        </p:nvCxnSpPr>
        <p:spPr>
          <a:xfrm flipH="1" flipV="1">
            <a:off x="3339903" y="2233551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F6701FD-3D82-AA46-9224-92A0530F89E2}"/>
              </a:ext>
            </a:extLst>
          </p:cNvPr>
          <p:cNvSpPr/>
          <p:nvPr/>
        </p:nvSpPr>
        <p:spPr>
          <a:xfrm>
            <a:off x="3219033" y="3164483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BFB8AD3-BEFA-D145-9E44-B08C07790711}"/>
              </a:ext>
            </a:extLst>
          </p:cNvPr>
          <p:cNvCxnSpPr>
            <a:cxnSpLocks/>
          </p:cNvCxnSpPr>
          <p:nvPr/>
        </p:nvCxnSpPr>
        <p:spPr>
          <a:xfrm>
            <a:off x="4008586" y="3073395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D1AFCD-89C7-D84B-9608-69E88051FA1B}"/>
              </a:ext>
            </a:extLst>
          </p:cNvPr>
          <p:cNvCxnSpPr>
            <a:cxnSpLocks/>
          </p:cNvCxnSpPr>
          <p:nvPr/>
        </p:nvCxnSpPr>
        <p:spPr>
          <a:xfrm flipH="1" flipV="1">
            <a:off x="4548741" y="2233551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EAD747B2-EF3A-4C4F-81F4-B3FA8B2F9700}"/>
              </a:ext>
            </a:extLst>
          </p:cNvPr>
          <p:cNvSpPr/>
          <p:nvPr/>
        </p:nvSpPr>
        <p:spPr>
          <a:xfrm>
            <a:off x="4427871" y="3164483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4D4B659-EFAD-B842-81A5-0331C79619AF}"/>
              </a:ext>
            </a:extLst>
          </p:cNvPr>
          <p:cNvSpPr txBox="1"/>
          <p:nvPr/>
        </p:nvSpPr>
        <p:spPr>
          <a:xfrm>
            <a:off x="788712" y="279799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</a:t>
            </a:r>
          </a:p>
        </p:txBody>
      </p: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74D4FA2-1BAD-F84A-9A0D-717C58AD4FE6}"/>
              </a:ext>
            </a:extLst>
          </p:cNvPr>
          <p:cNvCxnSpPr>
            <a:cxnSpLocks/>
          </p:cNvCxnSpPr>
          <p:nvPr/>
        </p:nvCxnSpPr>
        <p:spPr>
          <a:xfrm>
            <a:off x="1584444" y="5215960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2DD4EBDD-8554-C045-A608-321EA454CBCB}"/>
              </a:ext>
            </a:extLst>
          </p:cNvPr>
          <p:cNvCxnSpPr>
            <a:cxnSpLocks/>
          </p:cNvCxnSpPr>
          <p:nvPr/>
        </p:nvCxnSpPr>
        <p:spPr>
          <a:xfrm flipH="1" flipV="1">
            <a:off x="2124599" y="4376116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0" name="Oval 329">
            <a:extLst>
              <a:ext uri="{FF2B5EF4-FFF2-40B4-BE49-F238E27FC236}">
                <a16:creationId xmlns:a16="http://schemas.microsoft.com/office/drawing/2014/main" id="{BD10F473-9C27-A145-B1F3-4D0DB65ADED8}"/>
              </a:ext>
            </a:extLst>
          </p:cNvPr>
          <p:cNvSpPr/>
          <p:nvPr/>
        </p:nvSpPr>
        <p:spPr>
          <a:xfrm>
            <a:off x="2003729" y="5307048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976FE37D-BD2D-674E-A858-D3E226771CB1}"/>
              </a:ext>
            </a:extLst>
          </p:cNvPr>
          <p:cNvCxnSpPr>
            <a:cxnSpLocks/>
          </p:cNvCxnSpPr>
          <p:nvPr/>
        </p:nvCxnSpPr>
        <p:spPr>
          <a:xfrm>
            <a:off x="2793282" y="5215960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B462A888-693F-DC4D-BF3F-36462B14A4A0}"/>
              </a:ext>
            </a:extLst>
          </p:cNvPr>
          <p:cNvCxnSpPr>
            <a:cxnSpLocks/>
          </p:cNvCxnSpPr>
          <p:nvPr/>
        </p:nvCxnSpPr>
        <p:spPr>
          <a:xfrm flipH="1" flipV="1">
            <a:off x="3333437" y="4376116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3" name="Oval 332">
            <a:extLst>
              <a:ext uri="{FF2B5EF4-FFF2-40B4-BE49-F238E27FC236}">
                <a16:creationId xmlns:a16="http://schemas.microsoft.com/office/drawing/2014/main" id="{973C4FE5-7CF7-8846-8B07-8EE43EBE741B}"/>
              </a:ext>
            </a:extLst>
          </p:cNvPr>
          <p:cNvSpPr/>
          <p:nvPr/>
        </p:nvSpPr>
        <p:spPr>
          <a:xfrm>
            <a:off x="3212567" y="5307048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61E04862-3AE4-E343-B496-2E277A4B5EE4}"/>
              </a:ext>
            </a:extLst>
          </p:cNvPr>
          <p:cNvCxnSpPr>
            <a:cxnSpLocks/>
          </p:cNvCxnSpPr>
          <p:nvPr/>
        </p:nvCxnSpPr>
        <p:spPr>
          <a:xfrm>
            <a:off x="4002120" y="5215960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20DD0D1A-39F9-8242-9130-FEE31249B4FD}"/>
              </a:ext>
            </a:extLst>
          </p:cNvPr>
          <p:cNvCxnSpPr>
            <a:cxnSpLocks/>
          </p:cNvCxnSpPr>
          <p:nvPr/>
        </p:nvCxnSpPr>
        <p:spPr>
          <a:xfrm flipH="1" flipV="1">
            <a:off x="4542275" y="4376116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6" name="Oval 335">
            <a:extLst>
              <a:ext uri="{FF2B5EF4-FFF2-40B4-BE49-F238E27FC236}">
                <a16:creationId xmlns:a16="http://schemas.microsoft.com/office/drawing/2014/main" id="{3FADFCFC-D063-5045-AA38-7DBF0B6C6FEF}"/>
              </a:ext>
            </a:extLst>
          </p:cNvPr>
          <p:cNvSpPr/>
          <p:nvPr/>
        </p:nvSpPr>
        <p:spPr>
          <a:xfrm>
            <a:off x="4421405" y="5307048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511382D-F94C-8E44-9B06-0A128DE4E0ED}"/>
              </a:ext>
            </a:extLst>
          </p:cNvPr>
          <p:cNvCxnSpPr>
            <a:cxnSpLocks/>
          </p:cNvCxnSpPr>
          <p:nvPr/>
        </p:nvCxnSpPr>
        <p:spPr>
          <a:xfrm>
            <a:off x="6933586" y="2718693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C29C766C-9379-DC41-92FE-7129A413A084}"/>
              </a:ext>
            </a:extLst>
          </p:cNvPr>
          <p:cNvCxnSpPr>
            <a:cxnSpLocks/>
          </p:cNvCxnSpPr>
          <p:nvPr/>
        </p:nvCxnSpPr>
        <p:spPr>
          <a:xfrm flipH="1" flipV="1">
            <a:off x="7473741" y="1878849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7" name="Oval 396">
            <a:extLst>
              <a:ext uri="{FF2B5EF4-FFF2-40B4-BE49-F238E27FC236}">
                <a16:creationId xmlns:a16="http://schemas.microsoft.com/office/drawing/2014/main" id="{E72300B7-BE8D-6843-BB96-874E80F9A861}"/>
              </a:ext>
            </a:extLst>
          </p:cNvPr>
          <p:cNvSpPr/>
          <p:nvPr/>
        </p:nvSpPr>
        <p:spPr>
          <a:xfrm>
            <a:off x="7352871" y="2809781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CD00F951-3340-284C-BCD4-9A74DA5A3947}"/>
              </a:ext>
            </a:extLst>
          </p:cNvPr>
          <p:cNvCxnSpPr>
            <a:cxnSpLocks/>
          </p:cNvCxnSpPr>
          <p:nvPr/>
        </p:nvCxnSpPr>
        <p:spPr>
          <a:xfrm>
            <a:off x="8142424" y="2718693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98A853A8-60C4-C24B-896F-E0CA825A7274}"/>
              </a:ext>
            </a:extLst>
          </p:cNvPr>
          <p:cNvCxnSpPr>
            <a:cxnSpLocks/>
          </p:cNvCxnSpPr>
          <p:nvPr/>
        </p:nvCxnSpPr>
        <p:spPr>
          <a:xfrm flipH="1" flipV="1">
            <a:off x="8682579" y="1878849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Oval 399">
            <a:extLst>
              <a:ext uri="{FF2B5EF4-FFF2-40B4-BE49-F238E27FC236}">
                <a16:creationId xmlns:a16="http://schemas.microsoft.com/office/drawing/2014/main" id="{A20AA347-A254-8347-B13C-DEBDD7A7547A}"/>
              </a:ext>
            </a:extLst>
          </p:cNvPr>
          <p:cNvSpPr/>
          <p:nvPr/>
        </p:nvSpPr>
        <p:spPr>
          <a:xfrm>
            <a:off x="8561709" y="2809781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C56EDE9B-AAFE-BB4E-9EA8-6FBB166AC304}"/>
              </a:ext>
            </a:extLst>
          </p:cNvPr>
          <p:cNvCxnSpPr>
            <a:cxnSpLocks/>
          </p:cNvCxnSpPr>
          <p:nvPr/>
        </p:nvCxnSpPr>
        <p:spPr>
          <a:xfrm>
            <a:off x="9351262" y="2718693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F51E6EA1-A80E-2645-84E3-CCE4CB4C5880}"/>
              </a:ext>
            </a:extLst>
          </p:cNvPr>
          <p:cNvCxnSpPr>
            <a:cxnSpLocks/>
          </p:cNvCxnSpPr>
          <p:nvPr/>
        </p:nvCxnSpPr>
        <p:spPr>
          <a:xfrm flipH="1" flipV="1">
            <a:off x="9891417" y="1878849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3" name="Oval 402">
            <a:extLst>
              <a:ext uri="{FF2B5EF4-FFF2-40B4-BE49-F238E27FC236}">
                <a16:creationId xmlns:a16="http://schemas.microsoft.com/office/drawing/2014/main" id="{3FABE8AA-598C-7F4F-B0ED-3B3312097AC1}"/>
              </a:ext>
            </a:extLst>
          </p:cNvPr>
          <p:cNvSpPr/>
          <p:nvPr/>
        </p:nvSpPr>
        <p:spPr>
          <a:xfrm>
            <a:off x="9770547" y="2809781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DA3316EE-FABD-414A-B7A3-28BC9CC2EA12}"/>
              </a:ext>
            </a:extLst>
          </p:cNvPr>
          <p:cNvCxnSpPr>
            <a:cxnSpLocks/>
          </p:cNvCxnSpPr>
          <p:nvPr/>
        </p:nvCxnSpPr>
        <p:spPr>
          <a:xfrm>
            <a:off x="6933586" y="4150300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F4FB9BF-1327-014E-80BD-18E5E3956C19}"/>
              </a:ext>
            </a:extLst>
          </p:cNvPr>
          <p:cNvCxnSpPr>
            <a:cxnSpLocks/>
          </p:cNvCxnSpPr>
          <p:nvPr/>
        </p:nvCxnSpPr>
        <p:spPr>
          <a:xfrm flipH="1" flipV="1">
            <a:off x="7473741" y="3310456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6" name="Oval 405">
            <a:extLst>
              <a:ext uri="{FF2B5EF4-FFF2-40B4-BE49-F238E27FC236}">
                <a16:creationId xmlns:a16="http://schemas.microsoft.com/office/drawing/2014/main" id="{A402FA9B-AEFE-564B-BCE8-31C5ADB20055}"/>
              </a:ext>
            </a:extLst>
          </p:cNvPr>
          <p:cNvSpPr/>
          <p:nvPr/>
        </p:nvSpPr>
        <p:spPr>
          <a:xfrm>
            <a:off x="7352871" y="4241388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3C622E32-DC69-4F43-864E-00867BBC26AE}"/>
              </a:ext>
            </a:extLst>
          </p:cNvPr>
          <p:cNvCxnSpPr>
            <a:cxnSpLocks/>
          </p:cNvCxnSpPr>
          <p:nvPr/>
        </p:nvCxnSpPr>
        <p:spPr>
          <a:xfrm>
            <a:off x="8142424" y="4150300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6DC95D71-EB6D-B84D-BF26-BD7291F2114B}"/>
              </a:ext>
            </a:extLst>
          </p:cNvPr>
          <p:cNvCxnSpPr>
            <a:cxnSpLocks/>
          </p:cNvCxnSpPr>
          <p:nvPr/>
        </p:nvCxnSpPr>
        <p:spPr>
          <a:xfrm flipH="1" flipV="1">
            <a:off x="8682579" y="3310456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9" name="Oval 408">
            <a:extLst>
              <a:ext uri="{FF2B5EF4-FFF2-40B4-BE49-F238E27FC236}">
                <a16:creationId xmlns:a16="http://schemas.microsoft.com/office/drawing/2014/main" id="{E313BCBF-839D-1A41-9F09-4BF0AA1747E9}"/>
              </a:ext>
            </a:extLst>
          </p:cNvPr>
          <p:cNvSpPr/>
          <p:nvPr/>
        </p:nvSpPr>
        <p:spPr>
          <a:xfrm>
            <a:off x="8561709" y="4241388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949DD6D8-7C7A-B645-B293-58C851255366}"/>
              </a:ext>
            </a:extLst>
          </p:cNvPr>
          <p:cNvCxnSpPr>
            <a:cxnSpLocks/>
          </p:cNvCxnSpPr>
          <p:nvPr/>
        </p:nvCxnSpPr>
        <p:spPr>
          <a:xfrm>
            <a:off x="9351262" y="4150300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B6988048-CF13-C94C-A7A5-644E49CD3305}"/>
              </a:ext>
            </a:extLst>
          </p:cNvPr>
          <p:cNvCxnSpPr>
            <a:cxnSpLocks/>
          </p:cNvCxnSpPr>
          <p:nvPr/>
        </p:nvCxnSpPr>
        <p:spPr>
          <a:xfrm flipH="1" flipV="1">
            <a:off x="9891417" y="3310456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2" name="Oval 411">
            <a:extLst>
              <a:ext uri="{FF2B5EF4-FFF2-40B4-BE49-F238E27FC236}">
                <a16:creationId xmlns:a16="http://schemas.microsoft.com/office/drawing/2014/main" id="{89721766-BC73-3A49-B719-B970CD04C69E}"/>
              </a:ext>
            </a:extLst>
          </p:cNvPr>
          <p:cNvSpPr/>
          <p:nvPr/>
        </p:nvSpPr>
        <p:spPr>
          <a:xfrm>
            <a:off x="9770547" y="4241388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6FF973E9-B418-824F-911A-D2A4D3E4DD57}"/>
              </a:ext>
            </a:extLst>
          </p:cNvPr>
          <p:cNvCxnSpPr>
            <a:cxnSpLocks/>
          </p:cNvCxnSpPr>
          <p:nvPr/>
        </p:nvCxnSpPr>
        <p:spPr>
          <a:xfrm>
            <a:off x="6933586" y="5581906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E6CD0479-CE9B-A341-8E26-18A4676A5C60}"/>
              </a:ext>
            </a:extLst>
          </p:cNvPr>
          <p:cNvCxnSpPr>
            <a:cxnSpLocks/>
          </p:cNvCxnSpPr>
          <p:nvPr/>
        </p:nvCxnSpPr>
        <p:spPr>
          <a:xfrm flipH="1" flipV="1">
            <a:off x="7473741" y="4742062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5" name="Oval 414">
            <a:extLst>
              <a:ext uri="{FF2B5EF4-FFF2-40B4-BE49-F238E27FC236}">
                <a16:creationId xmlns:a16="http://schemas.microsoft.com/office/drawing/2014/main" id="{E687C56A-29B7-EC42-846B-916C4A2835B9}"/>
              </a:ext>
            </a:extLst>
          </p:cNvPr>
          <p:cNvSpPr/>
          <p:nvPr/>
        </p:nvSpPr>
        <p:spPr>
          <a:xfrm>
            <a:off x="7352871" y="5672994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6E83B82C-F1B7-1B45-826E-3D70C1D70B36}"/>
              </a:ext>
            </a:extLst>
          </p:cNvPr>
          <p:cNvCxnSpPr>
            <a:cxnSpLocks/>
          </p:cNvCxnSpPr>
          <p:nvPr/>
        </p:nvCxnSpPr>
        <p:spPr>
          <a:xfrm>
            <a:off x="8142424" y="5581906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2CF092F3-1571-6B4E-BDF6-F3E9ACA8FC33}"/>
              </a:ext>
            </a:extLst>
          </p:cNvPr>
          <p:cNvCxnSpPr>
            <a:cxnSpLocks/>
          </p:cNvCxnSpPr>
          <p:nvPr/>
        </p:nvCxnSpPr>
        <p:spPr>
          <a:xfrm flipH="1" flipV="1">
            <a:off x="8682579" y="4742062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8" name="Oval 417">
            <a:extLst>
              <a:ext uri="{FF2B5EF4-FFF2-40B4-BE49-F238E27FC236}">
                <a16:creationId xmlns:a16="http://schemas.microsoft.com/office/drawing/2014/main" id="{AEBF35E4-F3DE-AD4E-96B9-DDBE7CCC7356}"/>
              </a:ext>
            </a:extLst>
          </p:cNvPr>
          <p:cNvSpPr/>
          <p:nvPr/>
        </p:nvSpPr>
        <p:spPr>
          <a:xfrm>
            <a:off x="8561709" y="5672994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B9BA70B5-1FF3-C64D-BD11-28EC9977789B}"/>
              </a:ext>
            </a:extLst>
          </p:cNvPr>
          <p:cNvCxnSpPr>
            <a:cxnSpLocks/>
          </p:cNvCxnSpPr>
          <p:nvPr/>
        </p:nvCxnSpPr>
        <p:spPr>
          <a:xfrm>
            <a:off x="9351262" y="5581906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C5D4831B-46C8-D64D-8076-86DF568BAEB4}"/>
              </a:ext>
            </a:extLst>
          </p:cNvPr>
          <p:cNvCxnSpPr>
            <a:cxnSpLocks/>
          </p:cNvCxnSpPr>
          <p:nvPr/>
        </p:nvCxnSpPr>
        <p:spPr>
          <a:xfrm flipH="1" flipV="1">
            <a:off x="9891417" y="4742062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1" name="Oval 420">
            <a:extLst>
              <a:ext uri="{FF2B5EF4-FFF2-40B4-BE49-F238E27FC236}">
                <a16:creationId xmlns:a16="http://schemas.microsoft.com/office/drawing/2014/main" id="{576F0D33-2167-7C4B-AACD-1C988B1A753E}"/>
              </a:ext>
            </a:extLst>
          </p:cNvPr>
          <p:cNvSpPr/>
          <p:nvPr/>
        </p:nvSpPr>
        <p:spPr>
          <a:xfrm>
            <a:off x="9770547" y="5672994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39DC6FF2-D8F8-F445-B309-969AE39BA52E}"/>
              </a:ext>
            </a:extLst>
          </p:cNvPr>
          <p:cNvSpPr txBox="1"/>
          <p:nvPr/>
        </p:nvSpPr>
        <p:spPr>
          <a:xfrm>
            <a:off x="6154683" y="243235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N=2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1A6894CD-ACA6-7747-B4B3-328DB912AAA5}"/>
              </a:ext>
            </a:extLst>
          </p:cNvPr>
          <p:cNvSpPr/>
          <p:nvPr/>
        </p:nvSpPr>
        <p:spPr>
          <a:xfrm>
            <a:off x="7076352" y="2526279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69431D68-0CCD-8140-8157-A41009ECB964}"/>
              </a:ext>
            </a:extLst>
          </p:cNvPr>
          <p:cNvSpPr/>
          <p:nvPr/>
        </p:nvSpPr>
        <p:spPr>
          <a:xfrm>
            <a:off x="7195954" y="2336497"/>
            <a:ext cx="586036" cy="181477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6F4C6E5D-7EFC-D645-952C-72FCDE3A44B1}"/>
              </a:ext>
            </a:extLst>
          </p:cNvPr>
          <p:cNvSpPr/>
          <p:nvPr/>
        </p:nvSpPr>
        <p:spPr>
          <a:xfrm>
            <a:off x="8377537" y="3950005"/>
            <a:ext cx="586036" cy="181477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D7B6C498-D673-3B40-A383-344C7713CDB3}"/>
              </a:ext>
            </a:extLst>
          </p:cNvPr>
          <p:cNvSpPr/>
          <p:nvPr/>
        </p:nvSpPr>
        <p:spPr>
          <a:xfrm>
            <a:off x="9496558" y="3963024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F54E09C4-9840-D941-AD0C-5F6B78E79F25}"/>
              </a:ext>
            </a:extLst>
          </p:cNvPr>
          <p:cNvSpPr/>
          <p:nvPr/>
        </p:nvSpPr>
        <p:spPr>
          <a:xfrm>
            <a:off x="9487846" y="5394630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732A1A0D-1BD6-0044-8C2E-E33504973846}"/>
              </a:ext>
            </a:extLst>
          </p:cNvPr>
          <p:cNvSpPr/>
          <p:nvPr/>
        </p:nvSpPr>
        <p:spPr>
          <a:xfrm>
            <a:off x="9607448" y="5204848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04C68E28-0ABE-7141-93F2-06B686059C7E}"/>
              </a:ext>
            </a:extLst>
          </p:cNvPr>
          <p:cNvSpPr/>
          <p:nvPr/>
        </p:nvSpPr>
        <p:spPr>
          <a:xfrm>
            <a:off x="4113155" y="5034483"/>
            <a:ext cx="856789" cy="181477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副标题 2">
            <a:extLst>
              <a:ext uri="{FF2B5EF4-FFF2-40B4-BE49-F238E27FC236}">
                <a16:creationId xmlns:a16="http://schemas.microsoft.com/office/drawing/2014/main" id="{7EEE0A91-7C3D-144A-9ADC-76F6A85BB440}"/>
              </a:ext>
            </a:extLst>
          </p:cNvPr>
          <p:cNvSpPr txBox="1">
            <a:spLocks/>
          </p:cNvSpPr>
          <p:nvPr/>
        </p:nvSpPr>
        <p:spPr>
          <a:xfrm>
            <a:off x="106016" y="6454909"/>
            <a:ext cx="2471531" cy="355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COPYRIGHT: KUILIANG ZHANG</a:t>
            </a:r>
            <a:r>
              <a:rPr lang="en-US" altLang="zh-CN" sz="1600" dirty="0"/>
              <a:t> ©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2142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AD9A-6F45-E848-BF19-924D0D72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N=2 ← n=1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909747-4C53-2041-AE90-DC9F12FE4227}"/>
              </a:ext>
            </a:extLst>
          </p:cNvPr>
          <p:cNvCxnSpPr>
            <a:cxnSpLocks/>
          </p:cNvCxnSpPr>
          <p:nvPr/>
        </p:nvCxnSpPr>
        <p:spPr>
          <a:xfrm>
            <a:off x="1590910" y="3073395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DCCEBE-0645-7341-A44D-24B1B1E5A94F}"/>
              </a:ext>
            </a:extLst>
          </p:cNvPr>
          <p:cNvCxnSpPr>
            <a:cxnSpLocks/>
          </p:cNvCxnSpPr>
          <p:nvPr/>
        </p:nvCxnSpPr>
        <p:spPr>
          <a:xfrm flipH="1" flipV="1">
            <a:off x="2131065" y="2233551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9501DD9-73DC-AE4C-A3D0-84DFF9993F28}"/>
              </a:ext>
            </a:extLst>
          </p:cNvPr>
          <p:cNvSpPr/>
          <p:nvPr/>
        </p:nvSpPr>
        <p:spPr>
          <a:xfrm>
            <a:off x="1702670" y="2891918"/>
            <a:ext cx="856789" cy="181477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54E77A-9267-5D41-9811-58245EDABA73}"/>
              </a:ext>
            </a:extLst>
          </p:cNvPr>
          <p:cNvCxnSpPr>
            <a:cxnSpLocks/>
          </p:cNvCxnSpPr>
          <p:nvPr/>
        </p:nvCxnSpPr>
        <p:spPr>
          <a:xfrm>
            <a:off x="2799748" y="3073395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B0906E-7DB1-774B-90A4-DB3BCF54CA73}"/>
              </a:ext>
            </a:extLst>
          </p:cNvPr>
          <p:cNvCxnSpPr>
            <a:cxnSpLocks/>
          </p:cNvCxnSpPr>
          <p:nvPr/>
        </p:nvCxnSpPr>
        <p:spPr>
          <a:xfrm flipH="1" flipV="1">
            <a:off x="3339903" y="2233551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BFB8AD3-BEFA-D145-9E44-B08C07790711}"/>
              </a:ext>
            </a:extLst>
          </p:cNvPr>
          <p:cNvCxnSpPr>
            <a:cxnSpLocks/>
          </p:cNvCxnSpPr>
          <p:nvPr/>
        </p:nvCxnSpPr>
        <p:spPr>
          <a:xfrm>
            <a:off x="4008586" y="3073395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D1AFCD-89C7-D84B-9608-69E88051FA1B}"/>
              </a:ext>
            </a:extLst>
          </p:cNvPr>
          <p:cNvCxnSpPr>
            <a:cxnSpLocks/>
          </p:cNvCxnSpPr>
          <p:nvPr/>
        </p:nvCxnSpPr>
        <p:spPr>
          <a:xfrm flipH="1" flipV="1">
            <a:off x="4548741" y="2233551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74D4FA2-1BAD-F84A-9A0D-717C58AD4FE6}"/>
              </a:ext>
            </a:extLst>
          </p:cNvPr>
          <p:cNvCxnSpPr>
            <a:cxnSpLocks/>
          </p:cNvCxnSpPr>
          <p:nvPr/>
        </p:nvCxnSpPr>
        <p:spPr>
          <a:xfrm>
            <a:off x="1584444" y="5215960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2DD4EBDD-8554-C045-A608-321EA454CBCB}"/>
              </a:ext>
            </a:extLst>
          </p:cNvPr>
          <p:cNvCxnSpPr>
            <a:cxnSpLocks/>
          </p:cNvCxnSpPr>
          <p:nvPr/>
        </p:nvCxnSpPr>
        <p:spPr>
          <a:xfrm flipH="1" flipV="1">
            <a:off x="2124599" y="4376116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9" name="Rectangle 328">
            <a:extLst>
              <a:ext uri="{FF2B5EF4-FFF2-40B4-BE49-F238E27FC236}">
                <a16:creationId xmlns:a16="http://schemas.microsoft.com/office/drawing/2014/main" id="{04C68E28-0ABE-7141-93F2-06B686059C7E}"/>
              </a:ext>
            </a:extLst>
          </p:cNvPr>
          <p:cNvSpPr/>
          <p:nvPr/>
        </p:nvSpPr>
        <p:spPr>
          <a:xfrm>
            <a:off x="4113155" y="5034483"/>
            <a:ext cx="856789" cy="181477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976FE37D-BD2D-674E-A858-D3E226771CB1}"/>
              </a:ext>
            </a:extLst>
          </p:cNvPr>
          <p:cNvCxnSpPr>
            <a:cxnSpLocks/>
          </p:cNvCxnSpPr>
          <p:nvPr/>
        </p:nvCxnSpPr>
        <p:spPr>
          <a:xfrm>
            <a:off x="2793282" y="5215960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B462A888-693F-DC4D-BF3F-36462B14A4A0}"/>
              </a:ext>
            </a:extLst>
          </p:cNvPr>
          <p:cNvCxnSpPr>
            <a:cxnSpLocks/>
          </p:cNvCxnSpPr>
          <p:nvPr/>
        </p:nvCxnSpPr>
        <p:spPr>
          <a:xfrm flipH="1" flipV="1">
            <a:off x="3333437" y="4376116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61E04862-3AE4-E343-B496-2E277A4B5EE4}"/>
              </a:ext>
            </a:extLst>
          </p:cNvPr>
          <p:cNvCxnSpPr>
            <a:cxnSpLocks/>
          </p:cNvCxnSpPr>
          <p:nvPr/>
        </p:nvCxnSpPr>
        <p:spPr>
          <a:xfrm>
            <a:off x="4002120" y="5215960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20DD0D1A-39F9-8242-9130-FEE31249B4FD}"/>
              </a:ext>
            </a:extLst>
          </p:cNvPr>
          <p:cNvCxnSpPr>
            <a:cxnSpLocks/>
          </p:cNvCxnSpPr>
          <p:nvPr/>
        </p:nvCxnSpPr>
        <p:spPr>
          <a:xfrm flipH="1" flipV="1">
            <a:off x="4542275" y="4376116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511382D-F94C-8E44-9B06-0A128DE4E0ED}"/>
              </a:ext>
            </a:extLst>
          </p:cNvPr>
          <p:cNvCxnSpPr>
            <a:cxnSpLocks/>
          </p:cNvCxnSpPr>
          <p:nvPr/>
        </p:nvCxnSpPr>
        <p:spPr>
          <a:xfrm>
            <a:off x="6933586" y="2718693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C29C766C-9379-DC41-92FE-7129A413A084}"/>
              </a:ext>
            </a:extLst>
          </p:cNvPr>
          <p:cNvCxnSpPr>
            <a:cxnSpLocks/>
          </p:cNvCxnSpPr>
          <p:nvPr/>
        </p:nvCxnSpPr>
        <p:spPr>
          <a:xfrm flipH="1" flipV="1">
            <a:off x="7473741" y="1878849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CD00F951-3340-284C-BCD4-9A74DA5A3947}"/>
              </a:ext>
            </a:extLst>
          </p:cNvPr>
          <p:cNvCxnSpPr>
            <a:cxnSpLocks/>
          </p:cNvCxnSpPr>
          <p:nvPr/>
        </p:nvCxnSpPr>
        <p:spPr>
          <a:xfrm>
            <a:off x="8142424" y="2718693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98A853A8-60C4-C24B-896F-E0CA825A7274}"/>
              </a:ext>
            </a:extLst>
          </p:cNvPr>
          <p:cNvCxnSpPr>
            <a:cxnSpLocks/>
          </p:cNvCxnSpPr>
          <p:nvPr/>
        </p:nvCxnSpPr>
        <p:spPr>
          <a:xfrm flipH="1" flipV="1">
            <a:off x="8682579" y="1878849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C56EDE9B-AAFE-BB4E-9EA8-6FBB166AC304}"/>
              </a:ext>
            </a:extLst>
          </p:cNvPr>
          <p:cNvCxnSpPr>
            <a:cxnSpLocks/>
          </p:cNvCxnSpPr>
          <p:nvPr/>
        </p:nvCxnSpPr>
        <p:spPr>
          <a:xfrm>
            <a:off x="9351262" y="2718693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F51E6EA1-A80E-2645-84E3-CCE4CB4C5880}"/>
              </a:ext>
            </a:extLst>
          </p:cNvPr>
          <p:cNvCxnSpPr>
            <a:cxnSpLocks/>
          </p:cNvCxnSpPr>
          <p:nvPr/>
        </p:nvCxnSpPr>
        <p:spPr>
          <a:xfrm flipH="1" flipV="1">
            <a:off x="9891417" y="1878849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DA3316EE-FABD-414A-B7A3-28BC9CC2EA12}"/>
              </a:ext>
            </a:extLst>
          </p:cNvPr>
          <p:cNvCxnSpPr>
            <a:cxnSpLocks/>
          </p:cNvCxnSpPr>
          <p:nvPr/>
        </p:nvCxnSpPr>
        <p:spPr>
          <a:xfrm>
            <a:off x="6933586" y="4150300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F4FB9BF-1327-014E-80BD-18E5E3956C19}"/>
              </a:ext>
            </a:extLst>
          </p:cNvPr>
          <p:cNvCxnSpPr>
            <a:cxnSpLocks/>
          </p:cNvCxnSpPr>
          <p:nvPr/>
        </p:nvCxnSpPr>
        <p:spPr>
          <a:xfrm flipH="1" flipV="1">
            <a:off x="7473741" y="3310456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3C622E32-DC69-4F43-864E-00867BBC26AE}"/>
              </a:ext>
            </a:extLst>
          </p:cNvPr>
          <p:cNvCxnSpPr>
            <a:cxnSpLocks/>
          </p:cNvCxnSpPr>
          <p:nvPr/>
        </p:nvCxnSpPr>
        <p:spPr>
          <a:xfrm>
            <a:off x="8142424" y="4150300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6DC95D71-EB6D-B84D-BF26-BD7291F2114B}"/>
              </a:ext>
            </a:extLst>
          </p:cNvPr>
          <p:cNvCxnSpPr>
            <a:cxnSpLocks/>
          </p:cNvCxnSpPr>
          <p:nvPr/>
        </p:nvCxnSpPr>
        <p:spPr>
          <a:xfrm flipH="1" flipV="1">
            <a:off x="8682579" y="3310456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949DD6D8-7C7A-B645-B293-58C851255366}"/>
              </a:ext>
            </a:extLst>
          </p:cNvPr>
          <p:cNvCxnSpPr>
            <a:cxnSpLocks/>
          </p:cNvCxnSpPr>
          <p:nvPr/>
        </p:nvCxnSpPr>
        <p:spPr>
          <a:xfrm>
            <a:off x="9351262" y="4150300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B6988048-CF13-C94C-A7A5-644E49CD3305}"/>
              </a:ext>
            </a:extLst>
          </p:cNvPr>
          <p:cNvCxnSpPr>
            <a:cxnSpLocks/>
          </p:cNvCxnSpPr>
          <p:nvPr/>
        </p:nvCxnSpPr>
        <p:spPr>
          <a:xfrm flipH="1" flipV="1">
            <a:off x="9891417" y="3310456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6FF973E9-B418-824F-911A-D2A4D3E4DD57}"/>
              </a:ext>
            </a:extLst>
          </p:cNvPr>
          <p:cNvCxnSpPr>
            <a:cxnSpLocks/>
          </p:cNvCxnSpPr>
          <p:nvPr/>
        </p:nvCxnSpPr>
        <p:spPr>
          <a:xfrm>
            <a:off x="6933586" y="5581906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E6CD0479-CE9B-A341-8E26-18A4676A5C60}"/>
              </a:ext>
            </a:extLst>
          </p:cNvPr>
          <p:cNvCxnSpPr>
            <a:cxnSpLocks/>
          </p:cNvCxnSpPr>
          <p:nvPr/>
        </p:nvCxnSpPr>
        <p:spPr>
          <a:xfrm flipH="1" flipV="1">
            <a:off x="7473741" y="4742062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6E83B82C-F1B7-1B45-826E-3D70C1D70B36}"/>
              </a:ext>
            </a:extLst>
          </p:cNvPr>
          <p:cNvCxnSpPr>
            <a:cxnSpLocks/>
          </p:cNvCxnSpPr>
          <p:nvPr/>
        </p:nvCxnSpPr>
        <p:spPr>
          <a:xfrm>
            <a:off x="8142424" y="5581906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2CF092F3-1571-6B4E-BDF6-F3E9ACA8FC33}"/>
              </a:ext>
            </a:extLst>
          </p:cNvPr>
          <p:cNvCxnSpPr>
            <a:cxnSpLocks/>
          </p:cNvCxnSpPr>
          <p:nvPr/>
        </p:nvCxnSpPr>
        <p:spPr>
          <a:xfrm flipH="1" flipV="1">
            <a:off x="8682579" y="4742062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B9BA70B5-1FF3-C64D-BD11-28EC9977789B}"/>
              </a:ext>
            </a:extLst>
          </p:cNvPr>
          <p:cNvCxnSpPr>
            <a:cxnSpLocks/>
          </p:cNvCxnSpPr>
          <p:nvPr/>
        </p:nvCxnSpPr>
        <p:spPr>
          <a:xfrm>
            <a:off x="9351262" y="5581906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C5D4831B-46C8-D64D-8076-86DF568BAEB4}"/>
              </a:ext>
            </a:extLst>
          </p:cNvPr>
          <p:cNvCxnSpPr>
            <a:cxnSpLocks/>
          </p:cNvCxnSpPr>
          <p:nvPr/>
        </p:nvCxnSpPr>
        <p:spPr>
          <a:xfrm flipH="1" flipV="1">
            <a:off x="9891417" y="4742062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5" name="Rectangle 424">
            <a:extLst>
              <a:ext uri="{FF2B5EF4-FFF2-40B4-BE49-F238E27FC236}">
                <a16:creationId xmlns:a16="http://schemas.microsoft.com/office/drawing/2014/main" id="{1A6894CD-ACA6-7747-B4B3-328DB912AAA5}"/>
              </a:ext>
            </a:extLst>
          </p:cNvPr>
          <p:cNvSpPr/>
          <p:nvPr/>
        </p:nvSpPr>
        <p:spPr>
          <a:xfrm>
            <a:off x="7076352" y="2526279"/>
            <a:ext cx="856789" cy="181477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69431D68-0CCD-8140-8157-A41009ECB964}"/>
              </a:ext>
            </a:extLst>
          </p:cNvPr>
          <p:cNvSpPr/>
          <p:nvPr/>
        </p:nvSpPr>
        <p:spPr>
          <a:xfrm>
            <a:off x="7195954" y="2336497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6F4C6E5D-7EFC-D645-952C-72FCDE3A44B1}"/>
              </a:ext>
            </a:extLst>
          </p:cNvPr>
          <p:cNvSpPr/>
          <p:nvPr/>
        </p:nvSpPr>
        <p:spPr>
          <a:xfrm>
            <a:off x="8377537" y="3950005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D7B6C498-D673-3B40-A383-344C7713CDB3}"/>
              </a:ext>
            </a:extLst>
          </p:cNvPr>
          <p:cNvSpPr/>
          <p:nvPr/>
        </p:nvSpPr>
        <p:spPr>
          <a:xfrm>
            <a:off x="9496558" y="3963024"/>
            <a:ext cx="856789" cy="181477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F54E09C4-9840-D941-AD0C-5F6B78E79F25}"/>
              </a:ext>
            </a:extLst>
          </p:cNvPr>
          <p:cNvSpPr/>
          <p:nvPr/>
        </p:nvSpPr>
        <p:spPr>
          <a:xfrm>
            <a:off x="9487846" y="5394630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732A1A0D-1BD6-0044-8C2E-E33504973846}"/>
              </a:ext>
            </a:extLst>
          </p:cNvPr>
          <p:cNvSpPr/>
          <p:nvPr/>
        </p:nvSpPr>
        <p:spPr>
          <a:xfrm>
            <a:off x="9607448" y="5204848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E6E4371-7D80-5240-9243-922CDCE64208}"/>
              </a:ext>
            </a:extLst>
          </p:cNvPr>
          <p:cNvSpPr/>
          <p:nvPr/>
        </p:nvSpPr>
        <p:spPr>
          <a:xfrm>
            <a:off x="2010195" y="3164483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6D510C9-3D98-FD4C-B43C-DB9A62FFD695}"/>
              </a:ext>
            </a:extLst>
          </p:cNvPr>
          <p:cNvSpPr/>
          <p:nvPr/>
        </p:nvSpPr>
        <p:spPr>
          <a:xfrm>
            <a:off x="3219033" y="3164483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D0664AE-D0AB-C844-861A-34A4EE089F95}"/>
              </a:ext>
            </a:extLst>
          </p:cNvPr>
          <p:cNvSpPr/>
          <p:nvPr/>
        </p:nvSpPr>
        <p:spPr>
          <a:xfrm>
            <a:off x="4427871" y="3164483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6705CA0-C913-4146-98E9-6307EE14FD65}"/>
              </a:ext>
            </a:extLst>
          </p:cNvPr>
          <p:cNvSpPr/>
          <p:nvPr/>
        </p:nvSpPr>
        <p:spPr>
          <a:xfrm>
            <a:off x="2003729" y="5307048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C50FD82-CB70-4942-9A0A-F45857A280FA}"/>
              </a:ext>
            </a:extLst>
          </p:cNvPr>
          <p:cNvSpPr/>
          <p:nvPr/>
        </p:nvSpPr>
        <p:spPr>
          <a:xfrm>
            <a:off x="3212567" y="5307048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A1D5737-CD87-FF41-B526-D4A09AB519AA}"/>
              </a:ext>
            </a:extLst>
          </p:cNvPr>
          <p:cNvSpPr/>
          <p:nvPr/>
        </p:nvSpPr>
        <p:spPr>
          <a:xfrm>
            <a:off x="4421405" y="5307048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1411088-A1DF-434A-BCDB-996E0615C0D4}"/>
              </a:ext>
            </a:extLst>
          </p:cNvPr>
          <p:cNvSpPr/>
          <p:nvPr/>
        </p:nvSpPr>
        <p:spPr>
          <a:xfrm>
            <a:off x="7352871" y="2809781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061096B-C8CF-1E4B-89EC-B3B3B3A191E6}"/>
              </a:ext>
            </a:extLst>
          </p:cNvPr>
          <p:cNvSpPr/>
          <p:nvPr/>
        </p:nvSpPr>
        <p:spPr>
          <a:xfrm>
            <a:off x="8561709" y="2809781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4FB9F73-D6D8-A347-8F9A-2FEB1804AFB4}"/>
              </a:ext>
            </a:extLst>
          </p:cNvPr>
          <p:cNvSpPr/>
          <p:nvPr/>
        </p:nvSpPr>
        <p:spPr>
          <a:xfrm>
            <a:off x="9770547" y="2809781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4A61BC4-2805-DC41-A7E7-27BAFF9932A5}"/>
              </a:ext>
            </a:extLst>
          </p:cNvPr>
          <p:cNvSpPr/>
          <p:nvPr/>
        </p:nvSpPr>
        <p:spPr>
          <a:xfrm>
            <a:off x="7352871" y="4241388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3F0F79B-5E80-4143-BF9E-34F1D41DA421}"/>
              </a:ext>
            </a:extLst>
          </p:cNvPr>
          <p:cNvSpPr/>
          <p:nvPr/>
        </p:nvSpPr>
        <p:spPr>
          <a:xfrm>
            <a:off x="8561709" y="4241388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6E03B72-A1AD-2240-9044-DE4ED0DC54C8}"/>
              </a:ext>
            </a:extLst>
          </p:cNvPr>
          <p:cNvSpPr/>
          <p:nvPr/>
        </p:nvSpPr>
        <p:spPr>
          <a:xfrm>
            <a:off x="9770547" y="4241388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956D3E3-B84F-0246-99E6-44FC1FD5B7C5}"/>
              </a:ext>
            </a:extLst>
          </p:cNvPr>
          <p:cNvSpPr/>
          <p:nvPr/>
        </p:nvSpPr>
        <p:spPr>
          <a:xfrm>
            <a:off x="7352871" y="5672994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A1719B6-0949-2D4D-A33A-F74C00D37310}"/>
              </a:ext>
            </a:extLst>
          </p:cNvPr>
          <p:cNvSpPr/>
          <p:nvPr/>
        </p:nvSpPr>
        <p:spPr>
          <a:xfrm>
            <a:off x="8561709" y="5672994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6AF25C8-BE8E-B441-9A85-85BA2FA1D9BD}"/>
              </a:ext>
            </a:extLst>
          </p:cNvPr>
          <p:cNvSpPr/>
          <p:nvPr/>
        </p:nvSpPr>
        <p:spPr>
          <a:xfrm>
            <a:off x="9770547" y="5672994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0E17298-50E9-9A41-98F6-5CFF15F6DA84}"/>
              </a:ext>
            </a:extLst>
          </p:cNvPr>
          <p:cNvSpPr txBox="1"/>
          <p:nvPr/>
        </p:nvSpPr>
        <p:spPr>
          <a:xfrm>
            <a:off x="788712" y="279799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8523246-FF2C-044C-9359-D7A581355556}"/>
              </a:ext>
            </a:extLst>
          </p:cNvPr>
          <p:cNvSpPr txBox="1"/>
          <p:nvPr/>
        </p:nvSpPr>
        <p:spPr>
          <a:xfrm>
            <a:off x="6154683" y="243235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N=2</a:t>
            </a:r>
          </a:p>
        </p:txBody>
      </p:sp>
      <p:sp>
        <p:nvSpPr>
          <p:cNvPr id="58" name="副标题 2">
            <a:extLst>
              <a:ext uri="{FF2B5EF4-FFF2-40B4-BE49-F238E27FC236}">
                <a16:creationId xmlns:a16="http://schemas.microsoft.com/office/drawing/2014/main" id="{8AFC9644-51E9-494F-82B5-3F7BAEB9532C}"/>
              </a:ext>
            </a:extLst>
          </p:cNvPr>
          <p:cNvSpPr txBox="1">
            <a:spLocks/>
          </p:cNvSpPr>
          <p:nvPr/>
        </p:nvSpPr>
        <p:spPr>
          <a:xfrm>
            <a:off x="106016" y="6454909"/>
            <a:ext cx="2471531" cy="355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COPYRIGHT: KUILIANG ZHANG</a:t>
            </a:r>
            <a:r>
              <a:rPr lang="en-US" altLang="zh-CN" sz="1600" dirty="0"/>
              <a:t> ©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5551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AD9A-6F45-E848-BF19-924D0D72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N=2 ← n=1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909747-4C53-2041-AE90-DC9F12FE4227}"/>
              </a:ext>
            </a:extLst>
          </p:cNvPr>
          <p:cNvCxnSpPr>
            <a:cxnSpLocks/>
          </p:cNvCxnSpPr>
          <p:nvPr/>
        </p:nvCxnSpPr>
        <p:spPr>
          <a:xfrm>
            <a:off x="1590910" y="3073395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DCCEBE-0645-7341-A44D-24B1B1E5A94F}"/>
              </a:ext>
            </a:extLst>
          </p:cNvPr>
          <p:cNvCxnSpPr>
            <a:cxnSpLocks/>
          </p:cNvCxnSpPr>
          <p:nvPr/>
        </p:nvCxnSpPr>
        <p:spPr>
          <a:xfrm flipH="1" flipV="1">
            <a:off x="2131065" y="2233551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9501DD9-73DC-AE4C-A3D0-84DFF9993F28}"/>
              </a:ext>
            </a:extLst>
          </p:cNvPr>
          <p:cNvSpPr/>
          <p:nvPr/>
        </p:nvSpPr>
        <p:spPr>
          <a:xfrm>
            <a:off x="1702670" y="2891918"/>
            <a:ext cx="856789" cy="181477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54E77A-9267-5D41-9811-58245EDABA73}"/>
              </a:ext>
            </a:extLst>
          </p:cNvPr>
          <p:cNvCxnSpPr>
            <a:cxnSpLocks/>
          </p:cNvCxnSpPr>
          <p:nvPr/>
        </p:nvCxnSpPr>
        <p:spPr>
          <a:xfrm>
            <a:off x="2799748" y="3073395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B0906E-7DB1-774B-90A4-DB3BCF54CA73}"/>
              </a:ext>
            </a:extLst>
          </p:cNvPr>
          <p:cNvCxnSpPr>
            <a:cxnSpLocks/>
          </p:cNvCxnSpPr>
          <p:nvPr/>
        </p:nvCxnSpPr>
        <p:spPr>
          <a:xfrm flipH="1" flipV="1">
            <a:off x="3339903" y="2233551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BFB8AD3-BEFA-D145-9E44-B08C07790711}"/>
              </a:ext>
            </a:extLst>
          </p:cNvPr>
          <p:cNvCxnSpPr>
            <a:cxnSpLocks/>
          </p:cNvCxnSpPr>
          <p:nvPr/>
        </p:nvCxnSpPr>
        <p:spPr>
          <a:xfrm>
            <a:off x="4008586" y="3073395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D1AFCD-89C7-D84B-9608-69E88051FA1B}"/>
              </a:ext>
            </a:extLst>
          </p:cNvPr>
          <p:cNvCxnSpPr>
            <a:cxnSpLocks/>
          </p:cNvCxnSpPr>
          <p:nvPr/>
        </p:nvCxnSpPr>
        <p:spPr>
          <a:xfrm flipH="1" flipV="1">
            <a:off x="4548741" y="2233551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74D4FA2-1BAD-F84A-9A0D-717C58AD4FE6}"/>
              </a:ext>
            </a:extLst>
          </p:cNvPr>
          <p:cNvCxnSpPr>
            <a:cxnSpLocks/>
          </p:cNvCxnSpPr>
          <p:nvPr/>
        </p:nvCxnSpPr>
        <p:spPr>
          <a:xfrm>
            <a:off x="1584444" y="5215960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2DD4EBDD-8554-C045-A608-321EA454CBCB}"/>
              </a:ext>
            </a:extLst>
          </p:cNvPr>
          <p:cNvCxnSpPr>
            <a:cxnSpLocks/>
          </p:cNvCxnSpPr>
          <p:nvPr/>
        </p:nvCxnSpPr>
        <p:spPr>
          <a:xfrm flipH="1" flipV="1">
            <a:off x="2124599" y="4376116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976FE37D-BD2D-674E-A858-D3E226771CB1}"/>
              </a:ext>
            </a:extLst>
          </p:cNvPr>
          <p:cNvCxnSpPr>
            <a:cxnSpLocks/>
          </p:cNvCxnSpPr>
          <p:nvPr/>
        </p:nvCxnSpPr>
        <p:spPr>
          <a:xfrm>
            <a:off x="2793282" y="5215960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B462A888-693F-DC4D-BF3F-36462B14A4A0}"/>
              </a:ext>
            </a:extLst>
          </p:cNvPr>
          <p:cNvCxnSpPr>
            <a:cxnSpLocks/>
          </p:cNvCxnSpPr>
          <p:nvPr/>
        </p:nvCxnSpPr>
        <p:spPr>
          <a:xfrm flipH="1" flipV="1">
            <a:off x="3333437" y="4376116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61E04862-3AE4-E343-B496-2E277A4B5EE4}"/>
              </a:ext>
            </a:extLst>
          </p:cNvPr>
          <p:cNvCxnSpPr>
            <a:cxnSpLocks/>
          </p:cNvCxnSpPr>
          <p:nvPr/>
        </p:nvCxnSpPr>
        <p:spPr>
          <a:xfrm>
            <a:off x="4002120" y="5215960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20DD0D1A-39F9-8242-9130-FEE31249B4FD}"/>
              </a:ext>
            </a:extLst>
          </p:cNvPr>
          <p:cNvCxnSpPr>
            <a:cxnSpLocks/>
          </p:cNvCxnSpPr>
          <p:nvPr/>
        </p:nvCxnSpPr>
        <p:spPr>
          <a:xfrm flipH="1" flipV="1">
            <a:off x="4542275" y="4376116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511382D-F94C-8E44-9B06-0A128DE4E0ED}"/>
              </a:ext>
            </a:extLst>
          </p:cNvPr>
          <p:cNvCxnSpPr>
            <a:cxnSpLocks/>
          </p:cNvCxnSpPr>
          <p:nvPr/>
        </p:nvCxnSpPr>
        <p:spPr>
          <a:xfrm>
            <a:off x="6933586" y="2718693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C29C766C-9379-DC41-92FE-7129A413A084}"/>
              </a:ext>
            </a:extLst>
          </p:cNvPr>
          <p:cNvCxnSpPr>
            <a:cxnSpLocks/>
          </p:cNvCxnSpPr>
          <p:nvPr/>
        </p:nvCxnSpPr>
        <p:spPr>
          <a:xfrm flipH="1" flipV="1">
            <a:off x="7473741" y="1878849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CD00F951-3340-284C-BCD4-9A74DA5A3947}"/>
              </a:ext>
            </a:extLst>
          </p:cNvPr>
          <p:cNvCxnSpPr>
            <a:cxnSpLocks/>
          </p:cNvCxnSpPr>
          <p:nvPr/>
        </p:nvCxnSpPr>
        <p:spPr>
          <a:xfrm>
            <a:off x="8142424" y="2718693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98A853A8-60C4-C24B-896F-E0CA825A7274}"/>
              </a:ext>
            </a:extLst>
          </p:cNvPr>
          <p:cNvCxnSpPr>
            <a:cxnSpLocks/>
          </p:cNvCxnSpPr>
          <p:nvPr/>
        </p:nvCxnSpPr>
        <p:spPr>
          <a:xfrm flipH="1" flipV="1">
            <a:off x="8682579" y="1878849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C56EDE9B-AAFE-BB4E-9EA8-6FBB166AC304}"/>
              </a:ext>
            </a:extLst>
          </p:cNvPr>
          <p:cNvCxnSpPr>
            <a:cxnSpLocks/>
          </p:cNvCxnSpPr>
          <p:nvPr/>
        </p:nvCxnSpPr>
        <p:spPr>
          <a:xfrm>
            <a:off x="9351262" y="2718693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F51E6EA1-A80E-2645-84E3-CCE4CB4C5880}"/>
              </a:ext>
            </a:extLst>
          </p:cNvPr>
          <p:cNvCxnSpPr>
            <a:cxnSpLocks/>
          </p:cNvCxnSpPr>
          <p:nvPr/>
        </p:nvCxnSpPr>
        <p:spPr>
          <a:xfrm flipH="1" flipV="1">
            <a:off x="9891417" y="1878849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DA3316EE-FABD-414A-B7A3-28BC9CC2EA12}"/>
              </a:ext>
            </a:extLst>
          </p:cNvPr>
          <p:cNvCxnSpPr>
            <a:cxnSpLocks/>
          </p:cNvCxnSpPr>
          <p:nvPr/>
        </p:nvCxnSpPr>
        <p:spPr>
          <a:xfrm>
            <a:off x="6933586" y="4150300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F4FB9BF-1327-014E-80BD-18E5E3956C19}"/>
              </a:ext>
            </a:extLst>
          </p:cNvPr>
          <p:cNvCxnSpPr>
            <a:cxnSpLocks/>
          </p:cNvCxnSpPr>
          <p:nvPr/>
        </p:nvCxnSpPr>
        <p:spPr>
          <a:xfrm flipH="1" flipV="1">
            <a:off x="7473741" y="3310456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3C622E32-DC69-4F43-864E-00867BBC26AE}"/>
              </a:ext>
            </a:extLst>
          </p:cNvPr>
          <p:cNvCxnSpPr>
            <a:cxnSpLocks/>
          </p:cNvCxnSpPr>
          <p:nvPr/>
        </p:nvCxnSpPr>
        <p:spPr>
          <a:xfrm>
            <a:off x="8142424" y="4150300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6DC95D71-EB6D-B84D-BF26-BD7291F2114B}"/>
              </a:ext>
            </a:extLst>
          </p:cNvPr>
          <p:cNvCxnSpPr>
            <a:cxnSpLocks/>
          </p:cNvCxnSpPr>
          <p:nvPr/>
        </p:nvCxnSpPr>
        <p:spPr>
          <a:xfrm flipH="1" flipV="1">
            <a:off x="8682579" y="3310456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949DD6D8-7C7A-B645-B293-58C851255366}"/>
              </a:ext>
            </a:extLst>
          </p:cNvPr>
          <p:cNvCxnSpPr>
            <a:cxnSpLocks/>
          </p:cNvCxnSpPr>
          <p:nvPr/>
        </p:nvCxnSpPr>
        <p:spPr>
          <a:xfrm>
            <a:off x="9351262" y="4150300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B6988048-CF13-C94C-A7A5-644E49CD3305}"/>
              </a:ext>
            </a:extLst>
          </p:cNvPr>
          <p:cNvCxnSpPr>
            <a:cxnSpLocks/>
          </p:cNvCxnSpPr>
          <p:nvPr/>
        </p:nvCxnSpPr>
        <p:spPr>
          <a:xfrm flipH="1" flipV="1">
            <a:off x="9891417" y="3310456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6FF973E9-B418-824F-911A-D2A4D3E4DD57}"/>
              </a:ext>
            </a:extLst>
          </p:cNvPr>
          <p:cNvCxnSpPr>
            <a:cxnSpLocks/>
          </p:cNvCxnSpPr>
          <p:nvPr/>
        </p:nvCxnSpPr>
        <p:spPr>
          <a:xfrm>
            <a:off x="6933586" y="5581906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E6CD0479-CE9B-A341-8E26-18A4676A5C60}"/>
              </a:ext>
            </a:extLst>
          </p:cNvPr>
          <p:cNvCxnSpPr>
            <a:cxnSpLocks/>
          </p:cNvCxnSpPr>
          <p:nvPr/>
        </p:nvCxnSpPr>
        <p:spPr>
          <a:xfrm flipH="1" flipV="1">
            <a:off x="7473741" y="4742062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6E83B82C-F1B7-1B45-826E-3D70C1D70B36}"/>
              </a:ext>
            </a:extLst>
          </p:cNvPr>
          <p:cNvCxnSpPr>
            <a:cxnSpLocks/>
          </p:cNvCxnSpPr>
          <p:nvPr/>
        </p:nvCxnSpPr>
        <p:spPr>
          <a:xfrm>
            <a:off x="8142424" y="5581906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2CF092F3-1571-6B4E-BDF6-F3E9ACA8FC33}"/>
              </a:ext>
            </a:extLst>
          </p:cNvPr>
          <p:cNvCxnSpPr>
            <a:cxnSpLocks/>
          </p:cNvCxnSpPr>
          <p:nvPr/>
        </p:nvCxnSpPr>
        <p:spPr>
          <a:xfrm flipH="1" flipV="1">
            <a:off x="8682579" y="4742062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B9BA70B5-1FF3-C64D-BD11-28EC9977789B}"/>
              </a:ext>
            </a:extLst>
          </p:cNvPr>
          <p:cNvCxnSpPr>
            <a:cxnSpLocks/>
          </p:cNvCxnSpPr>
          <p:nvPr/>
        </p:nvCxnSpPr>
        <p:spPr>
          <a:xfrm>
            <a:off x="9351262" y="5581906"/>
            <a:ext cx="1065929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C5D4831B-46C8-D64D-8076-86DF568BAEB4}"/>
              </a:ext>
            </a:extLst>
          </p:cNvPr>
          <p:cNvCxnSpPr>
            <a:cxnSpLocks/>
          </p:cNvCxnSpPr>
          <p:nvPr/>
        </p:nvCxnSpPr>
        <p:spPr>
          <a:xfrm flipH="1" flipV="1">
            <a:off x="9891417" y="4742062"/>
            <a:ext cx="1" cy="83984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5" name="Rectangle 424">
            <a:extLst>
              <a:ext uri="{FF2B5EF4-FFF2-40B4-BE49-F238E27FC236}">
                <a16:creationId xmlns:a16="http://schemas.microsoft.com/office/drawing/2014/main" id="{1A6894CD-ACA6-7747-B4B3-328DB912AAA5}"/>
              </a:ext>
            </a:extLst>
          </p:cNvPr>
          <p:cNvSpPr/>
          <p:nvPr/>
        </p:nvSpPr>
        <p:spPr>
          <a:xfrm>
            <a:off x="7076352" y="2526279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69431D68-0CCD-8140-8157-A41009ECB964}"/>
              </a:ext>
            </a:extLst>
          </p:cNvPr>
          <p:cNvSpPr/>
          <p:nvPr/>
        </p:nvSpPr>
        <p:spPr>
          <a:xfrm>
            <a:off x="7195954" y="2336497"/>
            <a:ext cx="586036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6F4C6E5D-7EFC-D645-952C-72FCDE3A44B1}"/>
              </a:ext>
            </a:extLst>
          </p:cNvPr>
          <p:cNvSpPr/>
          <p:nvPr/>
        </p:nvSpPr>
        <p:spPr>
          <a:xfrm>
            <a:off x="8377537" y="3950005"/>
            <a:ext cx="586036" cy="181477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D7B6C498-D673-3B40-A383-344C7713CDB3}"/>
              </a:ext>
            </a:extLst>
          </p:cNvPr>
          <p:cNvSpPr/>
          <p:nvPr/>
        </p:nvSpPr>
        <p:spPr>
          <a:xfrm>
            <a:off x="9496558" y="3963024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F54E09C4-9840-D941-AD0C-5F6B78E79F25}"/>
              </a:ext>
            </a:extLst>
          </p:cNvPr>
          <p:cNvSpPr/>
          <p:nvPr/>
        </p:nvSpPr>
        <p:spPr>
          <a:xfrm>
            <a:off x="9487846" y="5394630"/>
            <a:ext cx="856789" cy="1814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732A1A0D-1BD6-0044-8C2E-E33504973846}"/>
              </a:ext>
            </a:extLst>
          </p:cNvPr>
          <p:cNvSpPr/>
          <p:nvPr/>
        </p:nvSpPr>
        <p:spPr>
          <a:xfrm>
            <a:off x="9607448" y="5204848"/>
            <a:ext cx="586036" cy="181477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04C68E28-0ABE-7141-93F2-06B686059C7E}"/>
              </a:ext>
            </a:extLst>
          </p:cNvPr>
          <p:cNvSpPr/>
          <p:nvPr/>
        </p:nvSpPr>
        <p:spPr>
          <a:xfrm>
            <a:off x="4113155" y="5034483"/>
            <a:ext cx="856789" cy="181477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518E1B3-6C69-934D-94DB-22F5DE0667D3}"/>
              </a:ext>
            </a:extLst>
          </p:cNvPr>
          <p:cNvSpPr txBox="1"/>
          <p:nvPr/>
        </p:nvSpPr>
        <p:spPr>
          <a:xfrm>
            <a:off x="788712" y="279799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47063DD-2148-C348-ADE9-4465566141B9}"/>
              </a:ext>
            </a:extLst>
          </p:cNvPr>
          <p:cNvSpPr txBox="1"/>
          <p:nvPr/>
        </p:nvSpPr>
        <p:spPr>
          <a:xfrm>
            <a:off x="6154683" y="243235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FF763E0-64D0-104F-B7B1-BC90C400B305}"/>
              </a:ext>
            </a:extLst>
          </p:cNvPr>
          <p:cNvSpPr/>
          <p:nvPr/>
        </p:nvSpPr>
        <p:spPr>
          <a:xfrm>
            <a:off x="2010195" y="3164483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BEA46E4-F5B5-0A45-9508-391B898E0E57}"/>
              </a:ext>
            </a:extLst>
          </p:cNvPr>
          <p:cNvSpPr/>
          <p:nvPr/>
        </p:nvSpPr>
        <p:spPr>
          <a:xfrm>
            <a:off x="3219033" y="3164483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A5C658E-54A2-B74A-A8BA-C056828A9FDF}"/>
              </a:ext>
            </a:extLst>
          </p:cNvPr>
          <p:cNvSpPr/>
          <p:nvPr/>
        </p:nvSpPr>
        <p:spPr>
          <a:xfrm>
            <a:off x="4427871" y="3164483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F7B3F0A-F272-C04B-8B2A-2E342B737B5C}"/>
              </a:ext>
            </a:extLst>
          </p:cNvPr>
          <p:cNvSpPr/>
          <p:nvPr/>
        </p:nvSpPr>
        <p:spPr>
          <a:xfrm>
            <a:off x="2003729" y="5307048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8B5EFD7-8847-A743-943B-00647C11A672}"/>
              </a:ext>
            </a:extLst>
          </p:cNvPr>
          <p:cNvSpPr/>
          <p:nvPr/>
        </p:nvSpPr>
        <p:spPr>
          <a:xfrm>
            <a:off x="3212567" y="5307048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9925A0E-5254-5A49-9DE9-952BA4E4B847}"/>
              </a:ext>
            </a:extLst>
          </p:cNvPr>
          <p:cNvSpPr/>
          <p:nvPr/>
        </p:nvSpPr>
        <p:spPr>
          <a:xfrm>
            <a:off x="4421405" y="5307048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4CFA56A-22FE-5C4C-85FB-047FFB57817F}"/>
              </a:ext>
            </a:extLst>
          </p:cNvPr>
          <p:cNvSpPr/>
          <p:nvPr/>
        </p:nvSpPr>
        <p:spPr>
          <a:xfrm>
            <a:off x="7352871" y="2809781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35B9F89-E9E0-0644-8294-5BDC255012AC}"/>
              </a:ext>
            </a:extLst>
          </p:cNvPr>
          <p:cNvSpPr/>
          <p:nvPr/>
        </p:nvSpPr>
        <p:spPr>
          <a:xfrm>
            <a:off x="8561709" y="2809781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12BE0D4-1292-6246-91B4-4FAC7FFD8D7E}"/>
              </a:ext>
            </a:extLst>
          </p:cNvPr>
          <p:cNvSpPr/>
          <p:nvPr/>
        </p:nvSpPr>
        <p:spPr>
          <a:xfrm>
            <a:off x="9770547" y="2809781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7EAB016-D65C-3F4D-87BA-505DD1710D36}"/>
              </a:ext>
            </a:extLst>
          </p:cNvPr>
          <p:cNvSpPr/>
          <p:nvPr/>
        </p:nvSpPr>
        <p:spPr>
          <a:xfrm>
            <a:off x="7352871" y="4241388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C544846-56FF-6645-A447-06BB1ADB4CA4}"/>
              </a:ext>
            </a:extLst>
          </p:cNvPr>
          <p:cNvSpPr/>
          <p:nvPr/>
        </p:nvSpPr>
        <p:spPr>
          <a:xfrm>
            <a:off x="8561709" y="4241388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69B2C12-69F4-764C-8A77-1469E6748598}"/>
              </a:ext>
            </a:extLst>
          </p:cNvPr>
          <p:cNvSpPr/>
          <p:nvPr/>
        </p:nvSpPr>
        <p:spPr>
          <a:xfrm>
            <a:off x="9770547" y="4241388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9174617-173E-BC4C-B6F2-73FCCFC5E79B}"/>
              </a:ext>
            </a:extLst>
          </p:cNvPr>
          <p:cNvSpPr/>
          <p:nvPr/>
        </p:nvSpPr>
        <p:spPr>
          <a:xfrm>
            <a:off x="7352871" y="5672994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B390F81-0695-A343-B54F-21252FFACD3E}"/>
              </a:ext>
            </a:extLst>
          </p:cNvPr>
          <p:cNvSpPr/>
          <p:nvPr/>
        </p:nvSpPr>
        <p:spPr>
          <a:xfrm>
            <a:off x="8561709" y="5672994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F94739B-B317-444F-AD1F-7B7878244BE4}"/>
              </a:ext>
            </a:extLst>
          </p:cNvPr>
          <p:cNvSpPr/>
          <p:nvPr/>
        </p:nvSpPr>
        <p:spPr>
          <a:xfrm>
            <a:off x="9770547" y="5672994"/>
            <a:ext cx="241738" cy="2633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8" name="副标题 2">
            <a:extLst>
              <a:ext uri="{FF2B5EF4-FFF2-40B4-BE49-F238E27FC236}">
                <a16:creationId xmlns:a16="http://schemas.microsoft.com/office/drawing/2014/main" id="{11C1EA83-7CF8-5943-8895-B3ADF4E4DE77}"/>
              </a:ext>
            </a:extLst>
          </p:cNvPr>
          <p:cNvSpPr txBox="1">
            <a:spLocks/>
          </p:cNvSpPr>
          <p:nvPr/>
        </p:nvSpPr>
        <p:spPr>
          <a:xfrm>
            <a:off x="106016" y="6454909"/>
            <a:ext cx="2471531" cy="355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COPYRIGHT: KUILIANG ZHANG</a:t>
            </a:r>
            <a:r>
              <a:rPr lang="en-US" altLang="zh-CN" sz="1600" dirty="0"/>
              <a:t> ©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47811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143</TotalTime>
  <Words>575</Words>
  <Application>Microsoft Macintosh PowerPoint</Application>
  <PresentationFormat>Widescreen</PresentationFormat>
  <Paragraphs>288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Tw Cen MT</vt:lpstr>
      <vt:lpstr>Tw Cen MT Condensed</vt:lpstr>
      <vt:lpstr>Wingdings 3</vt:lpstr>
      <vt:lpstr>Integral</vt:lpstr>
      <vt:lpstr> Tower of Hanoi</vt:lpstr>
      <vt:lpstr>Introduction to Hanoi game</vt:lpstr>
      <vt:lpstr>Solution</vt:lpstr>
      <vt:lpstr>intuition</vt:lpstr>
      <vt:lpstr>intuition</vt:lpstr>
      <vt:lpstr>intuition</vt:lpstr>
      <vt:lpstr>N=2 ← n=1</vt:lpstr>
      <vt:lpstr>N=2 ← n=1</vt:lpstr>
      <vt:lpstr>N=2 ← n=1</vt:lpstr>
      <vt:lpstr>N=2 ← n=1</vt:lpstr>
      <vt:lpstr>intuition</vt:lpstr>
      <vt:lpstr>N=? ← n=1</vt:lpstr>
      <vt:lpstr>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Tower of Hanoi</dc:title>
  <dc:creator>Kuiliang ZHANG (16520695)</dc:creator>
  <cp:lastModifiedBy>Kuiliang ZHANG (16520695)</cp:lastModifiedBy>
  <cp:revision>17</cp:revision>
  <dcterms:created xsi:type="dcterms:W3CDTF">2019-03-19T03:18:55Z</dcterms:created>
  <dcterms:modified xsi:type="dcterms:W3CDTF">2019-03-19T09:36:39Z</dcterms:modified>
</cp:coreProperties>
</file>