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2_D4716574.xml" ContentType="application/vnd.ms-powerpoint.comments+xml"/>
  <Override PartName="/ppt/comments/modernComment_103_DC064B97.xml" ContentType="application/vnd.ms-powerpoint.comments+xml"/>
  <Override PartName="/ppt/comments/modernComment_105_C4C5EDF8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20"/>
    <a:srgbClr val="FD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0"/>
    <p:restoredTop sz="94719"/>
  </p:normalViewPr>
  <p:slideViewPr>
    <p:cSldViewPr snapToGrid="0" snapToObjects="1">
      <p:cViewPr varScale="1">
        <p:scale>
          <a:sx n="139" d="100"/>
          <a:sy n="139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2_D47165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B2781C-D04F-0146-B309-2CDB72F870C5}" authorId="{8443ED59-20C7-4FDF-8DCA-8A14D1AA1C8C}" created="2022-05-30T17:44:02.523">
    <pc:sldMkLst xmlns:pc="http://schemas.microsoft.com/office/powerpoint/2013/main/command">
      <pc:docMk/>
      <pc:sldMk cId="3564201332" sldId="258"/>
    </pc:sldMkLst>
    <p188:txBody>
      <a:bodyPr/>
      <a:lstStyle/>
      <a:p>
        <a:r>
          <a:rPr lang="fr-FR"/>
          <a:t>Home Page
</a:t>
        </a:r>
      </a:p>
    </p188:txBody>
  </p188:cm>
</p188:cmLst>
</file>

<file path=ppt/comments/modernComment_103_DC064B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2CEC61-F5C8-6E43-A7CD-9C0A5A20483D}" authorId="{8443ED59-20C7-4FDF-8DCA-8A14D1AA1C8C}" created="2022-05-30T17:44:17.873">
    <pc:sldMkLst xmlns:pc="http://schemas.microsoft.com/office/powerpoint/2013/main/command">
      <pc:docMk/>
      <pc:sldMk cId="3691400087" sldId="259"/>
    </pc:sldMkLst>
    <p188:txBody>
      <a:bodyPr/>
      <a:lstStyle/>
      <a:p>
        <a:r>
          <a:rPr lang="fr-FR"/>
          <a:t>Events Page</a:t>
        </a:r>
      </a:p>
    </p188:txBody>
  </p188:cm>
  <p188:cm id="{6E71305F-07FD-7940-AADC-2ADC4CC07866}" authorId="{8443ED59-20C7-4FDF-8DCA-8A14D1AA1C8C}" created="2022-05-30T17:50:22.405">
    <pc:sldMkLst xmlns:pc="http://schemas.microsoft.com/office/powerpoint/2013/main/command">
      <pc:docMk/>
      <pc:sldMk cId="3691400087" sldId="259"/>
    </pc:sldMkLst>
    <p188:txBody>
      <a:bodyPr/>
      <a:lstStyle/>
      <a:p>
        <a:r>
          <a:rPr lang="fr-FR"/>
          <a:t>Aperçu -&gt; Aperçu en temps réel de la vignette qui sera publié</a:t>
        </a:r>
      </a:p>
    </p188:txBody>
  </p188:cm>
</p188:cmLst>
</file>

<file path=ppt/comments/modernComment_105_C4C5ED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5B0B2D-C5AC-B54E-B083-9447E501EDCE}" authorId="{8443ED59-20C7-4FDF-8DCA-8A14D1AA1C8C}" created="2022-05-30T17:54:09.533">
    <pc:sldMkLst xmlns:pc="http://schemas.microsoft.com/office/powerpoint/2013/main/command">
      <pc:docMk/>
      <pc:sldMk cId="3301305848" sldId="261"/>
    </pc:sldMkLst>
    <p188:txBody>
      <a:bodyPr/>
      <a:lstStyle/>
      <a:p>
        <a:r>
          <a:rPr lang="fr-FR"/>
          <a:t>Aperçu &amp; vignette design</a:t>
        </a:r>
      </a:p>
    </p188:txBody>
  </p188:cm>
  <p188:cm id="{091437A1-5FC9-3C4D-B199-C48EE15B9BF5}" authorId="{8443ED59-20C7-4FDF-8DCA-8A14D1AA1C8C}" created="2022-05-30T18:02:12.862">
    <pc:sldMkLst xmlns:pc="http://schemas.microsoft.com/office/powerpoint/2013/main/command">
      <pc:docMk/>
      <pc:sldMk cId="3301305848" sldId="261"/>
    </pc:sldMkLst>
    <p188:txBody>
      <a:bodyPr/>
      <a:lstStyle/>
      <a:p>
        <a:r>
          <a:rPr lang="fr-FR"/>
          <a:t>Bande de couleur = connaitre les doublons, status (annulé, en cours, passé)</a:t>
        </a:r>
      </a:p>
    </p188:txBody>
  </p188:cm>
  <p188:cm id="{02F0273D-E32D-7342-9733-FE11933F71E9}" authorId="{8443ED59-20C7-4FDF-8DCA-8A14D1AA1C8C}" created="2022-05-30T18:41:56.035">
    <pc:sldMkLst xmlns:pc="http://schemas.microsoft.com/office/powerpoint/2013/main/command">
      <pc:docMk/>
      <pc:sldMk cId="3301305848" sldId="261"/>
    </pc:sldMkLst>
    <p188:txBody>
      <a:bodyPr/>
      <a:lstStyle/>
      <a:p>
        <a:r>
          <a:rPr lang="fr-FR"/>
          <a:t>Icon + fait afficher le reste des informations de la vignette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3A161-BD60-5C42-8429-A02F0D1A1084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727A8-E9B3-F24D-B8D1-4F4709309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35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727A8-E9B3-F24D-B8D1-4F4709309C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4FD7C-C488-56BD-03FD-B8720859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2F7CCE-B6C5-E065-DA47-63783583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A6AC2-0EE7-2F88-76CE-727B7BCE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ECAC0-FED9-5DCF-10A0-64E3FF5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0A785-40CE-0695-94D8-FCF43982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5C3A3-F75B-B540-2CDF-D6F4A970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0B0ED3-4E11-EB7B-8F48-5BC94D37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110AA-5718-AD86-B779-947327E7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A3C05-2D83-EC52-D11E-5E77610D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82D63-30C0-4772-F59D-15373A40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0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786926-F9B2-DCF5-EB28-36F2BAB5C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FDA01-861F-5E7B-2235-6BDC5222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E0797-6573-BB45-EE91-EFF74CA5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BCE2A-56EE-0D4A-B07B-3276451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DB136-6EA8-1796-AECD-FCFB6147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38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ADDF5-3851-2D0F-10CE-34B1C03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D3A97-7D24-B6A1-E8BC-9C2070B3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31751-ADA2-B6ED-465A-F766E1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C02DE-D3CC-7FDA-C5DC-E39BB0BC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6A4681-E830-1531-2823-3D6602E3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1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74BB8-4439-AD5F-2591-F24007C5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C03836-72AF-6953-C7EB-67BB3E15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A464D-3A42-9625-10DF-069FC578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CA943-FCC0-C829-5BFB-137432DB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A0629-6DAC-E5BD-FC7D-F8E2CEB9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00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D55EC-249A-FB1B-7D22-E793B9B9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343D7-D39A-7D60-5CCF-A9B3B263D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30DD82-D707-E114-7B7E-E5BA4F9F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27C5B-8549-C787-C994-EAE054E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9C579-D51E-7456-0955-37BEEE5A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40261-C3FD-84A8-769F-E1314011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5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25177-E990-EC1C-7987-AE33A1BA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681293-AD6C-DF57-A6F5-44BECD23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B383E4-AAA3-8404-6D0E-ECEC44114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223881-7A11-1337-8E74-9478A8C72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9DD594-0595-EC83-865B-FFDF9837D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7798D9-D534-0CDB-253C-45AB0089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25980C-0865-780B-F7AD-7197906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721341-A322-9289-0154-DA075CEB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72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FD198-863F-23F5-4F0E-D400EB81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447B9E-1856-702D-975B-28B1AC88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DB73FB-F08E-4DFD-70FF-804E5D8D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84A3A-D281-752B-6902-904D02D3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6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E4BE96-984B-4B36-7443-34F6F5A3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4534C3-D692-53FD-B2CA-252DA63B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49730-EAC4-501B-FEC1-F1AB161D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2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48F5E-F801-630C-C576-DDE07DDD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BDC89-F279-3820-38B8-DE0766D5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E5CE3D-4F4F-EF9B-76AA-3164796D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DD0F0-8139-070C-FF22-F5EED9B8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DE9C2-7291-9EF8-54EE-D951C0E2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314E5F-D959-D811-4D60-10E79A6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08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4B747-EF44-9FF8-F111-26C86034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9D875B-DF48-5AEA-7C14-50855693E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662AE9-1547-E790-DA1F-220407F8F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E8B45-391D-B708-E8F5-7075018A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4535A4-2E05-AAA3-1AA7-D222C1E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D5E696-FBA6-7050-67E5-072BBF73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03F620-B1D8-AE94-396F-9EE0BAAF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5229D4-0500-96B8-F243-DEE03D20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7FA66-676D-0629-D671-F7B81A570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0BAB-1B29-E44C-8F9C-D1D0123CA30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87A27-AC3D-68D0-47C7-568142745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43856F-28C6-1451-51C1-EED5690C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7262-2A88-4141-A12B-AFFF7822A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microsoft.com/office/2018/10/relationships/comments" Target="../comments/modernComment_102_D47165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9.sv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microsoft.com/office/2018/10/relationships/comments" Target="../comments/modernComment_103_DC064B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9.sv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C4C5EDF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9.sv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9.sv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7271ED26-88D0-F248-AC2B-3A23B1B280D2}"/>
              </a:ext>
            </a:extLst>
          </p:cNvPr>
          <p:cNvSpPr/>
          <p:nvPr/>
        </p:nvSpPr>
        <p:spPr>
          <a:xfrm>
            <a:off x="1523108" y="2846298"/>
            <a:ext cx="9249667" cy="8422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AEE4C03-2CD2-CD7F-FEA1-CD49EF461DCD}"/>
              </a:ext>
            </a:extLst>
          </p:cNvPr>
          <p:cNvCxnSpPr>
            <a:cxnSpLocks/>
          </p:cNvCxnSpPr>
          <p:nvPr/>
        </p:nvCxnSpPr>
        <p:spPr>
          <a:xfrm flipV="1">
            <a:off x="4490280" y="2918275"/>
            <a:ext cx="163431" cy="6840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10">
            <a:extLst>
              <a:ext uri="{FF2B5EF4-FFF2-40B4-BE49-F238E27FC236}">
                <a16:creationId xmlns:a16="http://schemas.microsoft.com/office/drawing/2014/main" id="{C1E363D5-4D76-5FD6-1170-C177EE953213}"/>
              </a:ext>
            </a:extLst>
          </p:cNvPr>
          <p:cNvSpPr/>
          <p:nvPr/>
        </p:nvSpPr>
        <p:spPr>
          <a:xfrm>
            <a:off x="1792709" y="2941157"/>
            <a:ext cx="2550692" cy="638237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976E61-7E37-8D26-9603-CB00D5646E99}"/>
              </a:ext>
            </a:extLst>
          </p:cNvPr>
          <p:cNvSpPr txBox="1"/>
          <p:nvPr/>
        </p:nvSpPr>
        <p:spPr>
          <a:xfrm>
            <a:off x="2537160" y="3132763"/>
            <a:ext cx="1636294" cy="37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loo Bhaina 2" panose="03080502040302020200" pitchFamily="66" charset="77"/>
                <a:cs typeface="Baloo Bhaina 2" panose="03080502040302020200" pitchFamily="66" charset="77"/>
              </a:rPr>
              <a:t>EVENTS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691058C0-1E25-8C72-3DDC-F18759975EF6}"/>
              </a:ext>
            </a:extLst>
          </p:cNvPr>
          <p:cNvSpPr/>
          <p:nvPr/>
        </p:nvSpPr>
        <p:spPr>
          <a:xfrm>
            <a:off x="4813630" y="2941157"/>
            <a:ext cx="2550692" cy="638237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356C13C-7589-55BA-D15E-30022DB2CE51}"/>
              </a:ext>
            </a:extLst>
          </p:cNvPr>
          <p:cNvCxnSpPr>
            <a:cxnSpLocks/>
          </p:cNvCxnSpPr>
          <p:nvPr/>
        </p:nvCxnSpPr>
        <p:spPr>
          <a:xfrm flipV="1">
            <a:off x="7524241" y="2908802"/>
            <a:ext cx="163431" cy="6840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B68C303-6445-9F5A-2A9A-5B743DE0A2DD}"/>
              </a:ext>
            </a:extLst>
          </p:cNvPr>
          <p:cNvSpPr txBox="1"/>
          <p:nvPr/>
        </p:nvSpPr>
        <p:spPr>
          <a:xfrm>
            <a:off x="5407691" y="3099696"/>
            <a:ext cx="1636294" cy="37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loo Bhaina 2" panose="03080502040302020200" pitchFamily="66" charset="77"/>
                <a:cs typeface="Baloo Bhaina 2" panose="03080502040302020200" pitchFamily="66" charset="77"/>
              </a:rPr>
              <a:t>EDIT</a:t>
            </a:r>
            <a:r>
              <a:rPr lang="fr-FR" dirty="0">
                <a:solidFill>
                  <a:schemeClr val="bg1"/>
                </a:solidFill>
              </a:rPr>
              <a:t> EVENTS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B7429093-93C5-ADD8-D54A-E878D930AFF5}"/>
              </a:ext>
            </a:extLst>
          </p:cNvPr>
          <p:cNvSpPr/>
          <p:nvPr/>
        </p:nvSpPr>
        <p:spPr>
          <a:xfrm>
            <a:off x="7847591" y="2954282"/>
            <a:ext cx="2550692" cy="638237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A886A25-67F8-7927-940F-1F364F53A4C0}"/>
              </a:ext>
            </a:extLst>
          </p:cNvPr>
          <p:cNvSpPr txBox="1"/>
          <p:nvPr/>
        </p:nvSpPr>
        <p:spPr>
          <a:xfrm>
            <a:off x="8512835" y="3132763"/>
            <a:ext cx="1636294" cy="37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aloo Bhaina 2" panose="03080502040302020200" pitchFamily="66" charset="77"/>
                <a:cs typeface="Baloo Bhaina 2" panose="03080502040302020200" pitchFamily="66" charset="77"/>
              </a:rPr>
              <a:t>SETTINGS</a:t>
            </a:r>
          </a:p>
        </p:txBody>
      </p:sp>
      <p:pic>
        <p:nvPicPr>
          <p:cNvPr id="25" name="Graphique 24" descr="Crayon avec un remplissage uni">
            <a:extLst>
              <a:ext uri="{FF2B5EF4-FFF2-40B4-BE49-F238E27FC236}">
                <a16:creationId xmlns:a16="http://schemas.microsoft.com/office/drawing/2014/main" id="{A4BE63E9-AAE5-0C6D-FD0B-B0A148CD7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594" y="2770056"/>
            <a:ext cx="457200" cy="457200"/>
          </a:xfrm>
          <a:prstGeom prst="rect">
            <a:avLst/>
          </a:prstGeom>
        </p:spPr>
      </p:pic>
      <p:pic>
        <p:nvPicPr>
          <p:cNvPr id="27" name="Graphique 26" descr="Engrenages avec un remplissage uni">
            <a:extLst>
              <a:ext uri="{FF2B5EF4-FFF2-40B4-BE49-F238E27FC236}">
                <a16:creationId xmlns:a16="http://schemas.microsoft.com/office/drawing/2014/main" id="{8B276A36-16C6-C1F6-AA43-6677CB4E0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3326" y="2770056"/>
            <a:ext cx="592678" cy="592678"/>
          </a:xfrm>
          <a:prstGeom prst="rect">
            <a:avLst/>
          </a:prstGeom>
        </p:spPr>
      </p:pic>
      <p:pic>
        <p:nvPicPr>
          <p:cNvPr id="29" name="Graphique 28" descr="Curseur avec un remplissage uni">
            <a:extLst>
              <a:ext uri="{FF2B5EF4-FFF2-40B4-BE49-F238E27FC236}">
                <a16:creationId xmlns:a16="http://schemas.microsoft.com/office/drawing/2014/main" id="{3C90FFFD-678C-A230-ACD7-B90189C3A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6264" y="2742491"/>
            <a:ext cx="530909" cy="530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A99884-CAE8-EF3F-D333-7EDAC44A885E}"/>
              </a:ext>
            </a:extLst>
          </p:cNvPr>
          <p:cNvSpPr/>
          <p:nvPr/>
        </p:nvSpPr>
        <p:spPr>
          <a:xfrm>
            <a:off x="0" y="0"/>
            <a:ext cx="12192000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4A08CF-CF94-4F60-128B-70FEADA43973}"/>
              </a:ext>
            </a:extLst>
          </p:cNvPr>
          <p:cNvSpPr txBox="1"/>
          <p:nvPr/>
        </p:nvSpPr>
        <p:spPr>
          <a:xfrm>
            <a:off x="5244560" y="1710250"/>
            <a:ext cx="270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pperplate" panose="02000504000000020004" pitchFamily="2" charset="77"/>
              </a:rPr>
              <a:t>App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2040F5-7C1A-A7D2-93A0-75D0ACAB5AAE}"/>
              </a:ext>
            </a:extLst>
          </p:cNvPr>
          <p:cNvSpPr/>
          <p:nvPr/>
        </p:nvSpPr>
        <p:spPr>
          <a:xfrm>
            <a:off x="0" y="6219763"/>
            <a:ext cx="12192000" cy="63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9D0653-7EE5-CA6E-D47F-2EC0BA27FF11}"/>
              </a:ext>
            </a:extLst>
          </p:cNvPr>
          <p:cNvSpPr txBox="1"/>
          <p:nvPr/>
        </p:nvSpPr>
        <p:spPr>
          <a:xfrm>
            <a:off x="132346" y="6352391"/>
            <a:ext cx="8843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1"/>
                </a:solidFill>
              </a:rPr>
              <a:t>Iuventutis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recreati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digressi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robur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iuventutis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recreati</a:t>
            </a:r>
            <a:r>
              <a:rPr lang="fr-FR" sz="1100" dirty="0">
                <a:solidFill>
                  <a:schemeClr val="bg1"/>
                </a:solidFill>
              </a:rPr>
              <a:t> in </a:t>
            </a:r>
            <a:r>
              <a:rPr lang="fr-FR" sz="1100" dirty="0" err="1">
                <a:solidFill>
                  <a:schemeClr val="bg1"/>
                </a:solidFill>
              </a:rPr>
              <a:t>relictum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quiete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adventu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conati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concedentes</a:t>
            </a:r>
            <a:r>
              <a:rPr lang="fr-FR" sz="1100" dirty="0">
                <a:solidFill>
                  <a:schemeClr val="bg1"/>
                </a:solidFill>
              </a:rPr>
              <a:t> in </a:t>
            </a:r>
            <a:r>
              <a:rPr lang="fr-FR" sz="1100" dirty="0" err="1">
                <a:solidFill>
                  <a:schemeClr val="bg1"/>
                </a:solidFill>
              </a:rPr>
              <a:t>digressi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relictum</a:t>
            </a:r>
            <a:r>
              <a:rPr lang="fr-FR" sz="1100" dirty="0">
                <a:solidFill>
                  <a:schemeClr val="bg1"/>
                </a:solidFill>
              </a:rPr>
              <a:t> vicos </a:t>
            </a:r>
            <a:r>
              <a:rPr lang="fr-FR" sz="1100" dirty="0" err="1">
                <a:solidFill>
                  <a:schemeClr val="bg1"/>
                </a:solidFill>
              </a:rPr>
              <a:t>adorti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victu</a:t>
            </a:r>
            <a:r>
              <a:rPr lang="fr-FR" sz="1100" dirty="0">
                <a:solidFill>
                  <a:schemeClr val="bg1"/>
                </a:solidFill>
              </a:rPr>
              <a:t> nec </a:t>
            </a:r>
            <a:r>
              <a:rPr lang="fr-FR" sz="1100" dirty="0" err="1">
                <a:solidFill>
                  <a:schemeClr val="bg1"/>
                </a:solidFill>
              </a:rPr>
              <a:t>robur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casu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quiete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adorti</a:t>
            </a:r>
            <a:r>
              <a:rPr lang="fr-FR" sz="1100" dirty="0">
                <a:solidFill>
                  <a:schemeClr val="bg1"/>
                </a:solidFill>
              </a:rPr>
              <a:t> retroque </a:t>
            </a:r>
            <a:r>
              <a:rPr lang="fr-FR" sz="1100" dirty="0" err="1">
                <a:solidFill>
                  <a:schemeClr val="bg1"/>
                </a:solidFill>
              </a:rPr>
              <a:t>adventu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iuventutis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concedentes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robur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planitie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timor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postquam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sedibus</a:t>
            </a:r>
            <a:r>
              <a:rPr lang="fr-FR" sz="1100" dirty="0">
                <a:solidFill>
                  <a:schemeClr val="bg1"/>
                </a:solidFill>
              </a:rPr>
              <a:t> et </a:t>
            </a:r>
            <a:r>
              <a:rPr lang="fr-FR" sz="1100" dirty="0" err="1">
                <a:solidFill>
                  <a:schemeClr val="bg1"/>
                </a:solidFill>
              </a:rPr>
              <a:t>recreati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robur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recreati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cohortium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sunt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relictum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planitie</a:t>
            </a:r>
            <a:r>
              <a:rPr lang="fr-FR" sz="11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508948A-6DED-A0F4-4BC8-6041DFAE4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0822" y="5668488"/>
            <a:ext cx="2611178" cy="17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C37AA-817F-8F97-3110-EF6F4E3382E1}"/>
              </a:ext>
            </a:extLst>
          </p:cNvPr>
          <p:cNvSpPr/>
          <p:nvPr/>
        </p:nvSpPr>
        <p:spPr>
          <a:xfrm>
            <a:off x="0" y="0"/>
            <a:ext cx="3284621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A3EE93-3495-4419-02BE-55F21940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74" y="-528054"/>
            <a:ext cx="3426995" cy="2284663"/>
          </a:xfrm>
          <a:prstGeom prst="rect">
            <a:avLst/>
          </a:prstGeom>
        </p:spPr>
      </p:pic>
      <p:sp>
        <p:nvSpPr>
          <p:cNvPr id="7" name="Rectangle : avec coin rogné 6">
            <a:extLst>
              <a:ext uri="{FF2B5EF4-FFF2-40B4-BE49-F238E27FC236}">
                <a16:creationId xmlns:a16="http://schemas.microsoft.com/office/drawing/2014/main" id="{2E0592B9-E7BF-AA61-986D-6BDBC58B3D85}"/>
              </a:ext>
            </a:extLst>
          </p:cNvPr>
          <p:cNvSpPr/>
          <p:nvPr/>
        </p:nvSpPr>
        <p:spPr>
          <a:xfrm>
            <a:off x="0" y="1941763"/>
            <a:ext cx="3284620" cy="685800"/>
          </a:xfrm>
          <a:prstGeom prst="snip1Rect">
            <a:avLst/>
          </a:prstGeom>
          <a:solidFill>
            <a:srgbClr val="FF5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avec coin rogné 7">
            <a:extLst>
              <a:ext uri="{FF2B5EF4-FFF2-40B4-BE49-F238E27FC236}">
                <a16:creationId xmlns:a16="http://schemas.microsoft.com/office/drawing/2014/main" id="{6E323195-FA45-FEC4-5FBB-1B94BBAAC836}"/>
              </a:ext>
            </a:extLst>
          </p:cNvPr>
          <p:cNvSpPr/>
          <p:nvPr/>
        </p:nvSpPr>
        <p:spPr>
          <a:xfrm>
            <a:off x="0" y="2812717"/>
            <a:ext cx="3284620" cy="685800"/>
          </a:xfrm>
          <a:prstGeom prst="snip1Rect">
            <a:avLst/>
          </a:prstGeom>
          <a:solidFill>
            <a:srgbClr val="FF5F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 rogné 8">
            <a:extLst>
              <a:ext uri="{FF2B5EF4-FFF2-40B4-BE49-F238E27FC236}">
                <a16:creationId xmlns:a16="http://schemas.microsoft.com/office/drawing/2014/main" id="{D0717F8A-3FA7-B327-2B23-5995AFD1D970}"/>
              </a:ext>
            </a:extLst>
          </p:cNvPr>
          <p:cNvSpPr/>
          <p:nvPr/>
        </p:nvSpPr>
        <p:spPr>
          <a:xfrm>
            <a:off x="0" y="3683671"/>
            <a:ext cx="3284620" cy="685800"/>
          </a:xfrm>
          <a:prstGeom prst="snip1Rect">
            <a:avLst/>
          </a:prstGeom>
          <a:solidFill>
            <a:srgbClr val="FF5F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CB9E35-6D51-FB4A-3648-B6399A73A3E8}"/>
              </a:ext>
            </a:extLst>
          </p:cNvPr>
          <p:cNvSpPr txBox="1"/>
          <p:nvPr/>
        </p:nvSpPr>
        <p:spPr>
          <a:xfrm>
            <a:off x="1142999" y="2125276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EVENTS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A5B4E7-DF0A-C483-95FB-53CE2115ADB7}"/>
              </a:ext>
            </a:extLst>
          </p:cNvPr>
          <p:cNvSpPr txBox="1"/>
          <p:nvPr/>
        </p:nvSpPr>
        <p:spPr>
          <a:xfrm>
            <a:off x="980573" y="3001759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EDIT EVENT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B2037E-56B5-2762-48B2-19B3EAFBA548}"/>
              </a:ext>
            </a:extLst>
          </p:cNvPr>
          <p:cNvSpPr txBox="1"/>
          <p:nvPr/>
        </p:nvSpPr>
        <p:spPr>
          <a:xfrm>
            <a:off x="1142999" y="3823067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79918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1667A9-49B4-DD75-A66C-8F5E4952C9B0}"/>
              </a:ext>
            </a:extLst>
          </p:cNvPr>
          <p:cNvSpPr/>
          <p:nvPr/>
        </p:nvSpPr>
        <p:spPr>
          <a:xfrm>
            <a:off x="0" y="0"/>
            <a:ext cx="12192000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6DFFA-FDCA-C1B5-EDDC-08232364B44C}"/>
              </a:ext>
            </a:extLst>
          </p:cNvPr>
          <p:cNvSpPr/>
          <p:nvPr/>
        </p:nvSpPr>
        <p:spPr>
          <a:xfrm>
            <a:off x="0" y="-1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653C5-2057-DC2F-93A1-6E9BC519CB1C}"/>
              </a:ext>
            </a:extLst>
          </p:cNvPr>
          <p:cNvSpPr/>
          <p:nvPr/>
        </p:nvSpPr>
        <p:spPr>
          <a:xfrm>
            <a:off x="1576137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A0480-CE9B-5BC0-11DC-01610FF98BBD}"/>
              </a:ext>
            </a:extLst>
          </p:cNvPr>
          <p:cNvSpPr/>
          <p:nvPr/>
        </p:nvSpPr>
        <p:spPr>
          <a:xfrm>
            <a:off x="3152274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SETTINGS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B548B1D-C738-0886-8C74-BA418EF9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39" y="-317002"/>
            <a:ext cx="1690940" cy="1127293"/>
          </a:xfrm>
          <a:prstGeom prst="rect">
            <a:avLst/>
          </a:prstGeom>
        </p:spPr>
      </p:pic>
      <p:pic>
        <p:nvPicPr>
          <p:cNvPr id="17" name="Graphique 16" descr="Maison avec un remplissage uni">
            <a:extLst>
              <a:ext uri="{FF2B5EF4-FFF2-40B4-BE49-F238E27FC236}">
                <a16:creationId xmlns:a16="http://schemas.microsoft.com/office/drawing/2014/main" id="{304530E8-A981-488A-7953-5ACD7D77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8302" y="78887"/>
            <a:ext cx="335516" cy="335516"/>
          </a:xfrm>
          <a:prstGeom prst="rect">
            <a:avLst/>
          </a:prstGeom>
        </p:spPr>
      </p:pic>
      <p:pic>
        <p:nvPicPr>
          <p:cNvPr id="18" name="Graphique 17" descr="Curseur avec un remplissage uni">
            <a:extLst>
              <a:ext uri="{FF2B5EF4-FFF2-40B4-BE49-F238E27FC236}">
                <a16:creationId xmlns:a16="http://schemas.microsoft.com/office/drawing/2014/main" id="{27C87629-387F-CD2B-CE8A-E2FE913BC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3002" y="-96254"/>
            <a:ext cx="305640" cy="305640"/>
          </a:xfrm>
          <a:prstGeom prst="rect">
            <a:avLst/>
          </a:prstGeom>
        </p:spPr>
      </p:pic>
      <p:pic>
        <p:nvPicPr>
          <p:cNvPr id="19" name="Graphique 18" descr="Crayon avec un remplissage uni">
            <a:extLst>
              <a:ext uri="{FF2B5EF4-FFF2-40B4-BE49-F238E27FC236}">
                <a16:creationId xmlns:a16="http://schemas.microsoft.com/office/drawing/2014/main" id="{CA2977E5-D11D-A3DD-DB02-9236D9AFA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1641" y="-96254"/>
            <a:ext cx="240632" cy="240632"/>
          </a:xfrm>
          <a:prstGeom prst="rect">
            <a:avLst/>
          </a:prstGeom>
        </p:spPr>
      </p:pic>
      <p:pic>
        <p:nvPicPr>
          <p:cNvPr id="20" name="Graphique 19" descr="Engrenages avec un remplissage uni">
            <a:extLst>
              <a:ext uri="{FF2B5EF4-FFF2-40B4-BE49-F238E27FC236}">
                <a16:creationId xmlns:a16="http://schemas.microsoft.com/office/drawing/2014/main" id="{A670ED1D-E2D5-4E64-DCAB-475E43DBB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8358" y="-153171"/>
            <a:ext cx="419474" cy="419474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FC96E4-D1C5-B04F-FE88-DD5FFC025936}"/>
              </a:ext>
            </a:extLst>
          </p:cNvPr>
          <p:cNvCxnSpPr/>
          <p:nvPr/>
        </p:nvCxnSpPr>
        <p:spPr>
          <a:xfrm>
            <a:off x="1571879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BAE0E2D-14E9-5F18-8621-461332A8E235}"/>
              </a:ext>
            </a:extLst>
          </p:cNvPr>
          <p:cNvCxnSpPr/>
          <p:nvPr/>
        </p:nvCxnSpPr>
        <p:spPr>
          <a:xfrm>
            <a:off x="3152273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A3CA3A-6669-3C59-B941-04C039561D8E}"/>
              </a:ext>
            </a:extLst>
          </p:cNvPr>
          <p:cNvCxnSpPr/>
          <p:nvPr/>
        </p:nvCxnSpPr>
        <p:spPr>
          <a:xfrm>
            <a:off x="4731084" y="0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onnecteur hors page 26">
            <a:extLst>
              <a:ext uri="{FF2B5EF4-FFF2-40B4-BE49-F238E27FC236}">
                <a16:creationId xmlns:a16="http://schemas.microsoft.com/office/drawing/2014/main" id="{144D71CA-B354-72D6-17D7-9D491236833C}"/>
              </a:ext>
            </a:extLst>
          </p:cNvPr>
          <p:cNvSpPr/>
          <p:nvPr/>
        </p:nvSpPr>
        <p:spPr>
          <a:xfrm>
            <a:off x="1430051" y="388026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onnecteur hors page 27">
            <a:extLst>
              <a:ext uri="{FF2B5EF4-FFF2-40B4-BE49-F238E27FC236}">
                <a16:creationId xmlns:a16="http://schemas.microsoft.com/office/drawing/2014/main" id="{B265F008-434D-1F20-C09B-2CC59722D12C}"/>
              </a:ext>
            </a:extLst>
          </p:cNvPr>
          <p:cNvSpPr/>
          <p:nvPr/>
        </p:nvSpPr>
        <p:spPr>
          <a:xfrm>
            <a:off x="3006188" y="414266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onnecteur hors page 28">
            <a:extLst>
              <a:ext uri="{FF2B5EF4-FFF2-40B4-BE49-F238E27FC236}">
                <a16:creationId xmlns:a16="http://schemas.microsoft.com/office/drawing/2014/main" id="{7168439D-FDEF-A21F-2817-84B126E73DFA}"/>
              </a:ext>
            </a:extLst>
          </p:cNvPr>
          <p:cNvSpPr/>
          <p:nvPr/>
        </p:nvSpPr>
        <p:spPr>
          <a:xfrm>
            <a:off x="4590048" y="440661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AB307C-F8FC-C333-6E96-DE906E1ED91B}"/>
              </a:ext>
            </a:extLst>
          </p:cNvPr>
          <p:cNvSpPr/>
          <p:nvPr/>
        </p:nvSpPr>
        <p:spPr>
          <a:xfrm>
            <a:off x="9035735" y="493290"/>
            <a:ext cx="3162650" cy="177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Graphique 5" descr="Utilisateur avec un remplissage uni">
            <a:extLst>
              <a:ext uri="{FF2B5EF4-FFF2-40B4-BE49-F238E27FC236}">
                <a16:creationId xmlns:a16="http://schemas.microsoft.com/office/drawing/2014/main" id="{55090DF8-D15A-A7E3-CD93-8D23C0A68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6912" y="503166"/>
            <a:ext cx="177800" cy="1778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FCA11B-6109-4C03-81E3-F8BC4510A72A}"/>
              </a:ext>
            </a:extLst>
          </p:cNvPr>
          <p:cNvSpPr txBox="1"/>
          <p:nvPr/>
        </p:nvSpPr>
        <p:spPr>
          <a:xfrm>
            <a:off x="9274712" y="451049"/>
            <a:ext cx="217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Mathéo BROSSARD</a:t>
            </a:r>
          </a:p>
        </p:txBody>
      </p:sp>
    </p:spTree>
    <p:extLst>
      <p:ext uri="{BB962C8B-B14F-4D97-AF65-F5344CB8AC3E}">
        <p14:creationId xmlns:p14="http://schemas.microsoft.com/office/powerpoint/2010/main" val="35642013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1667A9-49B4-DD75-A66C-8F5E4952C9B0}"/>
              </a:ext>
            </a:extLst>
          </p:cNvPr>
          <p:cNvSpPr/>
          <p:nvPr/>
        </p:nvSpPr>
        <p:spPr>
          <a:xfrm>
            <a:off x="0" y="0"/>
            <a:ext cx="12192000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6DFFA-FDCA-C1B5-EDDC-08232364B44C}"/>
              </a:ext>
            </a:extLst>
          </p:cNvPr>
          <p:cNvSpPr/>
          <p:nvPr/>
        </p:nvSpPr>
        <p:spPr>
          <a:xfrm>
            <a:off x="0" y="-1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653C5-2057-DC2F-93A1-6E9BC519CB1C}"/>
              </a:ext>
            </a:extLst>
          </p:cNvPr>
          <p:cNvSpPr/>
          <p:nvPr/>
        </p:nvSpPr>
        <p:spPr>
          <a:xfrm>
            <a:off x="1576137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A0480-CE9B-5BC0-11DC-01610FF98BBD}"/>
              </a:ext>
            </a:extLst>
          </p:cNvPr>
          <p:cNvSpPr/>
          <p:nvPr/>
        </p:nvSpPr>
        <p:spPr>
          <a:xfrm>
            <a:off x="3152274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SETTINGS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B548B1D-C738-0886-8C74-BA418EF9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39" y="-317002"/>
            <a:ext cx="1690940" cy="1127293"/>
          </a:xfrm>
          <a:prstGeom prst="rect">
            <a:avLst/>
          </a:prstGeom>
        </p:spPr>
      </p:pic>
      <p:pic>
        <p:nvPicPr>
          <p:cNvPr id="17" name="Graphique 16" descr="Maison avec un remplissage uni">
            <a:extLst>
              <a:ext uri="{FF2B5EF4-FFF2-40B4-BE49-F238E27FC236}">
                <a16:creationId xmlns:a16="http://schemas.microsoft.com/office/drawing/2014/main" id="{304530E8-A981-488A-7953-5ACD7D77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8302" y="78887"/>
            <a:ext cx="335516" cy="335516"/>
          </a:xfrm>
          <a:prstGeom prst="rect">
            <a:avLst/>
          </a:prstGeom>
        </p:spPr>
      </p:pic>
      <p:pic>
        <p:nvPicPr>
          <p:cNvPr id="18" name="Graphique 17" descr="Curseur avec un remplissage uni">
            <a:extLst>
              <a:ext uri="{FF2B5EF4-FFF2-40B4-BE49-F238E27FC236}">
                <a16:creationId xmlns:a16="http://schemas.microsoft.com/office/drawing/2014/main" id="{27C87629-387F-CD2B-CE8A-E2FE913BC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3002" y="-96254"/>
            <a:ext cx="305640" cy="305640"/>
          </a:xfrm>
          <a:prstGeom prst="rect">
            <a:avLst/>
          </a:prstGeom>
        </p:spPr>
      </p:pic>
      <p:pic>
        <p:nvPicPr>
          <p:cNvPr id="19" name="Graphique 18" descr="Crayon avec un remplissage uni">
            <a:extLst>
              <a:ext uri="{FF2B5EF4-FFF2-40B4-BE49-F238E27FC236}">
                <a16:creationId xmlns:a16="http://schemas.microsoft.com/office/drawing/2014/main" id="{CA2977E5-D11D-A3DD-DB02-9236D9AFA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1641" y="-96254"/>
            <a:ext cx="240632" cy="240632"/>
          </a:xfrm>
          <a:prstGeom prst="rect">
            <a:avLst/>
          </a:prstGeom>
        </p:spPr>
      </p:pic>
      <p:pic>
        <p:nvPicPr>
          <p:cNvPr id="20" name="Graphique 19" descr="Engrenages avec un remplissage uni">
            <a:extLst>
              <a:ext uri="{FF2B5EF4-FFF2-40B4-BE49-F238E27FC236}">
                <a16:creationId xmlns:a16="http://schemas.microsoft.com/office/drawing/2014/main" id="{A670ED1D-E2D5-4E64-DCAB-475E43DBB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8358" y="-153171"/>
            <a:ext cx="419474" cy="419474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FC96E4-D1C5-B04F-FE88-DD5FFC025936}"/>
              </a:ext>
            </a:extLst>
          </p:cNvPr>
          <p:cNvCxnSpPr/>
          <p:nvPr/>
        </p:nvCxnSpPr>
        <p:spPr>
          <a:xfrm>
            <a:off x="1571879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BAE0E2D-14E9-5F18-8621-461332A8E235}"/>
              </a:ext>
            </a:extLst>
          </p:cNvPr>
          <p:cNvCxnSpPr/>
          <p:nvPr/>
        </p:nvCxnSpPr>
        <p:spPr>
          <a:xfrm>
            <a:off x="3152273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A3CA3A-6669-3C59-B941-04C039561D8E}"/>
              </a:ext>
            </a:extLst>
          </p:cNvPr>
          <p:cNvCxnSpPr/>
          <p:nvPr/>
        </p:nvCxnSpPr>
        <p:spPr>
          <a:xfrm>
            <a:off x="4731084" y="0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onnecteur hors page 26">
            <a:extLst>
              <a:ext uri="{FF2B5EF4-FFF2-40B4-BE49-F238E27FC236}">
                <a16:creationId xmlns:a16="http://schemas.microsoft.com/office/drawing/2014/main" id="{144D71CA-B354-72D6-17D7-9D491236833C}"/>
              </a:ext>
            </a:extLst>
          </p:cNvPr>
          <p:cNvSpPr/>
          <p:nvPr/>
        </p:nvSpPr>
        <p:spPr>
          <a:xfrm>
            <a:off x="1430050" y="388025"/>
            <a:ext cx="152463" cy="305639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onnecteur hors page 27">
            <a:extLst>
              <a:ext uri="{FF2B5EF4-FFF2-40B4-BE49-F238E27FC236}">
                <a16:creationId xmlns:a16="http://schemas.microsoft.com/office/drawing/2014/main" id="{B265F008-434D-1F20-C09B-2CC59722D12C}"/>
              </a:ext>
            </a:extLst>
          </p:cNvPr>
          <p:cNvSpPr/>
          <p:nvPr/>
        </p:nvSpPr>
        <p:spPr>
          <a:xfrm>
            <a:off x="3006188" y="414266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onnecteur hors page 28">
            <a:extLst>
              <a:ext uri="{FF2B5EF4-FFF2-40B4-BE49-F238E27FC236}">
                <a16:creationId xmlns:a16="http://schemas.microsoft.com/office/drawing/2014/main" id="{7168439D-FDEF-A21F-2817-84B126E73DFA}"/>
              </a:ext>
            </a:extLst>
          </p:cNvPr>
          <p:cNvSpPr/>
          <p:nvPr/>
        </p:nvSpPr>
        <p:spPr>
          <a:xfrm>
            <a:off x="4590048" y="440661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A08F3-0573-2DE2-EA75-D0D596678FE2}"/>
              </a:ext>
            </a:extLst>
          </p:cNvPr>
          <p:cNvSpPr/>
          <p:nvPr/>
        </p:nvSpPr>
        <p:spPr>
          <a:xfrm>
            <a:off x="1430050" y="4521200"/>
            <a:ext cx="9161798" cy="11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0D2F3D26-9D60-5115-3D6A-42FE591F2224}"/>
              </a:ext>
            </a:extLst>
          </p:cNvPr>
          <p:cNvSpPr/>
          <p:nvPr/>
        </p:nvSpPr>
        <p:spPr>
          <a:xfrm>
            <a:off x="1430050" y="4391525"/>
            <a:ext cx="1312778" cy="3175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Aperçu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B779D-A644-090B-785B-F2B4236FFFE4}"/>
              </a:ext>
            </a:extLst>
          </p:cNvPr>
          <p:cNvSpPr/>
          <p:nvPr/>
        </p:nvSpPr>
        <p:spPr>
          <a:xfrm>
            <a:off x="9436100" y="581660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6C1C6-ED9D-A6DE-70E0-B4FE7A98DA25}"/>
              </a:ext>
            </a:extLst>
          </p:cNvPr>
          <p:cNvSpPr/>
          <p:nvPr/>
        </p:nvSpPr>
        <p:spPr>
          <a:xfrm>
            <a:off x="8153400" y="582930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F6673-A151-281F-9E9F-5683C513C51A}"/>
              </a:ext>
            </a:extLst>
          </p:cNvPr>
          <p:cNvSpPr/>
          <p:nvPr/>
        </p:nvSpPr>
        <p:spPr>
          <a:xfrm>
            <a:off x="1482217" y="1439368"/>
            <a:ext cx="2043035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A1A06B32-01D2-059E-1021-2F51065FE545}"/>
              </a:ext>
            </a:extLst>
          </p:cNvPr>
          <p:cNvSpPr/>
          <p:nvPr/>
        </p:nvSpPr>
        <p:spPr>
          <a:xfrm>
            <a:off x="1499318" y="1077582"/>
            <a:ext cx="919029" cy="258505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Type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08DD338-9A89-CC51-2579-CDC11FCFE7D7}"/>
              </a:ext>
            </a:extLst>
          </p:cNvPr>
          <p:cNvSpPr/>
          <p:nvPr/>
        </p:nvSpPr>
        <p:spPr>
          <a:xfrm>
            <a:off x="9035735" y="493290"/>
            <a:ext cx="3162650" cy="177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" name="Graphique 25" descr="Utilisateur avec un remplissage uni">
            <a:extLst>
              <a:ext uri="{FF2B5EF4-FFF2-40B4-BE49-F238E27FC236}">
                <a16:creationId xmlns:a16="http://schemas.microsoft.com/office/drawing/2014/main" id="{C7B2EFBA-F245-FC76-A09A-E475987F7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6912" y="503166"/>
            <a:ext cx="177800" cy="17780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2B3B520-0061-8065-E83E-0A07B736E20B}"/>
              </a:ext>
            </a:extLst>
          </p:cNvPr>
          <p:cNvSpPr txBox="1"/>
          <p:nvPr/>
        </p:nvSpPr>
        <p:spPr>
          <a:xfrm>
            <a:off x="9274712" y="451049"/>
            <a:ext cx="217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Grégorie</a:t>
            </a:r>
            <a:r>
              <a:rPr lang="fr-FR" sz="1200" dirty="0"/>
              <a:t> Lacroix</a:t>
            </a:r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5FDB9BC8-BA18-1161-8240-7DCE7BD402B3}"/>
              </a:ext>
            </a:extLst>
          </p:cNvPr>
          <p:cNvSpPr/>
          <p:nvPr/>
        </p:nvSpPr>
        <p:spPr>
          <a:xfrm>
            <a:off x="4751030" y="1089947"/>
            <a:ext cx="919029" cy="258505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Drop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A4AE88-03A3-4CA9-7ACE-B1FC6A16B018}"/>
              </a:ext>
            </a:extLst>
          </p:cNvPr>
          <p:cNvSpPr/>
          <p:nvPr/>
        </p:nvSpPr>
        <p:spPr>
          <a:xfrm>
            <a:off x="4751030" y="1439368"/>
            <a:ext cx="2043035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usionner 2">
            <a:extLst>
              <a:ext uri="{FF2B5EF4-FFF2-40B4-BE49-F238E27FC236}">
                <a16:creationId xmlns:a16="http://schemas.microsoft.com/office/drawing/2014/main" id="{0BD85E2D-7866-C8C7-47FD-D5AA0EFCB8E4}"/>
              </a:ext>
            </a:extLst>
          </p:cNvPr>
          <p:cNvSpPr/>
          <p:nvPr/>
        </p:nvSpPr>
        <p:spPr>
          <a:xfrm>
            <a:off x="4817832" y="1560351"/>
            <a:ext cx="140062" cy="11097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000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144A8-CF71-7A19-E320-4A39051BC152}"/>
              </a:ext>
            </a:extLst>
          </p:cNvPr>
          <p:cNvSpPr/>
          <p:nvPr/>
        </p:nvSpPr>
        <p:spPr>
          <a:xfrm>
            <a:off x="1036858" y="598424"/>
            <a:ext cx="9161798" cy="11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864CA-5565-7B4B-9621-FA39576F44F1}"/>
              </a:ext>
            </a:extLst>
          </p:cNvPr>
          <p:cNvSpPr/>
          <p:nvPr/>
        </p:nvSpPr>
        <p:spPr>
          <a:xfrm>
            <a:off x="2261292" y="598424"/>
            <a:ext cx="7937364" cy="18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85C62FB3-907D-0958-8601-2B197E44ACE7}"/>
              </a:ext>
            </a:extLst>
          </p:cNvPr>
          <p:cNvSpPr/>
          <p:nvPr/>
        </p:nvSpPr>
        <p:spPr>
          <a:xfrm>
            <a:off x="1036858" y="468749"/>
            <a:ext cx="1312778" cy="3175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Aperçu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0C2DB-E37F-4006-12E1-19BF68FC38BB}"/>
              </a:ext>
            </a:extLst>
          </p:cNvPr>
          <p:cNvSpPr/>
          <p:nvPr/>
        </p:nvSpPr>
        <p:spPr>
          <a:xfrm>
            <a:off x="9042908" y="1893824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05ABD-DA28-A315-DDAA-4ABA3CF08B4A}"/>
              </a:ext>
            </a:extLst>
          </p:cNvPr>
          <p:cNvSpPr/>
          <p:nvPr/>
        </p:nvSpPr>
        <p:spPr>
          <a:xfrm>
            <a:off x="7760208" y="1906524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BB55-BD07-605E-C9D9-0BCAEE0477C6}"/>
              </a:ext>
            </a:extLst>
          </p:cNvPr>
          <p:cNvSpPr/>
          <p:nvPr/>
        </p:nvSpPr>
        <p:spPr>
          <a:xfrm>
            <a:off x="2185368" y="951670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GPD GROUP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477CD4-2B5E-9777-E60A-E85C841B2DBE}"/>
              </a:ext>
            </a:extLst>
          </p:cNvPr>
          <p:cNvSpPr txBox="1"/>
          <p:nvPr/>
        </p:nvSpPr>
        <p:spPr>
          <a:xfrm>
            <a:off x="1036858" y="897603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Fournisseur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B481F5-5FEA-83E9-DB1E-6453AD938B2E}"/>
              </a:ext>
            </a:extLst>
          </p:cNvPr>
          <p:cNvSpPr txBox="1"/>
          <p:nvPr/>
        </p:nvSpPr>
        <p:spPr>
          <a:xfrm>
            <a:off x="1036858" y="1205380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fournisseur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48CEE-1C66-9F2A-C301-D28CA27B5F19}"/>
              </a:ext>
            </a:extLst>
          </p:cNvPr>
          <p:cNvSpPr/>
          <p:nvPr/>
        </p:nvSpPr>
        <p:spPr>
          <a:xfrm>
            <a:off x="2413644" y="1260276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AMIENS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1B9B2-6452-9405-8345-BAF2361DE2A9}"/>
              </a:ext>
            </a:extLst>
          </p:cNvPr>
          <p:cNvSpPr/>
          <p:nvPr/>
        </p:nvSpPr>
        <p:spPr>
          <a:xfrm>
            <a:off x="5702808" y="951670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08/06/2022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6BBF51A-7B43-DF75-DD1B-2309CE934DDD}"/>
              </a:ext>
            </a:extLst>
          </p:cNvPr>
          <p:cNvSpPr txBox="1"/>
          <p:nvPr/>
        </p:nvSpPr>
        <p:spPr>
          <a:xfrm>
            <a:off x="4386903" y="897603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Date de visite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38C09D-65DC-8E08-91D8-231954BCFCEC}"/>
              </a:ext>
            </a:extLst>
          </p:cNvPr>
          <p:cNvSpPr txBox="1"/>
          <p:nvPr/>
        </p:nvSpPr>
        <p:spPr>
          <a:xfrm>
            <a:off x="4595150" y="1179957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E3622-211E-BE9A-3AD0-2888C2135F16}"/>
              </a:ext>
            </a:extLst>
          </p:cNvPr>
          <p:cNvSpPr/>
          <p:nvPr/>
        </p:nvSpPr>
        <p:spPr>
          <a:xfrm>
            <a:off x="5163943" y="1229673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339DD6-C69D-684F-2761-976BF7260434}"/>
              </a:ext>
            </a:extLst>
          </p:cNvPr>
          <p:cNvSpPr txBox="1"/>
          <p:nvPr/>
        </p:nvSpPr>
        <p:spPr>
          <a:xfrm>
            <a:off x="7598156" y="1021718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Status</a:t>
            </a:r>
            <a:r>
              <a:rPr lang="fr-FR" sz="1400" dirty="0"/>
              <a:t>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88DF83-1F7C-A5A5-1F39-E87CFA451E5F}"/>
              </a:ext>
            </a:extLst>
          </p:cNvPr>
          <p:cNvSpPr/>
          <p:nvPr/>
        </p:nvSpPr>
        <p:spPr>
          <a:xfrm>
            <a:off x="8320532" y="1075784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TRAITEMENT</a:t>
            </a:r>
          </a:p>
        </p:txBody>
      </p:sp>
      <p:sp>
        <p:nvSpPr>
          <p:cNvPr id="22" name="Plus 21">
            <a:extLst>
              <a:ext uri="{FF2B5EF4-FFF2-40B4-BE49-F238E27FC236}">
                <a16:creationId xmlns:a16="http://schemas.microsoft.com/office/drawing/2014/main" id="{BD08F837-9222-1F9A-70D2-1DA459A3C0E7}"/>
              </a:ext>
            </a:extLst>
          </p:cNvPr>
          <p:cNvSpPr/>
          <p:nvPr/>
        </p:nvSpPr>
        <p:spPr>
          <a:xfrm>
            <a:off x="9930384" y="1517210"/>
            <a:ext cx="153031" cy="173736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197BA-6EF8-EC65-EA23-9DD6E6A70CBE}"/>
              </a:ext>
            </a:extLst>
          </p:cNvPr>
          <p:cNvSpPr/>
          <p:nvPr/>
        </p:nvSpPr>
        <p:spPr>
          <a:xfrm>
            <a:off x="1036858" y="2870200"/>
            <a:ext cx="9161798" cy="11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510990-A92B-B305-5769-097D1EF141E3}"/>
              </a:ext>
            </a:extLst>
          </p:cNvPr>
          <p:cNvSpPr/>
          <p:nvPr/>
        </p:nvSpPr>
        <p:spPr>
          <a:xfrm>
            <a:off x="2261292" y="2870200"/>
            <a:ext cx="7937364" cy="18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avec coins arrondis en diagonale 24">
            <a:extLst>
              <a:ext uri="{FF2B5EF4-FFF2-40B4-BE49-F238E27FC236}">
                <a16:creationId xmlns:a16="http://schemas.microsoft.com/office/drawing/2014/main" id="{CA17B95F-26F4-0850-199C-269C491B370E}"/>
              </a:ext>
            </a:extLst>
          </p:cNvPr>
          <p:cNvSpPr/>
          <p:nvPr/>
        </p:nvSpPr>
        <p:spPr>
          <a:xfrm>
            <a:off x="1036858" y="2740525"/>
            <a:ext cx="1312778" cy="3175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Aperçu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B61762-5687-D8C0-9276-E2C09E7A66B2}"/>
              </a:ext>
            </a:extLst>
          </p:cNvPr>
          <p:cNvSpPr/>
          <p:nvPr/>
        </p:nvSpPr>
        <p:spPr>
          <a:xfrm>
            <a:off x="9009695" y="562434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04D019-1CC0-9827-30B2-DDB4065A364E}"/>
              </a:ext>
            </a:extLst>
          </p:cNvPr>
          <p:cNvSpPr/>
          <p:nvPr/>
        </p:nvSpPr>
        <p:spPr>
          <a:xfrm>
            <a:off x="7760208" y="562434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76576-0600-6DD8-01C1-AB30FAC6CA14}"/>
              </a:ext>
            </a:extLst>
          </p:cNvPr>
          <p:cNvSpPr/>
          <p:nvPr/>
        </p:nvSpPr>
        <p:spPr>
          <a:xfrm>
            <a:off x="2185368" y="3223446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GPD GROUP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4C8C93-AD04-DB84-DFF6-82553C4B750D}"/>
              </a:ext>
            </a:extLst>
          </p:cNvPr>
          <p:cNvSpPr txBox="1"/>
          <p:nvPr/>
        </p:nvSpPr>
        <p:spPr>
          <a:xfrm>
            <a:off x="1036858" y="3169379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Fournisseur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F8E2337-D6BB-1E57-77CC-B7B7CA01A99A}"/>
              </a:ext>
            </a:extLst>
          </p:cNvPr>
          <p:cNvSpPr txBox="1"/>
          <p:nvPr/>
        </p:nvSpPr>
        <p:spPr>
          <a:xfrm>
            <a:off x="1036858" y="3477156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fournisseur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4B337-5475-8A9B-9415-49909A688BF8}"/>
              </a:ext>
            </a:extLst>
          </p:cNvPr>
          <p:cNvSpPr/>
          <p:nvPr/>
        </p:nvSpPr>
        <p:spPr>
          <a:xfrm>
            <a:off x="2413644" y="3532052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AMIENS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274D7E-2296-23BD-0633-BB9CC98E5BF8}"/>
              </a:ext>
            </a:extLst>
          </p:cNvPr>
          <p:cNvSpPr/>
          <p:nvPr/>
        </p:nvSpPr>
        <p:spPr>
          <a:xfrm>
            <a:off x="5702808" y="3223446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08/06/2022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4A145A5-AC6F-E03A-0F75-677569ED6033}"/>
              </a:ext>
            </a:extLst>
          </p:cNvPr>
          <p:cNvSpPr txBox="1"/>
          <p:nvPr/>
        </p:nvSpPr>
        <p:spPr>
          <a:xfrm>
            <a:off x="4386903" y="3169379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Date de visite :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D05BA6-9AC1-20E3-ECAD-5CF9C214F8C0}"/>
              </a:ext>
            </a:extLst>
          </p:cNvPr>
          <p:cNvSpPr txBox="1"/>
          <p:nvPr/>
        </p:nvSpPr>
        <p:spPr>
          <a:xfrm>
            <a:off x="4595150" y="3451733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898C5-958F-17DB-8245-B4557AE6C8D7}"/>
              </a:ext>
            </a:extLst>
          </p:cNvPr>
          <p:cNvSpPr/>
          <p:nvPr/>
        </p:nvSpPr>
        <p:spPr>
          <a:xfrm>
            <a:off x="5163943" y="3501449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F024FF6-9819-D8FF-CAEB-5198006166CB}"/>
              </a:ext>
            </a:extLst>
          </p:cNvPr>
          <p:cNvSpPr txBox="1"/>
          <p:nvPr/>
        </p:nvSpPr>
        <p:spPr>
          <a:xfrm>
            <a:off x="7598156" y="3293494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Status</a:t>
            </a:r>
            <a:r>
              <a:rPr lang="fr-FR" sz="1400" dirty="0"/>
              <a:t>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56D694-E94C-6909-F0B1-8226BCF6A93D}"/>
              </a:ext>
            </a:extLst>
          </p:cNvPr>
          <p:cNvSpPr/>
          <p:nvPr/>
        </p:nvSpPr>
        <p:spPr>
          <a:xfrm>
            <a:off x="8320532" y="3347560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TRAITEMENT</a:t>
            </a:r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id="{4E06513A-AC6C-8BD4-192E-9A17E3EAC756}"/>
              </a:ext>
            </a:extLst>
          </p:cNvPr>
          <p:cNvSpPr/>
          <p:nvPr/>
        </p:nvSpPr>
        <p:spPr>
          <a:xfrm>
            <a:off x="9930384" y="3788986"/>
            <a:ext cx="153031" cy="173736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274265-7270-80BD-3693-A7ACB9323E69}"/>
              </a:ext>
            </a:extLst>
          </p:cNvPr>
          <p:cNvSpPr/>
          <p:nvPr/>
        </p:nvSpPr>
        <p:spPr>
          <a:xfrm>
            <a:off x="1036858" y="3985352"/>
            <a:ext cx="9161798" cy="997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D9C38BA-0A85-FAC9-848B-41F0D1907EA4}"/>
              </a:ext>
            </a:extLst>
          </p:cNvPr>
          <p:cNvSpPr txBox="1"/>
          <p:nvPr/>
        </p:nvSpPr>
        <p:spPr>
          <a:xfrm>
            <a:off x="1036858" y="4010431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Commentaire 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133E83-322B-A038-AB57-1060CAAEB7A9}"/>
              </a:ext>
            </a:extLst>
          </p:cNvPr>
          <p:cNvSpPr/>
          <p:nvPr/>
        </p:nvSpPr>
        <p:spPr>
          <a:xfrm>
            <a:off x="2349636" y="4059141"/>
            <a:ext cx="7580748" cy="366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Certamen</a:t>
            </a:r>
            <a:r>
              <a:rPr lang="fr-FR" sz="1100" dirty="0">
                <a:solidFill>
                  <a:schemeClr val="tx1"/>
                </a:solidFill>
              </a:rPr>
              <a:t> in </a:t>
            </a:r>
            <a:r>
              <a:rPr lang="fr-FR" sz="1100" dirty="0" err="1">
                <a:solidFill>
                  <a:schemeClr val="tx1"/>
                </a:solidFill>
              </a:rPr>
              <a:t>alacriter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consurgentem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parans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cunctorum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concitat</a:t>
            </a:r>
            <a:r>
              <a:rPr lang="fr-FR" sz="1100" dirty="0">
                <a:solidFill>
                  <a:schemeClr val="tx1"/>
                </a:solidFill>
              </a:rPr>
              <a:t> scuta </a:t>
            </a:r>
            <a:r>
              <a:rPr lang="fr-FR" sz="1100" dirty="0" err="1">
                <a:solidFill>
                  <a:schemeClr val="tx1"/>
                </a:solidFill>
              </a:rPr>
              <a:t>alacriter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securitas</a:t>
            </a:r>
            <a:r>
              <a:rPr lang="fr-FR" sz="1100" dirty="0">
                <a:solidFill>
                  <a:schemeClr val="tx1"/>
                </a:solidFill>
              </a:rPr>
              <a:t> scuta </a:t>
            </a:r>
            <a:r>
              <a:rPr lang="fr-FR" sz="1100" dirty="0" err="1">
                <a:solidFill>
                  <a:schemeClr val="tx1"/>
                </a:solidFill>
              </a:rPr>
              <a:t>explicatis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dolorem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tutela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ordinibus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explicatis</a:t>
            </a:r>
            <a:r>
              <a:rPr lang="fr-FR" sz="1100" dirty="0">
                <a:solidFill>
                  <a:schemeClr val="tx1"/>
                </a:solidFill>
              </a:rPr>
              <a:t> muri </a:t>
            </a:r>
            <a:r>
              <a:rPr lang="fr-FR" sz="1100" dirty="0" err="1">
                <a:solidFill>
                  <a:schemeClr val="tx1"/>
                </a:solidFill>
              </a:rPr>
              <a:t>poterat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feriens</a:t>
            </a:r>
            <a:r>
              <a:rPr lang="fr-FR" sz="1100" dirty="0">
                <a:solidFill>
                  <a:schemeClr val="tx1"/>
                </a:solidFill>
              </a:rPr>
              <a:t> scuta.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4685A3D-1932-5046-F66A-AFD1AD9BC1DB}"/>
              </a:ext>
            </a:extLst>
          </p:cNvPr>
          <p:cNvSpPr txBox="1"/>
          <p:nvPr/>
        </p:nvSpPr>
        <p:spPr>
          <a:xfrm>
            <a:off x="1036858" y="4540867"/>
            <a:ext cx="211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Responsable évènement 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EF6B42-FD95-B4B9-E2AD-E6EF8C4865A4}"/>
              </a:ext>
            </a:extLst>
          </p:cNvPr>
          <p:cNvSpPr/>
          <p:nvPr/>
        </p:nvSpPr>
        <p:spPr>
          <a:xfrm>
            <a:off x="3083246" y="4564965"/>
            <a:ext cx="2080697" cy="253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Grégorie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Lacroix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F00062B-CEFF-015A-5A19-44E6D5211F5B}"/>
              </a:ext>
            </a:extLst>
          </p:cNvPr>
          <p:cNvSpPr txBox="1"/>
          <p:nvPr/>
        </p:nvSpPr>
        <p:spPr>
          <a:xfrm>
            <a:off x="5317526" y="4540866"/>
            <a:ext cx="211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Commodité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B2343C-8765-9922-A084-4523E0EE7A37}"/>
              </a:ext>
            </a:extLst>
          </p:cNvPr>
          <p:cNvSpPr/>
          <p:nvPr/>
        </p:nvSpPr>
        <p:spPr>
          <a:xfrm>
            <a:off x="6466356" y="4565145"/>
            <a:ext cx="2080697" cy="253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Confirmée</a:t>
            </a:r>
          </a:p>
        </p:txBody>
      </p:sp>
    </p:spTree>
    <p:extLst>
      <p:ext uri="{BB962C8B-B14F-4D97-AF65-F5344CB8AC3E}">
        <p14:creationId xmlns:p14="http://schemas.microsoft.com/office/powerpoint/2010/main" val="33013058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1667A9-49B4-DD75-A66C-8F5E4952C9B0}"/>
              </a:ext>
            </a:extLst>
          </p:cNvPr>
          <p:cNvSpPr/>
          <p:nvPr/>
        </p:nvSpPr>
        <p:spPr>
          <a:xfrm>
            <a:off x="0" y="0"/>
            <a:ext cx="12192000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6DFFA-FDCA-C1B5-EDDC-08232364B44C}"/>
              </a:ext>
            </a:extLst>
          </p:cNvPr>
          <p:cNvSpPr/>
          <p:nvPr/>
        </p:nvSpPr>
        <p:spPr>
          <a:xfrm>
            <a:off x="0" y="-1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653C5-2057-DC2F-93A1-6E9BC519CB1C}"/>
              </a:ext>
            </a:extLst>
          </p:cNvPr>
          <p:cNvSpPr/>
          <p:nvPr/>
        </p:nvSpPr>
        <p:spPr>
          <a:xfrm>
            <a:off x="1576137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A0480-CE9B-5BC0-11DC-01610FF98BBD}"/>
              </a:ext>
            </a:extLst>
          </p:cNvPr>
          <p:cNvSpPr/>
          <p:nvPr/>
        </p:nvSpPr>
        <p:spPr>
          <a:xfrm>
            <a:off x="3152274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SETTINGS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B548B1D-C738-0886-8C74-BA418EF9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39" y="-317002"/>
            <a:ext cx="1690940" cy="1127293"/>
          </a:xfrm>
          <a:prstGeom prst="rect">
            <a:avLst/>
          </a:prstGeom>
        </p:spPr>
      </p:pic>
      <p:pic>
        <p:nvPicPr>
          <p:cNvPr id="17" name="Graphique 16" descr="Maison avec un remplissage uni">
            <a:extLst>
              <a:ext uri="{FF2B5EF4-FFF2-40B4-BE49-F238E27FC236}">
                <a16:creationId xmlns:a16="http://schemas.microsoft.com/office/drawing/2014/main" id="{304530E8-A981-488A-7953-5ACD7D77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8302" y="78887"/>
            <a:ext cx="335516" cy="335516"/>
          </a:xfrm>
          <a:prstGeom prst="rect">
            <a:avLst/>
          </a:prstGeom>
        </p:spPr>
      </p:pic>
      <p:pic>
        <p:nvPicPr>
          <p:cNvPr id="18" name="Graphique 17" descr="Curseur avec un remplissage uni">
            <a:extLst>
              <a:ext uri="{FF2B5EF4-FFF2-40B4-BE49-F238E27FC236}">
                <a16:creationId xmlns:a16="http://schemas.microsoft.com/office/drawing/2014/main" id="{27C87629-387F-CD2B-CE8A-E2FE913BC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3002" y="-96254"/>
            <a:ext cx="305640" cy="305640"/>
          </a:xfrm>
          <a:prstGeom prst="rect">
            <a:avLst/>
          </a:prstGeom>
        </p:spPr>
      </p:pic>
      <p:pic>
        <p:nvPicPr>
          <p:cNvPr id="19" name="Graphique 18" descr="Crayon avec un remplissage uni">
            <a:extLst>
              <a:ext uri="{FF2B5EF4-FFF2-40B4-BE49-F238E27FC236}">
                <a16:creationId xmlns:a16="http://schemas.microsoft.com/office/drawing/2014/main" id="{CA2977E5-D11D-A3DD-DB02-9236D9AFA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1641" y="-96254"/>
            <a:ext cx="240632" cy="240632"/>
          </a:xfrm>
          <a:prstGeom prst="rect">
            <a:avLst/>
          </a:prstGeom>
        </p:spPr>
      </p:pic>
      <p:pic>
        <p:nvPicPr>
          <p:cNvPr id="20" name="Graphique 19" descr="Engrenages avec un remplissage uni">
            <a:extLst>
              <a:ext uri="{FF2B5EF4-FFF2-40B4-BE49-F238E27FC236}">
                <a16:creationId xmlns:a16="http://schemas.microsoft.com/office/drawing/2014/main" id="{A670ED1D-E2D5-4E64-DCAB-475E43DBB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8358" y="-153171"/>
            <a:ext cx="419474" cy="419474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FC96E4-D1C5-B04F-FE88-DD5FFC025936}"/>
              </a:ext>
            </a:extLst>
          </p:cNvPr>
          <p:cNvCxnSpPr/>
          <p:nvPr/>
        </p:nvCxnSpPr>
        <p:spPr>
          <a:xfrm>
            <a:off x="1571879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BAE0E2D-14E9-5F18-8621-461332A8E235}"/>
              </a:ext>
            </a:extLst>
          </p:cNvPr>
          <p:cNvCxnSpPr/>
          <p:nvPr/>
        </p:nvCxnSpPr>
        <p:spPr>
          <a:xfrm>
            <a:off x="3152273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A3CA3A-6669-3C59-B941-04C039561D8E}"/>
              </a:ext>
            </a:extLst>
          </p:cNvPr>
          <p:cNvCxnSpPr/>
          <p:nvPr/>
        </p:nvCxnSpPr>
        <p:spPr>
          <a:xfrm>
            <a:off x="4731084" y="0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onnecteur hors page 26">
            <a:extLst>
              <a:ext uri="{FF2B5EF4-FFF2-40B4-BE49-F238E27FC236}">
                <a16:creationId xmlns:a16="http://schemas.microsoft.com/office/drawing/2014/main" id="{144D71CA-B354-72D6-17D7-9D491236833C}"/>
              </a:ext>
            </a:extLst>
          </p:cNvPr>
          <p:cNvSpPr/>
          <p:nvPr/>
        </p:nvSpPr>
        <p:spPr>
          <a:xfrm>
            <a:off x="1430051" y="388026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onnecteur hors page 27">
            <a:extLst>
              <a:ext uri="{FF2B5EF4-FFF2-40B4-BE49-F238E27FC236}">
                <a16:creationId xmlns:a16="http://schemas.microsoft.com/office/drawing/2014/main" id="{B265F008-434D-1F20-C09B-2CC59722D12C}"/>
              </a:ext>
            </a:extLst>
          </p:cNvPr>
          <p:cNvSpPr/>
          <p:nvPr/>
        </p:nvSpPr>
        <p:spPr>
          <a:xfrm>
            <a:off x="3006188" y="414266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onnecteur hors page 28">
            <a:extLst>
              <a:ext uri="{FF2B5EF4-FFF2-40B4-BE49-F238E27FC236}">
                <a16:creationId xmlns:a16="http://schemas.microsoft.com/office/drawing/2014/main" id="{7168439D-FDEF-A21F-2817-84B126E73DFA}"/>
              </a:ext>
            </a:extLst>
          </p:cNvPr>
          <p:cNvSpPr/>
          <p:nvPr/>
        </p:nvSpPr>
        <p:spPr>
          <a:xfrm>
            <a:off x="4590048" y="440661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1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1667A9-49B4-DD75-A66C-8F5E4952C9B0}"/>
              </a:ext>
            </a:extLst>
          </p:cNvPr>
          <p:cNvSpPr/>
          <p:nvPr/>
        </p:nvSpPr>
        <p:spPr>
          <a:xfrm>
            <a:off x="0" y="0"/>
            <a:ext cx="12192000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6DFFA-FDCA-C1B5-EDDC-08232364B44C}"/>
              </a:ext>
            </a:extLst>
          </p:cNvPr>
          <p:cNvSpPr/>
          <p:nvPr/>
        </p:nvSpPr>
        <p:spPr>
          <a:xfrm>
            <a:off x="0" y="-1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653C5-2057-DC2F-93A1-6E9BC519CB1C}"/>
              </a:ext>
            </a:extLst>
          </p:cNvPr>
          <p:cNvSpPr/>
          <p:nvPr/>
        </p:nvSpPr>
        <p:spPr>
          <a:xfrm>
            <a:off x="1576137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A0480-CE9B-5BC0-11DC-01610FF98BBD}"/>
              </a:ext>
            </a:extLst>
          </p:cNvPr>
          <p:cNvSpPr/>
          <p:nvPr/>
        </p:nvSpPr>
        <p:spPr>
          <a:xfrm>
            <a:off x="3152274" y="0"/>
            <a:ext cx="1576137" cy="49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SETTINGS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B548B1D-C738-0886-8C74-BA418EF9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439" y="-317002"/>
            <a:ext cx="1690940" cy="1127293"/>
          </a:xfrm>
          <a:prstGeom prst="rect">
            <a:avLst/>
          </a:prstGeom>
        </p:spPr>
      </p:pic>
      <p:pic>
        <p:nvPicPr>
          <p:cNvPr id="17" name="Graphique 16" descr="Maison avec un remplissage uni">
            <a:extLst>
              <a:ext uri="{FF2B5EF4-FFF2-40B4-BE49-F238E27FC236}">
                <a16:creationId xmlns:a16="http://schemas.microsoft.com/office/drawing/2014/main" id="{304530E8-A981-488A-7953-5ACD7D775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8302" y="78887"/>
            <a:ext cx="335516" cy="335516"/>
          </a:xfrm>
          <a:prstGeom prst="rect">
            <a:avLst/>
          </a:prstGeom>
        </p:spPr>
      </p:pic>
      <p:pic>
        <p:nvPicPr>
          <p:cNvPr id="18" name="Graphique 17" descr="Curseur avec un remplissage uni">
            <a:extLst>
              <a:ext uri="{FF2B5EF4-FFF2-40B4-BE49-F238E27FC236}">
                <a16:creationId xmlns:a16="http://schemas.microsoft.com/office/drawing/2014/main" id="{27C87629-387F-CD2B-CE8A-E2FE913BC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002" y="-96254"/>
            <a:ext cx="305640" cy="305640"/>
          </a:xfrm>
          <a:prstGeom prst="rect">
            <a:avLst/>
          </a:prstGeom>
        </p:spPr>
      </p:pic>
      <p:pic>
        <p:nvPicPr>
          <p:cNvPr id="19" name="Graphique 18" descr="Crayon avec un remplissage uni">
            <a:extLst>
              <a:ext uri="{FF2B5EF4-FFF2-40B4-BE49-F238E27FC236}">
                <a16:creationId xmlns:a16="http://schemas.microsoft.com/office/drawing/2014/main" id="{CA2977E5-D11D-A3DD-DB02-9236D9AFA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1641" y="-96254"/>
            <a:ext cx="240632" cy="240632"/>
          </a:xfrm>
          <a:prstGeom prst="rect">
            <a:avLst/>
          </a:prstGeom>
        </p:spPr>
      </p:pic>
      <p:pic>
        <p:nvPicPr>
          <p:cNvPr id="20" name="Graphique 19" descr="Engrenages avec un remplissage uni">
            <a:extLst>
              <a:ext uri="{FF2B5EF4-FFF2-40B4-BE49-F238E27FC236}">
                <a16:creationId xmlns:a16="http://schemas.microsoft.com/office/drawing/2014/main" id="{A670ED1D-E2D5-4E64-DCAB-475E43DBB9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8358" y="-153171"/>
            <a:ext cx="419474" cy="419474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FC96E4-D1C5-B04F-FE88-DD5FFC025936}"/>
              </a:ext>
            </a:extLst>
          </p:cNvPr>
          <p:cNvCxnSpPr/>
          <p:nvPr/>
        </p:nvCxnSpPr>
        <p:spPr>
          <a:xfrm>
            <a:off x="1571879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BAE0E2D-14E9-5F18-8621-461332A8E235}"/>
              </a:ext>
            </a:extLst>
          </p:cNvPr>
          <p:cNvCxnSpPr/>
          <p:nvPr/>
        </p:nvCxnSpPr>
        <p:spPr>
          <a:xfrm>
            <a:off x="3152273" y="-6514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A3CA3A-6669-3C59-B941-04C039561D8E}"/>
              </a:ext>
            </a:extLst>
          </p:cNvPr>
          <p:cNvCxnSpPr/>
          <p:nvPr/>
        </p:nvCxnSpPr>
        <p:spPr>
          <a:xfrm>
            <a:off x="4731084" y="0"/>
            <a:ext cx="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onnecteur hors page 26">
            <a:extLst>
              <a:ext uri="{FF2B5EF4-FFF2-40B4-BE49-F238E27FC236}">
                <a16:creationId xmlns:a16="http://schemas.microsoft.com/office/drawing/2014/main" id="{144D71CA-B354-72D6-17D7-9D491236833C}"/>
              </a:ext>
            </a:extLst>
          </p:cNvPr>
          <p:cNvSpPr/>
          <p:nvPr/>
        </p:nvSpPr>
        <p:spPr>
          <a:xfrm>
            <a:off x="1430050" y="388025"/>
            <a:ext cx="152463" cy="305639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onnecteur hors page 27">
            <a:extLst>
              <a:ext uri="{FF2B5EF4-FFF2-40B4-BE49-F238E27FC236}">
                <a16:creationId xmlns:a16="http://schemas.microsoft.com/office/drawing/2014/main" id="{B265F008-434D-1F20-C09B-2CC59722D12C}"/>
              </a:ext>
            </a:extLst>
          </p:cNvPr>
          <p:cNvSpPr/>
          <p:nvPr/>
        </p:nvSpPr>
        <p:spPr>
          <a:xfrm>
            <a:off x="3006188" y="414266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onnecteur hors page 28">
            <a:extLst>
              <a:ext uri="{FF2B5EF4-FFF2-40B4-BE49-F238E27FC236}">
                <a16:creationId xmlns:a16="http://schemas.microsoft.com/office/drawing/2014/main" id="{7168439D-FDEF-A21F-2817-84B126E73DFA}"/>
              </a:ext>
            </a:extLst>
          </p:cNvPr>
          <p:cNvSpPr/>
          <p:nvPr/>
        </p:nvSpPr>
        <p:spPr>
          <a:xfrm>
            <a:off x="4590048" y="440661"/>
            <a:ext cx="139700" cy="177800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A08F3-0573-2DE2-EA75-D0D596678FE2}"/>
              </a:ext>
            </a:extLst>
          </p:cNvPr>
          <p:cNvSpPr/>
          <p:nvPr/>
        </p:nvSpPr>
        <p:spPr>
          <a:xfrm>
            <a:off x="1430050" y="4521200"/>
            <a:ext cx="9161798" cy="11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0D2F3D26-9D60-5115-3D6A-42FE591F2224}"/>
              </a:ext>
            </a:extLst>
          </p:cNvPr>
          <p:cNvSpPr/>
          <p:nvPr/>
        </p:nvSpPr>
        <p:spPr>
          <a:xfrm>
            <a:off x="1430050" y="4391525"/>
            <a:ext cx="1312778" cy="3175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Aperçu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B779D-A644-090B-785B-F2B4236FFFE4}"/>
              </a:ext>
            </a:extLst>
          </p:cNvPr>
          <p:cNvSpPr/>
          <p:nvPr/>
        </p:nvSpPr>
        <p:spPr>
          <a:xfrm>
            <a:off x="9436100" y="581660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6C1C6-ED9D-A6DE-70E0-B4FE7A98DA25}"/>
              </a:ext>
            </a:extLst>
          </p:cNvPr>
          <p:cNvSpPr/>
          <p:nvPr/>
        </p:nvSpPr>
        <p:spPr>
          <a:xfrm>
            <a:off x="8153400" y="582930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F6673-A151-281F-9E9F-5683C513C51A}"/>
              </a:ext>
            </a:extLst>
          </p:cNvPr>
          <p:cNvSpPr/>
          <p:nvPr/>
        </p:nvSpPr>
        <p:spPr>
          <a:xfrm>
            <a:off x="1482217" y="1439368"/>
            <a:ext cx="2043035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A1A06B32-01D2-059E-1021-2F51065FE545}"/>
              </a:ext>
            </a:extLst>
          </p:cNvPr>
          <p:cNvSpPr/>
          <p:nvPr/>
        </p:nvSpPr>
        <p:spPr>
          <a:xfrm>
            <a:off x="1499318" y="1077582"/>
            <a:ext cx="919029" cy="258505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Type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08DD338-9A89-CC51-2579-CDC11FCFE7D7}"/>
              </a:ext>
            </a:extLst>
          </p:cNvPr>
          <p:cNvSpPr/>
          <p:nvPr/>
        </p:nvSpPr>
        <p:spPr>
          <a:xfrm>
            <a:off x="9035735" y="493290"/>
            <a:ext cx="3162650" cy="177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" name="Graphique 25" descr="Utilisateur avec un remplissage uni">
            <a:extLst>
              <a:ext uri="{FF2B5EF4-FFF2-40B4-BE49-F238E27FC236}">
                <a16:creationId xmlns:a16="http://schemas.microsoft.com/office/drawing/2014/main" id="{C7B2EFBA-F245-FC76-A09A-E475987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96912" y="503166"/>
            <a:ext cx="177800" cy="17780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2B3B520-0061-8065-E83E-0A07B736E20B}"/>
              </a:ext>
            </a:extLst>
          </p:cNvPr>
          <p:cNvSpPr txBox="1"/>
          <p:nvPr/>
        </p:nvSpPr>
        <p:spPr>
          <a:xfrm>
            <a:off x="9274712" y="451049"/>
            <a:ext cx="217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Mathéo BROSSARD</a:t>
            </a:r>
          </a:p>
        </p:txBody>
      </p:sp>
      <p:sp>
        <p:nvSpPr>
          <p:cNvPr id="31" name="Rectangle : avec coins arrondis en diagonale 30">
            <a:extLst>
              <a:ext uri="{FF2B5EF4-FFF2-40B4-BE49-F238E27FC236}">
                <a16:creationId xmlns:a16="http://schemas.microsoft.com/office/drawing/2014/main" id="{5FDB9BC8-BA18-1161-8240-7DCE7BD402B3}"/>
              </a:ext>
            </a:extLst>
          </p:cNvPr>
          <p:cNvSpPr/>
          <p:nvPr/>
        </p:nvSpPr>
        <p:spPr>
          <a:xfrm>
            <a:off x="4751030" y="1089947"/>
            <a:ext cx="919029" cy="258505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Drop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A4AE88-03A3-4CA9-7ACE-B1FC6A16B018}"/>
              </a:ext>
            </a:extLst>
          </p:cNvPr>
          <p:cNvSpPr/>
          <p:nvPr/>
        </p:nvSpPr>
        <p:spPr>
          <a:xfrm>
            <a:off x="4751030" y="1439368"/>
            <a:ext cx="2043035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usionner 2">
            <a:extLst>
              <a:ext uri="{FF2B5EF4-FFF2-40B4-BE49-F238E27FC236}">
                <a16:creationId xmlns:a16="http://schemas.microsoft.com/office/drawing/2014/main" id="{0BD85E2D-7866-C8C7-47FD-D5AA0EFCB8E4}"/>
              </a:ext>
            </a:extLst>
          </p:cNvPr>
          <p:cNvSpPr/>
          <p:nvPr/>
        </p:nvSpPr>
        <p:spPr>
          <a:xfrm>
            <a:off x="4817832" y="1560351"/>
            <a:ext cx="140062" cy="11097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5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144A8-CF71-7A19-E320-4A39051BC152}"/>
              </a:ext>
            </a:extLst>
          </p:cNvPr>
          <p:cNvSpPr/>
          <p:nvPr/>
        </p:nvSpPr>
        <p:spPr>
          <a:xfrm>
            <a:off x="1036858" y="598424"/>
            <a:ext cx="9161798" cy="11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864CA-5565-7B4B-9621-FA39576F44F1}"/>
              </a:ext>
            </a:extLst>
          </p:cNvPr>
          <p:cNvSpPr/>
          <p:nvPr/>
        </p:nvSpPr>
        <p:spPr>
          <a:xfrm>
            <a:off x="2261292" y="598424"/>
            <a:ext cx="7937364" cy="18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85C62FB3-907D-0958-8601-2B197E44ACE7}"/>
              </a:ext>
            </a:extLst>
          </p:cNvPr>
          <p:cNvSpPr/>
          <p:nvPr/>
        </p:nvSpPr>
        <p:spPr>
          <a:xfrm>
            <a:off x="1036858" y="468749"/>
            <a:ext cx="1312778" cy="3175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Aperçu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0C2DB-E37F-4006-12E1-19BF68FC38BB}"/>
              </a:ext>
            </a:extLst>
          </p:cNvPr>
          <p:cNvSpPr/>
          <p:nvPr/>
        </p:nvSpPr>
        <p:spPr>
          <a:xfrm>
            <a:off x="9042908" y="1893824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05ABD-DA28-A315-DDAA-4ABA3CF08B4A}"/>
              </a:ext>
            </a:extLst>
          </p:cNvPr>
          <p:cNvSpPr/>
          <p:nvPr/>
        </p:nvSpPr>
        <p:spPr>
          <a:xfrm>
            <a:off x="7760208" y="1906524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BB55-BD07-605E-C9D9-0BCAEE0477C6}"/>
              </a:ext>
            </a:extLst>
          </p:cNvPr>
          <p:cNvSpPr/>
          <p:nvPr/>
        </p:nvSpPr>
        <p:spPr>
          <a:xfrm>
            <a:off x="2185368" y="951670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GPD GROUP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477CD4-2B5E-9777-E60A-E85C841B2DBE}"/>
              </a:ext>
            </a:extLst>
          </p:cNvPr>
          <p:cNvSpPr txBox="1"/>
          <p:nvPr/>
        </p:nvSpPr>
        <p:spPr>
          <a:xfrm>
            <a:off x="1036858" y="897603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Fournisseur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B481F5-5FEA-83E9-DB1E-6453AD938B2E}"/>
              </a:ext>
            </a:extLst>
          </p:cNvPr>
          <p:cNvSpPr txBox="1"/>
          <p:nvPr/>
        </p:nvSpPr>
        <p:spPr>
          <a:xfrm>
            <a:off x="1036858" y="1205380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fournisseur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48CEE-1C66-9F2A-C301-D28CA27B5F19}"/>
              </a:ext>
            </a:extLst>
          </p:cNvPr>
          <p:cNvSpPr/>
          <p:nvPr/>
        </p:nvSpPr>
        <p:spPr>
          <a:xfrm>
            <a:off x="2413644" y="1260276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AMIENS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1B9B2-6452-9405-8345-BAF2361DE2A9}"/>
              </a:ext>
            </a:extLst>
          </p:cNvPr>
          <p:cNvSpPr/>
          <p:nvPr/>
        </p:nvSpPr>
        <p:spPr>
          <a:xfrm>
            <a:off x="5702808" y="951670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08/06/2022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6BBF51A-7B43-DF75-DD1B-2309CE934DDD}"/>
              </a:ext>
            </a:extLst>
          </p:cNvPr>
          <p:cNvSpPr txBox="1"/>
          <p:nvPr/>
        </p:nvSpPr>
        <p:spPr>
          <a:xfrm>
            <a:off x="4386903" y="897603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Date de visite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38C09D-65DC-8E08-91D8-231954BCFCEC}"/>
              </a:ext>
            </a:extLst>
          </p:cNvPr>
          <p:cNvSpPr txBox="1"/>
          <p:nvPr/>
        </p:nvSpPr>
        <p:spPr>
          <a:xfrm>
            <a:off x="4595150" y="1179957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E3622-211E-BE9A-3AD0-2888C2135F16}"/>
              </a:ext>
            </a:extLst>
          </p:cNvPr>
          <p:cNvSpPr/>
          <p:nvPr/>
        </p:nvSpPr>
        <p:spPr>
          <a:xfrm>
            <a:off x="5163943" y="1229673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339DD6-C69D-684F-2761-976BF7260434}"/>
              </a:ext>
            </a:extLst>
          </p:cNvPr>
          <p:cNvSpPr txBox="1"/>
          <p:nvPr/>
        </p:nvSpPr>
        <p:spPr>
          <a:xfrm>
            <a:off x="7598156" y="1021718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Status</a:t>
            </a:r>
            <a:r>
              <a:rPr lang="fr-FR" sz="1400" dirty="0"/>
              <a:t>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88DF83-1F7C-A5A5-1F39-E87CFA451E5F}"/>
              </a:ext>
            </a:extLst>
          </p:cNvPr>
          <p:cNvSpPr/>
          <p:nvPr/>
        </p:nvSpPr>
        <p:spPr>
          <a:xfrm>
            <a:off x="8320532" y="1075784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TRAITEMENT</a:t>
            </a:r>
          </a:p>
        </p:txBody>
      </p:sp>
      <p:sp>
        <p:nvSpPr>
          <p:cNvPr id="22" name="Plus 21">
            <a:extLst>
              <a:ext uri="{FF2B5EF4-FFF2-40B4-BE49-F238E27FC236}">
                <a16:creationId xmlns:a16="http://schemas.microsoft.com/office/drawing/2014/main" id="{BD08F837-9222-1F9A-70D2-1DA459A3C0E7}"/>
              </a:ext>
            </a:extLst>
          </p:cNvPr>
          <p:cNvSpPr/>
          <p:nvPr/>
        </p:nvSpPr>
        <p:spPr>
          <a:xfrm>
            <a:off x="9930384" y="1517210"/>
            <a:ext cx="153031" cy="173736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197BA-6EF8-EC65-EA23-9DD6E6A70CBE}"/>
              </a:ext>
            </a:extLst>
          </p:cNvPr>
          <p:cNvSpPr/>
          <p:nvPr/>
        </p:nvSpPr>
        <p:spPr>
          <a:xfrm>
            <a:off x="1036858" y="2870200"/>
            <a:ext cx="9161798" cy="11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510990-A92B-B305-5769-097D1EF141E3}"/>
              </a:ext>
            </a:extLst>
          </p:cNvPr>
          <p:cNvSpPr/>
          <p:nvPr/>
        </p:nvSpPr>
        <p:spPr>
          <a:xfrm>
            <a:off x="2261292" y="2870200"/>
            <a:ext cx="7937364" cy="18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avec coins arrondis en diagonale 24">
            <a:extLst>
              <a:ext uri="{FF2B5EF4-FFF2-40B4-BE49-F238E27FC236}">
                <a16:creationId xmlns:a16="http://schemas.microsoft.com/office/drawing/2014/main" id="{CA17B95F-26F4-0850-199C-269C491B370E}"/>
              </a:ext>
            </a:extLst>
          </p:cNvPr>
          <p:cNvSpPr/>
          <p:nvPr/>
        </p:nvSpPr>
        <p:spPr>
          <a:xfrm>
            <a:off x="1036858" y="2740525"/>
            <a:ext cx="1312778" cy="3175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Aperçu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B61762-5687-D8C0-9276-E2C09E7A66B2}"/>
              </a:ext>
            </a:extLst>
          </p:cNvPr>
          <p:cNvSpPr/>
          <p:nvPr/>
        </p:nvSpPr>
        <p:spPr>
          <a:xfrm>
            <a:off x="9009695" y="562434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04D019-1CC0-9827-30B2-DDB4065A364E}"/>
              </a:ext>
            </a:extLst>
          </p:cNvPr>
          <p:cNvSpPr/>
          <p:nvPr/>
        </p:nvSpPr>
        <p:spPr>
          <a:xfrm>
            <a:off x="7760208" y="5624340"/>
            <a:ext cx="115574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76576-0600-6DD8-01C1-AB30FAC6CA14}"/>
              </a:ext>
            </a:extLst>
          </p:cNvPr>
          <p:cNvSpPr/>
          <p:nvPr/>
        </p:nvSpPr>
        <p:spPr>
          <a:xfrm>
            <a:off x="2185368" y="3223446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GPD GROUP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4C8C93-AD04-DB84-DFF6-82553C4B750D}"/>
              </a:ext>
            </a:extLst>
          </p:cNvPr>
          <p:cNvSpPr txBox="1"/>
          <p:nvPr/>
        </p:nvSpPr>
        <p:spPr>
          <a:xfrm>
            <a:off x="1036858" y="3169379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Fournisseur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F8E2337-D6BB-1E57-77CC-B7B7CA01A99A}"/>
              </a:ext>
            </a:extLst>
          </p:cNvPr>
          <p:cNvSpPr txBox="1"/>
          <p:nvPr/>
        </p:nvSpPr>
        <p:spPr>
          <a:xfrm>
            <a:off x="1036858" y="3477156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fournisseur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4B337-5475-8A9B-9415-49909A688BF8}"/>
              </a:ext>
            </a:extLst>
          </p:cNvPr>
          <p:cNvSpPr/>
          <p:nvPr/>
        </p:nvSpPr>
        <p:spPr>
          <a:xfrm>
            <a:off x="2413644" y="3532052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AMIENS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274D7E-2296-23BD-0633-BB9CC98E5BF8}"/>
              </a:ext>
            </a:extLst>
          </p:cNvPr>
          <p:cNvSpPr/>
          <p:nvPr/>
        </p:nvSpPr>
        <p:spPr>
          <a:xfrm>
            <a:off x="5702808" y="3223446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08/06/2022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4A145A5-AC6F-E03A-0F75-677569ED6033}"/>
              </a:ext>
            </a:extLst>
          </p:cNvPr>
          <p:cNvSpPr txBox="1"/>
          <p:nvPr/>
        </p:nvSpPr>
        <p:spPr>
          <a:xfrm>
            <a:off x="4386903" y="3169379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Date de visite :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D05BA6-9AC1-20E3-ECAD-5CF9C214F8C0}"/>
              </a:ext>
            </a:extLst>
          </p:cNvPr>
          <p:cNvSpPr txBox="1"/>
          <p:nvPr/>
        </p:nvSpPr>
        <p:spPr>
          <a:xfrm>
            <a:off x="4595150" y="3451733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Site 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898C5-958F-17DB-8245-B4557AE6C8D7}"/>
              </a:ext>
            </a:extLst>
          </p:cNvPr>
          <p:cNvSpPr/>
          <p:nvPr/>
        </p:nvSpPr>
        <p:spPr>
          <a:xfrm>
            <a:off x="5163943" y="3501449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F024FF6-9819-D8FF-CAEB-5198006166CB}"/>
              </a:ext>
            </a:extLst>
          </p:cNvPr>
          <p:cNvSpPr txBox="1"/>
          <p:nvPr/>
        </p:nvSpPr>
        <p:spPr>
          <a:xfrm>
            <a:off x="7598156" y="3293494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Status</a:t>
            </a:r>
            <a:r>
              <a:rPr lang="fr-FR" sz="1400" dirty="0"/>
              <a:t>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56D694-E94C-6909-F0B1-8226BCF6A93D}"/>
              </a:ext>
            </a:extLst>
          </p:cNvPr>
          <p:cNvSpPr/>
          <p:nvPr/>
        </p:nvSpPr>
        <p:spPr>
          <a:xfrm>
            <a:off x="8320532" y="3347560"/>
            <a:ext cx="1527096" cy="19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TRAITEMENT</a:t>
            </a:r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id="{4E06513A-AC6C-8BD4-192E-9A17E3EAC756}"/>
              </a:ext>
            </a:extLst>
          </p:cNvPr>
          <p:cNvSpPr/>
          <p:nvPr/>
        </p:nvSpPr>
        <p:spPr>
          <a:xfrm>
            <a:off x="9930384" y="3788986"/>
            <a:ext cx="153031" cy="173736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274265-7270-80BD-3693-A7ACB9323E69}"/>
              </a:ext>
            </a:extLst>
          </p:cNvPr>
          <p:cNvSpPr/>
          <p:nvPr/>
        </p:nvSpPr>
        <p:spPr>
          <a:xfrm>
            <a:off x="1036858" y="3985352"/>
            <a:ext cx="9161798" cy="997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D9C38BA-0A85-FAC9-848B-41F0D1907EA4}"/>
              </a:ext>
            </a:extLst>
          </p:cNvPr>
          <p:cNvSpPr txBox="1"/>
          <p:nvPr/>
        </p:nvSpPr>
        <p:spPr>
          <a:xfrm>
            <a:off x="1036858" y="4010431"/>
            <a:ext cx="14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Commentaire 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133E83-322B-A038-AB57-1060CAAEB7A9}"/>
              </a:ext>
            </a:extLst>
          </p:cNvPr>
          <p:cNvSpPr/>
          <p:nvPr/>
        </p:nvSpPr>
        <p:spPr>
          <a:xfrm>
            <a:off x="2349636" y="4059141"/>
            <a:ext cx="7580748" cy="366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Certamen</a:t>
            </a:r>
            <a:r>
              <a:rPr lang="fr-FR" sz="1100" dirty="0">
                <a:solidFill>
                  <a:schemeClr val="tx1"/>
                </a:solidFill>
              </a:rPr>
              <a:t> in </a:t>
            </a:r>
            <a:r>
              <a:rPr lang="fr-FR" sz="1100" dirty="0" err="1">
                <a:solidFill>
                  <a:schemeClr val="tx1"/>
                </a:solidFill>
              </a:rPr>
              <a:t>alacriter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consurgentem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parans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cunctorum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concitat</a:t>
            </a:r>
            <a:r>
              <a:rPr lang="fr-FR" sz="1100" dirty="0">
                <a:solidFill>
                  <a:schemeClr val="tx1"/>
                </a:solidFill>
              </a:rPr>
              <a:t> scuta </a:t>
            </a:r>
            <a:r>
              <a:rPr lang="fr-FR" sz="1100" dirty="0" err="1">
                <a:solidFill>
                  <a:schemeClr val="tx1"/>
                </a:solidFill>
              </a:rPr>
              <a:t>alacriter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securitas</a:t>
            </a:r>
            <a:r>
              <a:rPr lang="fr-FR" sz="1100" dirty="0">
                <a:solidFill>
                  <a:schemeClr val="tx1"/>
                </a:solidFill>
              </a:rPr>
              <a:t> scuta </a:t>
            </a:r>
            <a:r>
              <a:rPr lang="fr-FR" sz="1100" dirty="0" err="1">
                <a:solidFill>
                  <a:schemeClr val="tx1"/>
                </a:solidFill>
              </a:rPr>
              <a:t>explicatis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dolorem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tutela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ordinibus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explicatis</a:t>
            </a:r>
            <a:r>
              <a:rPr lang="fr-FR" sz="1100" dirty="0">
                <a:solidFill>
                  <a:schemeClr val="tx1"/>
                </a:solidFill>
              </a:rPr>
              <a:t> muri </a:t>
            </a:r>
            <a:r>
              <a:rPr lang="fr-FR" sz="1100" dirty="0" err="1">
                <a:solidFill>
                  <a:schemeClr val="tx1"/>
                </a:solidFill>
              </a:rPr>
              <a:t>poterat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feriens</a:t>
            </a:r>
            <a:r>
              <a:rPr lang="fr-FR" sz="1100" dirty="0">
                <a:solidFill>
                  <a:schemeClr val="tx1"/>
                </a:solidFill>
              </a:rPr>
              <a:t> scuta.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4685A3D-1932-5046-F66A-AFD1AD9BC1DB}"/>
              </a:ext>
            </a:extLst>
          </p:cNvPr>
          <p:cNvSpPr txBox="1"/>
          <p:nvPr/>
        </p:nvSpPr>
        <p:spPr>
          <a:xfrm>
            <a:off x="1036858" y="4540867"/>
            <a:ext cx="211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Responsable évènement 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EF6B42-FD95-B4B9-E2AD-E6EF8C4865A4}"/>
              </a:ext>
            </a:extLst>
          </p:cNvPr>
          <p:cNvSpPr/>
          <p:nvPr/>
        </p:nvSpPr>
        <p:spPr>
          <a:xfrm>
            <a:off x="3083246" y="4564965"/>
            <a:ext cx="2080697" cy="253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Grégorie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Lacroix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F00062B-CEFF-015A-5A19-44E6D5211F5B}"/>
              </a:ext>
            </a:extLst>
          </p:cNvPr>
          <p:cNvSpPr txBox="1"/>
          <p:nvPr/>
        </p:nvSpPr>
        <p:spPr>
          <a:xfrm>
            <a:off x="5317526" y="4540866"/>
            <a:ext cx="211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Commodité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B2343C-8765-9922-A084-4523E0EE7A37}"/>
              </a:ext>
            </a:extLst>
          </p:cNvPr>
          <p:cNvSpPr/>
          <p:nvPr/>
        </p:nvSpPr>
        <p:spPr>
          <a:xfrm>
            <a:off x="6466356" y="4565145"/>
            <a:ext cx="2080697" cy="253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Confirmée</a:t>
            </a:r>
          </a:p>
        </p:txBody>
      </p:sp>
    </p:spTree>
    <p:extLst>
      <p:ext uri="{BB962C8B-B14F-4D97-AF65-F5344CB8AC3E}">
        <p14:creationId xmlns:p14="http://schemas.microsoft.com/office/powerpoint/2010/main" val="4260452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234</Words>
  <Application>Microsoft Macintosh PowerPoint</Application>
  <PresentationFormat>Grand écran</PresentationFormat>
  <Paragraphs>98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Baloo Bhaina 2</vt:lpstr>
      <vt:lpstr>Calibri</vt:lpstr>
      <vt:lpstr>Calibri Light</vt:lpstr>
      <vt:lpstr>Copperplate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7</cp:revision>
  <dcterms:created xsi:type="dcterms:W3CDTF">2022-05-30T12:28:10Z</dcterms:created>
  <dcterms:modified xsi:type="dcterms:W3CDTF">2022-05-30T18:50:26Z</dcterms:modified>
</cp:coreProperties>
</file>