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713" autoAdjust="0"/>
  </p:normalViewPr>
  <p:slideViewPr>
    <p:cSldViewPr>
      <p:cViewPr>
        <p:scale>
          <a:sx n="100" d="100"/>
          <a:sy n="100" d="100"/>
        </p:scale>
        <p:origin x="-1932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952A-D7DA-4DED-924F-DA9BE3E7FEE7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056-B973-442D-87ED-4D8184B21E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952A-D7DA-4DED-924F-DA9BE3E7FEE7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056-B973-442D-87ED-4D8184B21E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952A-D7DA-4DED-924F-DA9BE3E7FEE7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056-B973-442D-87ED-4D8184B21E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952A-D7DA-4DED-924F-DA9BE3E7FEE7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056-B973-442D-87ED-4D8184B21E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952A-D7DA-4DED-924F-DA9BE3E7FEE7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056-B973-442D-87ED-4D8184B21E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952A-D7DA-4DED-924F-DA9BE3E7FEE7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056-B973-442D-87ED-4D8184B21E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952A-D7DA-4DED-924F-DA9BE3E7FEE7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056-B973-442D-87ED-4D8184B21E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952A-D7DA-4DED-924F-DA9BE3E7FEE7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056-B973-442D-87ED-4D8184B21E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952A-D7DA-4DED-924F-DA9BE3E7FEE7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056-B973-442D-87ED-4D8184B21E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952A-D7DA-4DED-924F-DA9BE3E7FEE7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056-B973-442D-87ED-4D8184B21E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952A-D7DA-4DED-924F-DA9BE3E7FEE7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056-B973-442D-87ED-4D8184B21E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952A-D7DA-4DED-924F-DA9BE3E7FEE7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3056-B973-442D-87ED-4D8184B21E6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Autofit/>
          </a:bodyPr>
          <a:lstStyle/>
          <a:p>
            <a:r>
              <a:rPr lang="ru-RU" sz="8000" dirty="0" smtClean="0"/>
              <a:t>Чат на основе </a:t>
            </a:r>
            <a:r>
              <a:rPr lang="en-US" sz="8000" dirty="0" smtClean="0"/>
              <a:t>TCP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764704"/>
            <a:ext cx="6400800" cy="620688"/>
          </a:xfrm>
        </p:spPr>
        <p:txBody>
          <a:bodyPr/>
          <a:lstStyle/>
          <a:p>
            <a:r>
              <a:rPr lang="ru-RU" dirty="0" smtClean="0"/>
              <a:t>Тема проекта: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классов:</a:t>
            </a:r>
            <a:r>
              <a:rPr lang="en-US" dirty="0" smtClean="0"/>
              <a:t> Client Model</a:t>
            </a:r>
            <a:endParaRPr lang="ru-RU" dirty="0"/>
          </a:p>
        </p:txBody>
      </p:sp>
      <p:pic>
        <p:nvPicPr>
          <p:cNvPr id="4" name="Содержимое 3" descr="Client Mod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0858" y="1351956"/>
            <a:ext cx="4791422" cy="477420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функции приложения: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Авторизация/регистрация в приложении;</a:t>
            </a:r>
          </a:p>
          <a:p>
            <a:r>
              <a:rPr lang="ru-RU" dirty="0" smtClean="0"/>
              <a:t>Возможность добавления в список </a:t>
            </a:r>
            <a:r>
              <a:rPr lang="ru-RU" dirty="0"/>
              <a:t>д</a:t>
            </a:r>
            <a:r>
              <a:rPr lang="ru-RU" dirty="0" smtClean="0"/>
              <a:t>рузей, удаления, блокирования пользователей;</a:t>
            </a:r>
          </a:p>
          <a:p>
            <a:r>
              <a:rPr lang="ru-RU" dirty="0" smtClean="0"/>
              <a:t>Возможность ведения диалогов между друзьями;</a:t>
            </a:r>
          </a:p>
          <a:p>
            <a:r>
              <a:rPr lang="ru-RU" dirty="0" smtClean="0"/>
              <a:t>Создание открытых/закрытых бесед с несколькими участниками;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использования</a:t>
            </a:r>
            <a:endParaRPr lang="ru-RU" dirty="0"/>
          </a:p>
        </p:txBody>
      </p:sp>
      <p:pic>
        <p:nvPicPr>
          <p:cNvPr id="4" name="Содержимое 3" descr="Chat_U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7659" y="1600200"/>
            <a:ext cx="7948681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базы данных </a:t>
            </a:r>
            <a:endParaRPr lang="ru-RU" dirty="0"/>
          </a:p>
        </p:txBody>
      </p:sp>
      <p:pic>
        <p:nvPicPr>
          <p:cNvPr id="5" name="Содержимое 4" descr="БД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00808"/>
            <a:ext cx="8229600" cy="428729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классов: контракт</a:t>
            </a:r>
            <a:endParaRPr lang="ru-RU" dirty="0"/>
          </a:p>
        </p:txBody>
      </p:sp>
      <p:pic>
        <p:nvPicPr>
          <p:cNvPr id="4" name="Содержимое 3" descr="Contrac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1591" y="1600200"/>
            <a:ext cx="7820817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классов: клиент</a:t>
            </a:r>
            <a:endParaRPr lang="ru-RU" dirty="0"/>
          </a:p>
        </p:txBody>
      </p:sp>
      <p:pic>
        <p:nvPicPr>
          <p:cNvPr id="4" name="Содержимое 3" descr="Chat Cli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142340"/>
            <a:ext cx="7200800" cy="523238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классов: </a:t>
            </a:r>
            <a:r>
              <a:rPr lang="en-US" dirty="0" smtClean="0"/>
              <a:t>Authentication/Registration</a:t>
            </a:r>
            <a:endParaRPr lang="ru-RU" dirty="0"/>
          </a:p>
        </p:txBody>
      </p:sp>
      <p:pic>
        <p:nvPicPr>
          <p:cNvPr id="4" name="Содержимое 3" descr="AuthServi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62340" y="1600200"/>
            <a:ext cx="3619320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классов: </a:t>
            </a:r>
            <a:r>
              <a:rPr lang="en-US" dirty="0" smtClean="0"/>
              <a:t>Relationships</a:t>
            </a:r>
            <a:endParaRPr lang="ru-RU" dirty="0"/>
          </a:p>
        </p:txBody>
      </p:sp>
      <p:pic>
        <p:nvPicPr>
          <p:cNvPr id="4" name="Содержимое 3" descr="Relation Servi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7175" y="1600200"/>
            <a:ext cx="4569650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классов:</a:t>
            </a:r>
            <a:r>
              <a:rPr lang="en-US" dirty="0" smtClean="0"/>
              <a:t> Chat</a:t>
            </a:r>
            <a:endParaRPr lang="ru-RU" dirty="0"/>
          </a:p>
        </p:txBody>
      </p:sp>
      <p:pic>
        <p:nvPicPr>
          <p:cNvPr id="4" name="Содержимое 3" descr="Chat Servi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4333" y="1600200"/>
            <a:ext cx="4695334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69</Words>
  <Application>Microsoft Office PowerPoint</Application>
  <PresentationFormat>Экран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Чат на основе TCP</vt:lpstr>
      <vt:lpstr>Основные функции приложения:</vt:lpstr>
      <vt:lpstr>Диаграмма использования</vt:lpstr>
      <vt:lpstr>Диаграмма базы данных </vt:lpstr>
      <vt:lpstr>Диаграмма классов: контракт</vt:lpstr>
      <vt:lpstr>Диаграмма классов: клиент</vt:lpstr>
      <vt:lpstr>Диаграмма классов: Authentication/Registration</vt:lpstr>
      <vt:lpstr>Диаграмма классов: Relationships</vt:lpstr>
      <vt:lpstr>Диаграмма классов: Chat</vt:lpstr>
      <vt:lpstr>Диаграмма классов: Client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 на основе TCP</dc:title>
  <dc:creator>Maks</dc:creator>
  <cp:lastModifiedBy>Maks</cp:lastModifiedBy>
  <cp:revision>5</cp:revision>
  <dcterms:created xsi:type="dcterms:W3CDTF">2018-05-30T21:00:07Z</dcterms:created>
  <dcterms:modified xsi:type="dcterms:W3CDTF">2018-05-30T21:47:08Z</dcterms:modified>
</cp:coreProperties>
</file>