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93F678-34A4-459B-AED2-FA781321FE01}" type="datetimeFigureOut">
              <a:rPr lang="en-IE" smtClean="0"/>
              <a:t>10/10/2016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7851648" cy="1828800"/>
          </a:xfrm>
        </p:spPr>
        <p:txBody>
          <a:bodyPr numCol="1">
            <a:normAutofit fontScale="90000"/>
          </a:bodyPr>
          <a:lstStyle/>
          <a:p>
            <a:pPr algn="ctr"/>
            <a:r>
              <a:rPr lang="en-IE" dirty="0" smtClean="0"/>
              <a:t>Personal </a:t>
            </a:r>
            <a:br>
              <a:rPr lang="en-IE" dirty="0" smtClean="0"/>
            </a:br>
            <a:r>
              <a:rPr lang="en-IE" dirty="0" smtClean="0"/>
              <a:t>&amp; </a:t>
            </a:r>
            <a:br>
              <a:rPr lang="en-IE" dirty="0" smtClean="0"/>
            </a:br>
            <a:r>
              <a:rPr lang="en-IE" dirty="0" smtClean="0"/>
              <a:t>Professional </a:t>
            </a:r>
            <a:br>
              <a:rPr lang="en-IE" dirty="0" smtClean="0"/>
            </a:br>
            <a:r>
              <a:rPr lang="en-IE" dirty="0" smtClean="0"/>
              <a:t>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653136"/>
            <a:ext cx="7854696" cy="1752600"/>
          </a:xfrm>
        </p:spPr>
        <p:txBody>
          <a:bodyPr/>
          <a:lstStyle/>
          <a:p>
            <a:pPr algn="ctr"/>
            <a:r>
              <a:rPr lang="en-IE" dirty="0" smtClean="0"/>
              <a:t>By</a:t>
            </a:r>
            <a:br>
              <a:rPr lang="en-IE" dirty="0" smtClean="0"/>
            </a:br>
            <a:r>
              <a:rPr lang="en-IE" dirty="0" err="1" smtClean="0"/>
              <a:t>Ciarán</a:t>
            </a:r>
            <a:r>
              <a:rPr lang="en-IE" dirty="0" smtClean="0"/>
              <a:t> Maher</a:t>
            </a:r>
            <a:br>
              <a:rPr lang="en-IE" dirty="0" smtClean="0"/>
            </a:br>
            <a:r>
              <a:rPr lang="en-IE" dirty="0"/>
              <a:t>KTQ0855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274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Benefits of Personal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Self-awareness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A sense of </a:t>
            </a:r>
            <a:r>
              <a:rPr lang="en-IE" dirty="0" smtClean="0"/>
              <a:t>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Improved focus and </a:t>
            </a:r>
            <a:r>
              <a:rPr lang="en-IE" dirty="0" smtClean="0"/>
              <a:t>effectiveness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More </a:t>
            </a:r>
            <a:r>
              <a:rPr lang="en-IE" dirty="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Greater </a:t>
            </a:r>
            <a:r>
              <a:rPr lang="en-IE" dirty="0" smtClean="0"/>
              <a:t>resilience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 More fulfilling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smtClean="0"/>
              <a:t>Benefits of </a:t>
            </a:r>
            <a:r>
              <a:rPr lang="en-IE" dirty="0" smtClean="0"/>
              <a:t>Professional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b="0" dirty="0" smtClean="0">
                <a:effectLst/>
              </a:rPr>
              <a:t>development</a:t>
            </a:r>
            <a:r>
              <a:rPr lang="en-IE" b="0" dirty="0">
                <a:effectLst/>
              </a:rPr>
              <a:t> </a:t>
            </a:r>
            <a:r>
              <a:rPr lang="en-IE" b="0" dirty="0" smtClean="0">
                <a:effectLst/>
              </a:rPr>
              <a:t/>
            </a:r>
            <a:br>
              <a:rPr lang="en-IE" b="0" dirty="0" smtClean="0">
                <a:effectLst/>
              </a:rPr>
            </a:br>
            <a:r>
              <a:rPr lang="en-IE" b="0" dirty="0" smtClean="0">
                <a:effectLst/>
              </a:rPr>
              <a:t>opportunities </a:t>
            </a:r>
            <a:r>
              <a:rPr lang="en-IE" b="0" dirty="0">
                <a:effectLst/>
              </a:rPr>
              <a:t>for personal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0" dirty="0">
                <a:effectLst/>
              </a:rPr>
              <a:t> justifications for your choices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0" dirty="0">
                <a:effectLst/>
              </a:rPr>
              <a:t>benefits of reflection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0" dirty="0">
                <a:effectLst/>
              </a:rPr>
              <a:t>analysis on how people learn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36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Personal  &amp;  Professional  Development</vt:lpstr>
      <vt:lpstr>Benefits of Personal Development</vt:lpstr>
      <vt:lpstr>Benefits of Professional Development</vt:lpstr>
      <vt:lpstr>development  opportunities for personal development</vt:lpstr>
      <vt:lpstr> justifications for your choices</vt:lpstr>
      <vt:lpstr>benefits of reflection</vt:lpstr>
      <vt:lpstr>PowerPoint Presentation</vt:lpstr>
      <vt:lpstr>analysis on how people learn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 &amp;  Professional  Development</dc:title>
  <dc:creator>blue20</dc:creator>
  <cp:lastModifiedBy>blue20</cp:lastModifiedBy>
  <cp:revision>1</cp:revision>
  <dcterms:created xsi:type="dcterms:W3CDTF">2016-10-10T12:53:36Z</dcterms:created>
  <dcterms:modified xsi:type="dcterms:W3CDTF">2016-10-10T13:03:28Z</dcterms:modified>
</cp:coreProperties>
</file>