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9" autoAdjust="0"/>
  </p:normalViewPr>
  <p:slideViewPr>
    <p:cSldViewPr>
      <p:cViewPr varScale="1">
        <p:scale>
          <a:sx n="102" d="100"/>
          <a:sy n="102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84069-11BB-45F8-9966-9FCC1E0EFD90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78B2-5E38-4BEE-B69E-D776C56B7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1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78B2-5E38-4BEE-B69E-D776C56B79A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56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Increase emotional intelligence</a:t>
            </a:r>
            <a:br>
              <a:rPr lang="en-IE" dirty="0" smtClean="0"/>
            </a:br>
            <a:r>
              <a:rPr lang="en-IE" dirty="0" smtClean="0"/>
              <a:t>Demonstrate and develop integrity</a:t>
            </a:r>
          </a:p>
          <a:p>
            <a:r>
              <a:rPr lang="en-IE" dirty="0" smtClean="0"/>
              <a:t>Build confidence</a:t>
            </a:r>
            <a:br>
              <a:rPr lang="en-IE" dirty="0" smtClean="0"/>
            </a:br>
            <a:r>
              <a:rPr lang="en-IE" dirty="0" smtClean="0"/>
              <a:t>Identify and overcome mistakes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78B2-5E38-4BEE-B69E-D776C56B79A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27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gBikgcWnY" TargetMode="External"/><Relationship Id="rId2" Type="http://schemas.openxmlformats.org/officeDocument/2006/relationships/hyperlink" Target="https://www.ted.com/talks/diana_laufenberg_3_ways_to_teach?language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0R1dp" TargetMode="External"/><Relationship Id="rId2" Type="http://schemas.openxmlformats.org/officeDocument/2006/relationships/hyperlink" Target="mailto:ciaranmah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IE" dirty="0" smtClean="0"/>
              <a:t>Personal </a:t>
            </a:r>
            <a:br>
              <a:rPr lang="en-IE" dirty="0" smtClean="0"/>
            </a:br>
            <a:r>
              <a:rPr lang="en-IE" dirty="0" smtClean="0"/>
              <a:t>&amp; </a:t>
            </a:r>
            <a:br>
              <a:rPr lang="en-IE" dirty="0" smtClean="0"/>
            </a:br>
            <a:r>
              <a:rPr lang="en-IE" dirty="0" smtClean="0"/>
              <a:t>Professional </a:t>
            </a:r>
            <a:br>
              <a:rPr lang="en-IE" dirty="0" smtClean="0"/>
            </a:br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54696" cy="1752600"/>
          </a:xfrm>
        </p:spPr>
        <p:txBody>
          <a:bodyPr/>
          <a:lstStyle/>
          <a:p>
            <a:pPr algn="ctr"/>
            <a:r>
              <a:rPr lang="en-IE" dirty="0" smtClean="0"/>
              <a:t>By</a:t>
            </a:r>
            <a:br>
              <a:rPr lang="en-IE" dirty="0" smtClean="0"/>
            </a:br>
            <a:r>
              <a:rPr lang="en-IE" dirty="0" err="1" smtClean="0"/>
              <a:t>Ciarán</a:t>
            </a:r>
            <a:r>
              <a:rPr lang="en-IE" dirty="0" smtClean="0"/>
              <a:t> Maher</a:t>
            </a:r>
            <a:br>
              <a:rPr lang="en-IE" dirty="0" smtClean="0"/>
            </a:br>
            <a:r>
              <a:rPr lang="en-IE" dirty="0"/>
              <a:t>KTQ0855</a:t>
            </a:r>
          </a:p>
        </p:txBody>
      </p:sp>
    </p:spTree>
    <p:extLst>
      <p:ext uri="{BB962C8B-B14F-4D97-AF65-F5344CB8AC3E}">
        <p14:creationId xmlns:p14="http://schemas.microsoft.com/office/powerpoint/2010/main" val="384274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Bibliography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How to learn? From </a:t>
            </a:r>
            <a:r>
              <a:rPr lang="en-IE" b="1" dirty="0" smtClean="0"/>
              <a:t>mistakes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www.ted.com/talks/diana_laufenberg_3_ways_to_teach?language=en</a:t>
            </a:r>
            <a:endParaRPr lang="en-IE" dirty="0" smtClean="0"/>
          </a:p>
          <a:p>
            <a:r>
              <a:rPr lang="en-IE" dirty="0" smtClean="0"/>
              <a:t>The first 20 hours – how to </a:t>
            </a:r>
            <a:r>
              <a:rPr lang="en-IE" dirty="0"/>
              <a:t>learn anything</a:t>
            </a:r>
            <a:br>
              <a:rPr lang="en-IE" dirty="0"/>
            </a:b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www.youtube.com/watch?v=5MgBikgcWnY</a:t>
            </a:r>
            <a:endParaRPr lang="en-IE" dirty="0"/>
          </a:p>
          <a:p>
            <a:r>
              <a:rPr lang="en-IE" dirty="0" smtClean="0"/>
              <a:t>How to teach (yourself)</a:t>
            </a:r>
            <a:br>
              <a:rPr lang="en-IE" dirty="0" smtClean="0"/>
            </a:br>
            <a:r>
              <a:rPr lang="en-IE" dirty="0" smtClean="0"/>
              <a:t>http</a:t>
            </a:r>
            <a:r>
              <a:rPr lang="en-IE" dirty="0"/>
              <a:t>://www.wikihow.com/Teach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Thank you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b="1" dirty="0" smtClean="0"/>
              <a:t>Contact info</a:t>
            </a:r>
            <a:endParaRPr lang="en-IE" b="1" dirty="0"/>
          </a:p>
          <a:p>
            <a:pPr marL="0" indent="0" algn="ctr">
              <a:buNone/>
            </a:pPr>
            <a:r>
              <a:rPr lang="en-IE" b="1" dirty="0" smtClean="0"/>
              <a:t>Email </a:t>
            </a:r>
          </a:p>
          <a:p>
            <a:pPr marL="0" indent="0" algn="ctr">
              <a:buNone/>
            </a:pPr>
            <a:r>
              <a:rPr lang="en-IE" b="1" dirty="0" smtClean="0">
                <a:hlinkClick r:id="rId2"/>
              </a:rPr>
              <a:t>ciaranmaher@gmail.com</a:t>
            </a:r>
            <a:endParaRPr lang="en-IE" b="1" dirty="0" smtClean="0"/>
          </a:p>
          <a:p>
            <a:pPr marL="0" indent="0" algn="ctr">
              <a:buNone/>
            </a:pPr>
            <a:r>
              <a:rPr lang="en-IE" b="1" dirty="0" err="1" smtClean="0"/>
              <a:t>Linkedin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https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goo.gl/V0R1dp</a:t>
            </a:r>
            <a:endParaRPr lang="en-IE" dirty="0" smtClean="0"/>
          </a:p>
          <a:p>
            <a:pPr marL="0" indent="0" algn="ctr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4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Image result for personal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Benefits of 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Self-awareness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A sense of </a:t>
            </a:r>
            <a:r>
              <a:rPr lang="en-IE" dirty="0" smtClean="0">
                <a:solidFill>
                  <a:schemeClr val="bg1"/>
                </a:solidFill>
              </a:rPr>
              <a:t>direction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 smtClean="0">
                <a:solidFill>
                  <a:schemeClr val="bg1"/>
                </a:solidFill>
              </a:rPr>
              <a:t>Improve </a:t>
            </a:r>
            <a:r>
              <a:rPr lang="en-IE" dirty="0">
                <a:solidFill>
                  <a:schemeClr val="bg1"/>
                </a:solidFill>
              </a:rPr>
              <a:t>focus and </a:t>
            </a:r>
            <a:r>
              <a:rPr lang="en-IE" dirty="0" smtClean="0">
                <a:solidFill>
                  <a:schemeClr val="bg1"/>
                </a:solidFill>
              </a:rPr>
              <a:t>effectiveness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More </a:t>
            </a:r>
            <a:r>
              <a:rPr lang="en-IE" dirty="0" smtClean="0">
                <a:solidFill>
                  <a:schemeClr val="bg1"/>
                </a:solidFill>
              </a:rPr>
              <a:t>motivation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Greater </a:t>
            </a:r>
            <a:r>
              <a:rPr lang="en-IE" dirty="0" smtClean="0">
                <a:solidFill>
                  <a:schemeClr val="bg1"/>
                </a:solidFill>
              </a:rPr>
              <a:t>resilience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 More fulfilling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dirty="0" smtClean="0"/>
              <a:t>Benefits of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Professional </a:t>
            </a:r>
            <a:br>
              <a:rPr lang="en-IE" dirty="0" smtClean="0"/>
            </a:br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Sharpen your </a:t>
            </a:r>
            <a:r>
              <a:rPr lang="en-IE" dirty="0" smtClean="0"/>
              <a:t>knowledge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Develop your </a:t>
            </a:r>
            <a:r>
              <a:rPr lang="en-IE" dirty="0" smtClean="0"/>
              <a:t>skills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Keep </a:t>
            </a:r>
            <a:r>
              <a:rPr lang="en-IE" dirty="0" smtClean="0"/>
              <a:t>up-to-date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Start </a:t>
            </a:r>
            <a:r>
              <a:rPr lang="en-IE" dirty="0"/>
              <a:t>networking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Reenergize your ideas</a:t>
            </a:r>
          </a:p>
        </p:txBody>
      </p:sp>
      <p:pic>
        <p:nvPicPr>
          <p:cNvPr id="6146" name="Picture 2" descr="Image result for professional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46" y="764704"/>
            <a:ext cx="3519061" cy="234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elf learning quo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41168"/>
            <a:ext cx="7128792" cy="20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pportun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5900"/>
            <a:ext cx="7438653" cy="495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0" dirty="0">
                <a:effectLst/>
              </a:rPr>
              <a:t>D</a:t>
            </a:r>
            <a:r>
              <a:rPr lang="en-IE" b="0" dirty="0" smtClean="0">
                <a:effectLst/>
              </a:rPr>
              <a:t>evelopment</a:t>
            </a:r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Opportunities </a:t>
            </a:r>
            <a:r>
              <a:rPr lang="en-IE" b="0" dirty="0">
                <a:effectLst/>
              </a:rPr>
              <a:t>for </a:t>
            </a:r>
            <a:r>
              <a:rPr lang="en-IE" b="0" dirty="0" smtClean="0">
                <a:effectLst/>
              </a:rPr>
              <a:t>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854696" cy="992552"/>
          </a:xfrm>
        </p:spPr>
        <p:txBody>
          <a:bodyPr numCol="2" anchor="ctr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Being </a:t>
            </a:r>
            <a:r>
              <a:rPr lang="en-IE" sz="2000" dirty="0"/>
              <a:t>coached or </a:t>
            </a:r>
            <a:r>
              <a:rPr lang="en-IE" sz="2000" dirty="0" smtClean="0"/>
              <a:t>mentored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Advice </a:t>
            </a:r>
            <a:r>
              <a:rPr lang="en-IE" sz="2000" dirty="0"/>
              <a:t>from </a:t>
            </a:r>
            <a:r>
              <a:rPr lang="en-IE" sz="2000" dirty="0" smtClean="0"/>
              <a:t>colleagues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e-learning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Volunteering</a:t>
            </a:r>
            <a:endParaRPr lang="en-IE" sz="2000" dirty="0" smtClean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opportun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9" y="-531440"/>
            <a:ext cx="74768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>Why these </a:t>
            </a:r>
            <a:r>
              <a:rPr lang="en-IE" b="0" dirty="0" smtClean="0">
                <a:effectLst/>
              </a:rPr>
              <a:t>opportunities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80584"/>
          </a:xfrm>
        </p:spPr>
        <p:txBody>
          <a:bodyPr numCol="2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Benefit from others’ experiences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Colleagues provide insight about corporate needs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Learning at every stage is vital to career development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Learn while helping others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36910"/>
            <a:ext cx="6792689" cy="50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 smtClean="0">
                <a:effectLst/>
              </a:rPr>
              <a:t>How to reflect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Establish </a:t>
            </a:r>
            <a:r>
              <a:rPr lang="en-IE" dirty="0" smtClean="0"/>
              <a:t>successes and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Understand the reasons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Opportunities for improvement next time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Identify lessons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Determine needed changes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Benefits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of </a:t>
            </a:r>
            <a:br>
              <a:rPr lang="en-IE" dirty="0" smtClean="0"/>
            </a:br>
            <a:r>
              <a:rPr lang="en-IE" dirty="0" smtClean="0"/>
              <a:t>Reflection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Emotional </a:t>
            </a:r>
            <a:r>
              <a:rPr lang="en-IE" dirty="0" smtClean="0"/>
              <a:t>Intelligence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Integrity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Confidence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Identify Mistakes</a:t>
            </a:r>
            <a:endParaRPr lang="en-IE" dirty="0"/>
          </a:p>
        </p:txBody>
      </p:sp>
      <p:pic>
        <p:nvPicPr>
          <p:cNvPr id="1026" name="Picture 2" descr="http://www.pivotpointministries.org/wp-content/uploads/2012/03/reflection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4945518" cy="3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nspire.com/wp-content/uploads/2014/02/LDS_Art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986754" cy="40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0" dirty="0">
                <a:effectLst/>
              </a:rPr>
              <a:t>A</a:t>
            </a:r>
            <a:r>
              <a:rPr lang="en-IE" b="0" dirty="0" smtClean="0">
                <a:effectLst/>
              </a:rPr>
              <a:t>nalysis </a:t>
            </a:r>
            <a:r>
              <a:rPr lang="en-IE" b="0" dirty="0">
                <a:effectLst/>
              </a:rPr>
              <a:t>on 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How </a:t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People </a:t>
            </a:r>
            <a:r>
              <a:rPr lang="en-IE" b="0" dirty="0" smtClean="0">
                <a:effectLst/>
              </a:rPr>
              <a:t>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We learn from relating new info to what we already know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We remember better when we employ new knowledge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Logical thinking develops </a:t>
            </a:r>
            <a:r>
              <a:rPr lang="en-IE" dirty="0" smtClean="0"/>
              <a:t>primarily through feedback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A deep understanding is required to apply abilities in new situations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Social and psychological states heavily affect learning potential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E" dirty="0" smtClean="0"/>
              <a:t>How to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 numCol="3"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dirty="0"/>
              <a:t>Identify Needs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Set Goals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Develop Lesson Plans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 smtClean="0"/>
              <a:t>Independent </a:t>
            </a:r>
            <a:r>
              <a:rPr lang="en-IE" dirty="0"/>
              <a:t>Exploration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Reinforce 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Assess Progress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Reward Success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See Mistakes as Opportunities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Meet Emotional Needs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Get Feedback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Keep Learning</a:t>
            </a:r>
          </a:p>
        </p:txBody>
      </p:sp>
      <p:pic>
        <p:nvPicPr>
          <p:cNvPr id="8194" name="Picture 2" descr="Image result for self learning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77888"/>
            <a:ext cx="2594519" cy="18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193</Words>
  <Application>Microsoft Office PowerPoint</Application>
  <PresentationFormat>On-screen Show (4:3)</PresentationFormat>
  <Paragraphs>67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Personal  &amp;  Professional  Development</vt:lpstr>
      <vt:lpstr>Benefits of Personal Development</vt:lpstr>
      <vt:lpstr>Benefits of  Professional  Development</vt:lpstr>
      <vt:lpstr>Development  Opportunities for Personal Development</vt:lpstr>
      <vt:lpstr> Why these opportunities</vt:lpstr>
      <vt:lpstr>How to reflect</vt:lpstr>
      <vt:lpstr>Benefits  of  Reflection</vt:lpstr>
      <vt:lpstr>Analysis on  How  People Learn</vt:lpstr>
      <vt:lpstr>How to learn</vt:lpstr>
      <vt:lpstr>Bibliography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&amp;  Professional  Development</dc:title>
  <dc:creator>blue20</dc:creator>
  <cp:lastModifiedBy>blue20</cp:lastModifiedBy>
  <cp:revision>56</cp:revision>
  <dcterms:created xsi:type="dcterms:W3CDTF">2016-10-10T12:53:36Z</dcterms:created>
  <dcterms:modified xsi:type="dcterms:W3CDTF">2016-10-10T14:45:06Z</dcterms:modified>
</cp:coreProperties>
</file>