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0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4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01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9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4C71-BE2C-409F-B88E-AFB01FAED43B}" type="datetimeFigureOut">
              <a:rPr lang="en-GB" smtClean="0"/>
              <a:t>25/03/2015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4BE61-8CE5-4573-94A2-C4EAB829C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5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257"/>
            <a:ext cx="3943833" cy="289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833" y="54923"/>
            <a:ext cx="4876639" cy="295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" y="3037144"/>
            <a:ext cx="4926849" cy="320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89" y="3141687"/>
            <a:ext cx="418623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14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378" cy="226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0"/>
            <a:ext cx="3338561" cy="226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2339"/>
            <a:ext cx="3888432" cy="277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89" y="2262339"/>
            <a:ext cx="3159819" cy="306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29" y="4869160"/>
            <a:ext cx="294319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65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3522464" cy="25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53625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91956"/>
            <a:ext cx="53530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38" y="4797152"/>
            <a:ext cx="48101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14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" y="-922"/>
            <a:ext cx="3552366" cy="259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-27384"/>
            <a:ext cx="3231654" cy="234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" y="2595980"/>
            <a:ext cx="3360177" cy="236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39" y="2215162"/>
            <a:ext cx="4163913" cy="25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40" y="4797152"/>
            <a:ext cx="2937916" cy="201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1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120910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427"/>
            <a:ext cx="3590553" cy="250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18" y="2852936"/>
            <a:ext cx="3110309" cy="222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2830132"/>
            <a:ext cx="3240360" cy="234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3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63944" cy="24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6633"/>
            <a:ext cx="352387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" y="2492896"/>
            <a:ext cx="3645978" cy="249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6952"/>
            <a:ext cx="3646617" cy="263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3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76713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3619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288222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356991"/>
            <a:ext cx="3466881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70" y="4149080"/>
            <a:ext cx="370810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68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cp:lastPrinted>2015-03-18T11:44:06Z</cp:lastPrinted>
  <dcterms:created xsi:type="dcterms:W3CDTF">2015-03-18T10:01:43Z</dcterms:created>
  <dcterms:modified xsi:type="dcterms:W3CDTF">2015-03-25T10:25:14Z</dcterms:modified>
</cp:coreProperties>
</file>