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EA1B-11E3-46B9-B9E1-D69387743213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1DBA-1F8F-4342-8F70-D7E9AECC27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22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EA1B-11E3-46B9-B9E1-D69387743213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1DBA-1F8F-4342-8F70-D7E9AECC27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32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EA1B-11E3-46B9-B9E1-D69387743213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1DBA-1F8F-4342-8F70-D7E9AECC27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06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EA1B-11E3-46B9-B9E1-D69387743213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1DBA-1F8F-4342-8F70-D7E9AECC27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47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EA1B-11E3-46B9-B9E1-D69387743213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1DBA-1F8F-4342-8F70-D7E9AECC27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91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EA1B-11E3-46B9-B9E1-D69387743213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1DBA-1F8F-4342-8F70-D7E9AECC27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35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EA1B-11E3-46B9-B9E1-D69387743213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1DBA-1F8F-4342-8F70-D7E9AECC27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26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EA1B-11E3-46B9-B9E1-D69387743213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1DBA-1F8F-4342-8F70-D7E9AECC27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18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EA1B-11E3-46B9-B9E1-D69387743213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1DBA-1F8F-4342-8F70-D7E9AECC27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1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EA1B-11E3-46B9-B9E1-D69387743213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1DBA-1F8F-4342-8F70-D7E9AECC27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33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EA1B-11E3-46B9-B9E1-D69387743213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1DBA-1F8F-4342-8F70-D7E9AECC27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06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DEA1B-11E3-46B9-B9E1-D69387743213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E1DBA-1F8F-4342-8F70-D7E9AECC27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78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5" y="-7995"/>
            <a:ext cx="4704211" cy="343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786" y="0"/>
            <a:ext cx="4415031" cy="342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120" y="3376761"/>
            <a:ext cx="4812136" cy="350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367" y="3429001"/>
            <a:ext cx="4282726" cy="3449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58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27" y="2665"/>
            <a:ext cx="3690887" cy="2231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29527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95" y="3789040"/>
            <a:ext cx="29146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95" y="5179690"/>
            <a:ext cx="2581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50" y="2398390"/>
            <a:ext cx="28765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137" y="3774225"/>
            <a:ext cx="27908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175" y="5636890"/>
            <a:ext cx="28670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79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79629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01" y="4077072"/>
            <a:ext cx="29241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51" y="4653136"/>
            <a:ext cx="286702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077072"/>
            <a:ext cx="284797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269" y="5373216"/>
            <a:ext cx="288607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28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936604" cy="2685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552" y="-2627"/>
            <a:ext cx="3564644" cy="241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6912"/>
            <a:ext cx="4922547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923" y="2708920"/>
            <a:ext cx="4097581" cy="144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7" y="4315939"/>
            <a:ext cx="4199314" cy="189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206" y="4119459"/>
            <a:ext cx="46672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373216"/>
            <a:ext cx="4749653" cy="1497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053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68" y="0"/>
            <a:ext cx="4196842" cy="3403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06399"/>
            <a:ext cx="4465178" cy="3190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58" y="3335500"/>
            <a:ext cx="3541390" cy="354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436" y="3106704"/>
            <a:ext cx="4531776" cy="3768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905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19"/>
            <a:ext cx="4286249" cy="310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9" y="161752"/>
            <a:ext cx="4752528" cy="276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110406"/>
            <a:ext cx="4499992" cy="3558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396" y="3501008"/>
            <a:ext cx="4267770" cy="310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47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632"/>
            <a:ext cx="4455441" cy="3168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441" y="0"/>
            <a:ext cx="4464152" cy="3342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325451"/>
            <a:ext cx="4968552" cy="332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3342506"/>
            <a:ext cx="3424515" cy="239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478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</cp:revision>
  <dcterms:created xsi:type="dcterms:W3CDTF">2015-03-18T09:28:20Z</dcterms:created>
  <dcterms:modified xsi:type="dcterms:W3CDTF">2015-03-25T10:24:06Z</dcterms:modified>
</cp:coreProperties>
</file>