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2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2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6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1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5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6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8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33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6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EA1B-11E3-46B9-B9E1-D6938774321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1DBA-1F8F-4342-8F70-D7E9AECC2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8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" y="-7995"/>
            <a:ext cx="4704211" cy="343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86" y="0"/>
            <a:ext cx="4415031" cy="34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120" y="3376761"/>
            <a:ext cx="4812136" cy="35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67" y="3429001"/>
            <a:ext cx="4282726" cy="344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8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7" y="2665"/>
            <a:ext cx="3690887" cy="223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29527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5" y="3789040"/>
            <a:ext cx="29146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5" y="5179690"/>
            <a:ext cx="258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50" y="2398390"/>
            <a:ext cx="28765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3774225"/>
            <a:ext cx="27908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75" y="5636890"/>
            <a:ext cx="2867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79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79629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1" y="4077072"/>
            <a:ext cx="2924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1" y="4653136"/>
            <a:ext cx="28670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77072"/>
            <a:ext cx="28479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69" y="5373216"/>
            <a:ext cx="2886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8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36604" cy="268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52" y="-2627"/>
            <a:ext cx="3564644" cy="241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912"/>
            <a:ext cx="492254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23" y="2708920"/>
            <a:ext cx="4097581" cy="144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" y="4315939"/>
            <a:ext cx="4199314" cy="18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06" y="4119459"/>
            <a:ext cx="46672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373216"/>
            <a:ext cx="4749653" cy="149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05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8" y="0"/>
            <a:ext cx="4196842" cy="340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6399"/>
            <a:ext cx="4465178" cy="319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8" y="3335500"/>
            <a:ext cx="3541390" cy="354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36" y="3106704"/>
            <a:ext cx="4531776" cy="376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90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19"/>
            <a:ext cx="4286249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161752"/>
            <a:ext cx="4752528" cy="276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10406"/>
            <a:ext cx="4499992" cy="355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96" y="3501008"/>
            <a:ext cx="4267770" cy="310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4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32"/>
            <a:ext cx="4455441" cy="316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41" y="0"/>
            <a:ext cx="4464152" cy="334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25451"/>
            <a:ext cx="4968552" cy="33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3342506"/>
            <a:ext cx="3424515" cy="239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7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blue20</cp:lastModifiedBy>
  <cp:revision>3</cp:revision>
  <dcterms:created xsi:type="dcterms:W3CDTF">2015-03-18T09:28:20Z</dcterms:created>
  <dcterms:modified xsi:type="dcterms:W3CDTF">2016-01-04T11:45:01Z</dcterms:modified>
</cp:coreProperties>
</file>