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02B0C6-EC3A-4EF0-ADE0-93603925419E}" type="datetimeFigureOut">
              <a:rPr lang="en-IE" smtClean="0"/>
              <a:t>04/11/2015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40B9136-622D-4EEC-80A0-ECF9994783E7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Systems Analysis Assessments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smtClean="0"/>
              <a:t>FIT 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83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Scenario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 college has had issues keeping track of the paper based assignments which are submitted by students.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a solution to this, a piece of software is currently being developed which will allow for students to make e-submissions of their work to the lecturer.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simple user account management system has been implemented, but functionality for submissions is still needed</a:t>
            </a:r>
            <a:r>
              <a:rPr lang="en-GB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664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Assessment task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Create documentation </a:t>
            </a:r>
            <a:r>
              <a:rPr lang="en-GB" dirty="0" smtClean="0"/>
              <a:t>that: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GB" dirty="0" smtClean="0"/>
              <a:t>demonstrates </a:t>
            </a:r>
            <a:r>
              <a:rPr lang="en-GB" dirty="0"/>
              <a:t>an understanding of </a:t>
            </a:r>
            <a:r>
              <a:rPr lang="en-GB" dirty="0" smtClean="0"/>
              <a:t>2 different </a:t>
            </a:r>
            <a:r>
              <a:rPr lang="en-GB" dirty="0"/>
              <a:t>systems life </a:t>
            </a:r>
            <a:r>
              <a:rPr lang="en-GB" dirty="0" smtClean="0"/>
              <a:t>cycles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GB" dirty="0" smtClean="0"/>
              <a:t>evaluates them and </a:t>
            </a:r>
          </a:p>
          <a:p>
            <a:pPr marL="868680" lvl="1" indent="-457200">
              <a:buFont typeface="+mj-lt"/>
              <a:buAutoNum type="alphaLcParenR"/>
            </a:pPr>
            <a:r>
              <a:rPr lang="en-GB" dirty="0" smtClean="0"/>
              <a:t>discusses </a:t>
            </a:r>
            <a:r>
              <a:rPr lang="en-GB" dirty="0"/>
              <a:t>the importance of following a </a:t>
            </a:r>
            <a:r>
              <a:rPr lang="en-GB" dirty="0" smtClean="0"/>
              <a:t>procedural / staged </a:t>
            </a:r>
            <a:r>
              <a:rPr lang="en-GB" dirty="0"/>
              <a:t>lifecycle in a </a:t>
            </a:r>
            <a:r>
              <a:rPr lang="en-GB" dirty="0" smtClean="0"/>
              <a:t>systems investigation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01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</a:t>
            </a:r>
            <a:r>
              <a:rPr lang="en-IE" dirty="0" smtClean="0"/>
              <a:t>task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Create documentation </a:t>
            </a:r>
            <a:r>
              <a:rPr lang="en-GB" dirty="0" smtClean="0"/>
              <a:t>that: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Demonstrates </a:t>
            </a:r>
            <a:r>
              <a:rPr lang="en-GB" dirty="0"/>
              <a:t>an understanding of the importance of a feasibility study, </a:t>
            </a:r>
            <a:endParaRPr lang="en-GB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includes </a:t>
            </a:r>
            <a:r>
              <a:rPr lang="en-GB" dirty="0"/>
              <a:t>its component parts and assesses the impact of different feasibility criteria on a systems investigation. </a:t>
            </a:r>
            <a:endParaRPr lang="en-GB" dirty="0" smtClean="0"/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With </a:t>
            </a:r>
            <a:r>
              <a:rPr lang="en-GB" dirty="0"/>
              <a:t>clear analysis breakdown and outline of methodologies, risks, technical detail and ability to formulate an argument.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870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 </a:t>
            </a:r>
            <a:r>
              <a:rPr lang="en-IE" dirty="0" smtClean="0"/>
              <a:t>task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Create documentation that: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Demonstrates the </a:t>
            </a:r>
            <a:r>
              <a:rPr lang="en-GB" dirty="0"/>
              <a:t>ability to reflect </a:t>
            </a:r>
            <a:r>
              <a:rPr lang="en-GB" dirty="0" smtClean="0"/>
              <a:t>a </a:t>
            </a:r>
            <a:r>
              <a:rPr lang="en-GB" dirty="0"/>
              <a:t>system </a:t>
            </a:r>
            <a:r>
              <a:rPr lang="en-GB" dirty="0" smtClean="0"/>
              <a:t>investigation 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Use appropriate tools and techniques to perform </a:t>
            </a:r>
            <a:r>
              <a:rPr lang="en-GB" dirty="0"/>
              <a:t>an investigation to meet a business </a:t>
            </a:r>
            <a:r>
              <a:rPr lang="en-GB" dirty="0" smtClean="0"/>
              <a:t>need</a:t>
            </a:r>
          </a:p>
          <a:p>
            <a:pPr marL="822960" lvl="1" indent="-457200">
              <a:buFont typeface="+mj-lt"/>
              <a:buAutoNum type="alphaLcParenR"/>
            </a:pPr>
            <a:r>
              <a:rPr lang="en-GB" dirty="0" smtClean="0"/>
              <a:t>Evaluate how user and systems requirements have been addressed.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383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197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Systems Analysis Assessments</vt:lpstr>
      <vt:lpstr>Scenario</vt:lpstr>
      <vt:lpstr>Assessment task 1</vt:lpstr>
      <vt:lpstr>Assessment task 2</vt:lpstr>
      <vt:lpstr>Assessment task 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Assessments</dc:title>
  <dc:creator>C1</dc:creator>
  <cp:lastModifiedBy>C1</cp:lastModifiedBy>
  <cp:revision>3</cp:revision>
  <dcterms:created xsi:type="dcterms:W3CDTF">2015-11-04T14:53:15Z</dcterms:created>
  <dcterms:modified xsi:type="dcterms:W3CDTF">2015-11-04T15:25:32Z</dcterms:modified>
</cp:coreProperties>
</file>