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3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15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31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55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4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9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547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482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95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D520-61B3-43CF-B7DC-25FC3F18062D}" type="datetimeFigureOut">
              <a:rPr lang="en-IE" smtClean="0"/>
              <a:t>23/11/2015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E501-1EF8-4EEF-925D-8245C96E8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52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Activity 6: </a:t>
            </a:r>
            <a:r>
              <a:rPr lang="en-IE" dirty="0" err="1" smtClean="0"/>
              <a:t>FlashIT</a:t>
            </a:r>
            <a:r>
              <a:rPr lang="en-IE" smtClean="0"/>
              <a:t> - DFD Level 1</a:t>
            </a:r>
            <a:endParaRPr lang="en-IE"/>
          </a:p>
        </p:txBody>
      </p:sp>
      <p:pic>
        <p:nvPicPr>
          <p:cNvPr id="6" name="Content Placeholder 5" descr="Activity 6 Answer DF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05678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26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Activity 6: FlashIT - DFD Level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6: FlashIT - DFD Level 1</dc:title>
  <dc:creator>Blue Tutor</dc:creator>
  <cp:lastModifiedBy>Blue Tutor</cp:lastModifiedBy>
  <cp:revision>1</cp:revision>
  <dcterms:created xsi:type="dcterms:W3CDTF">2015-11-23T14:35:03Z</dcterms:created>
  <dcterms:modified xsi:type="dcterms:W3CDTF">2015-11-23T14:38:01Z</dcterms:modified>
</cp:coreProperties>
</file>