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02B0C6-EC3A-4EF0-ADE0-93603925419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Systems Analysis Assessments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mtClean="0"/>
              <a:t>FIT 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838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Scenario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 college has had issues keeping track of the paper based assignments which are submitted by students.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a solution to this, a piece of software is currently being developed which will allow for students to make e-submissions of their work to the lecturer.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simple user account management system has been implemented, but functionality for submissions is still needed</a:t>
            </a:r>
            <a:r>
              <a:rPr lang="en-GB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664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Assessment task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Create documentation </a:t>
            </a:r>
            <a:r>
              <a:rPr lang="en-GB" dirty="0" smtClean="0"/>
              <a:t>that: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GB" dirty="0" smtClean="0"/>
              <a:t>demonstrates </a:t>
            </a:r>
            <a:r>
              <a:rPr lang="en-GB" dirty="0"/>
              <a:t>an understanding of </a:t>
            </a:r>
            <a:r>
              <a:rPr lang="en-GB" dirty="0" smtClean="0"/>
              <a:t>2 different </a:t>
            </a:r>
            <a:r>
              <a:rPr lang="en-GB" dirty="0"/>
              <a:t>systems life </a:t>
            </a:r>
            <a:r>
              <a:rPr lang="en-GB" dirty="0" smtClean="0"/>
              <a:t>cycles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GB" dirty="0" smtClean="0"/>
              <a:t>evaluates them and 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GB" dirty="0" smtClean="0"/>
              <a:t>discusses </a:t>
            </a:r>
            <a:r>
              <a:rPr lang="en-GB" dirty="0"/>
              <a:t>the importance of following a </a:t>
            </a:r>
            <a:r>
              <a:rPr lang="en-GB" dirty="0" smtClean="0"/>
              <a:t>procedural / staged </a:t>
            </a:r>
            <a:r>
              <a:rPr lang="en-GB" dirty="0"/>
              <a:t>lifecycle in a </a:t>
            </a:r>
            <a:r>
              <a:rPr lang="en-GB" dirty="0" smtClean="0"/>
              <a:t>systems investigation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01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</a:t>
            </a:r>
            <a:r>
              <a:rPr lang="en-IE" dirty="0" smtClean="0"/>
              <a:t>task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Create documentation </a:t>
            </a:r>
            <a:r>
              <a:rPr lang="en-GB" dirty="0" smtClean="0"/>
              <a:t>that: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GB" dirty="0" smtClean="0"/>
              <a:t>Demonstrates </a:t>
            </a:r>
            <a:r>
              <a:rPr lang="en-GB" dirty="0"/>
              <a:t>an understanding of the importance of a feasibility study, </a:t>
            </a:r>
            <a:endParaRPr lang="en-GB" dirty="0" smtClean="0"/>
          </a:p>
          <a:p>
            <a:pPr marL="822960" lvl="1" indent="-457200">
              <a:buFont typeface="+mj-lt"/>
              <a:buAutoNum type="alphaLcParenR"/>
            </a:pPr>
            <a:r>
              <a:rPr lang="en-GB" dirty="0" smtClean="0"/>
              <a:t>includes </a:t>
            </a:r>
            <a:r>
              <a:rPr lang="en-GB" dirty="0"/>
              <a:t>its component parts and assesses the impact of different feasibility criteria on a systems investigation. </a:t>
            </a:r>
            <a:endParaRPr lang="en-GB" dirty="0" smtClean="0"/>
          </a:p>
          <a:p>
            <a:pPr marL="822960" lvl="1" indent="-457200">
              <a:buFont typeface="+mj-lt"/>
              <a:buAutoNum type="alphaLcParenR"/>
            </a:pPr>
            <a:r>
              <a:rPr lang="en-GB" dirty="0" smtClean="0"/>
              <a:t>With </a:t>
            </a:r>
            <a:r>
              <a:rPr lang="en-GB" dirty="0"/>
              <a:t>clear analysis breakdown and outline of methodologies, risks, technical detail and ability to formulate an argument.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870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</a:t>
            </a:r>
            <a:r>
              <a:rPr lang="en-IE" dirty="0" smtClean="0"/>
              <a:t>task 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documentation that:</a:t>
            </a:r>
          </a:p>
          <a:p>
            <a:pPr marL="822960" lvl="1" indent="-457200">
              <a:spcBef>
                <a:spcPts val="1200"/>
              </a:spcBef>
              <a:buFont typeface="+mj-lt"/>
              <a:buAutoNum type="alphaLcParenR"/>
            </a:pPr>
            <a:r>
              <a:rPr lang="en-GB" dirty="0" smtClean="0"/>
              <a:t>Demonstrates the </a:t>
            </a:r>
            <a:r>
              <a:rPr lang="en-GB" dirty="0"/>
              <a:t>ability to reflect </a:t>
            </a:r>
            <a:r>
              <a:rPr lang="en-GB" dirty="0" smtClean="0"/>
              <a:t>a </a:t>
            </a:r>
            <a:r>
              <a:rPr lang="en-GB" dirty="0"/>
              <a:t>system </a:t>
            </a:r>
            <a:r>
              <a:rPr lang="en-GB" dirty="0" smtClean="0"/>
              <a:t>investigation </a:t>
            </a:r>
            <a:endParaRPr lang="en-GB" dirty="0" smtClean="0"/>
          </a:p>
          <a:p>
            <a:pPr marL="1438275" lvl="2" indent="-182563">
              <a:spcBef>
                <a:spcPts val="1200"/>
              </a:spcBef>
            </a:pPr>
            <a:r>
              <a:rPr lang="en-GB" dirty="0" smtClean="0"/>
              <a:t>DFD</a:t>
            </a:r>
            <a:r>
              <a:rPr lang="en-GB" dirty="0" smtClean="0"/>
              <a:t> Level 0, Level 1 and Level 2 </a:t>
            </a:r>
            <a:endParaRPr lang="en-GB" dirty="0" smtClean="0"/>
          </a:p>
          <a:p>
            <a:pPr marL="822960" lvl="1" indent="-457200">
              <a:spcBef>
                <a:spcPts val="1200"/>
              </a:spcBef>
              <a:buFont typeface="+mj-lt"/>
              <a:buAutoNum type="alphaLcParenR"/>
            </a:pPr>
            <a:r>
              <a:rPr lang="en-GB" dirty="0" smtClean="0"/>
              <a:t>Use appropriate tools and techniques to perform </a:t>
            </a:r>
            <a:r>
              <a:rPr lang="en-GB" dirty="0"/>
              <a:t>an investigation to meet a business </a:t>
            </a:r>
            <a:r>
              <a:rPr lang="en-GB" dirty="0" smtClean="0"/>
              <a:t>need </a:t>
            </a:r>
          </a:p>
          <a:p>
            <a:pPr marL="1438275" lvl="2" indent="-182563">
              <a:spcBef>
                <a:spcPts val="1200"/>
              </a:spcBef>
            </a:pPr>
            <a:r>
              <a:rPr lang="en-GB" dirty="0"/>
              <a:t>High</a:t>
            </a:r>
            <a:r>
              <a:rPr lang="en-GB" dirty="0" smtClean="0"/>
              <a:t> Level Requirement Template Completed</a:t>
            </a:r>
            <a:endParaRPr lang="en-GB" dirty="0" smtClean="0"/>
          </a:p>
          <a:p>
            <a:pPr marL="822960" lvl="1" indent="-457200">
              <a:spcBef>
                <a:spcPts val="1200"/>
              </a:spcBef>
              <a:buFont typeface="+mj-lt"/>
              <a:buAutoNum type="alphaLcParenR"/>
            </a:pPr>
            <a:r>
              <a:rPr lang="en-GB" dirty="0" smtClean="0"/>
              <a:t>Evaluate how user and systems requirements have been addressed</a:t>
            </a:r>
            <a:r>
              <a:rPr lang="en-GB" dirty="0" smtClean="0"/>
              <a:t>.</a:t>
            </a:r>
          </a:p>
          <a:p>
            <a:pPr marL="1438275" lvl="2" indent="-182563">
              <a:spcBef>
                <a:spcPts val="1200"/>
              </a:spcBef>
            </a:pPr>
            <a:r>
              <a:rPr lang="en-GB" dirty="0" smtClean="0"/>
              <a:t>Feasibility Analysis done &amp; Report produced including Evaluation of Alternatives</a:t>
            </a:r>
          </a:p>
        </p:txBody>
      </p:sp>
    </p:spTree>
    <p:extLst>
      <p:ext uri="{BB962C8B-B14F-4D97-AF65-F5344CB8AC3E}">
        <p14:creationId xmlns:p14="http://schemas.microsoft.com/office/powerpoint/2010/main" val="26538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221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Systems Analysis Assessments</vt:lpstr>
      <vt:lpstr>Scenario</vt:lpstr>
      <vt:lpstr>Assessment task 1</vt:lpstr>
      <vt:lpstr>Assessment task 2</vt:lpstr>
      <vt:lpstr>Assessment task 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Assessments</dc:title>
  <dc:creator>C1</dc:creator>
  <cp:lastModifiedBy>Blue Tutor</cp:lastModifiedBy>
  <cp:revision>4</cp:revision>
  <dcterms:created xsi:type="dcterms:W3CDTF">2015-11-04T14:53:15Z</dcterms:created>
  <dcterms:modified xsi:type="dcterms:W3CDTF">2015-11-30T08:50:22Z</dcterms:modified>
</cp:coreProperties>
</file>