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77" r:id="rId1"/>
  </p:sldMasterIdLst>
  <p:notesMasterIdLst>
    <p:notesMasterId r:id="rId104"/>
  </p:notesMasterIdLst>
  <p:handoutMasterIdLst>
    <p:handoutMasterId r:id="rId105"/>
  </p:handoutMasterIdLst>
  <p:sldIdLst>
    <p:sldId id="260" r:id="rId2"/>
    <p:sldId id="402" r:id="rId3"/>
    <p:sldId id="353" r:id="rId4"/>
    <p:sldId id="354" r:id="rId5"/>
    <p:sldId id="355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279" r:id="rId14"/>
    <p:sldId id="280" r:id="rId15"/>
    <p:sldId id="281" r:id="rId16"/>
    <p:sldId id="438" r:id="rId17"/>
    <p:sldId id="282" r:id="rId18"/>
    <p:sldId id="284" r:id="rId19"/>
    <p:sldId id="439" r:id="rId20"/>
    <p:sldId id="285" r:id="rId21"/>
    <p:sldId id="287" r:id="rId22"/>
    <p:sldId id="288" r:id="rId23"/>
    <p:sldId id="356" r:id="rId24"/>
    <p:sldId id="357" r:id="rId25"/>
    <p:sldId id="358" r:id="rId26"/>
    <p:sldId id="359" r:id="rId27"/>
    <p:sldId id="448" r:id="rId28"/>
    <p:sldId id="447" r:id="rId29"/>
    <p:sldId id="444" r:id="rId30"/>
    <p:sldId id="445" r:id="rId31"/>
    <p:sldId id="446" r:id="rId32"/>
    <p:sldId id="440" r:id="rId33"/>
    <p:sldId id="441" r:id="rId34"/>
    <p:sldId id="366" r:id="rId35"/>
    <p:sldId id="442" r:id="rId36"/>
    <p:sldId id="443" r:id="rId37"/>
    <p:sldId id="369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89" r:id="rId53"/>
    <p:sldId id="488" r:id="rId54"/>
    <p:sldId id="289" r:id="rId55"/>
    <p:sldId id="376" r:id="rId56"/>
    <p:sldId id="377" r:id="rId57"/>
    <p:sldId id="463" r:id="rId58"/>
    <p:sldId id="464" r:id="rId59"/>
    <p:sldId id="465" r:id="rId60"/>
    <p:sldId id="466" r:id="rId61"/>
    <p:sldId id="467" r:id="rId62"/>
    <p:sldId id="381" r:id="rId63"/>
    <p:sldId id="468" r:id="rId64"/>
    <p:sldId id="469" r:id="rId65"/>
    <p:sldId id="384" r:id="rId66"/>
    <p:sldId id="385" r:id="rId67"/>
    <p:sldId id="470" r:id="rId68"/>
    <p:sldId id="471" r:id="rId69"/>
    <p:sldId id="472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03" r:id="rId79"/>
    <p:sldId id="404" r:id="rId80"/>
    <p:sldId id="405" r:id="rId81"/>
    <p:sldId id="406" r:id="rId82"/>
    <p:sldId id="407" r:id="rId83"/>
    <p:sldId id="408" r:id="rId84"/>
    <p:sldId id="409" r:id="rId85"/>
    <p:sldId id="410" r:id="rId86"/>
    <p:sldId id="419" r:id="rId87"/>
    <p:sldId id="420" r:id="rId88"/>
    <p:sldId id="421" r:id="rId89"/>
    <p:sldId id="425" r:id="rId90"/>
    <p:sldId id="426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301" r:id="rId100"/>
    <p:sldId id="430" r:id="rId101"/>
    <p:sldId id="487" r:id="rId102"/>
    <p:sldId id="490" r:id="rId10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0000CC"/>
    <a:srgbClr val="CCFF99"/>
    <a:srgbClr val="66FF66"/>
    <a:srgbClr val="33CC33"/>
    <a:srgbClr val="C0C0C0"/>
    <a:srgbClr val="660066"/>
    <a:srgbClr val="FCDCB2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6" autoAdjust="0"/>
    <p:restoredTop sz="94660"/>
  </p:normalViewPr>
  <p:slideViewPr>
    <p:cSldViewPr>
      <p:cViewPr varScale="1">
        <p:scale>
          <a:sx n="91" d="100"/>
          <a:sy n="91" d="100"/>
        </p:scale>
        <p:origin x="54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1D19CC6F-71B1-43E7-9B2F-5528917009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4EFF47E-4761-4696-8C46-42B0C5E43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B46E122E-058B-45BD-9443-3261AC7A33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8A1AF178-A17A-4F14-87D6-7F7443354E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2E2BA96-9556-438E-BCCE-3C7A2B617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17:30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5016 6313 15663 0 0,'0'0'696'0'0,"0"0"136"0"0,0 0-664 0 0,0 0-168 0 0,0 0 0 0 0,0 0 0 0 0,0 0-1672 0 0,0 0-376 0 0,-3-11-64 0 0,3 11-24 0 0,0 0 1400 0 0,0 0 288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015C5B-0B19-4A86-9E54-5250ACFEC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E2F0CC-C31E-49B8-A63F-F4FA57ADD2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59BD0DE-AC2D-4AC8-B5E2-01090A9529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0829EC2-E19D-45FC-A37A-6E08D1CDC6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08C8B31-5A81-4483-92E9-09249F20B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DC44291F-6047-42EE-9FD1-4FA7D6AB2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F57C9F53-D60A-4AC6-8C21-5C8D87755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A7D6A-CEB9-4453-A11D-7347FB4D2ED4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CDE95-3CEE-4EB5-BB18-A45E0FA7D4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0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22590-14B8-4D35-AB4F-6EE6109E0F39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FB345-A795-405F-8386-950A6F42BD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9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AC73A-3B24-49A2-8AC0-6C1125E975E5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1060B-9775-4A56-BC5E-2BAD135339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748FA-680F-4DA8-815C-E6190E8267C4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CAD9-2470-4E7D-92D0-8378633AEF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5C51E-E010-4687-A53C-FBFDF0FE1E9F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9E58D-5AF7-43E7-8B06-E25BE95AAA8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657D0-D568-46C0-A0E1-6CE08E461384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7BC1A-641D-4E93-8320-EACB6D3684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1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179C3-D00C-4C2F-B790-8BE650747F4A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11D7A-7E2E-43FA-A644-6BBC69D965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22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A02E3-1FA6-4ADD-A597-20C687A382F0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548BF-F744-44D5-86D2-0F5DD6F9F1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0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1C7E08-1A75-4E24-94F9-774C306DDA36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333B-6EA0-46A9-8599-1131E5DEE6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83B1D18-CDE0-43C9-AB40-544974223BAF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6F78555-0D2D-4BE6-9B45-5E5ADCD160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50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300A1-2EAD-4B07-B1F5-205BDE0B03A7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6F373-FD42-4B27-837D-A43277F0D06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0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1AC73A-3B24-49A2-8AC0-6C1125E975E5}" type="datetimeFigureOut">
              <a:rPr lang="en-US" smtClean="0"/>
              <a:pPr>
                <a:defRPr/>
              </a:pPr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81060B-9775-4A56-BC5E-2BAD135339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13.xml"/><Relationship Id="rId7" Type="http://schemas.openxmlformats.org/officeDocument/2006/relationships/slide" Target="slide8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10" Type="http://schemas.openxmlformats.org/officeDocument/2006/relationships/slide" Target="slide67.xml"/><Relationship Id="rId4" Type="http://schemas.openxmlformats.org/officeDocument/2006/relationships/slide" Target="slide7.xml"/><Relationship Id="rId9" Type="http://schemas.openxmlformats.org/officeDocument/2006/relationships/slide" Target="slide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83AAF547-BD13-4B36-A930-EA972292C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8183563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线性表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E118BB5E-78B9-4754-B822-29C1EC1E1824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8203" name="Freeform 12">
              <a:extLst>
                <a:ext uri="{FF2B5EF4-FFF2-40B4-BE49-F238E27FC236}">
                  <a16:creationId xmlns:a16="http://schemas.microsoft.com/office/drawing/2014/main" id="{1A5D65DC-3C57-406A-BEB9-410FB6F8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3">
              <a:extLst>
                <a:ext uri="{FF2B5EF4-FFF2-40B4-BE49-F238E27FC236}">
                  <a16:creationId xmlns:a16="http://schemas.microsoft.com/office/drawing/2014/main" id="{552F68D6-B6C6-40DE-B787-0FBA6749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14">
              <a:extLst>
                <a:ext uri="{FF2B5EF4-FFF2-40B4-BE49-F238E27FC236}">
                  <a16:creationId xmlns:a16="http://schemas.microsoft.com/office/drawing/2014/main" id="{DAA31352-9D93-4F28-A7CC-FC3C394C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6" name="Rectangle 13">
            <a:extLst>
              <a:ext uri="{FF2B5EF4-FFF2-40B4-BE49-F238E27FC236}">
                <a16:creationId xmlns:a16="http://schemas.microsoft.com/office/drawing/2014/main" id="{804A7FC2-0E3D-4780-9A42-BCF8D060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1873250"/>
            <a:ext cx="64277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2" action="ppaction://hlinksldjump"/>
              </a:rPr>
              <a:t>线性表</a:t>
            </a:r>
            <a:endParaRPr lang="zh-CN" altLang="en-US" sz="3200" b="1">
              <a:latin typeface="仿宋_GB2312" pitchFamily="49" charset="-122"/>
              <a:hlinkClick r:id="rId3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4" action="ppaction://hlinksldjump"/>
              </a:rPr>
              <a:t>顺序表 </a:t>
            </a:r>
            <a:endParaRPr lang="zh-CN" altLang="en-US" sz="3200" b="1">
              <a:latin typeface="仿宋_GB2312" pitchFamily="49" charset="-122"/>
              <a:hlinkClick r:id="rId5" action="ppaction://hlinksldjump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6" action="ppaction://hlinksldjump"/>
              </a:rPr>
              <a:t>单链表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7" action="ppaction://hlinksldjump"/>
              </a:rPr>
              <a:t>循环链表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8" action="ppaction://hlinksldjump"/>
              </a:rPr>
              <a:t>双向链表</a:t>
            </a:r>
            <a:endParaRPr lang="zh-CN" altLang="en-US" sz="3200" b="1">
              <a:latin typeface="仿宋_GB2312" pitchFamily="49" charset="-122"/>
            </a:endParaRPr>
          </a:p>
          <a:p>
            <a:pPr>
              <a:lnSpc>
                <a:spcPct val="90000"/>
              </a:lnSpc>
              <a:buClr>
                <a:srgbClr val="800080"/>
              </a:buClr>
              <a:buSzPct val="50000"/>
            </a:pPr>
            <a:r>
              <a:rPr lang="zh-CN" altLang="en-US" sz="3200" b="1">
                <a:latin typeface="仿宋_GB2312" pitchFamily="49" charset="-122"/>
                <a:hlinkClick r:id="rId9" action="ppaction://hlinksldjump"/>
              </a:rPr>
              <a:t>多项式</a:t>
            </a:r>
            <a:endParaRPr lang="zh-CN" altLang="en-US" sz="3200" b="1">
              <a:latin typeface="仿宋_GB2312" pitchFamily="49" charset="-122"/>
              <a:hlinkClick r:id="rId10" action="ppaction://hlinksldjump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9CE84D9-3936-436B-827F-C56AFF925C1C}"/>
              </a:ext>
            </a:extLst>
          </p:cNvPr>
          <p:cNvSpPr/>
          <p:nvPr/>
        </p:nvSpPr>
        <p:spPr>
          <a:xfrm>
            <a:off x="3203575" y="2420938"/>
            <a:ext cx="330200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198" name="TextBox 2">
            <a:extLst>
              <a:ext uri="{FF2B5EF4-FFF2-40B4-BE49-F238E27FC236}">
                <a16:creationId xmlns:a16="http://schemas.microsoft.com/office/drawing/2014/main" id="{A9E03789-878C-464C-BEFA-B58B0FF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36838"/>
            <a:ext cx="30956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线性表的物理实现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95AE245-C7DA-4C0D-A687-19A3E13AA2C5}"/>
              </a:ext>
            </a:extLst>
          </p:cNvPr>
          <p:cNvSpPr/>
          <p:nvPr/>
        </p:nvSpPr>
        <p:spPr>
          <a:xfrm>
            <a:off x="3592513" y="3360738"/>
            <a:ext cx="328612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0" name="TextBox 10">
            <a:extLst>
              <a:ext uri="{FF2B5EF4-FFF2-40B4-BE49-F238E27FC236}">
                <a16:creationId xmlns:a16="http://schemas.microsoft.com/office/drawing/2014/main" id="{31D99B9C-C051-4556-8584-71BB9469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3576638"/>
            <a:ext cx="30972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单链表的变化形式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2807BA6D-806C-425F-B44E-822F8CF12111}"/>
              </a:ext>
            </a:extLst>
          </p:cNvPr>
          <p:cNvSpPr/>
          <p:nvPr/>
        </p:nvSpPr>
        <p:spPr>
          <a:xfrm>
            <a:off x="3579813" y="4365625"/>
            <a:ext cx="328612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202" name="TextBox 14">
            <a:extLst>
              <a:ext uri="{FF2B5EF4-FFF2-40B4-BE49-F238E27FC236}">
                <a16:creationId xmlns:a16="http://schemas.microsoft.com/office/drawing/2014/main" id="{FCA24974-5792-46CC-92DE-C7EF3521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365625"/>
            <a:ext cx="3097213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链表</a:t>
            </a:r>
            <a:r>
              <a:rPr lang="zh-CN" altLang="en-US" sz="2400">
                <a:latin typeface="Times New Roman" panose="02020603050405020304" pitchFamily="18" charset="0"/>
              </a:rPr>
              <a:t>的应用 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1CD7B7-BEBD-4963-8115-B21F4685C39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81000"/>
            <a:ext cx="7467600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顺序表的构造函数</a:t>
            </a:r>
            <a:endParaRPr lang="zh-CN" altLang="en-US" sz="48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FE5DFF-78CC-4207-9075-FE95DA4586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7238" y="1125538"/>
            <a:ext cx="8386762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exit”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存放在此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”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操作实现放在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seqList.cpp”</a:t>
            </a: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0)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n = 0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	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E[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创建表存储数组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</a:t>
            </a: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！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exit(1);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05F281E-3B94-453C-B230-B929DDF987A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404813"/>
            <a:ext cx="8183562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静态链表的结构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F98F408-CAE1-4937-AEC8-8A103C803F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4257675"/>
            <a:ext cx="8229600" cy="23399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号是表头结点，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给出首元结点地址。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循环链表收尾时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 = 0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，回到表头结点。如果不是循环链表，收尾结点指针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lang="en-US" altLang="zh-CN" sz="2600" b="1" dirty="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指针是数组下标，因此是整数。</a:t>
            </a:r>
          </a:p>
        </p:txBody>
      </p:sp>
      <p:graphicFrame>
        <p:nvGraphicFramePr>
          <p:cNvPr id="205851" name="Group 27">
            <a:extLst>
              <a:ext uri="{FF2B5EF4-FFF2-40B4-BE49-F238E27FC236}">
                <a16:creationId xmlns:a16="http://schemas.microsoft.com/office/drawing/2014/main" id="{135ACBD6-B333-47E3-813B-330AE5A78D5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0" y="2224088"/>
          <a:ext cx="6927850" cy="157638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5CA42DBA-7253-4A18-915F-0051B02541D5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519238"/>
            <a:ext cx="6832600" cy="655637"/>
            <a:chOff x="829" y="2403"/>
            <a:chExt cx="4304" cy="413"/>
          </a:xfrm>
        </p:grpSpPr>
        <p:sp>
          <p:nvSpPr>
            <p:cNvPr id="110629" name="Rectangle 5">
              <a:extLst>
                <a:ext uri="{FF2B5EF4-FFF2-40B4-BE49-F238E27FC236}">
                  <a16:creationId xmlns:a16="http://schemas.microsoft.com/office/drawing/2014/main" id="{65FBC04E-F5CE-4C53-BEB5-813E10259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0" name="Line 6">
              <a:extLst>
                <a:ext uri="{FF2B5EF4-FFF2-40B4-BE49-F238E27FC236}">
                  <a16:creationId xmlns:a16="http://schemas.microsoft.com/office/drawing/2014/main" id="{429A5479-B4B2-4BC6-970E-8B8EDFFBD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1" name="Line 7">
              <a:extLst>
                <a:ext uri="{FF2B5EF4-FFF2-40B4-BE49-F238E27FC236}">
                  <a16:creationId xmlns:a16="http://schemas.microsoft.com/office/drawing/2014/main" id="{6EEC5F12-1F6A-48A2-8EA7-55643C80B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Rectangle 8">
              <a:extLst>
                <a:ext uri="{FF2B5EF4-FFF2-40B4-BE49-F238E27FC236}">
                  <a16:creationId xmlns:a16="http://schemas.microsoft.com/office/drawing/2014/main" id="{EA163325-2AA4-4C43-83FA-89FE30CC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3" name="Line 9">
              <a:extLst>
                <a:ext uri="{FF2B5EF4-FFF2-40B4-BE49-F238E27FC236}">
                  <a16:creationId xmlns:a16="http://schemas.microsoft.com/office/drawing/2014/main" id="{985AC1CA-46B5-401A-B513-F950F5C47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4" name="Line 10">
              <a:extLst>
                <a:ext uri="{FF2B5EF4-FFF2-40B4-BE49-F238E27FC236}">
                  <a16:creationId xmlns:a16="http://schemas.microsoft.com/office/drawing/2014/main" id="{F4546CCD-2B69-4F64-AE6D-BB0AAA77F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Rectangle 11">
              <a:extLst>
                <a:ext uri="{FF2B5EF4-FFF2-40B4-BE49-F238E27FC236}">
                  <a16:creationId xmlns:a16="http://schemas.microsoft.com/office/drawing/2014/main" id="{A57F54B1-1602-4ABE-A017-F0A21A1C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6" name="Line 12">
              <a:extLst>
                <a:ext uri="{FF2B5EF4-FFF2-40B4-BE49-F238E27FC236}">
                  <a16:creationId xmlns:a16="http://schemas.microsoft.com/office/drawing/2014/main" id="{174E483A-A1A0-48A8-AF1D-58702A627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Line 13">
              <a:extLst>
                <a:ext uri="{FF2B5EF4-FFF2-40B4-BE49-F238E27FC236}">
                  <a16:creationId xmlns:a16="http://schemas.microsoft.com/office/drawing/2014/main" id="{7DAC7C29-3BD6-46DA-9FAC-11FDEE98D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Rectangle 14">
              <a:extLst>
                <a:ext uri="{FF2B5EF4-FFF2-40B4-BE49-F238E27FC236}">
                  <a16:creationId xmlns:a16="http://schemas.microsoft.com/office/drawing/2014/main" id="{97708EC7-E94C-464B-9603-F446E5A99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39" name="Line 15">
              <a:extLst>
                <a:ext uri="{FF2B5EF4-FFF2-40B4-BE49-F238E27FC236}">
                  <a16:creationId xmlns:a16="http://schemas.microsoft.com/office/drawing/2014/main" id="{799964D8-0791-4E40-9E11-A1973C71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451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Line 16">
              <a:extLst>
                <a:ext uri="{FF2B5EF4-FFF2-40B4-BE49-F238E27FC236}">
                  <a16:creationId xmlns:a16="http://schemas.microsoft.com/office/drawing/2014/main" id="{F74AA8BD-B885-475A-BFE9-FECEBDBB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643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Rectangle 17">
              <a:extLst>
                <a:ext uri="{FF2B5EF4-FFF2-40B4-BE49-F238E27FC236}">
                  <a16:creationId xmlns:a16="http://schemas.microsoft.com/office/drawing/2014/main" id="{27BDB560-07A9-4AEE-9FF0-A0A35F86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51"/>
              <a:ext cx="52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42" name="Line 18">
              <a:extLst>
                <a:ext uri="{FF2B5EF4-FFF2-40B4-BE49-F238E27FC236}">
                  <a16:creationId xmlns:a16="http://schemas.microsoft.com/office/drawing/2014/main" id="{9C4CA135-D577-4139-9045-58ED84E84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451"/>
              <a:ext cx="1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19">
              <a:extLst>
                <a:ext uri="{FF2B5EF4-FFF2-40B4-BE49-F238E27FC236}">
                  <a16:creationId xmlns:a16="http://schemas.microsoft.com/office/drawing/2014/main" id="{5ACFED60-916F-4711-AF51-DCAEC95E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43"/>
              <a:ext cx="314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Text Box 20">
              <a:extLst>
                <a:ext uri="{FF2B5EF4-FFF2-40B4-BE49-F238E27FC236}">
                  <a16:creationId xmlns:a16="http://schemas.microsoft.com/office/drawing/2014/main" id="{A77F39A9-38E2-444E-AF56-B76DFDEF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5" name="Text Box 21">
              <a:extLst>
                <a:ext uri="{FF2B5EF4-FFF2-40B4-BE49-F238E27FC236}">
                  <a16:creationId xmlns:a16="http://schemas.microsoft.com/office/drawing/2014/main" id="{478D97A0-2146-4CBA-A84E-FC376DD3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6" name="Text Box 22">
              <a:extLst>
                <a:ext uri="{FF2B5EF4-FFF2-40B4-BE49-F238E27FC236}">
                  <a16:creationId xmlns:a16="http://schemas.microsoft.com/office/drawing/2014/main" id="{C2D40D72-8AA7-4FC3-8196-2130810ED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7" name="Text Box 23">
              <a:extLst>
                <a:ext uri="{FF2B5EF4-FFF2-40B4-BE49-F238E27FC236}">
                  <a16:creationId xmlns:a16="http://schemas.microsoft.com/office/drawing/2014/main" id="{F8A0B72C-4A0B-43A6-945E-37AEEB2E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8" name="Text Box 24">
              <a:extLst>
                <a:ext uri="{FF2B5EF4-FFF2-40B4-BE49-F238E27FC236}">
                  <a16:creationId xmlns:a16="http://schemas.microsoft.com/office/drawing/2014/main" id="{82C05828-6932-4C0E-93F8-2621A4AF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240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49" name="Text Box 25">
              <a:extLst>
                <a:ext uri="{FF2B5EF4-FFF2-40B4-BE49-F238E27FC236}">
                  <a16:creationId xmlns:a16="http://schemas.microsoft.com/office/drawing/2014/main" id="{A0D7C1F7-CD11-4249-8111-173CE50E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24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Λ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650" name="Text Box 26">
              <a:extLst>
                <a:ext uri="{FF2B5EF4-FFF2-40B4-BE49-F238E27FC236}">
                  <a16:creationId xmlns:a16="http://schemas.microsoft.com/office/drawing/2014/main" id="{5A945C97-37A9-44F7-A9CC-62DD5B915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2451"/>
              <a:ext cx="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矩形 1">
            <a:extLst>
              <a:ext uri="{FF2B5EF4-FFF2-40B4-BE49-F238E27FC236}">
                <a16:creationId xmlns:a16="http://schemas.microsoft.com/office/drawing/2014/main" id="{C709729A-E744-4627-A87D-DF24CFB1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62014"/>
            <a:ext cx="84963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latinLnBrk="1"/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静态链表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0066FF"/>
                </a:solidFill>
                <a:latin typeface="+mn-ea"/>
                <a:ea typeface="+mn-ea"/>
              </a:rPr>
              <a:t>动态链表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是线性表链式存储结构的两种不同的表示方式。</a:t>
            </a:r>
          </a:p>
          <a:p>
            <a:pPr algn="just" latinLnBrk="1"/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静态链表是用类似于数组方法实现的，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是顺序的存储结构，在物理地址上是连续的，而且需要预先分配地址空间大小。所以静态链表的初始长度一般是固定的，在做插入和删除操作时不需要移动元素，仅需修改指针。</a:t>
            </a:r>
            <a:endParaRPr lang="en-US" altLang="zh-CN" dirty="0">
              <a:solidFill>
                <a:srgbClr val="4F4F4F"/>
              </a:solidFill>
              <a:latin typeface="+mn-ea"/>
              <a:ea typeface="+mn-ea"/>
            </a:endParaRPr>
          </a:p>
          <a:p>
            <a:pPr algn="just" latinLnBrk="1"/>
            <a:endParaRPr lang="zh-CN" altLang="en-US" dirty="0">
              <a:solidFill>
                <a:srgbClr val="4F4F4F"/>
              </a:solidFill>
              <a:latin typeface="-apple-system"/>
            </a:endParaRPr>
          </a:p>
          <a:p>
            <a:pPr algn="just" latinLnBrk="1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、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动态链表是用内存申请函数（</a:t>
            </a:r>
            <a:r>
              <a:rPr lang="en-US" altLang="zh-CN" dirty="0">
                <a:solidFill>
                  <a:srgbClr val="0066FF"/>
                </a:solidFill>
                <a:cs typeface="Times New Roman" panose="02020603050405020304" pitchFamily="18" charset="0"/>
              </a:rPr>
              <a:t>new</a:t>
            </a:r>
            <a:r>
              <a:rPr lang="zh-CN" altLang="en-US" dirty="0">
                <a:solidFill>
                  <a:srgbClr val="0066FF"/>
                </a:solidFill>
                <a:latin typeface="-apple-system"/>
              </a:rPr>
              <a:t>）动态申请内存的，</a:t>
            </a:r>
            <a:r>
              <a:rPr lang="zh-CN" altLang="en-US" dirty="0">
                <a:solidFill>
                  <a:srgbClr val="4F4F4F"/>
                </a:solidFill>
                <a:latin typeface="+mn-ea"/>
                <a:ea typeface="+mn-ea"/>
              </a:rPr>
              <a:t>所以在链表的长度上没有限制。动态链表因为是动态申请内存的，所以每个节点的物理地址不连续，要通过指针来顺序访问。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447D9-8F31-48F6-9421-E43A98FE1CEA}"/>
              </a:ext>
            </a:extLst>
          </p:cNvPr>
          <p:cNvSpPr txBox="1"/>
          <p:nvPr/>
        </p:nvSpPr>
        <p:spPr>
          <a:xfrm>
            <a:off x="468313" y="549275"/>
            <a:ext cx="58324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静态链表和动态链表的区别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620" name="矩形 3">
            <a:extLst>
              <a:ext uri="{FF2B5EF4-FFF2-40B4-BE49-F238E27FC236}">
                <a16:creationId xmlns:a16="http://schemas.microsoft.com/office/drawing/2014/main" id="{C64923AD-AFE1-4EBF-B132-275BFC8C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419834"/>
            <a:ext cx="8174038" cy="8318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静态链表其实是为了给没有指针的高级语言设计的</a:t>
            </a:r>
            <a:r>
              <a:rPr lang="zh-CN" altLang="en-US" dirty="0">
                <a:solidFill>
                  <a:srgbClr val="878787"/>
                </a:solidFill>
                <a:latin typeface="-apple-system"/>
              </a:rPr>
              <a:t>一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种实现单链表能力的方法。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6534B-FC29-48F0-A74E-AC6325DF694E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404664"/>
            <a:ext cx="8510588" cy="75247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4885E9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885E9"/>
                </a:solidFill>
                <a:latin typeface="Verdana" pitchFamily="34" charset="0"/>
              </a:defRPr>
            </a:lvl9pPr>
            <a:extLst/>
          </a:lstStyle>
          <a:p>
            <a:pPr algn="ctr"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本章小结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183587A-B057-4B8C-B3E7-9DE3B2C7CB34}"/>
              </a:ext>
            </a:extLst>
          </p:cNvPr>
          <p:cNvSpPr/>
          <p:nvPr/>
        </p:nvSpPr>
        <p:spPr>
          <a:xfrm>
            <a:off x="755576" y="1157138"/>
            <a:ext cx="7776864" cy="5008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线性表的两种物理实现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链表（单链表、循环链表、双向链表）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链表中的表头节点的作用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统一空表和非空表的操作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插入、删除不再区分是头部还是中间位置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FF3300"/>
              </a:buClr>
            </a:pP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线性表的应用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多项式的表示方法（顺序、链式）</a:t>
            </a:r>
            <a:endParaRPr kumimoji="1"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静态链表的结构和存储实现</a:t>
            </a:r>
          </a:p>
        </p:txBody>
      </p:sp>
    </p:spTree>
    <p:extLst>
      <p:ext uri="{BB962C8B-B14F-4D97-AF65-F5344CB8AC3E}">
        <p14:creationId xmlns:p14="http://schemas.microsoft.com/office/powerpoint/2010/main" val="78953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E118284-10B1-4BBA-B672-AE512F492A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43013"/>
            <a:ext cx="8229600" cy="4922837"/>
          </a:xfrm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L 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n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L.Length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data =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E[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创建存储数组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(data == NULL)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30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	exit(1)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传送各个表项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L.getData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B358BF-80C9-4957-878D-C593149F9C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76250"/>
            <a:ext cx="7775575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CC0000"/>
                </a:solidFill>
                <a:effectLst/>
                <a:latin typeface="隶书" pitchFamily="49" charset="-122"/>
                <a:ea typeface="隶书" pitchFamily="49" charset="-122"/>
              </a:rPr>
              <a:t>复制构造函数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346933-5FDE-4955-9673-639ADE4C61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33375"/>
            <a:ext cx="8183563" cy="70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顺序表的搜索算法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DFC1B6-58FD-46D1-B200-335E080667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0213" y="992188"/>
            <a:ext cx="8713787" cy="4597400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在表中顺序搜索与给定值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匹配的表项，找到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则函数返回该表项是第几个元素，否则函数返回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++)		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顺序搜索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== x 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表项序号和表项位置差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1000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044F95FF-5F9A-40B1-888A-147EA2F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顺序表的查找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F79F6566-EC73-416B-ACC2-A99877F9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00125"/>
            <a:ext cx="8245475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4">
            <a:extLst>
              <a:ext uri="{FF2B5EF4-FFF2-40B4-BE49-F238E27FC236}">
                <a16:creationId xmlns:a16="http://schemas.microsoft.com/office/drawing/2014/main" id="{FBC18D15-27EA-4C9C-BD1C-062ACB14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733256"/>
            <a:ext cx="720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48(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成功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kumimoji="1" lang="en-US" altLang="zh-CN" sz="3600" b="1" i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50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（失败）</a:t>
            </a: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67327964-A63A-4CC3-A7CE-3E4406007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52625"/>
          <a:ext cx="3810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Equation" r:id="rId3" imgW="1079032" imgH="431613" progId="Equation.DSMT4">
                  <p:embed/>
                </p:oleObj>
              </mc:Choice>
              <mc:Fallback>
                <p:oleObj name="Equation" r:id="rId3" imgW="1079032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52625"/>
                        <a:ext cx="3810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F7C92D7F-D282-4982-BE77-495B41C22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3556000"/>
          <a:ext cx="7254875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公式" r:id="rId5" imgW="2489200" imgH="838200" progId="Equation.3">
                  <p:embed/>
                </p:oleObj>
              </mc:Choice>
              <mc:Fallback>
                <p:oleObj name="公式" r:id="rId5" imgW="24892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556000"/>
                        <a:ext cx="725487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1" name="Rectangle 5">
            <a:extLst>
              <a:ext uri="{FF2B5EF4-FFF2-40B4-BE49-F238E27FC236}">
                <a16:creationId xmlns:a16="http://schemas.microsoft.com/office/drawing/2014/main" id="{A6C97EE0-E508-47DD-AF57-041E279C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4163"/>
            <a:ext cx="891540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顺序查找数据的时间代价（比较次数分析）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DA123F10-D0C7-46D1-A427-4741752B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1343025"/>
            <a:ext cx="89360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：位置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的查找概率</a:t>
            </a:r>
            <a:r>
              <a:rPr kumimoji="1"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比较次数</a:t>
            </a:r>
            <a:r>
              <a:rPr kumimoji="1"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1" lang="en-US" altLang="zh-CN" sz="36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endParaRPr kumimoji="1" lang="en-US" altLang="zh-CN" sz="36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3" name="Rectangle 7">
            <a:extLst>
              <a:ext uri="{FF2B5EF4-FFF2-40B4-BE49-F238E27FC236}">
                <a16:creationId xmlns:a16="http://schemas.microsoft.com/office/drawing/2014/main" id="{970E95F5-489C-4E67-B183-20ADB55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928938"/>
            <a:ext cx="4622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若搜索概率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36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相等，则</a:t>
            </a:r>
            <a:endParaRPr kumimoji="1"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4A75C981-B724-4FAB-914D-E1F52810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81225"/>
            <a:ext cx="29718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平均比较次数</a:t>
            </a:r>
            <a:endParaRPr kumimoji="1" lang="en-US" altLang="zh-CN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5" name="Rectangle 9">
            <a:extLst>
              <a:ext uri="{FF2B5EF4-FFF2-40B4-BE49-F238E27FC236}">
                <a16:creationId xmlns:a16="http://schemas.microsoft.com/office/drawing/2014/main" id="{FB28ABD2-6BCE-453A-A08F-320E6665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9" y="5743153"/>
            <a:ext cx="762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搜索不成功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：数据比较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8346" name="Rectangle 10">
            <a:extLst>
              <a:ext uri="{FF2B5EF4-FFF2-40B4-BE49-F238E27FC236}">
                <a16:creationId xmlns:a16="http://schemas.microsoft.com/office/drawing/2014/main" id="{8030F140-DF27-4291-B9FF-E17A0F5F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838200"/>
            <a:ext cx="4856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ACN(Average Comparing Number)</a:t>
            </a:r>
            <a:endParaRPr kumimoji="1" lang="zh-CN" alt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>
            <a:extLst>
              <a:ext uri="{FF2B5EF4-FFF2-40B4-BE49-F238E27FC236}">
                <a16:creationId xmlns:a16="http://schemas.microsoft.com/office/drawing/2014/main" id="{3836B468-5D6F-449C-8E32-E9BEB605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顺序表的插入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59877E90-9589-4140-AACD-5C0EF277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4"/>
          <a:stretch>
            <a:fillRect/>
          </a:stretch>
        </p:blipFill>
        <p:spPr bwMode="auto">
          <a:xfrm>
            <a:off x="333375" y="1785938"/>
            <a:ext cx="84677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A6F910-7E47-43AD-B7A2-81273D51E02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33375"/>
            <a:ext cx="8229600" cy="79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表项的插入算法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967F48-F83B-4DDA-BF5A-EB190DCDCE6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052513"/>
            <a:ext cx="8675687" cy="50276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, E x)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插入到表中第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(1≤i≤n+1)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置。函数返回插入成功的信息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n+1)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= n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&gt;=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依次后移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data[j] = 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x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插入第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表项在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data[i</a:t>
            </a:r>
            <a:r>
              <a:rPr lang="en-US" altLang="zh-CN" sz="3000" dirty="0">
                <a:solidFill>
                  <a:srgbClr val="CC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处</a:t>
            </a:r>
            <a:endParaRPr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n++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>
            <a:extLst>
              <a:ext uri="{FF2B5EF4-FFF2-40B4-BE49-F238E27FC236}">
                <a16:creationId xmlns:a16="http://schemas.microsoft.com/office/drawing/2014/main" id="{06B0CFE9-5129-4FC0-AE92-41CAF3D6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9138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Moving Number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在各表项插入概率相等时为</a:t>
            </a:r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624B28EF-C286-419C-973A-C55137E9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7521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顺序表插入的时间代价（移动次数）</a:t>
            </a:r>
          </a:p>
        </p:txBody>
      </p:sp>
      <p:sp>
        <p:nvSpPr>
          <p:cNvPr id="400389" name="Rectangle 5">
            <a:extLst>
              <a:ext uri="{FF2B5EF4-FFF2-40B4-BE49-F238E27FC236}">
                <a16:creationId xmlns:a16="http://schemas.microsoft.com/office/drawing/2014/main" id="{A5C6844E-7842-41A1-A263-D287DEF6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676900"/>
            <a:ext cx="89455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在插入时有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个插入位置，平均移动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6497B786-7CD2-4FE8-94AB-C7DA2E88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19188"/>
            <a:ext cx="8064500" cy="869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在表中第 </a:t>
            </a:r>
            <a:r>
              <a:rPr lang="en-US" altLang="zh-CN" sz="2400" b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个位置插入，从</a:t>
            </a:r>
            <a:r>
              <a:rPr lang="en-US" altLang="zh-CN" sz="2400" b="1">
                <a:latin typeface="Times New Roman" panose="02020603050405020304" pitchFamily="18" charset="0"/>
              </a:rPr>
              <a:t>data[i-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</a:rPr>
              <a:t>data [n-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成块后移，移动</a:t>
            </a:r>
            <a:r>
              <a:rPr lang="en-US" altLang="zh-CN" sz="2400" b="1">
                <a:latin typeface="Times New Roman" panose="02020603050405020304" pitchFamily="18" charset="0"/>
              </a:rPr>
              <a:t>n-1-(i-1)+1 =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n-i+1</a:t>
            </a:r>
            <a:r>
              <a:rPr lang="zh-CN" altLang="en-US" sz="2400" b="1">
                <a:latin typeface="Times New Roman" panose="02020603050405020304" pitchFamily="18" charset="0"/>
              </a:rPr>
              <a:t>项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4582" name="Object 8">
            <a:extLst>
              <a:ext uri="{FF2B5EF4-FFF2-40B4-BE49-F238E27FC236}">
                <a16:creationId xmlns:a16="http://schemas.microsoft.com/office/drawing/2014/main" id="{4145DD18-9ADD-484E-8CE7-31DE23E28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57563"/>
          <a:ext cx="70612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公式" r:id="rId3" imgW="2971800" imgH="863600" progId="Equation.3">
                  <p:embed/>
                </p:oleObj>
              </mc:Choice>
              <mc:Fallback>
                <p:oleObj name="公式" r:id="rId3" imgW="29718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70612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Rectangle 5">
            <a:extLst>
              <a:ext uri="{FF2B5EF4-FFF2-40B4-BE49-F238E27FC236}">
                <a16:creationId xmlns:a16="http://schemas.microsoft.com/office/drawing/2014/main" id="{E15D34FB-F483-49EE-A4E1-73109FD9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</a:t>
            </a:r>
            <a:endParaRPr lang="en-US" altLang="zh-CN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F92BAB40-ACDD-4FD0-9E60-F1DC1F22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8"/>
          <a:stretch>
            <a:fillRect/>
          </a:stretch>
        </p:blipFill>
        <p:spPr bwMode="auto">
          <a:xfrm>
            <a:off x="428625" y="1785938"/>
            <a:ext cx="83391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1F54972-2B91-45AE-A5BF-0303FF717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4813"/>
            <a:ext cx="8183563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表项的删除算法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3F8C7-D0BB-4D46-9DEE-2A16C1084B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1800" y="1243013"/>
            <a:ext cx="8712200" cy="496093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SeqList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&lt;T, E&gt;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3000" b="1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3000" dirty="0">
                <a:solidFill>
                  <a:srgbClr val="80008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从表中删除第 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(1≤i≤n)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个表项，通过引用型参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 </a:t>
            </a:r>
            <a:r>
              <a:rPr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返回被删元素。函数返回删除成功信息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(n == 0)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1 ||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&gt; n)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</a:t>
            </a:r>
            <a:r>
              <a:rPr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不合理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x = data[i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j =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j &lt;=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30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j++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)      </a:t>
            </a:r>
            <a:r>
              <a:rPr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依次前移，填补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data[j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1] = data[j]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n</a:t>
            </a:r>
            <a:r>
              <a:rPr lang="en-US" altLang="zh-CN" sz="30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return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7A3C367E-2C9F-45FC-A267-B870B1D0F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8183563" cy="10525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第二章		线性表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219" name="Group 11">
            <a:extLst>
              <a:ext uri="{FF2B5EF4-FFF2-40B4-BE49-F238E27FC236}">
                <a16:creationId xmlns:a16="http://schemas.microsoft.com/office/drawing/2014/main" id="{1AE5BF11-FA96-4419-8240-408B69216DD7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357313"/>
            <a:ext cx="7370762" cy="138112"/>
            <a:chOff x="0" y="4032"/>
            <a:chExt cx="5776" cy="87"/>
          </a:xfrm>
        </p:grpSpPr>
        <p:sp>
          <p:nvSpPr>
            <p:cNvPr id="9222" name="Freeform 12">
              <a:extLst>
                <a:ext uri="{FF2B5EF4-FFF2-40B4-BE49-F238E27FC236}">
                  <a16:creationId xmlns:a16="http://schemas.microsoft.com/office/drawing/2014/main" id="{8BC293E4-F461-4060-97EE-9182D5A4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Freeform 13">
              <a:extLst>
                <a:ext uri="{FF2B5EF4-FFF2-40B4-BE49-F238E27FC236}">
                  <a16:creationId xmlns:a16="http://schemas.microsoft.com/office/drawing/2014/main" id="{BD2C9C51-549A-4AF2-9D0C-9C84192EC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Freeform 14">
              <a:extLst>
                <a:ext uri="{FF2B5EF4-FFF2-40B4-BE49-F238E27FC236}">
                  <a16:creationId xmlns:a16="http://schemas.microsoft.com/office/drawing/2014/main" id="{74EBDAC1-4AD8-40A8-8BCC-2D2161EA6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37" name="Rectangle 17">
            <a:extLst>
              <a:ext uri="{FF2B5EF4-FFF2-40B4-BE49-F238E27FC236}">
                <a16:creationId xmlns:a16="http://schemas.microsoft.com/office/drawing/2014/main" id="{737EA1C9-1CE7-4C31-8D05-213F0D73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§2.1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线性表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0BA4F920-06AA-4FBA-AC49-E2C74097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11413"/>
            <a:ext cx="86074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线性表的定义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 0）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个表项的有限序列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L =</a:t>
            </a: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400" b="1"/>
              <a:t>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400" b="1"/>
              <a:t>, …, </a:t>
            </a:r>
            <a:r>
              <a:rPr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defRPr/>
            </a:pPr>
            <a:endParaRPr lang="en-US" altLang="zh-CN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400" b="1" i="1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是表项，</a:t>
            </a:r>
            <a:r>
              <a:rPr lang="en-US" altLang="zh-CN" sz="3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zh-CN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是表长度。</a:t>
            </a:r>
            <a:endParaRPr lang="zh-CN" altLang="en-US" sz="3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 typeface="Times New Roman" pitchFamily="18" charset="0"/>
              <a:buChar char="–"/>
              <a:defRPr/>
            </a:pPr>
            <a:r>
              <a:rPr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	     第一个表项是表头，最后一个是表尾</a:t>
            </a:r>
            <a:endParaRPr lang="zh-CN" altLang="en-US" sz="3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>
            <a:extLst>
              <a:ext uri="{FF2B5EF4-FFF2-40B4-BE49-F238E27FC236}">
                <a16:creationId xmlns:a16="http://schemas.microsoft.com/office/drawing/2014/main" id="{6567305D-0A7E-4110-80C4-0CA068CA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8610600" cy="129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平均数据移动次数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AMN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Average Moving Number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个表项删除概率相等时为</a:t>
            </a:r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4645A3BA-BAC9-4441-8825-077665E4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33375"/>
            <a:ext cx="88582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顺序表的表项删除的时间代价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移动次数</a:t>
            </a:r>
            <a:r>
              <a:rPr kumimoji="1"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zh-CN" altLang="en-US" sz="36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3462" name="Rectangle 6">
            <a:extLst>
              <a:ext uri="{FF2B5EF4-FFF2-40B4-BE49-F238E27FC236}">
                <a16:creationId xmlns:a16="http://schemas.microsoft.com/office/drawing/2014/main" id="{AE977F91-6B4D-40C9-8A33-06566C86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33256"/>
            <a:ext cx="9467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在删除时有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个删除位置，平均移动(</a:t>
            </a:r>
            <a:r>
              <a:rPr kumimoji="1"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n-1)/2</a:t>
            </a: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8BB47907-E538-4E7B-AFB8-694E7D33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76350"/>
            <a:ext cx="8351837" cy="8699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删除第 </a:t>
            </a:r>
            <a:r>
              <a:rPr lang="en-US" altLang="zh-CN" sz="2400" b="1" i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个表项，需将第 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 </a:t>
            </a:r>
            <a:r>
              <a:rPr lang="zh-CN" altLang="en-US" sz="2400" b="1">
                <a:latin typeface="Times New Roman" panose="02020603050405020304" pitchFamily="18" charset="0"/>
              </a:rPr>
              <a:t>项到第</a:t>
            </a:r>
            <a:r>
              <a:rPr lang="zh-CN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项全部前移，需前移的项数为   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-(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+1)+1 =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27654" name="Object 9">
            <a:extLst>
              <a:ext uri="{FF2B5EF4-FFF2-40B4-BE49-F238E27FC236}">
                <a16:creationId xmlns:a16="http://schemas.microsoft.com/office/drawing/2014/main" id="{C17FE63D-3952-458D-BCCA-994685DE3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57650"/>
          <a:ext cx="63388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公式" r:id="rId3" imgW="2489200" imgH="431800" progId="Equation.3">
                  <p:embed/>
                </p:oleObj>
              </mc:Choice>
              <mc:Fallback>
                <p:oleObj name="公式" r:id="rId3" imgW="2489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57650"/>
                        <a:ext cx="63388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47B18044-27B0-45EC-BA17-B49EDB0C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57188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顺序表的应用：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473464-FD99-4C69-A022-74CBB555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28688"/>
            <a:ext cx="8305800" cy="55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template &lt;class Type&gt;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Union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dirty="0">
                <a:latin typeface="Times New Roman" panose="02020603050405020304" pitchFamily="18" charset="0"/>
              </a:rPr>
              <a:t>                                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LB</a:t>
            </a:r>
            <a:r>
              <a:rPr kumimoji="1" lang="en-US" altLang="zh-CN" dirty="0">
                <a:latin typeface="Times New Roman" panose="02020603050405020304" pitchFamily="18" charset="0"/>
              </a:rPr>
              <a:t>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n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for </a:t>
            </a:r>
            <a:r>
              <a:rPr kumimoji="1" lang="en-US" altLang="zh-CN" dirty="0">
                <a:latin typeface="Times New Roman" panose="02020603050405020304" pitchFamily="18" charset="0"/>
              </a:rPr>
              <a:t>(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= 1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&lt;= m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++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    Type</a:t>
            </a:r>
            <a:r>
              <a:rPr kumimoji="1" lang="en-US" altLang="zh-CN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LB.getData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					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k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LA.Search</a:t>
            </a:r>
            <a:r>
              <a:rPr kumimoji="1" lang="en-US" altLang="zh-CN" dirty="0">
                <a:latin typeface="Times New Roman" panose="02020603050405020304" pitchFamily="18" charset="0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)          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若未找到插入它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LA.Insert</a:t>
            </a:r>
            <a:r>
              <a:rPr kumimoji="1" lang="en-US" altLang="zh-CN" dirty="0">
                <a:latin typeface="Times New Roman" panose="02020603050405020304" pitchFamily="18" charset="0"/>
              </a:rPr>
              <a:t> (n,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 n++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E4A56B95-464B-4E0E-8CEB-ADE7F7CF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28625"/>
            <a:ext cx="5928178" cy="582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用顺序表实现集合的“并”运算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B06AF84-3B3F-4AB5-91A1-276DEC24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4704"/>
            <a:ext cx="8991600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template &lt;class Type&gt;	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void Intersection</a:t>
            </a:r>
            <a:r>
              <a:rPr kumimoji="1" lang="en-US" altLang="zh-CN" dirty="0">
                <a:latin typeface="Times New Roman" panose="02020603050405020304" pitchFamily="18" charset="0"/>
              </a:rPr>
              <a:t> (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</a:rPr>
              <a:t>LA,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                  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&lt;Type&gt;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</a:rPr>
              <a:t>LB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n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m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LB.Length</a:t>
            </a:r>
            <a:r>
              <a:rPr kumimoji="1" lang="en-US" altLang="zh-CN" dirty="0">
                <a:latin typeface="Times New Roman" panose="02020603050405020304" pitchFamily="18" charset="0"/>
              </a:rPr>
              <a:t> (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int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1;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while</a:t>
            </a:r>
            <a:r>
              <a:rPr kumimoji="1" lang="en-US" altLang="zh-CN" dirty="0">
                <a:latin typeface="Times New Roman" panose="02020603050405020304" pitchFamily="18" charset="0"/>
              </a:rPr>
              <a:t> (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 &lt;= n 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Type</a:t>
            </a:r>
            <a:r>
              <a:rPr kumimoji="1" lang="en-US" altLang="zh-CN" dirty="0">
                <a:latin typeface="Times New Roman" panose="02020603050405020304" pitchFamily="18" charset="0"/>
              </a:rPr>
              <a:t> x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LA.getData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中取一元素</a:t>
            </a:r>
            <a:endParaRPr kumimoji="1" lang="zh-CN" altLang="en-US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</a:t>
            </a:r>
            <a:r>
              <a:rPr kumimoji="1" lang="en-US" altLang="zh-CN" dirty="0">
                <a:latin typeface="Times New Roman" panose="02020603050405020304" pitchFamily="18" charset="0"/>
              </a:rPr>
              <a:t>k =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LB.Search</a:t>
            </a:r>
            <a:r>
              <a:rPr kumimoji="1" lang="en-US" altLang="zh-CN" dirty="0">
                <a:latin typeface="Times New Roman" panose="02020603050405020304" pitchFamily="18" charset="0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LB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中搜索它</a:t>
            </a:r>
            <a:r>
              <a:rPr kumimoji="1" lang="zh-CN" altLang="en-US" b="1" dirty="0">
                <a:latin typeface="Times New Roman" panose="02020603050405020304" pitchFamily="18" charset="0"/>
              </a:rPr>
              <a:t>	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dirty="0">
                <a:latin typeface="Times New Roman" panose="02020603050405020304" pitchFamily="18" charset="0"/>
              </a:rPr>
              <a:t>( k ==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LA.Remove</a:t>
            </a:r>
            <a:r>
              <a:rPr kumimoji="1" lang="en-US" altLang="zh-CN" dirty="0">
                <a:latin typeface="Times New Roman" panose="02020603050405020304" pitchFamily="18" charset="0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i,x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  n</a:t>
            </a:r>
            <a:r>
              <a:rPr kumimoji="1" lang="en-US" altLang="zh-CN" dirty="0">
                <a:latin typeface="仿宋_GB2312" pitchFamily="49" charset="-122"/>
              </a:rPr>
              <a:t>--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;}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				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未找到在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LA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中删除它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++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      </a:t>
            </a:r>
            <a:endParaRPr kumimoji="1" lang="zh-CN" altLang="en-US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AC53A1F-6282-4CA7-9DC3-775AF1A8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用顺序表实现集合的“交”运算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43" name="Text Box 23">
            <a:extLst>
              <a:ext uri="{FF2B5EF4-FFF2-40B4-BE49-F238E27FC236}">
                <a16:creationId xmlns:a16="http://schemas.microsoft.com/office/drawing/2014/main" id="{E09B435E-9CE7-4131-83A8-D536E839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458200" cy="252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连续存储方式（顺序表）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特点：存储利用率高，存取速度快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缺点：插入、删除等操作时需要移动大量数据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12344" name="Text Box 24">
            <a:extLst>
              <a:ext uri="{FF2B5EF4-FFF2-40B4-BE49-F238E27FC236}">
                <a16:creationId xmlns:a16="http://schemas.microsoft.com/office/drawing/2014/main" id="{F9944E9F-56D2-48D2-86BA-D49185D1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40" y="4293096"/>
            <a:ext cx="8153400" cy="203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链式存储方式（链表）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特点：适应表的动态增长和删除</a:t>
            </a:r>
          </a:p>
          <a:p>
            <a:pPr lvl="1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缺点：需要额外的指针存储空间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69C5182E-47C0-4EDA-A79A-BA886DFB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单链表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3432D35B-A56E-4DB5-A618-38E97D10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55850"/>
            <a:ext cx="42608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4">
            <a:extLst>
              <a:ext uri="{FF2B5EF4-FFF2-40B4-BE49-F238E27FC236}">
                <a16:creationId xmlns:a16="http://schemas.microsoft.com/office/drawing/2014/main" id="{F899B6EC-4624-4C3C-BB30-5C2C3BE4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4" y="3933056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2" name="Rectangle 6">
            <a:extLst>
              <a:ext uri="{FF2B5EF4-FFF2-40B4-BE49-F238E27FC236}">
                <a16:creationId xmlns:a16="http://schemas.microsoft.com/office/drawing/2014/main" id="{E2AEAF30-8396-40EA-B6E4-9BAB44FC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09782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15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单链表的特点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每个元素(表项)由结点(</a:t>
            </a:r>
            <a:r>
              <a:rPr lang="en-US" altLang="zh-CN" sz="3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zh-CN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构成。</a:t>
            </a:r>
            <a:endParaRPr lang="zh-CN" altLang="en-US" sz="3200" b="1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dirty="0"/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线性结构</a:t>
            </a:r>
            <a:br>
              <a:rPr lang="zh-CN" altLang="en-US" sz="3400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 defTabSz="915988">
              <a:spcBef>
                <a:spcPct val="15000"/>
              </a:spcBef>
              <a:buClr>
                <a:srgbClr val="FF9900"/>
              </a:buClr>
              <a:buSzPct val="110000"/>
              <a:buFont typeface="Geneva" charset="0"/>
              <a:buChar char="•"/>
              <a:defRPr/>
            </a:pPr>
            <a:endParaRPr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结点可以不连续存储</a:t>
            </a:r>
          </a:p>
          <a:p>
            <a:pPr marL="744538" lvl="1" indent="-287338" defTabSz="915988">
              <a:spcBef>
                <a:spcPct val="15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表长度可方便地扩充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AB5DAC88-94BC-468A-855D-7DF097A5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22450"/>
            <a:ext cx="84899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923" name="Text Box 3">
            <a:extLst>
              <a:ext uri="{FF2B5EF4-FFF2-40B4-BE49-F238E27FC236}">
                <a16:creationId xmlns:a16="http://schemas.microsoft.com/office/drawing/2014/main" id="{B7F11750-783B-407C-9BB1-62485D72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685800"/>
            <a:ext cx="4302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单链表的存储映像</a:t>
            </a:r>
            <a:endParaRPr kumimoji="1" lang="zh-CN" altLang="en-US" sz="3000">
              <a:solidFill>
                <a:srgbClr val="0000CC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8267506E-E75E-49BA-85EA-4585C5CB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单链表的类定义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25A5424-B852-4E70-B764-E06C87F8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多个类表达一个概念(单链表)。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链表结点(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ListNode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buFontTx/>
              <a:buChar char="–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链表(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List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FF9900"/>
              </a:buClr>
              <a:buSzPct val="100000"/>
              <a:defRPr/>
            </a:pPr>
            <a:endParaRPr lang="zh-CN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>
            <a:extLst>
              <a:ext uri="{FF2B5EF4-FFF2-40B4-BE49-F238E27FC236}">
                <a16:creationId xmlns:a16="http://schemas.microsoft.com/office/drawing/2014/main" id="{741BBF10-F7F0-4D2C-961E-FFE173B6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92150"/>
            <a:ext cx="457200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定义方式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复合方式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嵌套方式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继承方式</a:t>
            </a:r>
          </a:p>
          <a:p>
            <a:pPr lvl="1"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Tx/>
              <a:buFont typeface="Times New Roman" panose="02020603050405020304" pitchFamily="18" charset="0"/>
              <a:buChar char="—"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 结构方式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B48C5B-800B-491E-827D-AA7AD49E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570787" cy="2743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72DAB69E-C3B8-459A-B037-FE4424A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052513"/>
            <a:ext cx="8153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复合方式</a:t>
            </a:r>
            <a:endParaRPr kumimoji="1" lang="zh-CN" altLang="en-US" sz="3000" b="1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zh-CN" altLang="en-US" sz="1400" i="0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class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链表结点类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friend class L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ist</a:t>
            </a:r>
            <a:r>
              <a:rPr kumimoji="1" lang="en-US" altLang="zh-CN" sz="3000" b="1" i="0" dirty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链表类为其友元类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b="1" i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data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i="0" dirty="0">
                <a:solidFill>
                  <a:schemeClr val="hlink"/>
                </a:solidFill>
                <a:latin typeface="Times New Roman" pitchFamily="18" charset="0"/>
              </a:rPr>
              <a:t>		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结点数据</a:t>
            </a:r>
            <a:r>
              <a:rPr kumimoji="1" lang="en-US" altLang="zh-CN" sz="3000" i="0" dirty="0"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3000" i="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30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整型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 link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结点指针</a:t>
            </a:r>
            <a:r>
              <a:rPr kumimoji="1" lang="zh-CN" altLang="en-US" sz="3000" i="0" dirty="0">
                <a:solidFill>
                  <a:schemeClr val="hlink"/>
                </a:solidFill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  <a:endParaRPr kumimoji="1" lang="en-US" altLang="zh-CN" sz="30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endParaRPr kumimoji="1" lang="en-US" altLang="zh-CN" sz="1400" i="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 class 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List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{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	        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隶书" pitchFamily="49" charset="-122"/>
                <a:ea typeface="隶书" pitchFamily="49" charset="-122"/>
              </a:rPr>
              <a:t>链表类</a:t>
            </a:r>
            <a:r>
              <a:rPr kumimoji="1" lang="zh-CN" altLang="en-US" sz="3000" i="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3000" i="0" dirty="0" err="1">
                <a:solidFill>
                  <a:schemeClr val="tx2"/>
                </a:solidFill>
                <a:latin typeface="Times New Roman" pitchFamily="18" charset="0"/>
              </a:rPr>
              <a:t>ListNode</a:t>
            </a:r>
            <a:r>
              <a:rPr kumimoji="1" lang="en-US" altLang="zh-CN" sz="3000" i="0" dirty="0">
                <a:solidFill>
                  <a:schemeClr val="tx2"/>
                </a:solidFill>
                <a:latin typeface="Times New Roman" pitchFamily="18" charset="0"/>
              </a:rPr>
              <a:t> *first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kumimoji="1" lang="en-US" altLang="zh-CN" sz="3000" b="1" i="0" dirty="0">
                <a:solidFill>
                  <a:schemeClr val="hlink"/>
                </a:solidFill>
                <a:latin typeface="Times New Roman" pitchFamily="18" charset="0"/>
              </a:rPr>
              <a:t>            </a:t>
            </a:r>
            <a:r>
              <a:rPr kumimoji="1" lang="en-US" altLang="zh-CN" sz="3000" b="1" i="0" dirty="0">
                <a:latin typeface="Times New Roman" pitchFamily="18" charset="0"/>
              </a:rPr>
              <a:t>//</a:t>
            </a:r>
            <a:r>
              <a:rPr kumimoji="1" lang="zh-CN" altLang="en-US" sz="3000" i="0" dirty="0">
                <a:latin typeface="Times New Roman" pitchFamily="18" charset="0"/>
                <a:ea typeface="隶书" pitchFamily="49" charset="-122"/>
              </a:rPr>
              <a:t>表头指针</a:t>
            </a:r>
            <a:endParaRPr kumimoji="1" lang="zh-CN" altLang="en-US" sz="3000" i="0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Tx/>
              <a:buSzTx/>
              <a:defRPr/>
            </a:pPr>
            <a:r>
              <a:rPr kumimoji="1" lang="zh-CN" altLang="en-US" sz="3000" b="1" i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000" b="1" i="0" dirty="0">
                <a:solidFill>
                  <a:schemeClr val="tx2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BB1CDBB9-7BCC-4120-9E68-E4978B46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54070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链表类定义（复合方式）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8D3349E-A9F0-4267-BA92-15EC67AB4E5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274888" y="476250"/>
            <a:ext cx="6869112" cy="68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单链表中的插入与删除操作</a:t>
            </a:r>
            <a:endParaRPr lang="zh-CN" altLang="en-US" sz="4400">
              <a:solidFill>
                <a:srgbClr val="CC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71C26EC-542C-4A21-BE77-F7D7E508C48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66800" y="1397000"/>
            <a:ext cx="8077200" cy="2347913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a typeface="仿宋_GB2312" pitchFamily="49" charset="-122"/>
              </a:rPr>
              <a:t>插入</a:t>
            </a:r>
          </a:p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>
                <a:ea typeface="仿宋_GB2312" pitchFamily="49" charset="-122"/>
              </a:rPr>
              <a:t>第一种情况：在链表最前端插入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600" i="1">
                <a:solidFill>
                  <a:schemeClr val="hlink"/>
                </a:solidFill>
                <a:ea typeface="仿宋_GB2312" pitchFamily="49" charset="-122"/>
              </a:rPr>
              <a:t>             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first 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</a:p>
          <a:p>
            <a:pPr>
              <a:spcBef>
                <a:spcPct val="50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60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     first = newnode</a:t>
            </a:r>
            <a:r>
              <a:rPr lang="en-US" altLang="zh-CN" sz="26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  <a:endParaRPr lang="en-US" altLang="zh-CN" sz="2600" b="1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D672A693-E494-4031-ACE5-FDEF4326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5584825"/>
            <a:ext cx="588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                        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kumimoji="1" lang="zh-CN" altLang="en-US" sz="2800">
              <a:ea typeface="宋体" pitchFamily="2" charset="-122"/>
            </a:endParaRP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51A8FC30-11C9-49FD-B0EF-5E478A24DB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22700"/>
            <a:ext cx="7696200" cy="1524000"/>
            <a:chOff x="432" y="2448"/>
            <a:chExt cx="4848" cy="960"/>
          </a:xfrm>
        </p:grpSpPr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BEDBF898-DEFB-499C-93B1-EBD2119E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3" name="Rectangle 7">
              <a:extLst>
                <a:ext uri="{FF2B5EF4-FFF2-40B4-BE49-F238E27FC236}">
                  <a16:creationId xmlns:a16="http://schemas.microsoft.com/office/drawing/2014/main" id="{EF09F94B-5AA8-4075-AB6F-6140BF71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1E6ED1DB-D5B6-4EC8-9A17-2530F888A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EAD04F70-35F5-4394-BB26-A13016EC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0">
              <a:extLst>
                <a:ext uri="{FF2B5EF4-FFF2-40B4-BE49-F238E27FC236}">
                  <a16:creationId xmlns:a16="http://schemas.microsoft.com/office/drawing/2014/main" id="{A23D09CD-8C28-486C-9FCB-A91CE673B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1">
              <a:extLst>
                <a:ext uri="{FF2B5EF4-FFF2-40B4-BE49-F238E27FC236}">
                  <a16:creationId xmlns:a16="http://schemas.microsoft.com/office/drawing/2014/main" id="{44670565-9A09-4424-BF87-1CF1BA402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2">
              <a:extLst>
                <a:ext uri="{FF2B5EF4-FFF2-40B4-BE49-F238E27FC236}">
                  <a16:creationId xmlns:a16="http://schemas.microsoft.com/office/drawing/2014/main" id="{4009A167-65FC-40CE-8902-F62AB09C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3">
              <a:extLst>
                <a:ext uri="{FF2B5EF4-FFF2-40B4-BE49-F238E27FC236}">
                  <a16:creationId xmlns:a16="http://schemas.microsoft.com/office/drawing/2014/main" id="{B8A7E9B1-1D82-4D58-BF79-80FB2F9D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264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Text Box 14">
              <a:extLst>
                <a:ext uri="{FF2B5EF4-FFF2-40B4-BE49-F238E27FC236}">
                  <a16:creationId xmlns:a16="http://schemas.microsoft.com/office/drawing/2014/main" id="{54E54780-F7CB-433F-A4D6-605EB93B2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i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1" name="Rectangle 15">
              <a:extLst>
                <a:ext uri="{FF2B5EF4-FFF2-40B4-BE49-F238E27FC236}">
                  <a16:creationId xmlns:a16="http://schemas.microsoft.com/office/drawing/2014/main" id="{4FD40972-6A7A-4FC3-98DF-A17110A0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2" name="Line 16">
              <a:extLst>
                <a:ext uri="{FF2B5EF4-FFF2-40B4-BE49-F238E27FC236}">
                  <a16:creationId xmlns:a16="http://schemas.microsoft.com/office/drawing/2014/main" id="{6ACF193B-1780-4B9A-B800-0AC672626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7">
              <a:extLst>
                <a:ext uri="{FF2B5EF4-FFF2-40B4-BE49-F238E27FC236}">
                  <a16:creationId xmlns:a16="http://schemas.microsoft.com/office/drawing/2014/main" id="{5A750E7A-76D7-4243-AC94-8C5918873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Text Box 18">
              <a:extLst>
                <a:ext uri="{FF2B5EF4-FFF2-40B4-BE49-F238E27FC236}">
                  <a16:creationId xmlns:a16="http://schemas.microsoft.com/office/drawing/2014/main" id="{D43431B5-7364-48D1-A9FF-C5B6DA818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Rectangle 19">
              <a:extLst>
                <a:ext uri="{FF2B5EF4-FFF2-40B4-BE49-F238E27FC236}">
                  <a16:creationId xmlns:a16="http://schemas.microsoft.com/office/drawing/2014/main" id="{B2986DE5-60F8-4882-B31F-7F3A508D6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86" name="Line 20">
              <a:extLst>
                <a:ext uri="{FF2B5EF4-FFF2-40B4-BE49-F238E27FC236}">
                  <a16:creationId xmlns:a16="http://schemas.microsoft.com/office/drawing/2014/main" id="{C5AC8046-53C9-45EC-BFAA-E456149F6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1">
              <a:extLst>
                <a:ext uri="{FF2B5EF4-FFF2-40B4-BE49-F238E27FC236}">
                  <a16:creationId xmlns:a16="http://schemas.microsoft.com/office/drawing/2014/main" id="{90FC85AC-4010-405C-BB78-28B26CF5F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Text Box 22">
              <a:extLst>
                <a:ext uri="{FF2B5EF4-FFF2-40B4-BE49-F238E27FC236}">
                  <a16:creationId xmlns:a16="http://schemas.microsoft.com/office/drawing/2014/main" id="{290EAA0D-111B-489E-A91C-1BFB42E7A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Rectangle 23">
              <a:extLst>
                <a:ext uri="{FF2B5EF4-FFF2-40B4-BE49-F238E27FC236}">
                  <a16:creationId xmlns:a16="http://schemas.microsoft.com/office/drawing/2014/main" id="{C497D871-20F7-468C-9FB7-DE341F54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0" name="Line 24">
              <a:extLst>
                <a:ext uri="{FF2B5EF4-FFF2-40B4-BE49-F238E27FC236}">
                  <a16:creationId xmlns:a16="http://schemas.microsoft.com/office/drawing/2014/main" id="{AEB5CFA8-8773-4A39-ACD2-C2D0B121E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5">
              <a:extLst>
                <a:ext uri="{FF2B5EF4-FFF2-40B4-BE49-F238E27FC236}">
                  <a16:creationId xmlns:a16="http://schemas.microsoft.com/office/drawing/2014/main" id="{9AF1C935-DE16-48ED-AAF2-75DE3B05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6">
              <a:extLst>
                <a:ext uri="{FF2B5EF4-FFF2-40B4-BE49-F238E27FC236}">
                  <a16:creationId xmlns:a16="http://schemas.microsoft.com/office/drawing/2014/main" id="{60D0E575-3444-4217-A642-3AC645CC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7">
              <a:extLst>
                <a:ext uri="{FF2B5EF4-FFF2-40B4-BE49-F238E27FC236}">
                  <a16:creationId xmlns:a16="http://schemas.microsoft.com/office/drawing/2014/main" id="{1FA15334-3EF6-464C-8D05-17C0DDAE7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928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28">
              <a:extLst>
                <a:ext uri="{FF2B5EF4-FFF2-40B4-BE49-F238E27FC236}">
                  <a16:creationId xmlns:a16="http://schemas.microsoft.com/office/drawing/2014/main" id="{DFEA6C7A-F012-4B16-81DB-35E49C216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36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Line 29">
              <a:extLst>
                <a:ext uri="{FF2B5EF4-FFF2-40B4-BE49-F238E27FC236}">
                  <a16:creationId xmlns:a16="http://schemas.microsoft.com/office/drawing/2014/main" id="{ACDD7B66-FAF0-4478-B278-3908C93A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30">
              <a:extLst>
                <a:ext uri="{FF2B5EF4-FFF2-40B4-BE49-F238E27FC236}">
                  <a16:creationId xmlns:a16="http://schemas.microsoft.com/office/drawing/2014/main" id="{9C123D9F-0EDA-4E70-A906-EB03D3D97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024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1">
              <a:extLst>
                <a:ext uri="{FF2B5EF4-FFF2-40B4-BE49-F238E27FC236}">
                  <a16:creationId xmlns:a16="http://schemas.microsoft.com/office/drawing/2014/main" id="{F4DB2D2D-D3FB-4D72-B371-1F9021CBA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2">
              <a:extLst>
                <a:ext uri="{FF2B5EF4-FFF2-40B4-BE49-F238E27FC236}">
                  <a16:creationId xmlns:a16="http://schemas.microsoft.com/office/drawing/2014/main" id="{13C1DF77-270F-4C40-9D04-DA665A116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33">
              <a:extLst>
                <a:ext uri="{FF2B5EF4-FFF2-40B4-BE49-F238E27FC236}">
                  <a16:creationId xmlns:a16="http://schemas.microsoft.com/office/drawing/2014/main" id="{16D85326-7E0B-45D8-A2C9-C8F2409B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Rectangle 34">
              <a:extLst>
                <a:ext uri="{FF2B5EF4-FFF2-40B4-BE49-F238E27FC236}">
                  <a16:creationId xmlns:a16="http://schemas.microsoft.com/office/drawing/2014/main" id="{8DB7A15B-EF0B-473A-A4CB-69338FB4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Line 35">
              <a:extLst>
                <a:ext uri="{FF2B5EF4-FFF2-40B4-BE49-F238E27FC236}">
                  <a16:creationId xmlns:a16="http://schemas.microsoft.com/office/drawing/2014/main" id="{0CA2815F-3DED-4365-8B35-0BE17B7E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36">
              <a:extLst>
                <a:ext uri="{FF2B5EF4-FFF2-40B4-BE49-F238E27FC236}">
                  <a16:creationId xmlns:a16="http://schemas.microsoft.com/office/drawing/2014/main" id="{7A44DCEF-F6EF-44DD-A3B6-2E065DAF5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37">
              <a:extLst>
                <a:ext uri="{FF2B5EF4-FFF2-40B4-BE49-F238E27FC236}">
                  <a16:creationId xmlns:a16="http://schemas.microsoft.com/office/drawing/2014/main" id="{B989BF88-E866-4761-9F98-7AC90B61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2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38">
              <a:extLst>
                <a:ext uri="{FF2B5EF4-FFF2-40B4-BE49-F238E27FC236}">
                  <a16:creationId xmlns:a16="http://schemas.microsoft.com/office/drawing/2014/main" id="{C9353F66-3619-447A-A18A-9B764BE4A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6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47" name="Freeform 39">
            <a:extLst>
              <a:ext uri="{FF2B5EF4-FFF2-40B4-BE49-F238E27FC236}">
                <a16:creationId xmlns:a16="http://schemas.microsoft.com/office/drawing/2014/main" id="{C0A1389C-6A45-47B5-B36E-7D8FF47BEA9D}"/>
              </a:ext>
            </a:extLst>
          </p:cNvPr>
          <p:cNvSpPr>
            <a:spLocks/>
          </p:cNvSpPr>
          <p:nvPr/>
        </p:nvSpPr>
        <p:spPr bwMode="auto">
          <a:xfrm>
            <a:off x="5835650" y="2863850"/>
            <a:ext cx="1460500" cy="1250950"/>
          </a:xfrm>
          <a:custGeom>
            <a:avLst/>
            <a:gdLst>
              <a:gd name="T0" fmla="*/ 0 w 920"/>
              <a:gd name="T1" fmla="*/ 0 h 788"/>
              <a:gd name="T2" fmla="*/ 2147483646 w 920"/>
              <a:gd name="T3" fmla="*/ 2147483646 h 788"/>
              <a:gd name="T4" fmla="*/ 2147483646 w 920"/>
              <a:gd name="T5" fmla="*/ 2147483646 h 788"/>
              <a:gd name="T6" fmla="*/ 2147483646 w 920"/>
              <a:gd name="T7" fmla="*/ 2147483646 h 788"/>
              <a:gd name="T8" fmla="*/ 2147483646 w 920"/>
              <a:gd name="T9" fmla="*/ 2147483646 h 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0" h="788">
                <a:moveTo>
                  <a:pt x="0" y="0"/>
                </a:moveTo>
                <a:cubicBezTo>
                  <a:pt x="260" y="27"/>
                  <a:pt x="521" y="55"/>
                  <a:pt x="669" y="110"/>
                </a:cubicBezTo>
                <a:cubicBezTo>
                  <a:pt x="817" y="165"/>
                  <a:pt x="860" y="248"/>
                  <a:pt x="890" y="331"/>
                </a:cubicBezTo>
                <a:cubicBezTo>
                  <a:pt x="920" y="414"/>
                  <a:pt x="874" y="534"/>
                  <a:pt x="847" y="610"/>
                </a:cubicBezTo>
                <a:cubicBezTo>
                  <a:pt x="820" y="686"/>
                  <a:pt x="749" y="758"/>
                  <a:pt x="729" y="788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48" name="Freeform 40">
            <a:extLst>
              <a:ext uri="{FF2B5EF4-FFF2-40B4-BE49-F238E27FC236}">
                <a16:creationId xmlns:a16="http://schemas.microsoft.com/office/drawing/2014/main" id="{9EC43FB5-1527-43E8-897A-94C310EF840B}"/>
              </a:ext>
            </a:extLst>
          </p:cNvPr>
          <p:cNvSpPr>
            <a:spLocks/>
          </p:cNvSpPr>
          <p:nvPr/>
        </p:nvSpPr>
        <p:spPr bwMode="auto">
          <a:xfrm>
            <a:off x="4867275" y="3321050"/>
            <a:ext cx="1022350" cy="685800"/>
          </a:xfrm>
          <a:custGeom>
            <a:avLst/>
            <a:gdLst>
              <a:gd name="T0" fmla="*/ 0 w 644"/>
              <a:gd name="T1" fmla="*/ 0 h 432"/>
              <a:gd name="T2" fmla="*/ 2147483646 w 644"/>
              <a:gd name="T3" fmla="*/ 2147483646 h 432"/>
              <a:gd name="T4" fmla="*/ 2147483646 w 644"/>
              <a:gd name="T5" fmla="*/ 2147483646 h 432"/>
              <a:gd name="T6" fmla="*/ 2147483646 w 64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4" h="432">
                <a:moveTo>
                  <a:pt x="0" y="0"/>
                </a:moveTo>
                <a:cubicBezTo>
                  <a:pt x="101" y="1"/>
                  <a:pt x="203" y="2"/>
                  <a:pt x="288" y="43"/>
                </a:cubicBezTo>
                <a:cubicBezTo>
                  <a:pt x="373" y="84"/>
                  <a:pt x="450" y="181"/>
                  <a:pt x="509" y="246"/>
                </a:cubicBezTo>
                <a:cubicBezTo>
                  <a:pt x="568" y="311"/>
                  <a:pt x="622" y="402"/>
                  <a:pt x="644" y="432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6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>
            <a:extLst>
              <a:ext uri="{FF2B5EF4-FFF2-40B4-BE49-F238E27FC236}">
                <a16:creationId xmlns:a16="http://schemas.microsoft.com/office/drawing/2014/main" id="{8D36478B-E750-4CD2-9F4F-4F052ECB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648"/>
            <a:ext cx="838200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线性表的特点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为简单起见，假定表中元素的数据类型相同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线性表中，结点和结点间的关系是一对一的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有序表和无序表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线性表的存储方式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顺序存储方式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顺序表</a:t>
            </a:r>
          </a:p>
          <a:p>
            <a:pPr marL="744538" lvl="1" indent="-287338" defTabSz="915988">
              <a:spcBef>
                <a:spcPct val="20000"/>
              </a:spcBef>
              <a:buClr>
                <a:srgbClr val="00CC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链表存储方式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链表</a:t>
            </a:r>
          </a:p>
        </p:txBody>
      </p:sp>
      <p:grpSp>
        <p:nvGrpSpPr>
          <p:cNvPr id="10243" name="Group 5">
            <a:extLst>
              <a:ext uri="{FF2B5EF4-FFF2-40B4-BE49-F238E27FC236}">
                <a16:creationId xmlns:a16="http://schemas.microsoft.com/office/drawing/2014/main" id="{BC16884D-8F0D-494C-A9AD-FD38541D1159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3573016"/>
            <a:ext cx="6705600" cy="717550"/>
            <a:chOff x="720" y="2812"/>
            <a:chExt cx="4224" cy="452"/>
          </a:xfrm>
        </p:grpSpPr>
        <p:sp>
          <p:nvSpPr>
            <p:cNvPr id="10244" name="Oval 6">
              <a:extLst>
                <a:ext uri="{FF2B5EF4-FFF2-40B4-BE49-F238E27FC236}">
                  <a16:creationId xmlns:a16="http://schemas.microsoft.com/office/drawing/2014/main" id="{B026072E-511D-43E1-B89A-BFDB004E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" name="AutoShape 7">
              <a:extLst>
                <a:ext uri="{FF2B5EF4-FFF2-40B4-BE49-F238E27FC236}">
                  <a16:creationId xmlns:a16="http://schemas.microsoft.com/office/drawing/2014/main" id="{471C80EB-4997-46BD-A9EF-5615F062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Oval 8">
              <a:extLst>
                <a:ext uri="{FF2B5EF4-FFF2-40B4-BE49-F238E27FC236}">
                  <a16:creationId xmlns:a16="http://schemas.microsoft.com/office/drawing/2014/main" id="{BD6ECD68-EB6C-4AB4-B009-DFDDF1176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7" name="AutoShape 9">
              <a:extLst>
                <a:ext uri="{FF2B5EF4-FFF2-40B4-BE49-F238E27FC236}">
                  <a16:creationId xmlns:a16="http://schemas.microsoft.com/office/drawing/2014/main" id="{E326363C-2ACE-4E68-AD36-363D8031E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Oval 10">
              <a:extLst>
                <a:ext uri="{FF2B5EF4-FFF2-40B4-BE49-F238E27FC236}">
                  <a16:creationId xmlns:a16="http://schemas.microsoft.com/office/drawing/2014/main" id="{D710AF99-6C97-40BF-BA53-D90D44F4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9" name="AutoShape 11">
              <a:extLst>
                <a:ext uri="{FF2B5EF4-FFF2-40B4-BE49-F238E27FC236}">
                  <a16:creationId xmlns:a16="http://schemas.microsoft.com/office/drawing/2014/main" id="{501DC445-1038-436C-8939-019B1725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Oval 12">
              <a:extLst>
                <a:ext uri="{FF2B5EF4-FFF2-40B4-BE49-F238E27FC236}">
                  <a16:creationId xmlns:a16="http://schemas.microsoft.com/office/drawing/2014/main" id="{3A910931-0A7C-4B53-838A-0FD5B981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1" name="AutoShape 13">
              <a:extLst>
                <a:ext uri="{FF2B5EF4-FFF2-40B4-BE49-F238E27FC236}">
                  <a16:creationId xmlns:a16="http://schemas.microsoft.com/office/drawing/2014/main" id="{EED1C380-EFDB-4311-8EF9-8B73C26CB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Oval 14">
              <a:extLst>
                <a:ext uri="{FF2B5EF4-FFF2-40B4-BE49-F238E27FC236}">
                  <a16:creationId xmlns:a16="http://schemas.microsoft.com/office/drawing/2014/main" id="{4AC87CF0-E713-4614-8E5B-EFE4268C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3" name="AutoShape 15">
              <a:extLst>
                <a:ext uri="{FF2B5EF4-FFF2-40B4-BE49-F238E27FC236}">
                  <a16:creationId xmlns:a16="http://schemas.microsoft.com/office/drawing/2014/main" id="{89905565-7128-4186-93A3-7C210013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03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7C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6">
              <a:extLst>
                <a:ext uri="{FF2B5EF4-FFF2-40B4-BE49-F238E27FC236}">
                  <a16:creationId xmlns:a16="http://schemas.microsoft.com/office/drawing/2014/main" id="{45915AD8-D224-44B0-BE1E-9E9E091C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80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CCFF99"/>
                </a:gs>
                <a:gs pos="100000">
                  <a:srgbClr val="5E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5" name="Text Box 17">
              <a:extLst>
                <a:ext uri="{FF2B5EF4-FFF2-40B4-BE49-F238E27FC236}">
                  <a16:creationId xmlns:a16="http://schemas.microsoft.com/office/drawing/2014/main" id="{ACB219E9-33A7-442A-A7F2-204165DD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Text Box 18">
              <a:extLst>
                <a:ext uri="{FF2B5EF4-FFF2-40B4-BE49-F238E27FC236}">
                  <a16:creationId xmlns:a16="http://schemas.microsoft.com/office/drawing/2014/main" id="{AFD245A6-D049-4747-85DF-774D365C5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19">
              <a:extLst>
                <a:ext uri="{FF2B5EF4-FFF2-40B4-BE49-F238E27FC236}">
                  <a16:creationId xmlns:a16="http://schemas.microsoft.com/office/drawing/2014/main" id="{AD1FA824-870A-4019-A98D-D01307364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Text Box 20">
              <a:extLst>
                <a:ext uri="{FF2B5EF4-FFF2-40B4-BE49-F238E27FC236}">
                  <a16:creationId xmlns:a16="http://schemas.microsoft.com/office/drawing/2014/main" id="{6DB088A2-E27E-4598-BD7D-77964EE90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Text Box 21">
              <a:extLst>
                <a:ext uri="{FF2B5EF4-FFF2-40B4-BE49-F238E27FC236}">
                  <a16:creationId xmlns:a16="http://schemas.microsoft.com/office/drawing/2014/main" id="{3C73C935-DD6C-4167-BA62-5C2AF7C2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Text Box 22">
              <a:extLst>
                <a:ext uri="{FF2B5EF4-FFF2-40B4-BE49-F238E27FC236}">
                  <a16:creationId xmlns:a16="http://schemas.microsoft.com/office/drawing/2014/main" id="{CFBD94F0-5683-43A2-AD0E-FCED7A310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12"/>
              <a:ext cx="3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D8555254-CC52-41F8-85E6-C5EA88BE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62500"/>
            <a:ext cx="577691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插入前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(</a:t>
            </a:r>
            <a:r>
              <a:rPr kumimoji="1" lang="zh-CN" altLang="en-US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插入后</a:t>
            </a:r>
            <a:r>
              <a:rPr kumimoji="1" lang="en-US" altLang="zh-CN" sz="2800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kumimoji="1" lang="en-US" altLang="zh-CN" sz="2800" b="1" i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B5C334-0A6C-4C96-BE97-9AD70085E3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400" y="711200"/>
            <a:ext cx="8610600" cy="5410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05000"/>
              </a:lnSpc>
              <a:buClr>
                <a:srgbClr val="008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600" b="1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仿宋_GB2312" pitchFamily="49" charset="-122"/>
              </a:rPr>
              <a:t>第二种情况：在链表中间插入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Verdana" panose="020B0604030504040204" pitchFamily="34" charset="0"/>
              <a:buNone/>
            </a:pPr>
            <a:r>
              <a:rPr lang="zh-CN" altLang="en-US" sz="2600" b="1" i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	          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</a:t>
            </a:r>
            <a:r>
              <a:rPr lang="en-US" altLang="zh-CN" sz="26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link = newnode</a:t>
            </a: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2600" b="1">
              <a:solidFill>
                <a:schemeClr val="hlin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20EAC0DE-5293-42F4-8DDC-E876CE452EF8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2743200"/>
            <a:ext cx="7805737" cy="1828800"/>
            <a:chOff x="315" y="1752"/>
            <a:chExt cx="4917" cy="1152"/>
          </a:xfrm>
        </p:grpSpPr>
        <p:sp>
          <p:nvSpPr>
            <p:cNvPr id="37895" name="Rectangle 5">
              <a:extLst>
                <a:ext uri="{FF2B5EF4-FFF2-40B4-BE49-F238E27FC236}">
                  <a16:creationId xmlns:a16="http://schemas.microsoft.com/office/drawing/2014/main" id="{146E3FBC-5EE3-4E52-9573-6A1FF48C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E4F3B2DF-4203-420C-9601-6FC26648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00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7" name="Line 7">
              <a:extLst>
                <a:ext uri="{FF2B5EF4-FFF2-40B4-BE49-F238E27FC236}">
                  <a16:creationId xmlns:a16="http://schemas.microsoft.com/office/drawing/2014/main" id="{30C37095-F306-4EA9-A2C1-A6FF1881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B08EAD26-7881-4261-AFBB-A8500160E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Text Box 9">
              <a:extLst>
                <a:ext uri="{FF2B5EF4-FFF2-40B4-BE49-F238E27FC236}">
                  <a16:creationId xmlns:a16="http://schemas.microsoft.com/office/drawing/2014/main" id="{009B8E08-13B8-4BE1-8321-123936FC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EAFFFDAB-8DC3-4A50-B305-1937179D0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A07FE1D5-3B8C-4168-AF12-486D804D7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12">
              <a:extLst>
                <a:ext uri="{FF2B5EF4-FFF2-40B4-BE49-F238E27FC236}">
                  <a16:creationId xmlns:a16="http://schemas.microsoft.com/office/drawing/2014/main" id="{1BC5A7D1-F8FF-464F-B3F4-591CB75C6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74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3" name="Line 13">
              <a:extLst>
                <a:ext uri="{FF2B5EF4-FFF2-40B4-BE49-F238E27FC236}">
                  <a16:creationId xmlns:a16="http://schemas.microsoft.com/office/drawing/2014/main" id="{AF4E30B0-83A3-4C5D-A195-857A0D5CF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1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A6E1DFD0-33A2-464D-A272-3728F192D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712"/>
              <a:ext cx="48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432B775A-F446-44FE-AB4D-4F4B18EDB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7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>
              <a:extLst>
                <a:ext uri="{FF2B5EF4-FFF2-40B4-BE49-F238E27FC236}">
                  <a16:creationId xmlns:a16="http://schemas.microsoft.com/office/drawing/2014/main" id="{A987FE35-F2CB-4238-8540-0E7A7AE20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12"/>
              <a:ext cx="33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>
              <a:extLst>
                <a:ext uri="{FF2B5EF4-FFF2-40B4-BE49-F238E27FC236}">
                  <a16:creationId xmlns:a16="http://schemas.microsoft.com/office/drawing/2014/main" id="{2B3659C8-9512-4360-B340-2C5238FBB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18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8">
              <a:extLst>
                <a:ext uri="{FF2B5EF4-FFF2-40B4-BE49-F238E27FC236}">
                  <a16:creationId xmlns:a16="http://schemas.microsoft.com/office/drawing/2014/main" id="{DCAACFFB-0187-471F-A822-74EEFFB15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18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9">
              <a:extLst>
                <a:ext uri="{FF2B5EF4-FFF2-40B4-BE49-F238E27FC236}">
                  <a16:creationId xmlns:a16="http://schemas.microsoft.com/office/drawing/2014/main" id="{4A8B6F14-77A5-4B16-B6CD-81883F438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0">
              <a:extLst>
                <a:ext uri="{FF2B5EF4-FFF2-40B4-BE49-F238E27FC236}">
                  <a16:creationId xmlns:a16="http://schemas.microsoft.com/office/drawing/2014/main" id="{45382926-D487-49C6-8E6E-50AF99C69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28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9AE48D39-14CE-4E74-AF32-DA8057C9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088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Rectangle 22">
              <a:extLst>
                <a:ext uri="{FF2B5EF4-FFF2-40B4-BE49-F238E27FC236}">
                  <a16:creationId xmlns:a16="http://schemas.microsoft.com/office/drawing/2014/main" id="{A34A7E74-1987-443B-BC6A-16370346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3" name="Line 23">
              <a:extLst>
                <a:ext uri="{FF2B5EF4-FFF2-40B4-BE49-F238E27FC236}">
                  <a16:creationId xmlns:a16="http://schemas.microsoft.com/office/drawing/2014/main" id="{B6FA718E-D398-4F1C-BD8F-F87C0FCC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760"/>
              <a:ext cx="24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4">
              <a:extLst>
                <a:ext uri="{FF2B5EF4-FFF2-40B4-BE49-F238E27FC236}">
                  <a16:creationId xmlns:a16="http://schemas.microsoft.com/office/drawing/2014/main" id="{EE5BA23A-10B2-4278-BE69-F50DA1B3B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5">
              <a:extLst>
                <a:ext uri="{FF2B5EF4-FFF2-40B4-BE49-F238E27FC236}">
                  <a16:creationId xmlns:a16="http://schemas.microsoft.com/office/drawing/2014/main" id="{7A0DE50D-AEFF-46A7-9B56-F9E68BC39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26">
              <a:extLst>
                <a:ext uri="{FF2B5EF4-FFF2-40B4-BE49-F238E27FC236}">
                  <a16:creationId xmlns:a16="http://schemas.microsoft.com/office/drawing/2014/main" id="{E8661589-5CE1-4980-879E-E030813F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7">
              <a:extLst>
                <a:ext uri="{FF2B5EF4-FFF2-40B4-BE49-F238E27FC236}">
                  <a16:creationId xmlns:a16="http://schemas.microsoft.com/office/drawing/2014/main" id="{D9878386-4723-4069-90F1-507D61AD4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92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8">
              <a:extLst>
                <a:ext uri="{FF2B5EF4-FFF2-40B4-BE49-F238E27FC236}">
                  <a16:creationId xmlns:a16="http://schemas.microsoft.com/office/drawing/2014/main" id="{E9CC7F98-7C10-449C-961A-4F48F13A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92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29">
              <a:extLst>
                <a:ext uri="{FF2B5EF4-FFF2-40B4-BE49-F238E27FC236}">
                  <a16:creationId xmlns:a16="http://schemas.microsoft.com/office/drawing/2014/main" id="{FD005007-0871-46A8-83B9-7EA8A1218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376"/>
              <a:ext cx="288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0">
              <a:extLst>
                <a:ext uri="{FF2B5EF4-FFF2-40B4-BE49-F238E27FC236}">
                  <a16:creationId xmlns:a16="http://schemas.microsoft.com/office/drawing/2014/main" id="{871053BF-58AB-40EE-95F6-9C5E939AB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76"/>
              <a:ext cx="0" cy="384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1">
              <a:extLst>
                <a:ext uri="{FF2B5EF4-FFF2-40B4-BE49-F238E27FC236}">
                  <a16:creationId xmlns:a16="http://schemas.microsoft.com/office/drawing/2014/main" id="{8F751167-5B52-4963-AD7B-87F1FBACF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60"/>
              <a:ext cx="192" cy="0"/>
            </a:xfrm>
            <a:prstGeom prst="line">
              <a:avLst/>
            </a:prstGeom>
            <a:noFill/>
            <a:ln w="38100">
              <a:solidFill>
                <a:srgbClr val="9900CC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Rectangle 32">
              <a:extLst>
                <a:ext uri="{FF2B5EF4-FFF2-40B4-BE49-F238E27FC236}">
                  <a16:creationId xmlns:a16="http://schemas.microsoft.com/office/drawing/2014/main" id="{680DB8F4-CF1A-4D31-BF68-7CB8998B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1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3" name="Line 33">
              <a:extLst>
                <a:ext uri="{FF2B5EF4-FFF2-40B4-BE49-F238E27FC236}">
                  <a16:creationId xmlns:a16="http://schemas.microsoft.com/office/drawing/2014/main" id="{2D082355-AB64-4569-8604-10771C078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34">
              <a:extLst>
                <a:ext uri="{FF2B5EF4-FFF2-40B4-BE49-F238E27FC236}">
                  <a16:creationId xmlns:a16="http://schemas.microsoft.com/office/drawing/2014/main" id="{5EC9477A-FC1A-4420-B3A1-272BBE9D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60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35">
              <a:extLst>
                <a:ext uri="{FF2B5EF4-FFF2-40B4-BE49-F238E27FC236}">
                  <a16:creationId xmlns:a16="http://schemas.microsoft.com/office/drawing/2014/main" id="{7430C871-8FD2-4FCD-B4E0-E8BD14CFA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376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6">
              <a:extLst>
                <a:ext uri="{FF2B5EF4-FFF2-40B4-BE49-F238E27FC236}">
                  <a16:creationId xmlns:a16="http://schemas.microsoft.com/office/drawing/2014/main" id="{68E4286F-FCFB-4407-9CF8-0718477D1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76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7">
              <a:extLst>
                <a:ext uri="{FF2B5EF4-FFF2-40B4-BE49-F238E27FC236}">
                  <a16:creationId xmlns:a16="http://schemas.microsoft.com/office/drawing/2014/main" id="{5764E607-1277-4175-96F2-97D8B1E0A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8">
              <a:extLst>
                <a:ext uri="{FF2B5EF4-FFF2-40B4-BE49-F238E27FC236}">
                  <a16:creationId xmlns:a16="http://schemas.microsoft.com/office/drawing/2014/main" id="{0769FC3C-8825-49EA-B4BE-9205011B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040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39">
              <a:extLst>
                <a:ext uri="{FF2B5EF4-FFF2-40B4-BE49-F238E27FC236}">
                  <a16:creationId xmlns:a16="http://schemas.microsoft.com/office/drawing/2014/main" id="{497F4777-E836-4939-A5DE-629574C93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4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Text Box 40">
              <a:extLst>
                <a:ext uri="{FF2B5EF4-FFF2-40B4-BE49-F238E27FC236}">
                  <a16:creationId xmlns:a16="http://schemas.microsoft.com/office/drawing/2014/main" id="{194BC1AE-37FA-46FA-8937-1A9E5873B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75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Line 41">
              <a:extLst>
                <a:ext uri="{FF2B5EF4-FFF2-40B4-BE49-F238E27FC236}">
                  <a16:creationId xmlns:a16="http://schemas.microsoft.com/office/drawing/2014/main" id="{94F1F863-B6A9-43D2-A3C0-52524AA40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Line 42">
              <a:extLst>
                <a:ext uri="{FF2B5EF4-FFF2-40B4-BE49-F238E27FC236}">
                  <a16:creationId xmlns:a16="http://schemas.microsoft.com/office/drawing/2014/main" id="{6C01510B-6F86-4F3F-A1BC-DB54DB995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60"/>
              <a:ext cx="14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3" name="Line 43">
              <a:extLst>
                <a:ext uri="{FF2B5EF4-FFF2-40B4-BE49-F238E27FC236}">
                  <a16:creationId xmlns:a16="http://schemas.microsoft.com/office/drawing/2014/main" id="{75045927-D40F-4D2A-845A-A936EED97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4">
              <a:extLst>
                <a:ext uri="{FF2B5EF4-FFF2-40B4-BE49-F238E27FC236}">
                  <a16:creationId xmlns:a16="http://schemas.microsoft.com/office/drawing/2014/main" id="{DD497034-0756-4746-B161-1C6FBE4A9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32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Text Box 45">
              <a:extLst>
                <a:ext uri="{FF2B5EF4-FFF2-40B4-BE49-F238E27FC236}">
                  <a16:creationId xmlns:a16="http://schemas.microsoft.com/office/drawing/2014/main" id="{3769B6AD-EC58-479A-9693-907B32AA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36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3278" name="Freeform 46">
            <a:extLst>
              <a:ext uri="{FF2B5EF4-FFF2-40B4-BE49-F238E27FC236}">
                <a16:creationId xmlns:a16="http://schemas.microsoft.com/office/drawing/2014/main" id="{A3C44836-6C69-4133-8D84-241B650C805B}"/>
              </a:ext>
            </a:extLst>
          </p:cNvPr>
          <p:cNvSpPr>
            <a:spLocks/>
          </p:cNvSpPr>
          <p:nvPr/>
        </p:nvSpPr>
        <p:spPr bwMode="auto">
          <a:xfrm>
            <a:off x="7046913" y="1747838"/>
            <a:ext cx="646112" cy="1614487"/>
          </a:xfrm>
          <a:custGeom>
            <a:avLst/>
            <a:gdLst>
              <a:gd name="T0" fmla="*/ 0 w 407"/>
              <a:gd name="T1" fmla="*/ 0 h 1017"/>
              <a:gd name="T2" fmla="*/ 2147483646 w 407"/>
              <a:gd name="T3" fmla="*/ 2147483646 h 1017"/>
              <a:gd name="T4" fmla="*/ 2147483646 w 407"/>
              <a:gd name="T5" fmla="*/ 2147483646 h 1017"/>
              <a:gd name="T6" fmla="*/ 2147483646 w 407"/>
              <a:gd name="T7" fmla="*/ 2147483646 h 10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7" h="1017">
                <a:moveTo>
                  <a:pt x="0" y="0"/>
                </a:moveTo>
                <a:cubicBezTo>
                  <a:pt x="117" y="44"/>
                  <a:pt x="234" y="88"/>
                  <a:pt x="296" y="178"/>
                </a:cubicBezTo>
                <a:cubicBezTo>
                  <a:pt x="358" y="268"/>
                  <a:pt x="407" y="402"/>
                  <a:pt x="372" y="542"/>
                </a:cubicBezTo>
                <a:cubicBezTo>
                  <a:pt x="337" y="682"/>
                  <a:pt x="132" y="938"/>
                  <a:pt x="84" y="1017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79" name="Freeform 47">
            <a:extLst>
              <a:ext uri="{FF2B5EF4-FFF2-40B4-BE49-F238E27FC236}">
                <a16:creationId xmlns:a16="http://schemas.microsoft.com/office/drawing/2014/main" id="{36F691E6-3A6F-4370-84A8-8A9C3EBAFCFA}"/>
              </a:ext>
            </a:extLst>
          </p:cNvPr>
          <p:cNvSpPr>
            <a:spLocks/>
          </p:cNvSpPr>
          <p:nvPr/>
        </p:nvSpPr>
        <p:spPr bwMode="auto">
          <a:xfrm>
            <a:off x="3840163" y="2324100"/>
            <a:ext cx="2089150" cy="1801813"/>
          </a:xfrm>
          <a:custGeom>
            <a:avLst/>
            <a:gdLst>
              <a:gd name="T0" fmla="*/ 2147483646 w 1358"/>
              <a:gd name="T1" fmla="*/ 0 h 1185"/>
              <a:gd name="T2" fmla="*/ 2147483646 w 1358"/>
              <a:gd name="T3" fmla="*/ 2147483646 h 1185"/>
              <a:gd name="T4" fmla="*/ 2147483646 w 1358"/>
              <a:gd name="T5" fmla="*/ 2147483646 h 1185"/>
              <a:gd name="T6" fmla="*/ 2147483646 w 1358"/>
              <a:gd name="T7" fmla="*/ 2147483646 h 1185"/>
              <a:gd name="T8" fmla="*/ 2147483646 w 1358"/>
              <a:gd name="T9" fmla="*/ 2147483646 h 1185"/>
              <a:gd name="T10" fmla="*/ 2147483646 w 135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8" h="1185">
                <a:moveTo>
                  <a:pt x="12" y="0"/>
                </a:moveTo>
                <a:cubicBezTo>
                  <a:pt x="6" y="236"/>
                  <a:pt x="0" y="473"/>
                  <a:pt x="45" y="661"/>
                </a:cubicBezTo>
                <a:cubicBezTo>
                  <a:pt x="90" y="849"/>
                  <a:pt x="152" y="1069"/>
                  <a:pt x="283" y="1127"/>
                </a:cubicBezTo>
                <a:cubicBezTo>
                  <a:pt x="414" y="1185"/>
                  <a:pt x="672" y="1026"/>
                  <a:pt x="833" y="1008"/>
                </a:cubicBezTo>
                <a:cubicBezTo>
                  <a:pt x="994" y="990"/>
                  <a:pt x="1161" y="994"/>
                  <a:pt x="1248" y="1017"/>
                </a:cubicBezTo>
                <a:cubicBezTo>
                  <a:pt x="1335" y="1040"/>
                  <a:pt x="1340" y="1123"/>
                  <a:pt x="1358" y="1144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FD50EDD9-B7A1-4479-A0A1-4B945F9770E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62000"/>
            <a:ext cx="8001000" cy="4114800"/>
          </a:xfrm>
        </p:spPr>
        <p:txBody>
          <a:bodyPr/>
          <a:lstStyle/>
          <a:p>
            <a:pPr lvl="1"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sz="2600" b="1" dirty="0">
                <a:ea typeface="仿宋_GB2312" pitchFamily="49" charset="-122"/>
              </a:rPr>
              <a:t>第三种情况：在链表末尾插入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zh-CN" altLang="en-US" sz="2600" dirty="0">
                <a:ea typeface="仿宋_GB2312" pitchFamily="49" charset="-122"/>
              </a:rPr>
              <a:t>     </a:t>
            </a:r>
            <a:r>
              <a:rPr lang="en-US" altLang="zh-CN" sz="26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current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</a:t>
            </a: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	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		 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current</a:t>
            </a:r>
            <a:r>
              <a:rPr lang="en-US" altLang="zh-CN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6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link = </a:t>
            </a:r>
            <a:r>
              <a:rPr lang="en-US" altLang="zh-CN" sz="26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newnode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  <a:endParaRPr lang="zh-CN" altLang="en-US" sz="26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93842759-C225-403E-A501-F87E02D5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789488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               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插入后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)</a:t>
            </a:r>
            <a:endParaRPr kumimoji="1" lang="en-US" altLang="zh-CN" sz="2800">
              <a:ea typeface="宋体" pitchFamily="2" charset="-122"/>
            </a:endParaRP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F56F8068-26F5-4802-8B93-470BF73D3DC1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2857500"/>
            <a:ext cx="7196137" cy="1676400"/>
            <a:chOff x="459" y="1680"/>
            <a:chExt cx="4533" cy="1056"/>
          </a:xfrm>
        </p:grpSpPr>
        <p:sp>
          <p:nvSpPr>
            <p:cNvPr id="38919" name="Rectangle 5">
              <a:extLst>
                <a:ext uri="{FF2B5EF4-FFF2-40B4-BE49-F238E27FC236}">
                  <a16:creationId xmlns:a16="http://schemas.microsoft.com/office/drawing/2014/main" id="{04532375-7485-42DE-933C-DCBA654C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0" name="Rectangle 6">
              <a:extLst>
                <a:ext uri="{FF2B5EF4-FFF2-40B4-BE49-F238E27FC236}">
                  <a16:creationId xmlns:a16="http://schemas.microsoft.com/office/drawing/2014/main" id="{B3765BE4-1B22-4DFF-B555-AF6569F6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8F033EAE-B762-42CB-80A8-4DFFE775F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80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Line 8">
              <a:extLst>
                <a:ext uri="{FF2B5EF4-FFF2-40B4-BE49-F238E27FC236}">
                  <a16:creationId xmlns:a16="http://schemas.microsoft.com/office/drawing/2014/main" id="{3335E983-971B-4F9D-98E8-96F06C0E0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9">
              <a:extLst>
                <a:ext uri="{FF2B5EF4-FFF2-40B4-BE49-F238E27FC236}">
                  <a16:creationId xmlns:a16="http://schemas.microsoft.com/office/drawing/2014/main" id="{BE6DC163-5585-4BAE-851D-6A29663E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Rectangle 10">
              <a:extLst>
                <a:ext uri="{FF2B5EF4-FFF2-40B4-BE49-F238E27FC236}">
                  <a16:creationId xmlns:a16="http://schemas.microsoft.com/office/drawing/2014/main" id="{3FE0943D-F788-4A7A-B03F-E83B2D0A6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53282A92-4CC9-4478-AFE4-6C4F633A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432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87801172-DABB-450D-B8F7-1B8946DF4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F8C90D46-7EC4-4396-926F-14AB57F10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8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F618BE98-227C-4C87-B10B-F2C98E25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Line 15">
              <a:extLst>
                <a:ext uri="{FF2B5EF4-FFF2-40B4-BE49-F238E27FC236}">
                  <a16:creationId xmlns:a16="http://schemas.microsoft.com/office/drawing/2014/main" id="{CA0D6E33-C694-49DA-91E3-57115D89A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00FE516B-9DA6-4F69-8461-9FD73FDF8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968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A8C19756-D1D0-457D-881B-6F341AEF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18">
              <a:extLst>
                <a:ext uri="{FF2B5EF4-FFF2-40B4-BE49-F238E27FC236}">
                  <a16:creationId xmlns:a16="http://schemas.microsoft.com/office/drawing/2014/main" id="{8E539853-608A-4B93-ADFE-E1C2CC9E4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2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19">
              <a:extLst>
                <a:ext uri="{FF2B5EF4-FFF2-40B4-BE49-F238E27FC236}">
                  <a16:creationId xmlns:a16="http://schemas.microsoft.com/office/drawing/2014/main" id="{DA68E53D-4426-4F57-B7D4-6E96D0526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20">
              <a:extLst>
                <a:ext uri="{FF2B5EF4-FFF2-40B4-BE49-F238E27FC236}">
                  <a16:creationId xmlns:a16="http://schemas.microsoft.com/office/drawing/2014/main" id="{2C5CF910-50C0-480E-ABB1-1B12E8FEF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1">
              <a:extLst>
                <a:ext uri="{FF2B5EF4-FFF2-40B4-BE49-F238E27FC236}">
                  <a16:creationId xmlns:a16="http://schemas.microsoft.com/office/drawing/2014/main" id="{BFC02262-AEF7-46D8-981E-0B751B303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22">
              <a:extLst>
                <a:ext uri="{FF2B5EF4-FFF2-40B4-BE49-F238E27FC236}">
                  <a16:creationId xmlns:a16="http://schemas.microsoft.com/office/drawing/2014/main" id="{03A03B9D-71E4-46A3-B131-0D0066901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23">
              <a:extLst>
                <a:ext uri="{FF2B5EF4-FFF2-40B4-BE49-F238E27FC236}">
                  <a16:creationId xmlns:a16="http://schemas.microsoft.com/office/drawing/2014/main" id="{1AFF62A2-BDF4-4D6E-999A-DCF0B5A1D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Line 24">
              <a:extLst>
                <a:ext uri="{FF2B5EF4-FFF2-40B4-BE49-F238E27FC236}">
                  <a16:creationId xmlns:a16="http://schemas.microsoft.com/office/drawing/2014/main" id="{CD6AF3FB-1158-468E-9636-C81341313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5">
              <a:extLst>
                <a:ext uri="{FF2B5EF4-FFF2-40B4-BE49-F238E27FC236}">
                  <a16:creationId xmlns:a16="http://schemas.microsoft.com/office/drawing/2014/main" id="{8F9F3F21-CC4A-4D6B-9D2D-2D2ED98E8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Text Box 26">
              <a:extLst>
                <a:ext uri="{FF2B5EF4-FFF2-40B4-BE49-F238E27FC236}">
                  <a16:creationId xmlns:a16="http://schemas.microsoft.com/office/drawing/2014/main" id="{1528F9E2-45BD-404B-9549-ED945816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2010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Line 27">
              <a:extLst>
                <a:ext uri="{FF2B5EF4-FFF2-40B4-BE49-F238E27FC236}">
                  <a16:creationId xmlns:a16="http://schemas.microsoft.com/office/drawing/2014/main" id="{99844B66-329F-492D-912E-518C715C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8">
              <a:extLst>
                <a:ext uri="{FF2B5EF4-FFF2-40B4-BE49-F238E27FC236}">
                  <a16:creationId xmlns:a16="http://schemas.microsoft.com/office/drawing/2014/main" id="{232B9EEF-85B8-4291-A237-DFD8B400B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2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Text Box 29">
              <a:extLst>
                <a:ext uri="{FF2B5EF4-FFF2-40B4-BE49-F238E27FC236}">
                  <a16:creationId xmlns:a16="http://schemas.microsoft.com/office/drawing/2014/main" id="{64A0BF71-53E7-4C92-826A-4713AD0E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25"/>
              <a:ext cx="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Text Box 30">
              <a:extLst>
                <a:ext uri="{FF2B5EF4-FFF2-40B4-BE49-F238E27FC236}">
                  <a16:creationId xmlns:a16="http://schemas.microsoft.com/office/drawing/2014/main" id="{D81F67CA-1E70-409B-B77C-5BA75489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6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Text Box 31">
              <a:extLst>
                <a:ext uri="{FF2B5EF4-FFF2-40B4-BE49-F238E27FC236}">
                  <a16:creationId xmlns:a16="http://schemas.microsoft.com/office/drawing/2014/main" id="{22F27411-ED96-4975-8552-377D7A829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37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4288" name="Line 32">
            <a:extLst>
              <a:ext uri="{FF2B5EF4-FFF2-40B4-BE49-F238E27FC236}">
                <a16:creationId xmlns:a16="http://schemas.microsoft.com/office/drawing/2014/main" id="{9B0BEEF9-63E1-4C93-A581-0CA172E94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5" y="1868488"/>
            <a:ext cx="1438275" cy="1076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89" name="Freeform 33">
            <a:extLst>
              <a:ext uri="{FF2B5EF4-FFF2-40B4-BE49-F238E27FC236}">
                <a16:creationId xmlns:a16="http://schemas.microsoft.com/office/drawing/2014/main" id="{401F8206-BE7B-4B63-8EC7-315E9039A4E4}"/>
              </a:ext>
            </a:extLst>
          </p:cNvPr>
          <p:cNvSpPr>
            <a:spLocks/>
          </p:cNvSpPr>
          <p:nvPr/>
        </p:nvSpPr>
        <p:spPr bwMode="auto">
          <a:xfrm>
            <a:off x="4746625" y="2433638"/>
            <a:ext cx="1895475" cy="1587500"/>
          </a:xfrm>
          <a:custGeom>
            <a:avLst/>
            <a:gdLst>
              <a:gd name="T0" fmla="*/ 0 w 1296"/>
              <a:gd name="T1" fmla="*/ 0 h 1000"/>
              <a:gd name="T2" fmla="*/ 2147483646 w 1296"/>
              <a:gd name="T3" fmla="*/ 2147483646 h 1000"/>
              <a:gd name="T4" fmla="*/ 2147483646 w 1296"/>
              <a:gd name="T5" fmla="*/ 2147483646 h 1000"/>
              <a:gd name="T6" fmla="*/ 2147483646 w 1296"/>
              <a:gd name="T7" fmla="*/ 2147483646 h 1000"/>
              <a:gd name="T8" fmla="*/ 2147483646 w 1296"/>
              <a:gd name="T9" fmla="*/ 2147483646 h 1000"/>
              <a:gd name="T10" fmla="*/ 2147483646 w 1296"/>
              <a:gd name="T11" fmla="*/ 2147483646 h 1000"/>
              <a:gd name="T12" fmla="*/ 2147483646 w 1296"/>
              <a:gd name="T13" fmla="*/ 2147483646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" h="1000">
                <a:moveTo>
                  <a:pt x="0" y="0"/>
                </a:moveTo>
                <a:cubicBezTo>
                  <a:pt x="3" y="102"/>
                  <a:pt x="6" y="204"/>
                  <a:pt x="34" y="297"/>
                </a:cubicBezTo>
                <a:cubicBezTo>
                  <a:pt x="62" y="390"/>
                  <a:pt x="54" y="498"/>
                  <a:pt x="170" y="559"/>
                </a:cubicBezTo>
                <a:cubicBezTo>
                  <a:pt x="286" y="620"/>
                  <a:pt x="580" y="638"/>
                  <a:pt x="729" y="661"/>
                </a:cubicBezTo>
                <a:cubicBezTo>
                  <a:pt x="878" y="684"/>
                  <a:pt x="981" y="664"/>
                  <a:pt x="1067" y="695"/>
                </a:cubicBezTo>
                <a:cubicBezTo>
                  <a:pt x="1153" y="726"/>
                  <a:pt x="1207" y="796"/>
                  <a:pt x="1245" y="847"/>
                </a:cubicBezTo>
                <a:cubicBezTo>
                  <a:pt x="1283" y="898"/>
                  <a:pt x="1288" y="975"/>
                  <a:pt x="1296" y="100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24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24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8B8FD35-7253-46FC-94F5-DF5E172B0A5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620713"/>
            <a:ext cx="8183562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4000" b="0" dirty="0">
                <a:solidFill>
                  <a:srgbClr val="3333FF"/>
                </a:solidFill>
                <a:effectLst/>
                <a:ea typeface="华文新魏" pitchFamily="2" charset="-122"/>
              </a:rPr>
              <a:t>单链表的插入算法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EB1F41-BACD-45AA-96DD-75149DE83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8253" y="1208088"/>
            <a:ext cx="8856984" cy="4962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插入到第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开始，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 0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表示插入到首元结点之前。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(first == NULL ||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空表或首元结点前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建立一个新结点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新结点成为首元结点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 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否则，寻找插入位置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E34FF93-35C8-4728-8172-DC1CB2DCFD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548680"/>
            <a:ext cx="8229600" cy="559435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(k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	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{ current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(current == NULL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 != NULL)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无效的插入位置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!\n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”; 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插入在链表的中间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0721B6EF-3B72-42CA-BC50-B0538E98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4664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删除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第一种情况: 删除表中第一个元素</a:t>
            </a:r>
          </a:p>
          <a:p>
            <a:pPr marL="744538" lvl="1" indent="-287338" defTabSz="915988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第二种情况: 删除表中或表尾元素</a:t>
            </a:r>
            <a:endParaRPr lang="zh-CN" altLang="en-US" sz="3200" dirty="0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6008BDC0-8E8E-4517-A030-F89D5079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0664"/>
            <a:ext cx="9144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8" name="Text Box 4">
            <a:extLst>
              <a:ext uri="{FF2B5EF4-FFF2-40B4-BE49-F238E27FC236}">
                <a16:creationId xmlns:a16="http://schemas.microsoft.com/office/drawing/2014/main" id="{C7B96096-B9E9-43BD-B514-42B1C9B2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24364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在单链表中删除含</a:t>
            </a:r>
            <a:r>
              <a:rPr kumimoji="1"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4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的结点</a:t>
            </a:r>
            <a:endParaRPr kumimoji="1" lang="zh-CN" altLang="en-US" sz="30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F6F3E2-090B-4C4B-A791-90730707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4813"/>
            <a:ext cx="8183563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420225C-46CC-4AF9-A83C-9664EED9BF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4744"/>
            <a:ext cx="8229600" cy="49625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将链表中的第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个元素删去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*del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暂存删除结点指针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1)  { del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first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else {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*current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号结点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(k &lt; i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 != NULL)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current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k++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 ||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无效的删除位置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!\n”;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6D8137-614F-463B-BA5E-363B359773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500" y="476672"/>
            <a:ext cx="8001000" cy="554037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删中间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x = del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del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取出被删结点数据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）实现单链表的插入和删除算法，不需要移动元素，只需修改结点指针，比顺序表方便。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）情况复杂，要专门讨论空表和在表头插入的特殊情形。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）寻找插入或删除位置只能沿着链顺序检测。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2DB64D48-ECFB-428C-89B5-C2B41646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8459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带附加头结点（表头结点）的单链表</a:t>
            </a:r>
            <a:endParaRPr lang="zh-CN" altLang="en-US" sz="4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ED28F3A2-ADC6-4CF9-860E-48338AB9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表头结点位于表的最前端，本身不带数据，仅标志表头。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设置表头结点的目的是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统一空表与非空表的操作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，简化链表操作的实现。</a:t>
            </a:r>
            <a:endParaRPr lang="zh-CN" altLang="en-US" sz="2800"/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BF38C9F1-328E-4B56-B01E-D59AAACD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99138"/>
            <a:ext cx="56562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3200" b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非空表		      空表</a:t>
            </a:r>
            <a:endParaRPr kumimoji="1" lang="zh-CN" altLang="en-US" sz="3000">
              <a:ea typeface="宋体" pitchFamily="2" charset="-122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41DA695-EB79-4B47-902E-3D0BEA33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Line 6">
            <a:extLst>
              <a:ext uri="{FF2B5EF4-FFF2-40B4-BE49-F238E27FC236}">
                <a16:creationId xmlns:a16="http://schemas.microsoft.com/office/drawing/2014/main" id="{0496AB17-1946-4674-9C4C-7ECD91939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92051FF-C24C-4164-A037-F2EF063EC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3713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46EBCE1E-73EF-414D-BB0F-17E7D4894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A9883F4C-6BF1-43C0-AB47-E152F4AF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8538"/>
            <a:ext cx="4572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091C78E5-FC3E-4869-8332-C16915FD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FD79F14F-7381-40CC-BF6D-74EC7339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32338"/>
            <a:ext cx="52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D01B2B62-1A09-482A-9509-DCA2B090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08538"/>
            <a:ext cx="3810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08EE59A4-F0CD-4062-AAB3-FEFDC4AA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73233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FBEB1C95-0C5E-4B44-A2EF-A0799C54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8538"/>
            <a:ext cx="304800" cy="533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97D9A58F-DD01-41D4-9E50-9C3D93D9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E37E068F-9697-47D6-9EAE-07ED86B78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371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15CF971F-1509-4907-B8EA-E09BDD10B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70490BDB-DE24-454F-B5CA-8D03D3FF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6625"/>
            <a:ext cx="77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AEB58574-264D-4AA4-851F-E615B28E0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3C7E80EE-C4DE-4511-A6AF-1EF8081F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5332413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FEA27C00-8FA7-4616-BF94-AF363598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808538"/>
            <a:ext cx="381000" cy="533400"/>
          </a:xfrm>
          <a:prstGeom prst="rect">
            <a:avLst/>
          </a:prstGeom>
          <a:solidFill>
            <a:srgbClr val="FF3300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55DC58C4-2D00-4567-B26C-D76240FAE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3713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E3898F66-0261-4262-8C6F-FB5EACD1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4732338"/>
            <a:ext cx="776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951CC9D7-266C-43EB-A11A-495510A1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08538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AFF6C50A-CBA0-4F46-A52C-8AAE30332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1895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834FFF8A-7356-4AEA-A486-D9F20F29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5341938"/>
            <a:ext cx="69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>
            <a:extLst>
              <a:ext uri="{FF2B5EF4-FFF2-40B4-BE49-F238E27FC236}">
                <a16:creationId xmlns:a16="http://schemas.microsoft.com/office/drawing/2014/main" id="{B4948B41-F4CE-424F-9280-B7B4C894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8325"/>
            <a:ext cx="8001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  <a:buClrTx/>
              <a:buSzTx/>
              <a:defRPr/>
            </a:pPr>
            <a:r>
              <a:rPr kumimoji="1" lang="zh-CN" altLang="en-US" sz="3200" b="1" i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在带表头结点的单链表最前端插入新结点</a:t>
            </a:r>
            <a:endParaRPr kumimoji="1" lang="zh-CN" altLang="en-US" sz="3200" i="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FE1E8C5-FB78-46E8-95B2-8A94A2E3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118100"/>
            <a:ext cx="490378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newnode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26C2A4CC-2B88-46D3-A3D7-E8BDF9EE72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09700"/>
            <a:ext cx="7924800" cy="3657600"/>
            <a:chOff x="384" y="1003"/>
            <a:chExt cx="4992" cy="2304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44753E4-42D2-4C95-8527-3BF354CF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838269EA-9CD1-40BA-97BA-F4EF7099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7984B5A6-9FA0-44D1-ACC4-070A808A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Line 8">
              <a:extLst>
                <a:ext uri="{FF2B5EF4-FFF2-40B4-BE49-F238E27FC236}">
                  <a16:creationId xmlns:a16="http://schemas.microsoft.com/office/drawing/2014/main" id="{CD0304A3-8CEA-4975-A77D-4A20B918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9">
              <a:extLst>
                <a:ext uri="{FF2B5EF4-FFF2-40B4-BE49-F238E27FC236}">
                  <a16:creationId xmlns:a16="http://schemas.microsoft.com/office/drawing/2014/main" id="{CAFF80DA-4D9D-4596-88FD-1BB16645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065C0E47-DEEA-406F-99EA-FC8559FB9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Line 11">
              <a:extLst>
                <a:ext uri="{FF2B5EF4-FFF2-40B4-BE49-F238E27FC236}">
                  <a16:creationId xmlns:a16="http://schemas.microsoft.com/office/drawing/2014/main" id="{0378C3CB-5EA9-499B-BCB8-9F68E4949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8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12">
              <a:extLst>
                <a:ext uri="{FF2B5EF4-FFF2-40B4-BE49-F238E27FC236}">
                  <a16:creationId xmlns:a16="http://schemas.microsoft.com/office/drawing/2014/main" id="{73A8A27C-A96A-4E19-A281-835EBCBF6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13">
              <a:extLst>
                <a:ext uri="{FF2B5EF4-FFF2-40B4-BE49-F238E27FC236}">
                  <a16:creationId xmlns:a16="http://schemas.microsoft.com/office/drawing/2014/main" id="{6446952A-B432-4578-ABC9-B25CE3B5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BAC6B8DC-060D-4E77-A7C1-C916DA77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316620DD-845E-4C99-AEFA-BF3C9CD6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Line 16">
              <a:extLst>
                <a:ext uri="{FF2B5EF4-FFF2-40B4-BE49-F238E27FC236}">
                  <a16:creationId xmlns:a16="http://schemas.microsoft.com/office/drawing/2014/main" id="{BF238D6A-4FFD-4F43-B47C-6389D6A91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Text Box 17">
              <a:extLst>
                <a:ext uri="{FF2B5EF4-FFF2-40B4-BE49-F238E27FC236}">
                  <a16:creationId xmlns:a16="http://schemas.microsoft.com/office/drawing/2014/main" id="{F9B847FC-7BF0-4046-B34B-F858907B4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E8E267F0-9C02-426E-A297-1B50809E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42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2CEA08CE-13F7-46AC-ABA5-80D17B6A1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042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429F776E-4681-4557-B384-16A6FD0E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5" name="Line 21">
              <a:extLst>
                <a:ext uri="{FF2B5EF4-FFF2-40B4-BE49-F238E27FC236}">
                  <a16:creationId xmlns:a16="http://schemas.microsoft.com/office/drawing/2014/main" id="{9A61506F-C041-4E32-A597-E55EEE85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Line 22">
              <a:extLst>
                <a:ext uri="{FF2B5EF4-FFF2-40B4-BE49-F238E27FC236}">
                  <a16:creationId xmlns:a16="http://schemas.microsoft.com/office/drawing/2014/main" id="{FDDA79FF-81AC-4D32-84B3-8E82EE04F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90BDA12F-1C84-4A95-B3CC-5D68BAED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42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8" name="Line 24">
              <a:extLst>
                <a:ext uri="{FF2B5EF4-FFF2-40B4-BE49-F238E27FC236}">
                  <a16:creationId xmlns:a16="http://schemas.microsoft.com/office/drawing/2014/main" id="{C7F2F41F-C12E-4780-B3AA-62C7F9C16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86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25">
              <a:extLst>
                <a:ext uri="{FF2B5EF4-FFF2-40B4-BE49-F238E27FC236}">
                  <a16:creationId xmlns:a16="http://schemas.microsoft.com/office/drawing/2014/main" id="{B5C87478-FECD-4B2D-8A58-D3D7F52F4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86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26">
              <a:extLst>
                <a:ext uri="{FF2B5EF4-FFF2-40B4-BE49-F238E27FC236}">
                  <a16:creationId xmlns:a16="http://schemas.microsoft.com/office/drawing/2014/main" id="{59F75DCC-F944-4259-A239-CD0EA0CE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03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11CE566B-0A83-4FB3-B096-630AF89B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6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E0C923C4-E457-4B2F-B873-A906A82A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6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Line 29">
              <a:extLst>
                <a:ext uri="{FF2B5EF4-FFF2-40B4-BE49-F238E27FC236}">
                  <a16:creationId xmlns:a16="http://schemas.microsoft.com/office/drawing/2014/main" id="{F41D5ADE-3458-471B-932E-9E06D6AB2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810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Text Box 30">
              <a:extLst>
                <a:ext uri="{FF2B5EF4-FFF2-40B4-BE49-F238E27FC236}">
                  <a16:creationId xmlns:a16="http://schemas.microsoft.com/office/drawing/2014/main" id="{8FD6730D-B86D-4588-B7E1-62F28DE4C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27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Line 31">
              <a:extLst>
                <a:ext uri="{FF2B5EF4-FFF2-40B4-BE49-F238E27FC236}">
                  <a16:creationId xmlns:a16="http://schemas.microsoft.com/office/drawing/2014/main" id="{EFF0D953-11EC-4D57-A18B-46FA87447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435"/>
              <a:ext cx="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Text Box 32">
              <a:extLst>
                <a:ext uri="{FF2B5EF4-FFF2-40B4-BE49-F238E27FC236}">
                  <a16:creationId xmlns:a16="http://schemas.microsoft.com/office/drawing/2014/main" id="{386967F5-7106-436F-AB83-9B8860B69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93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11D0126A-F82D-4AA9-B7CF-FF506F25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47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Line 34">
              <a:extLst>
                <a:ext uri="{FF2B5EF4-FFF2-40B4-BE49-F238E27FC236}">
                  <a16:creationId xmlns:a16="http://schemas.microsoft.com/office/drawing/2014/main" id="{870025DC-6365-40ED-A974-7D0401C9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9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Text Box 35">
              <a:extLst>
                <a:ext uri="{FF2B5EF4-FFF2-40B4-BE49-F238E27FC236}">
                  <a16:creationId xmlns:a16="http://schemas.microsoft.com/office/drawing/2014/main" id="{7AF66700-D844-4D5B-836E-7CED4B8B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8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76BAD6E7-0723-4F52-A1B7-DFFC7E83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37">
              <a:extLst>
                <a:ext uri="{FF2B5EF4-FFF2-40B4-BE49-F238E27FC236}">
                  <a16:creationId xmlns:a16="http://schemas.microsoft.com/office/drawing/2014/main" id="{620CB40F-83FB-4DD4-AC82-727D0A5E6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115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Text Box 38">
              <a:extLst>
                <a:ext uri="{FF2B5EF4-FFF2-40B4-BE49-F238E27FC236}">
                  <a16:creationId xmlns:a16="http://schemas.microsoft.com/office/drawing/2014/main" id="{55E46916-3BDE-41A3-A9A3-39CEDD19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32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8834F648-1C93-4AE3-9429-5BCDEC74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47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4CCB02BD-8420-479A-ABAB-84A5E2DE5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3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5" name="Line 41">
              <a:extLst>
                <a:ext uri="{FF2B5EF4-FFF2-40B4-BE49-F238E27FC236}">
                  <a16:creationId xmlns:a16="http://schemas.microsoft.com/office/drawing/2014/main" id="{7D74D12B-7EC2-4682-9A77-7F835A13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42">
              <a:extLst>
                <a:ext uri="{FF2B5EF4-FFF2-40B4-BE49-F238E27FC236}">
                  <a16:creationId xmlns:a16="http://schemas.microsoft.com/office/drawing/2014/main" id="{4D2221A3-32CC-43FB-983A-39B1D431F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9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0FB6F9FE-CCA9-44FC-8419-688095F1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7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CD51CA6C-7F6A-468E-A63F-6B417CF38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Line 45">
              <a:extLst>
                <a:ext uri="{FF2B5EF4-FFF2-40B4-BE49-F238E27FC236}">
                  <a16:creationId xmlns:a16="http://schemas.microsoft.com/office/drawing/2014/main" id="{B5A815D4-59BB-49C1-AC3D-3D74A3973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106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0" name="Text Box 46">
              <a:extLst>
                <a:ext uri="{FF2B5EF4-FFF2-40B4-BE49-F238E27FC236}">
                  <a16:creationId xmlns:a16="http://schemas.microsoft.com/office/drawing/2014/main" id="{B588115C-970C-421A-BF02-8A34F84BD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3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Rectangle 47">
              <a:extLst>
                <a:ext uri="{FF2B5EF4-FFF2-40B4-BE49-F238E27FC236}">
                  <a16:creationId xmlns:a16="http://schemas.microsoft.com/office/drawing/2014/main" id="{6A29299D-96B6-40BD-BCC5-4625B75C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38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Rectangle 48">
              <a:extLst>
                <a:ext uri="{FF2B5EF4-FFF2-40B4-BE49-F238E27FC236}">
                  <a16:creationId xmlns:a16="http://schemas.microsoft.com/office/drawing/2014/main" id="{B3C2D962-F079-4B44-A0B3-56BF9A4A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Line 49">
              <a:extLst>
                <a:ext uri="{FF2B5EF4-FFF2-40B4-BE49-F238E27FC236}">
                  <a16:creationId xmlns:a16="http://schemas.microsoft.com/office/drawing/2014/main" id="{E42F0666-8BBD-481F-B985-EE77EC24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30"/>
              <a:ext cx="336" cy="44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4" name="Text Box 50">
              <a:extLst>
                <a:ext uri="{FF2B5EF4-FFF2-40B4-BE49-F238E27FC236}">
                  <a16:creationId xmlns:a16="http://schemas.microsoft.com/office/drawing/2014/main" id="{4B7346C1-C93C-4FBF-B67E-8C5E35F3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61"/>
              <a:ext cx="5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插入</a:t>
              </a:r>
              <a:endParaRPr kumimoji="1" lang="zh-CN" altLang="en-US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Line 51">
              <a:extLst>
                <a:ext uri="{FF2B5EF4-FFF2-40B4-BE49-F238E27FC236}">
                  <a16:creationId xmlns:a16="http://schemas.microsoft.com/office/drawing/2014/main" id="{C1EB2336-F388-4020-AA72-6C6245A6E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03"/>
              <a:ext cx="4896" cy="0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6" name="Line 52">
              <a:extLst>
                <a:ext uri="{FF2B5EF4-FFF2-40B4-BE49-F238E27FC236}">
                  <a16:creationId xmlns:a16="http://schemas.microsoft.com/office/drawing/2014/main" id="{A8C53644-E7ED-4C89-AE93-DFFE7C9AF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91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7" name="Text Box 53">
              <a:extLst>
                <a:ext uri="{FF2B5EF4-FFF2-40B4-BE49-F238E27FC236}">
                  <a16:creationId xmlns:a16="http://schemas.microsoft.com/office/drawing/2014/main" id="{009EA115-3B8F-4DEF-AC44-9479DC471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Line 54">
              <a:extLst>
                <a:ext uri="{FF2B5EF4-FFF2-40B4-BE49-F238E27FC236}">
                  <a16:creationId xmlns:a16="http://schemas.microsoft.com/office/drawing/2014/main" id="{B496946A-8A34-42C9-B727-99625126F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282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9" name="Text Box 55">
              <a:extLst>
                <a:ext uri="{FF2B5EF4-FFF2-40B4-BE49-F238E27FC236}">
                  <a16:creationId xmlns:a16="http://schemas.microsoft.com/office/drawing/2014/main" id="{24F8C2C6-6800-45FC-B75A-3A78C4280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Line 56">
              <a:extLst>
                <a:ext uri="{FF2B5EF4-FFF2-40B4-BE49-F238E27FC236}">
                  <a16:creationId xmlns:a16="http://schemas.microsoft.com/office/drawing/2014/main" id="{B972B7DC-014D-4B26-A99A-66AC3144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1" name="Text Box 57">
              <a:extLst>
                <a:ext uri="{FF2B5EF4-FFF2-40B4-BE49-F238E27FC236}">
                  <a16:creationId xmlns:a16="http://schemas.microsoft.com/office/drawing/2014/main" id="{9C1294B6-6B24-4289-B1AD-6C7CC347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2" name="Line 58">
              <a:extLst>
                <a:ext uri="{FF2B5EF4-FFF2-40B4-BE49-F238E27FC236}">
                  <a16:creationId xmlns:a16="http://schemas.microsoft.com/office/drawing/2014/main" id="{9E9AA825-6709-4120-8799-8853E9FD5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587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3" name="Text Box 59">
              <a:extLst>
                <a:ext uri="{FF2B5EF4-FFF2-40B4-BE49-F238E27FC236}">
                  <a16:creationId xmlns:a16="http://schemas.microsoft.com/office/drawing/2014/main" id="{0F648624-98F7-42D2-B284-6A30E5EC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4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7388" name="Freeform 60">
            <a:extLst>
              <a:ext uri="{FF2B5EF4-FFF2-40B4-BE49-F238E27FC236}">
                <a16:creationId xmlns:a16="http://schemas.microsoft.com/office/drawing/2014/main" id="{4641C5AD-D3D5-46BD-8C0B-77E9406AF024}"/>
              </a:ext>
            </a:extLst>
          </p:cNvPr>
          <p:cNvSpPr>
            <a:spLocks/>
          </p:cNvSpPr>
          <p:nvPr/>
        </p:nvSpPr>
        <p:spPr bwMode="auto">
          <a:xfrm>
            <a:off x="6602413" y="5191125"/>
            <a:ext cx="806450" cy="349250"/>
          </a:xfrm>
          <a:custGeom>
            <a:avLst/>
            <a:gdLst>
              <a:gd name="T0" fmla="*/ 0 w 508"/>
              <a:gd name="T1" fmla="*/ 2147483646 h 220"/>
              <a:gd name="T2" fmla="*/ 2147483646 w 508"/>
              <a:gd name="T3" fmla="*/ 2147483646 h 220"/>
              <a:gd name="T4" fmla="*/ 2147483646 w 508"/>
              <a:gd name="T5" fmla="*/ 0 h 2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220">
                <a:moveTo>
                  <a:pt x="0" y="220"/>
                </a:moveTo>
                <a:cubicBezTo>
                  <a:pt x="80" y="217"/>
                  <a:pt x="161" y="215"/>
                  <a:pt x="246" y="178"/>
                </a:cubicBezTo>
                <a:cubicBezTo>
                  <a:pt x="331" y="141"/>
                  <a:pt x="464" y="30"/>
                  <a:pt x="508" y="0"/>
                </a:cubicBezTo>
              </a:path>
            </a:pathLst>
          </a:custGeom>
          <a:noFill/>
          <a:ln w="25400" cap="flat">
            <a:solidFill>
              <a:srgbClr val="800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89" name="Freeform 61">
            <a:extLst>
              <a:ext uri="{FF2B5EF4-FFF2-40B4-BE49-F238E27FC236}">
                <a16:creationId xmlns:a16="http://schemas.microsoft.com/office/drawing/2014/main" id="{D8261492-988C-4A7E-BC46-0FA448157E45}"/>
              </a:ext>
            </a:extLst>
          </p:cNvPr>
          <p:cNvSpPr>
            <a:spLocks/>
          </p:cNvSpPr>
          <p:nvPr/>
        </p:nvSpPr>
        <p:spPr bwMode="auto">
          <a:xfrm>
            <a:off x="5715000" y="4114800"/>
            <a:ext cx="2343150" cy="1841500"/>
          </a:xfrm>
          <a:custGeom>
            <a:avLst/>
            <a:gdLst>
              <a:gd name="T0" fmla="*/ 0 w 1476"/>
              <a:gd name="T1" fmla="*/ 2147483646 h 1160"/>
              <a:gd name="T2" fmla="*/ 2147483646 w 1476"/>
              <a:gd name="T3" fmla="*/ 2147483646 h 1160"/>
              <a:gd name="T4" fmla="*/ 2147483646 w 1476"/>
              <a:gd name="T5" fmla="*/ 2147483646 h 1160"/>
              <a:gd name="T6" fmla="*/ 2147483646 w 1476"/>
              <a:gd name="T7" fmla="*/ 2147483646 h 1160"/>
              <a:gd name="T8" fmla="*/ 2147483646 w 1476"/>
              <a:gd name="T9" fmla="*/ 2147483646 h 1160"/>
              <a:gd name="T10" fmla="*/ 2147483646 w 1476"/>
              <a:gd name="T11" fmla="*/ 2147483646 h 1160"/>
              <a:gd name="T12" fmla="*/ 2147483646 w 147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76" h="1160">
                <a:moveTo>
                  <a:pt x="0" y="1160"/>
                </a:moveTo>
                <a:cubicBezTo>
                  <a:pt x="237" y="1160"/>
                  <a:pt x="475" y="1160"/>
                  <a:pt x="678" y="1118"/>
                </a:cubicBezTo>
                <a:cubicBezTo>
                  <a:pt x="881" y="1076"/>
                  <a:pt x="1092" y="1003"/>
                  <a:pt x="1220" y="906"/>
                </a:cubicBezTo>
                <a:cubicBezTo>
                  <a:pt x="1348" y="809"/>
                  <a:pt x="1420" y="651"/>
                  <a:pt x="1448" y="534"/>
                </a:cubicBezTo>
                <a:cubicBezTo>
                  <a:pt x="1476" y="417"/>
                  <a:pt x="1462" y="286"/>
                  <a:pt x="1389" y="203"/>
                </a:cubicBezTo>
                <a:cubicBezTo>
                  <a:pt x="1316" y="120"/>
                  <a:pt x="1138" y="68"/>
                  <a:pt x="1008" y="34"/>
                </a:cubicBezTo>
                <a:cubicBezTo>
                  <a:pt x="878" y="0"/>
                  <a:pt x="676" y="6"/>
                  <a:pt x="610" y="0"/>
                </a:cubicBezTo>
              </a:path>
            </a:pathLst>
          </a:custGeom>
          <a:noFill/>
          <a:ln w="25400" cap="flat">
            <a:solidFill>
              <a:srgbClr val="993366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0" name="Freeform 62">
            <a:extLst>
              <a:ext uri="{FF2B5EF4-FFF2-40B4-BE49-F238E27FC236}">
                <a16:creationId xmlns:a16="http://schemas.microsoft.com/office/drawing/2014/main" id="{CBFA441C-DFB3-4253-937F-5FFC03037863}"/>
              </a:ext>
            </a:extLst>
          </p:cNvPr>
          <p:cNvSpPr>
            <a:spLocks/>
          </p:cNvSpPr>
          <p:nvPr/>
        </p:nvSpPr>
        <p:spPr bwMode="auto">
          <a:xfrm>
            <a:off x="6616700" y="2286000"/>
            <a:ext cx="1762125" cy="3335338"/>
          </a:xfrm>
          <a:custGeom>
            <a:avLst/>
            <a:gdLst>
              <a:gd name="T0" fmla="*/ 0 w 1110"/>
              <a:gd name="T1" fmla="*/ 2147483646 h 2101"/>
              <a:gd name="T2" fmla="*/ 2147483646 w 1110"/>
              <a:gd name="T3" fmla="*/ 2147483646 h 2101"/>
              <a:gd name="T4" fmla="*/ 2147483646 w 1110"/>
              <a:gd name="T5" fmla="*/ 2147483646 h 2101"/>
              <a:gd name="T6" fmla="*/ 2147483646 w 1110"/>
              <a:gd name="T7" fmla="*/ 2147483646 h 2101"/>
              <a:gd name="T8" fmla="*/ 2147483646 w 1110"/>
              <a:gd name="T9" fmla="*/ 2147483646 h 2101"/>
              <a:gd name="T10" fmla="*/ 2147483646 w 1110"/>
              <a:gd name="T11" fmla="*/ 2147483646 h 2101"/>
              <a:gd name="T12" fmla="*/ 2147483646 w 1110"/>
              <a:gd name="T13" fmla="*/ 2147483646 h 2101"/>
              <a:gd name="T14" fmla="*/ 2147483646 w 1110"/>
              <a:gd name="T15" fmla="*/ 0 h 21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10" h="2101">
                <a:moveTo>
                  <a:pt x="0" y="2101"/>
                </a:moveTo>
                <a:cubicBezTo>
                  <a:pt x="115" y="2099"/>
                  <a:pt x="230" y="2097"/>
                  <a:pt x="372" y="2067"/>
                </a:cubicBezTo>
                <a:cubicBezTo>
                  <a:pt x="514" y="2037"/>
                  <a:pt x="741" y="2006"/>
                  <a:pt x="855" y="1923"/>
                </a:cubicBezTo>
                <a:cubicBezTo>
                  <a:pt x="969" y="1840"/>
                  <a:pt x="1016" y="1715"/>
                  <a:pt x="1058" y="1567"/>
                </a:cubicBezTo>
                <a:cubicBezTo>
                  <a:pt x="1100" y="1419"/>
                  <a:pt x="1110" y="1212"/>
                  <a:pt x="1109" y="1033"/>
                </a:cubicBezTo>
                <a:cubicBezTo>
                  <a:pt x="1108" y="854"/>
                  <a:pt x="1099" y="642"/>
                  <a:pt x="1050" y="491"/>
                </a:cubicBezTo>
                <a:cubicBezTo>
                  <a:pt x="1001" y="340"/>
                  <a:pt x="892" y="209"/>
                  <a:pt x="813" y="127"/>
                </a:cubicBezTo>
                <a:cubicBezTo>
                  <a:pt x="734" y="45"/>
                  <a:pt x="616" y="21"/>
                  <a:pt x="576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91" name="Freeform 63">
            <a:extLst>
              <a:ext uri="{FF2B5EF4-FFF2-40B4-BE49-F238E27FC236}">
                <a16:creationId xmlns:a16="http://schemas.microsoft.com/office/drawing/2014/main" id="{98A8BE8D-AA42-4239-9D50-1800E506FAA7}"/>
              </a:ext>
            </a:extLst>
          </p:cNvPr>
          <p:cNvSpPr>
            <a:spLocks/>
          </p:cNvSpPr>
          <p:nvPr/>
        </p:nvSpPr>
        <p:spPr bwMode="auto">
          <a:xfrm>
            <a:off x="4403725" y="2205038"/>
            <a:ext cx="2292350" cy="3856037"/>
          </a:xfrm>
          <a:custGeom>
            <a:avLst/>
            <a:gdLst>
              <a:gd name="T0" fmla="*/ 2147483646 w 1444"/>
              <a:gd name="T1" fmla="*/ 2147483646 h 2429"/>
              <a:gd name="T2" fmla="*/ 2147483646 w 1444"/>
              <a:gd name="T3" fmla="*/ 2147483646 h 2429"/>
              <a:gd name="T4" fmla="*/ 2147483646 w 1444"/>
              <a:gd name="T5" fmla="*/ 2147483646 h 2429"/>
              <a:gd name="T6" fmla="*/ 2147483646 w 1444"/>
              <a:gd name="T7" fmla="*/ 2147483646 h 2429"/>
              <a:gd name="T8" fmla="*/ 2147483646 w 1444"/>
              <a:gd name="T9" fmla="*/ 2147483646 h 2429"/>
              <a:gd name="T10" fmla="*/ 2147483646 w 1444"/>
              <a:gd name="T11" fmla="*/ 2147483646 h 2429"/>
              <a:gd name="T12" fmla="*/ 2147483646 w 1444"/>
              <a:gd name="T13" fmla="*/ 2147483646 h 2429"/>
              <a:gd name="T14" fmla="*/ 2147483646 w 1444"/>
              <a:gd name="T15" fmla="*/ 2147483646 h 2429"/>
              <a:gd name="T16" fmla="*/ 2147483646 w 1444"/>
              <a:gd name="T17" fmla="*/ 2147483646 h 2429"/>
              <a:gd name="T18" fmla="*/ 2147483646 w 1444"/>
              <a:gd name="T19" fmla="*/ 2147483646 h 2429"/>
              <a:gd name="T20" fmla="*/ 2147483646 w 1444"/>
              <a:gd name="T21" fmla="*/ 2147483646 h 2429"/>
              <a:gd name="T22" fmla="*/ 2147483646 w 1444"/>
              <a:gd name="T23" fmla="*/ 2147483646 h 2429"/>
              <a:gd name="T24" fmla="*/ 2147483646 w 1444"/>
              <a:gd name="T25" fmla="*/ 2147483646 h 2429"/>
              <a:gd name="T26" fmla="*/ 2147483646 w 1444"/>
              <a:gd name="T27" fmla="*/ 0 h 24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44" h="2429">
                <a:moveTo>
                  <a:pt x="851" y="2406"/>
                </a:moveTo>
                <a:cubicBezTo>
                  <a:pt x="989" y="2417"/>
                  <a:pt x="1127" y="2429"/>
                  <a:pt x="1216" y="2397"/>
                </a:cubicBezTo>
                <a:cubicBezTo>
                  <a:pt x="1305" y="2365"/>
                  <a:pt x="1357" y="2291"/>
                  <a:pt x="1385" y="2211"/>
                </a:cubicBezTo>
                <a:cubicBezTo>
                  <a:pt x="1413" y="2131"/>
                  <a:pt x="1426" y="1990"/>
                  <a:pt x="1385" y="1915"/>
                </a:cubicBezTo>
                <a:cubicBezTo>
                  <a:pt x="1344" y="1840"/>
                  <a:pt x="1296" y="1789"/>
                  <a:pt x="1139" y="1762"/>
                </a:cubicBezTo>
                <a:cubicBezTo>
                  <a:pt x="982" y="1735"/>
                  <a:pt x="616" y="1764"/>
                  <a:pt x="445" y="1754"/>
                </a:cubicBezTo>
                <a:cubicBezTo>
                  <a:pt x="274" y="1744"/>
                  <a:pt x="183" y="1754"/>
                  <a:pt x="114" y="1703"/>
                </a:cubicBezTo>
                <a:cubicBezTo>
                  <a:pt x="45" y="1652"/>
                  <a:pt x="48" y="1576"/>
                  <a:pt x="30" y="1449"/>
                </a:cubicBezTo>
                <a:cubicBezTo>
                  <a:pt x="12" y="1322"/>
                  <a:pt x="0" y="1102"/>
                  <a:pt x="4" y="940"/>
                </a:cubicBezTo>
                <a:cubicBezTo>
                  <a:pt x="8" y="778"/>
                  <a:pt x="8" y="599"/>
                  <a:pt x="55" y="475"/>
                </a:cubicBezTo>
                <a:cubicBezTo>
                  <a:pt x="102" y="351"/>
                  <a:pt x="140" y="261"/>
                  <a:pt x="284" y="195"/>
                </a:cubicBezTo>
                <a:cubicBezTo>
                  <a:pt x="428" y="129"/>
                  <a:pt x="764" y="96"/>
                  <a:pt x="919" y="76"/>
                </a:cubicBezTo>
                <a:cubicBezTo>
                  <a:pt x="1074" y="56"/>
                  <a:pt x="1129" y="89"/>
                  <a:pt x="1216" y="76"/>
                </a:cubicBezTo>
                <a:cubicBezTo>
                  <a:pt x="1303" y="63"/>
                  <a:pt x="1406" y="13"/>
                  <a:pt x="1444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BA632155-B9FC-43CF-9B8A-347F0EB7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67100"/>
            <a:ext cx="3473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= 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 = q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delete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228355" name="Text Box 3">
            <a:extLst>
              <a:ext uri="{FF2B5EF4-FFF2-40B4-BE49-F238E27FC236}">
                <a16:creationId xmlns:a16="http://schemas.microsoft.com/office/drawing/2014/main" id="{7D67C5A3-AB3B-409E-B04B-DA67601A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25463"/>
            <a:ext cx="8686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200" b="1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从带表头结点的单链表中删除最前端的结点</a:t>
            </a:r>
            <a:endParaRPr kumimoji="1" lang="zh-CN" altLang="en-US" sz="3200" i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158F3F3-BB8A-421B-85B3-27EB0618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430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非空表）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B102068C-A340-414F-A846-DA34AAB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054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空表）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DF3C2647-8C6A-4D96-9204-0AA03C9DD5D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49363"/>
            <a:ext cx="5029200" cy="4922837"/>
            <a:chOff x="480" y="787"/>
            <a:chExt cx="3168" cy="3101"/>
          </a:xfrm>
        </p:grpSpPr>
        <p:sp>
          <p:nvSpPr>
            <p:cNvPr id="47114" name="Rectangle 7">
              <a:extLst>
                <a:ext uri="{FF2B5EF4-FFF2-40B4-BE49-F238E27FC236}">
                  <a16:creationId xmlns:a16="http://schemas.microsoft.com/office/drawing/2014/main" id="{F2A88AC3-A58B-4435-B594-29C61ED9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Rectangle 8">
              <a:extLst>
                <a:ext uri="{FF2B5EF4-FFF2-40B4-BE49-F238E27FC236}">
                  <a16:creationId xmlns:a16="http://schemas.microsoft.com/office/drawing/2014/main" id="{6EB161BE-DFF4-4683-863E-FD20157C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2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Rectangle 9">
              <a:extLst>
                <a:ext uri="{FF2B5EF4-FFF2-40B4-BE49-F238E27FC236}">
                  <a16:creationId xmlns:a16="http://schemas.microsoft.com/office/drawing/2014/main" id="{DAEDBFF1-AAFF-49F3-84F9-8E141D25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Line 10">
              <a:extLst>
                <a:ext uri="{FF2B5EF4-FFF2-40B4-BE49-F238E27FC236}">
                  <a16:creationId xmlns:a16="http://schemas.microsoft.com/office/drawing/2014/main" id="{EAECE442-3D6F-40AD-B14D-00EE616AC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1">
              <a:extLst>
                <a:ext uri="{FF2B5EF4-FFF2-40B4-BE49-F238E27FC236}">
                  <a16:creationId xmlns:a16="http://schemas.microsoft.com/office/drawing/2014/main" id="{FFC82FE0-D3B7-4737-8B83-F336B2900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7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12">
              <a:extLst>
                <a:ext uri="{FF2B5EF4-FFF2-40B4-BE49-F238E27FC236}">
                  <a16:creationId xmlns:a16="http://schemas.microsoft.com/office/drawing/2014/main" id="{4AE4FBCD-3557-452C-8BC6-077B75AE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2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Line 13">
              <a:extLst>
                <a:ext uri="{FF2B5EF4-FFF2-40B4-BE49-F238E27FC236}">
                  <a16:creationId xmlns:a16="http://schemas.microsoft.com/office/drawing/2014/main" id="{121C09ED-C9CE-4C38-8C77-8BD114328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70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14">
              <a:extLst>
                <a:ext uri="{FF2B5EF4-FFF2-40B4-BE49-F238E27FC236}">
                  <a16:creationId xmlns:a16="http://schemas.microsoft.com/office/drawing/2014/main" id="{9F0ED013-1C28-412B-AADE-C1B690FB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7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15">
              <a:extLst>
                <a:ext uri="{FF2B5EF4-FFF2-40B4-BE49-F238E27FC236}">
                  <a16:creationId xmlns:a16="http://schemas.microsoft.com/office/drawing/2014/main" id="{F35AC10B-0CCC-41D1-9142-22549EDE4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8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Rectangle 16">
              <a:extLst>
                <a:ext uri="{FF2B5EF4-FFF2-40B4-BE49-F238E27FC236}">
                  <a16:creationId xmlns:a16="http://schemas.microsoft.com/office/drawing/2014/main" id="{2B930857-7603-454A-AC56-0B2EBD8F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3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Rectangle 17">
              <a:extLst>
                <a:ext uri="{FF2B5EF4-FFF2-40B4-BE49-F238E27FC236}">
                  <a16:creationId xmlns:a16="http://schemas.microsoft.com/office/drawing/2014/main" id="{953AEEFB-1296-43CC-8BFB-B29882E9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3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Line 18">
              <a:extLst>
                <a:ext uri="{FF2B5EF4-FFF2-40B4-BE49-F238E27FC236}">
                  <a16:creationId xmlns:a16="http://schemas.microsoft.com/office/drawing/2014/main" id="{0F78B4EE-9B09-4114-98E9-33A4A18AD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97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19">
              <a:extLst>
                <a:ext uri="{FF2B5EF4-FFF2-40B4-BE49-F238E27FC236}">
                  <a16:creationId xmlns:a16="http://schemas.microsoft.com/office/drawing/2014/main" id="{37961C3B-5968-47C3-A7B5-5AFE80730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7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20">
              <a:extLst>
                <a:ext uri="{FF2B5EF4-FFF2-40B4-BE49-F238E27FC236}">
                  <a16:creationId xmlns:a16="http://schemas.microsoft.com/office/drawing/2014/main" id="{C4BC338A-AC3B-408D-835A-261B92F4F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Rectangle 21">
              <a:extLst>
                <a:ext uri="{FF2B5EF4-FFF2-40B4-BE49-F238E27FC236}">
                  <a16:creationId xmlns:a16="http://schemas.microsoft.com/office/drawing/2014/main" id="{1E01F283-B52E-40FC-B081-C353C541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4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Rectangle 22">
              <a:extLst>
                <a:ext uri="{FF2B5EF4-FFF2-40B4-BE49-F238E27FC236}">
                  <a16:creationId xmlns:a16="http://schemas.microsoft.com/office/drawing/2014/main" id="{4CEB3ACF-DB13-42F3-8023-0039C770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46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Line 23">
              <a:extLst>
                <a:ext uri="{FF2B5EF4-FFF2-40B4-BE49-F238E27FC236}">
                  <a16:creationId xmlns:a16="http://schemas.microsoft.com/office/drawing/2014/main" id="{C27CDEA3-A5F6-4F6F-8515-0AB09C37F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Rectangle 24">
              <a:extLst>
                <a:ext uri="{FF2B5EF4-FFF2-40B4-BE49-F238E27FC236}">
                  <a16:creationId xmlns:a16="http://schemas.microsoft.com/office/drawing/2014/main" id="{9AF4FD80-D133-4A10-84DA-65C19B25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4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2" name="Line 25">
              <a:extLst>
                <a:ext uri="{FF2B5EF4-FFF2-40B4-BE49-F238E27FC236}">
                  <a16:creationId xmlns:a16="http://schemas.microsoft.com/office/drawing/2014/main" id="{74BD412E-E44B-4502-B925-07CDA7EE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90"/>
              <a:ext cx="384" cy="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26">
              <a:extLst>
                <a:ext uri="{FF2B5EF4-FFF2-40B4-BE49-F238E27FC236}">
                  <a16:creationId xmlns:a16="http://schemas.microsoft.com/office/drawing/2014/main" id="{7577AF72-0812-457F-8C09-F29ADEAC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9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27">
              <a:extLst>
                <a:ext uri="{FF2B5EF4-FFF2-40B4-BE49-F238E27FC236}">
                  <a16:creationId xmlns:a16="http://schemas.microsoft.com/office/drawing/2014/main" id="{B22371CF-9EA6-45AE-BF47-E8D716BC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0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Rectangle 28">
              <a:extLst>
                <a:ext uri="{FF2B5EF4-FFF2-40B4-BE49-F238E27FC236}">
                  <a16:creationId xmlns:a16="http://schemas.microsoft.com/office/drawing/2014/main" id="{03A6E6A8-2A44-4C5F-8574-995271DF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5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Rectangle 29">
              <a:extLst>
                <a:ext uri="{FF2B5EF4-FFF2-40B4-BE49-F238E27FC236}">
                  <a16:creationId xmlns:a16="http://schemas.microsoft.com/office/drawing/2014/main" id="{B00218D4-3487-43EE-B12D-E08B325E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5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Line 30">
              <a:extLst>
                <a:ext uri="{FF2B5EF4-FFF2-40B4-BE49-F238E27FC236}">
                  <a16:creationId xmlns:a16="http://schemas.microsoft.com/office/drawing/2014/main" id="{C5363337-0EF2-4588-B096-993B4A40C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99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1">
              <a:extLst>
                <a:ext uri="{FF2B5EF4-FFF2-40B4-BE49-F238E27FC236}">
                  <a16:creationId xmlns:a16="http://schemas.microsoft.com/office/drawing/2014/main" id="{6B134D0B-DD7C-44AC-801C-2AFA0946B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99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Rectangle 32">
              <a:extLst>
                <a:ext uri="{FF2B5EF4-FFF2-40B4-BE49-F238E27FC236}">
                  <a16:creationId xmlns:a16="http://schemas.microsoft.com/office/drawing/2014/main" id="{6736DA5B-1A57-47D8-A94E-87C2C56C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67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0" name="Rectangle 33">
              <a:extLst>
                <a:ext uri="{FF2B5EF4-FFF2-40B4-BE49-F238E27FC236}">
                  <a16:creationId xmlns:a16="http://schemas.microsoft.com/office/drawing/2014/main" id="{7A0949DE-34A8-499E-A142-EC61B562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5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1" name="Rectangle 34">
              <a:extLst>
                <a:ext uri="{FF2B5EF4-FFF2-40B4-BE49-F238E27FC236}">
                  <a16:creationId xmlns:a16="http://schemas.microsoft.com/office/drawing/2014/main" id="{6E0D3F92-83CE-493D-86CA-7E55CAC6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5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2" name="Line 35">
              <a:extLst>
                <a:ext uri="{FF2B5EF4-FFF2-40B4-BE49-F238E27FC236}">
                  <a16:creationId xmlns:a16="http://schemas.microsoft.com/office/drawing/2014/main" id="{33B7AEAB-22C1-496B-AA1A-87AB0C7A0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02"/>
              <a:ext cx="384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36">
              <a:extLst>
                <a:ext uri="{FF2B5EF4-FFF2-40B4-BE49-F238E27FC236}">
                  <a16:creationId xmlns:a16="http://schemas.microsoft.com/office/drawing/2014/main" id="{C7C3E56D-BBA5-4BC4-9A71-38AC9324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0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37">
              <a:extLst>
                <a:ext uri="{FF2B5EF4-FFF2-40B4-BE49-F238E27FC236}">
                  <a16:creationId xmlns:a16="http://schemas.microsoft.com/office/drawing/2014/main" id="{95746EBB-8CF5-4343-9696-74B294D6B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1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Rectangle 38">
              <a:extLst>
                <a:ext uri="{FF2B5EF4-FFF2-40B4-BE49-F238E27FC236}">
                  <a16:creationId xmlns:a16="http://schemas.microsoft.com/office/drawing/2014/main" id="{316D0DC4-9887-4277-BE0B-E96DBD84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39">
              <a:extLst>
                <a:ext uri="{FF2B5EF4-FFF2-40B4-BE49-F238E27FC236}">
                  <a16:creationId xmlns:a16="http://schemas.microsoft.com/office/drawing/2014/main" id="{AD9A9983-8341-45C5-9C65-FDD40587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78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7" name="Rectangle 40">
              <a:extLst>
                <a:ext uri="{FF2B5EF4-FFF2-40B4-BE49-F238E27FC236}">
                  <a16:creationId xmlns:a16="http://schemas.microsoft.com/office/drawing/2014/main" id="{44E1DAE3-A61C-422C-ABD6-59B9AEAE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78"/>
              <a:ext cx="192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Rectangle 41">
              <a:extLst>
                <a:ext uri="{FF2B5EF4-FFF2-40B4-BE49-F238E27FC236}">
                  <a16:creationId xmlns:a16="http://schemas.microsoft.com/office/drawing/2014/main" id="{80DB07D9-FE46-4E37-A659-E03A3981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8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9" name="Line 42">
              <a:extLst>
                <a:ext uri="{FF2B5EF4-FFF2-40B4-BE49-F238E27FC236}">
                  <a16:creationId xmlns:a16="http://schemas.microsoft.com/office/drawing/2014/main" id="{F9B556D6-2FF0-4924-88CA-CEDCBACA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2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43">
              <a:extLst>
                <a:ext uri="{FF2B5EF4-FFF2-40B4-BE49-F238E27FC236}">
                  <a16:creationId xmlns:a16="http://schemas.microsoft.com/office/drawing/2014/main" id="{15824280-EE9D-4166-986F-33D80E791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39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1" name="Rectangle 44">
              <a:extLst>
                <a:ext uri="{FF2B5EF4-FFF2-40B4-BE49-F238E27FC236}">
                  <a16:creationId xmlns:a16="http://schemas.microsoft.com/office/drawing/2014/main" id="{B7709D52-847D-4FA0-A6F8-364291D9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67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2" name="Line 45">
              <a:extLst>
                <a:ext uri="{FF2B5EF4-FFF2-40B4-BE49-F238E27FC236}">
                  <a16:creationId xmlns:a16="http://schemas.microsoft.com/office/drawing/2014/main" id="{6E95D342-D63E-4E4A-B552-93746F02C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6">
              <a:extLst>
                <a:ext uri="{FF2B5EF4-FFF2-40B4-BE49-F238E27FC236}">
                  <a16:creationId xmlns:a16="http://schemas.microsoft.com/office/drawing/2014/main" id="{5F8B8018-C748-4DAF-B8C0-17DB3A412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39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Text Box 47">
              <a:extLst>
                <a:ext uri="{FF2B5EF4-FFF2-40B4-BE49-F238E27FC236}">
                  <a16:creationId xmlns:a16="http://schemas.microsoft.com/office/drawing/2014/main" id="{FF126DA1-3D60-4111-B4B0-CA5211C4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5" name="Text Box 48">
              <a:extLst>
                <a:ext uri="{FF2B5EF4-FFF2-40B4-BE49-F238E27FC236}">
                  <a16:creationId xmlns:a16="http://schemas.microsoft.com/office/drawing/2014/main" id="{5B72C457-3B1A-40E9-A80A-522C8668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9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6" name="Line 49">
              <a:extLst>
                <a:ext uri="{FF2B5EF4-FFF2-40B4-BE49-F238E27FC236}">
                  <a16:creationId xmlns:a16="http://schemas.microsoft.com/office/drawing/2014/main" id="{15B56AB9-ADA6-4EA3-830C-F227E2997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0">
              <a:extLst>
                <a:ext uri="{FF2B5EF4-FFF2-40B4-BE49-F238E27FC236}">
                  <a16:creationId xmlns:a16="http://schemas.microsoft.com/office/drawing/2014/main" id="{7C77EABC-29F6-44E3-BF0E-C8B89253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571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Text Box 51">
              <a:extLst>
                <a:ext uri="{FF2B5EF4-FFF2-40B4-BE49-F238E27FC236}">
                  <a16:creationId xmlns:a16="http://schemas.microsoft.com/office/drawing/2014/main" id="{E5F62A87-F9F3-446E-80FA-D3785EFE7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9" name="Text Box 52">
              <a:extLst>
                <a:ext uri="{FF2B5EF4-FFF2-40B4-BE49-F238E27FC236}">
                  <a16:creationId xmlns:a16="http://schemas.microsoft.com/office/drawing/2014/main" id="{F4F400DB-7AD3-4155-B28D-656CCCC21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2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8405" name="Freeform 53">
            <a:extLst>
              <a:ext uri="{FF2B5EF4-FFF2-40B4-BE49-F238E27FC236}">
                <a16:creationId xmlns:a16="http://schemas.microsoft.com/office/drawing/2014/main" id="{03BF652C-4094-40C9-919F-BFD9DE6BE0C4}"/>
              </a:ext>
            </a:extLst>
          </p:cNvPr>
          <p:cNvSpPr>
            <a:spLocks/>
          </p:cNvSpPr>
          <p:nvPr/>
        </p:nvSpPr>
        <p:spPr bwMode="auto">
          <a:xfrm>
            <a:off x="4102100" y="2259013"/>
            <a:ext cx="3430588" cy="1774825"/>
          </a:xfrm>
          <a:custGeom>
            <a:avLst/>
            <a:gdLst>
              <a:gd name="T0" fmla="*/ 2147483646 w 2161"/>
              <a:gd name="T1" fmla="*/ 2147483646 h 1118"/>
              <a:gd name="T2" fmla="*/ 2147483646 w 2161"/>
              <a:gd name="T3" fmla="*/ 2147483646 h 1118"/>
              <a:gd name="T4" fmla="*/ 2147483646 w 2161"/>
              <a:gd name="T5" fmla="*/ 2147483646 h 1118"/>
              <a:gd name="T6" fmla="*/ 2147483646 w 2161"/>
              <a:gd name="T7" fmla="*/ 2147483646 h 1118"/>
              <a:gd name="T8" fmla="*/ 2147483646 w 2161"/>
              <a:gd name="T9" fmla="*/ 2147483646 h 1118"/>
              <a:gd name="T10" fmla="*/ 0 w 2161"/>
              <a:gd name="T11" fmla="*/ 0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1118">
                <a:moveTo>
                  <a:pt x="2160" y="1118"/>
                </a:moveTo>
                <a:cubicBezTo>
                  <a:pt x="2160" y="965"/>
                  <a:pt x="2161" y="813"/>
                  <a:pt x="2109" y="695"/>
                </a:cubicBezTo>
                <a:cubicBezTo>
                  <a:pt x="2057" y="577"/>
                  <a:pt x="1974" y="496"/>
                  <a:pt x="1846" y="407"/>
                </a:cubicBezTo>
                <a:cubicBezTo>
                  <a:pt x="1718" y="318"/>
                  <a:pt x="1534" y="223"/>
                  <a:pt x="1338" y="161"/>
                </a:cubicBezTo>
                <a:cubicBezTo>
                  <a:pt x="1142" y="99"/>
                  <a:pt x="892" y="61"/>
                  <a:pt x="669" y="34"/>
                </a:cubicBezTo>
                <a:cubicBezTo>
                  <a:pt x="446" y="7"/>
                  <a:pt x="112" y="6"/>
                  <a:pt x="0" y="0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6" name="Freeform 54">
            <a:extLst>
              <a:ext uri="{FF2B5EF4-FFF2-40B4-BE49-F238E27FC236}">
                <a16:creationId xmlns:a16="http://schemas.microsoft.com/office/drawing/2014/main" id="{AED25B13-FDA7-48B9-87D6-907256958C03}"/>
              </a:ext>
            </a:extLst>
          </p:cNvPr>
          <p:cNvSpPr>
            <a:spLocks/>
          </p:cNvSpPr>
          <p:nvPr/>
        </p:nvSpPr>
        <p:spPr bwMode="auto">
          <a:xfrm>
            <a:off x="2568575" y="4437063"/>
            <a:ext cx="2447925" cy="565150"/>
          </a:xfrm>
          <a:custGeom>
            <a:avLst/>
            <a:gdLst>
              <a:gd name="T0" fmla="*/ 2147483646 w 1542"/>
              <a:gd name="T1" fmla="*/ 0 h 356"/>
              <a:gd name="T2" fmla="*/ 2147483646 w 1542"/>
              <a:gd name="T3" fmla="*/ 2147483646 h 356"/>
              <a:gd name="T4" fmla="*/ 2147483646 w 1542"/>
              <a:gd name="T5" fmla="*/ 2147483646 h 356"/>
              <a:gd name="T6" fmla="*/ 0 w 1542"/>
              <a:gd name="T7" fmla="*/ 2147483646 h 3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356">
                <a:moveTo>
                  <a:pt x="1542" y="0"/>
                </a:moveTo>
                <a:cubicBezTo>
                  <a:pt x="1513" y="55"/>
                  <a:pt x="1484" y="110"/>
                  <a:pt x="1296" y="144"/>
                </a:cubicBezTo>
                <a:cubicBezTo>
                  <a:pt x="1108" y="178"/>
                  <a:pt x="631" y="169"/>
                  <a:pt x="415" y="204"/>
                </a:cubicBezTo>
                <a:cubicBezTo>
                  <a:pt x="199" y="239"/>
                  <a:pt x="69" y="331"/>
                  <a:pt x="0" y="356"/>
                </a:cubicBezTo>
              </a:path>
            </a:pathLst>
          </a:custGeom>
          <a:noFill/>
          <a:ln w="25400" cap="flat">
            <a:solidFill>
              <a:srgbClr val="FF660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Freeform 55">
            <a:extLst>
              <a:ext uri="{FF2B5EF4-FFF2-40B4-BE49-F238E27FC236}">
                <a16:creationId xmlns:a16="http://schemas.microsoft.com/office/drawing/2014/main" id="{7771D67B-08EB-47E7-ABA6-A63142338C45}"/>
              </a:ext>
            </a:extLst>
          </p:cNvPr>
          <p:cNvSpPr>
            <a:spLocks/>
          </p:cNvSpPr>
          <p:nvPr/>
        </p:nvSpPr>
        <p:spPr bwMode="auto">
          <a:xfrm>
            <a:off x="2433638" y="2241550"/>
            <a:ext cx="1747837" cy="312738"/>
          </a:xfrm>
          <a:custGeom>
            <a:avLst/>
            <a:gdLst>
              <a:gd name="T0" fmla="*/ 0 w 1101"/>
              <a:gd name="T1" fmla="*/ 2147483646 h 197"/>
              <a:gd name="T2" fmla="*/ 2147483646 w 1101"/>
              <a:gd name="T3" fmla="*/ 2147483646 h 197"/>
              <a:gd name="T4" fmla="*/ 2147483646 w 1101"/>
              <a:gd name="T5" fmla="*/ 2147483646 h 197"/>
              <a:gd name="T6" fmla="*/ 2147483646 w 1101"/>
              <a:gd name="T7" fmla="*/ 2147483646 h 197"/>
              <a:gd name="T8" fmla="*/ 2147483646 w 1101"/>
              <a:gd name="T9" fmla="*/ 2147483646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1" h="197">
                <a:moveTo>
                  <a:pt x="0" y="197"/>
                </a:moveTo>
                <a:cubicBezTo>
                  <a:pt x="63" y="145"/>
                  <a:pt x="127" y="94"/>
                  <a:pt x="220" y="62"/>
                </a:cubicBezTo>
                <a:cubicBezTo>
                  <a:pt x="313" y="30"/>
                  <a:pt x="456" y="6"/>
                  <a:pt x="559" y="3"/>
                </a:cubicBezTo>
                <a:cubicBezTo>
                  <a:pt x="662" y="0"/>
                  <a:pt x="749" y="14"/>
                  <a:pt x="839" y="45"/>
                </a:cubicBezTo>
                <a:cubicBezTo>
                  <a:pt x="929" y="76"/>
                  <a:pt x="1057" y="165"/>
                  <a:pt x="1101" y="189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28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1D413AED-9904-4FB3-A77D-6BDD45FA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§2.</a:t>
            </a:r>
            <a:r>
              <a:rPr lang="en-US" altLang="zh-CN" sz="400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2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</a:t>
            </a:r>
            <a:endParaRPr lang="en-US" altLang="zh-CN" sz="4000" b="1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08C0628F-9DDF-43FA-8BEC-EF2989831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572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CC0000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顺序表可用一维数组实现</a:t>
            </a:r>
            <a:endParaRPr kumimoji="1" lang="en-US" altLang="zh-CN" sz="36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8" name="Object 1024">
            <a:extLst>
              <a:ext uri="{FF2B5EF4-FFF2-40B4-BE49-F238E27FC236}">
                <a16:creationId xmlns:a16="http://schemas.microsoft.com/office/drawing/2014/main" id="{116D6C3E-14BF-4C15-B00E-930B5E90A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00250"/>
          <a:ext cx="76962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3" imgW="2235200" imgH="457200" progId="Equation.3">
                  <p:embed/>
                </p:oleObj>
              </mc:Choice>
              <mc:Fallback>
                <p:oleObj name="公式" r:id="rId3" imgW="22352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00250"/>
                        <a:ext cx="76962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5">
            <a:extLst>
              <a:ext uri="{FF2B5EF4-FFF2-40B4-BE49-F238E27FC236}">
                <a16:creationId xmlns:a16="http://schemas.microsoft.com/office/drawing/2014/main" id="{F433B9C8-5F8A-44A4-90CD-193B2231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3434204"/>
            <a:ext cx="84296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921D2844-26C8-437E-B263-34469FE3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720204"/>
            <a:ext cx="7669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1 ) +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3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*l</a:t>
            </a:r>
            <a:endParaRPr kumimoji="1" lang="en-US" altLang="zh-CN" sz="36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5D0F0D8C-25DE-4939-89FE-646220F3C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19100"/>
            <a:ext cx="5486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sz="4800">
                <a:solidFill>
                  <a:srgbClr val="0000FF"/>
                </a:solidFill>
                <a:effectLst/>
                <a:ea typeface="仿宋_GB2312" pitchFamily="49" charset="-122"/>
              </a:rPr>
              <a:t> </a:t>
            </a:r>
            <a:r>
              <a:rPr lang="zh-CN" altLang="en-US" sz="4000" b="0">
                <a:solidFill>
                  <a:srgbClr val="0000FF"/>
                </a:solidFill>
                <a:effectLst/>
                <a:ea typeface="华文新魏" pitchFamily="2" charset="-122"/>
              </a:rPr>
              <a:t>用模板定义的单链表类</a:t>
            </a:r>
            <a:endParaRPr lang="zh-CN" altLang="en-US" sz="4000">
              <a:solidFill>
                <a:srgbClr val="0000FF"/>
              </a:solidFill>
              <a:effectLst/>
              <a:ea typeface="华文新魏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CC12588-69F4-4BD8-8E7E-B7F7D4A98BB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576" y="1181100"/>
            <a:ext cx="8229600" cy="48910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LinkedList.h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	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链表结点类的定义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  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链指针域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(const T&amp; item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item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225F18-9EB7-48CD-806F-217FBA67D3F7}"/>
              </a:ext>
            </a:extLst>
          </p:cNvPr>
          <p:cNvGrpSpPr/>
          <p:nvPr/>
        </p:nvGrpSpPr>
        <p:grpSpPr>
          <a:xfrm>
            <a:off x="827584" y="1943100"/>
            <a:ext cx="7200800" cy="937074"/>
            <a:chOff x="1043608" y="4524830"/>
            <a:chExt cx="7200800" cy="135244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07E67B-5888-4E8D-837F-7DD3C611608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D21B4D-B8E9-4CDF-8F6F-2CAC189DE31E}"/>
                </a:ext>
              </a:extLst>
            </p:cNvPr>
            <p:cNvSpPr txBox="1"/>
            <p:nvPr/>
          </p:nvSpPr>
          <p:spPr>
            <a:xfrm>
              <a:off x="6518920" y="4524830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2FFC8D-8D67-4F7B-8854-8C8683698B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548680"/>
            <a:ext cx="8256587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List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LinearList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单链表类定义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不用继承也可实现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 }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List(const T&amp;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&gt;(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;}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将链表置为空表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Length( )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const;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计算链表的长度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BED018-C2C2-4979-B440-E965BF60EFD4}"/>
              </a:ext>
            </a:extLst>
          </p:cNvPr>
          <p:cNvGrpSpPr/>
          <p:nvPr/>
        </p:nvGrpSpPr>
        <p:grpSpPr>
          <a:xfrm>
            <a:off x="467544" y="1772816"/>
            <a:ext cx="7200800" cy="648072"/>
            <a:chOff x="1043608" y="4240432"/>
            <a:chExt cx="7200800" cy="163684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32E908F-8BD1-496C-90DA-CC5106FE7D34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9B72-1EA0-45F6-AD14-6BE65FEBF95A}"/>
                </a:ext>
              </a:extLst>
            </p:cNvPr>
            <p:cNvSpPr txBox="1"/>
            <p:nvPr/>
          </p:nvSpPr>
          <p:spPr>
            <a:xfrm>
              <a:off x="6407758" y="4240432"/>
              <a:ext cx="1440160" cy="461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D3FA3CD-4772-4D39-8E4A-BADB47BC49D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548680"/>
            <a:ext cx="8243887" cy="5334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Locate(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getData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setData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更新第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元素后插入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	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?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  void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Sort()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4DF8E71-E3DD-4B68-8DAB-779A97401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115888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 dirty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单链表的插入算法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D8C7345-94D9-4FE4-B3AF-DB97F02150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36712"/>
            <a:ext cx="8229600" cy="497522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T&amp; 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插入在链表中第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无插入位置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new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== NULL)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动态分配失败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存储分配错误！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" &lt;&lt;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exit(1)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current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return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			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A5E6DCF-0BC6-4EFA-A3EF-AF8DE6E58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31800"/>
            <a:ext cx="8229600" cy="900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CC0000"/>
                </a:solidFill>
                <a:effectLst/>
                <a:ea typeface="华文新魏" panose="02010800040101010101" pitchFamily="2" charset="-122"/>
              </a:rPr>
              <a:t>单链表的删除算法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18CD9F4-2AE2-4923-9B50-89987BD2F9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333500"/>
            <a:ext cx="8229600" cy="49752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删除链表第</a:t>
            </a:r>
            <a:r>
              <a:rPr lang="en-US" altLang="zh-CN" sz="29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个元素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通过引用参数</a:t>
            </a:r>
            <a:r>
              <a:rPr lang="en-US" altLang="zh-CN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返回元素值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Locate(i</a:t>
            </a:r>
            <a:r>
              <a:rPr lang="en-US" altLang="zh-CN" sz="29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1)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if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||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r>
              <a:rPr lang="en-US" altLang="zh-CN" sz="29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9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删除不成功</a:t>
            </a: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 = 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x = del</a:t>
            </a:r>
            <a:r>
              <a:rPr lang="en-US" altLang="zh-CN" sz="29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delete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del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9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9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4439F9C0-F14F-49A0-8E99-EFA63FE444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549275"/>
            <a:ext cx="4924425" cy="641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前插法建立单链表</a:t>
            </a:r>
            <a:endParaRPr lang="zh-CN" altLang="en-US" sz="4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A0731769-F482-46AA-9AE5-19E65C0D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00200" y="1295400"/>
            <a:ext cx="7543800" cy="3886200"/>
          </a:xfrm>
        </p:spPr>
        <p:txBody>
          <a:bodyPr/>
          <a:lstStyle/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从一个空表开始，重复读入数据：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生成新结点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将读入数据存放到新结点的数据域中</a:t>
            </a:r>
          </a:p>
          <a:p>
            <a:pPr lvl="1">
              <a:spcBef>
                <a:spcPct val="10000"/>
              </a:spcBef>
              <a:buClr>
                <a:srgbClr val="9900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将该新结点插入到链表的前端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直到读入结束符为止。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A618825F-D68F-418F-B412-05F478E82E4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56088"/>
            <a:ext cx="7239000" cy="1585912"/>
            <a:chOff x="672" y="2697"/>
            <a:chExt cx="4560" cy="999"/>
          </a:xfrm>
        </p:grpSpPr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36BCE102-0CDE-44C8-9203-6C138261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736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Rectangle 6">
              <a:extLst>
                <a:ext uri="{FF2B5EF4-FFF2-40B4-BE49-F238E27FC236}">
                  <a16:creationId xmlns:a16="http://schemas.microsoft.com/office/drawing/2014/main" id="{07C8186F-0505-4AEF-9099-F199D437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Rectangle 7">
              <a:extLst>
                <a:ext uri="{FF2B5EF4-FFF2-40B4-BE49-F238E27FC236}">
                  <a16:creationId xmlns:a16="http://schemas.microsoft.com/office/drawing/2014/main" id="{7F9D98A8-F409-4FD6-B9AF-31E9DA3B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5C51489B-7D9D-40A1-909A-382C48188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9BB5CFBE-5E32-40EB-B1F8-9271ABDF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8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Rectangle 10">
              <a:extLst>
                <a:ext uri="{FF2B5EF4-FFF2-40B4-BE49-F238E27FC236}">
                  <a16:creationId xmlns:a16="http://schemas.microsoft.com/office/drawing/2014/main" id="{5D0D09E3-0BD1-4A84-8E4E-4B40A8D39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DBDDFC16-5ED7-4E58-B597-816C6D1D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80"/>
              <a:ext cx="432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DA732B88-55A5-497B-A991-6F516640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D25E3FA1-FF84-4E6A-85BB-EA50733BD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A3C1CE82-7680-44A8-8C27-BF17DEC1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7E81DC24-824A-4886-84E7-989A7F3F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04799323-E676-4CD6-8C75-5034B61AF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99ED387D-2839-4AE4-8A02-82FA18CE4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C7AE452B-2CBE-4CAF-B2A4-B000B460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38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E31F14E2-274A-4D9A-A761-E42C1B1D5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Rectangle 20">
              <a:extLst>
                <a:ext uri="{FF2B5EF4-FFF2-40B4-BE49-F238E27FC236}">
                  <a16:creationId xmlns:a16="http://schemas.microsoft.com/office/drawing/2014/main" id="{81147956-69D6-420E-BD78-BE062667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36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DD930C2D-8F53-4DE1-B3F6-CD5AE02A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240430ED-CAD1-40EA-8FCE-55481D1F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Rectangle 23">
              <a:extLst>
                <a:ext uri="{FF2B5EF4-FFF2-40B4-BE49-F238E27FC236}">
                  <a16:creationId xmlns:a16="http://schemas.microsoft.com/office/drawing/2014/main" id="{2394475C-8C24-4167-919E-B2B66BA86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96E70A8B-125C-4719-AA06-D66818902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504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90882B5B-73F3-4268-AFD7-1C252BF7C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21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Rectangle 26">
              <a:extLst>
                <a:ext uri="{FF2B5EF4-FFF2-40B4-BE49-F238E27FC236}">
                  <a16:creationId xmlns:a16="http://schemas.microsoft.com/office/drawing/2014/main" id="{BDF77385-728E-4ADF-AE0F-31CC57F1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36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id="{5664F40F-BD32-4F26-B10F-3214F803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6" name="Line 28">
              <a:extLst>
                <a:ext uri="{FF2B5EF4-FFF2-40B4-BE49-F238E27FC236}">
                  <a16:creationId xmlns:a16="http://schemas.microsoft.com/office/drawing/2014/main" id="{39AC31C1-E39B-4E93-9C18-1CE37EAEC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76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9F56C4E-D396-4E1C-8C0C-82F4041363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43706"/>
            <a:ext cx="8229600" cy="59705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inputFront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默认值为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while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T&gt;(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插在表前端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2EDCF4A-F492-4F2D-8ECA-D4C24000A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188913"/>
            <a:ext cx="7772400" cy="1049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后插法建立单链表</a:t>
            </a:r>
            <a:endParaRPr lang="zh-CN" altLang="en-US" sz="4000" b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FBF079CA-3B1E-4BDA-8576-12DDF712071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4362" y="1398587"/>
            <a:ext cx="7915275" cy="4114800"/>
          </a:xfrm>
        </p:spPr>
        <p:txBody>
          <a:bodyPr>
            <a:normAutofit/>
          </a:bodyPr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每次将新结点加在插到链表的表尾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设置一个尾指针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last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，总是指向表中最后一个结点，新结点插在它的后面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尾指针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last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初始时置为指向表头结点地址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1AC4828F-3348-4870-BBD3-EFD6AC155206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3949700"/>
            <a:ext cx="7013575" cy="1928813"/>
            <a:chOff x="670" y="2352"/>
            <a:chExt cx="4418" cy="1215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C8D84FB6-65EA-4B1E-BE15-0ADFB07D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59CE048C-ABD5-42FB-8C24-D519295D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91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Rectangle 7">
              <a:extLst>
                <a:ext uri="{FF2B5EF4-FFF2-40B4-BE49-F238E27FC236}">
                  <a16:creationId xmlns:a16="http://schemas.microsoft.com/office/drawing/2014/main" id="{3A766E7E-F3AB-4521-B5FA-3C59334D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8">
              <a:extLst>
                <a:ext uri="{FF2B5EF4-FFF2-40B4-BE49-F238E27FC236}">
                  <a16:creationId xmlns:a16="http://schemas.microsoft.com/office/drawing/2014/main" id="{DA6701AE-98CF-48A2-9CB2-18F609096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91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39F01044-6EEB-4C2E-A794-D5A4DF33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288F0CCE-875D-4B98-8382-1FF2D1E1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E8BADB11-9648-40BD-8252-C518F347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223D7171-D399-4527-9AC2-1ACE71732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9A972EAB-144B-45CB-8CCC-40493559B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0C5AB34D-5E1A-4FA0-B97E-190E44F16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8B6312C1-A620-4D38-97B8-BADEE01C6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14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16">
              <a:extLst>
                <a:ext uri="{FF2B5EF4-FFF2-40B4-BE49-F238E27FC236}">
                  <a16:creationId xmlns:a16="http://schemas.microsoft.com/office/drawing/2014/main" id="{05AFE777-2419-470E-AC9E-E62FC9C5C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91"/>
              <a:ext cx="240" cy="33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980B630D-FB1A-4A82-89DB-F8B45143A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35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8">
              <a:extLst>
                <a:ext uri="{FF2B5EF4-FFF2-40B4-BE49-F238E27FC236}">
                  <a16:creationId xmlns:a16="http://schemas.microsoft.com/office/drawing/2014/main" id="{44B4F2E1-E832-48C8-A30C-CC358350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5" name="Rectangle 19">
              <a:extLst>
                <a:ext uri="{FF2B5EF4-FFF2-40B4-BE49-F238E27FC236}">
                  <a16:creationId xmlns:a16="http://schemas.microsoft.com/office/drawing/2014/main" id="{CFFAED0A-E6A8-4B94-B173-77BFE4B4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15"/>
              <a:ext cx="240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F9A2BBE9-8D9D-4049-AB3E-BB77035F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59"/>
              <a:ext cx="384" cy="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Text Box 21">
              <a:extLst>
                <a:ext uri="{FF2B5EF4-FFF2-40B4-BE49-F238E27FC236}">
                  <a16:creationId xmlns:a16="http://schemas.microsoft.com/office/drawing/2014/main" id="{340CB780-F009-4FDB-A812-768D6A3BF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  <a:endParaRPr kumimoji="1" lang="en-US" altLang="zh-CN" sz="320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8" name="Rectangle 22">
              <a:extLst>
                <a:ext uri="{FF2B5EF4-FFF2-40B4-BE49-F238E27FC236}">
                  <a16:creationId xmlns:a16="http://schemas.microsoft.com/office/drawing/2014/main" id="{7CC0B7BD-5941-46FA-93BE-18054133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91"/>
              <a:ext cx="192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FF7C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9A4A7A11-AADA-457A-9800-C0BBC7F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15"/>
              <a:ext cx="192" cy="33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B11B2569-4A35-4CC4-8AB1-DB9EA4EA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31"/>
              <a:ext cx="336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87EB3A6C-59E4-40E7-9087-987E0975F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40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Text Box 26">
              <a:extLst>
                <a:ext uri="{FF2B5EF4-FFF2-40B4-BE49-F238E27FC236}">
                  <a16:creationId xmlns:a16="http://schemas.microsoft.com/office/drawing/2014/main" id="{FB9A2DAA-9447-4B00-9B58-0F8508CCE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2592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AEA493A9-DF44-48AF-8BDF-34841C796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Text Box 28">
              <a:extLst>
                <a:ext uri="{FF2B5EF4-FFF2-40B4-BE49-F238E27FC236}">
                  <a16:creationId xmlns:a16="http://schemas.microsoft.com/office/drawing/2014/main" id="{D4DCD64C-4231-4346-B15D-B133529E4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2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E344C8C8-6AC1-43FF-AA74-FC562320C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5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6C2388B1-4480-4A20-9800-8C8195735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3" y="2649"/>
              <a:ext cx="289" cy="1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Text Box 31">
              <a:extLst>
                <a:ext uri="{FF2B5EF4-FFF2-40B4-BE49-F238E27FC236}">
                  <a16:creationId xmlns:a16="http://schemas.microsoft.com/office/drawing/2014/main" id="{E6458D01-9C53-4D03-9DB2-85CA9CB54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721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28" name="Line 32">
              <a:extLst>
                <a:ext uri="{FF2B5EF4-FFF2-40B4-BE49-F238E27FC236}">
                  <a16:creationId xmlns:a16="http://schemas.microsoft.com/office/drawing/2014/main" id="{841D2B15-4780-479C-BC05-118D3E0A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264"/>
              <a:ext cx="288" cy="9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Text Box 33">
              <a:extLst>
                <a:ext uri="{FF2B5EF4-FFF2-40B4-BE49-F238E27FC236}">
                  <a16:creationId xmlns:a16="http://schemas.microsoft.com/office/drawing/2014/main" id="{4ECA2FB0-3A74-4E34-9C96-23B66017C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3224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last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59F6DD-F00F-426D-B8D4-74586121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528638"/>
            <a:ext cx="8118475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inputRear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&gt;;	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建立链表的头结点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L.setFirst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(last)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为链表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赋值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while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endTag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  	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指向当前的表尾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 =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val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插入到表末端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last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NULL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表收尾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BBBF02E-38FC-4A5D-9F94-BE93FF06FF9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1293813"/>
            <a:ext cx="8568952" cy="4491484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				</a:t>
            </a:r>
            <a:r>
              <a:rPr lang="en-US" altLang="zh-CN" sz="1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!= 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q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q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从链上摘下该结点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 q;		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B9AFA57-48E8-4A7D-9901-20121035B1F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14400" y="433388"/>
            <a:ext cx="8229600" cy="86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链表置空算法（保留表头结点）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>
            <a:extLst>
              <a:ext uri="{FF2B5EF4-FFF2-40B4-BE49-F238E27FC236}">
                <a16:creationId xmlns:a16="http://schemas.microsoft.com/office/drawing/2014/main" id="{023B17FE-3779-40D5-8982-C92179EF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7704138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顺序表的定义</a:t>
            </a:r>
          </a:p>
          <a:p>
            <a:pPr lvl="1" defTabSz="915988" eaLnBrk="1" hangingPunct="1"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将线性表中的元素相继存放在一个连续的存储空间中</a:t>
            </a:r>
          </a:p>
          <a:p>
            <a:pPr defTabSz="915988" eaLnBrk="1" hangingPunct="1">
              <a:defRPr/>
            </a:pP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defTabSz="915988" eaLnBrk="1" hangingPunct="1"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顺序表的特点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   </a:t>
            </a: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各表项的逻辑顺序与物理顺序一致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  <a:p>
            <a:pPr lvl="1" defTabSz="915988">
              <a:spcBef>
                <a:spcPct val="20000"/>
              </a:spcBef>
              <a:buClr>
                <a:schemeClr val="tx1"/>
              </a:buClr>
              <a:buSzPct val="100000"/>
              <a:buFont typeface="仿宋_GB2312" pitchFamily="49" charset="-122"/>
              <a:buChar char="-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对各个表项可以顺序访问，也可以随机访问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EF017A1-82DD-4AD9-816B-0F3E3ED7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9BD1FA61-1926-474B-9175-DE5FD816F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9D8F52B3-70C3-47F6-A9A7-4391F6D2A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C03D506-12AA-49D3-8ABD-CC9FF5F0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6BFA4842-9B28-436F-9C1F-5166813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4737B82D-D30A-4CAA-95D4-0B70D2F21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01FB8B67-3C31-459D-862F-31339AB0C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5C9997C0-A342-4E75-B06A-26CD0596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0" y="11557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B58A3F26-0D5A-40BE-865E-ED93D66BE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57835944-12B2-46C6-9B1E-1D5F75A6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927100"/>
            <a:ext cx="838200" cy="533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 type="none" w="sm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0F21990C-22F4-4935-BD33-4714A1180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927100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3A920C75-38D0-4456-A80F-1FBE4CD9A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11557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4721F701-FEF7-4EB0-AAAC-AE4083CE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850900"/>
            <a:ext cx="90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C222934F-8FA6-4081-B7CB-FEE22F9C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698500"/>
            <a:ext cx="381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F2783494-FF32-4722-803D-79D731A86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5800" y="698500"/>
            <a:ext cx="457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487F200D-966C-4F28-AA7E-C38591CCD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698500"/>
            <a:ext cx="121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D0090F32-C770-4AB4-BB71-297E5FAA9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4605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813BEE9A-C019-4BA3-BB60-A397474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5367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DFDB69A4-CDF8-457B-B81B-3F3C3FF5D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600" y="850900"/>
            <a:ext cx="3048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22">
            <a:extLst>
              <a:ext uri="{FF2B5EF4-FFF2-40B4-BE49-F238E27FC236}">
                <a16:creationId xmlns:a16="http://schemas.microsoft.com/office/drawing/2014/main" id="{10F263AD-FBFC-42BC-84D7-3F6116A09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850900"/>
            <a:ext cx="228600" cy="7620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6" name="Text Box 58">
            <a:extLst>
              <a:ext uri="{FF2B5EF4-FFF2-40B4-BE49-F238E27FC236}">
                <a16:creationId xmlns:a16="http://schemas.microsoft.com/office/drawing/2014/main" id="{8A11834A-2949-4514-B26D-192A034FD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7" name="Text Box 59">
            <a:extLst>
              <a:ext uri="{FF2B5EF4-FFF2-40B4-BE49-F238E27FC236}">
                <a16:creationId xmlns:a16="http://schemas.microsoft.com/office/drawing/2014/main" id="{6076E220-2D3F-4B7D-A6B9-ECDFB856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9" name="Text Box 61">
            <a:extLst>
              <a:ext uri="{FF2B5EF4-FFF2-40B4-BE49-F238E27FC236}">
                <a16:creationId xmlns:a16="http://schemas.microsoft.com/office/drawing/2014/main" id="{6D0DB54E-2D9F-4751-8740-16E2A92F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850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F19D7D8-054B-4209-851F-5CCC39DA5748}"/>
              </a:ext>
            </a:extLst>
          </p:cNvPr>
          <p:cNvGrpSpPr/>
          <p:nvPr/>
        </p:nvGrpSpPr>
        <p:grpSpPr>
          <a:xfrm>
            <a:off x="1168400" y="2146300"/>
            <a:ext cx="6316663" cy="1417638"/>
            <a:chOff x="1168400" y="2146300"/>
            <a:chExt cx="6316663" cy="1417638"/>
          </a:xfrm>
        </p:grpSpPr>
        <p:sp>
          <p:nvSpPr>
            <p:cNvPr id="58391" name="Rectangle 23">
              <a:extLst>
                <a:ext uri="{FF2B5EF4-FFF2-40B4-BE49-F238E27FC236}">
                  <a16:creationId xmlns:a16="http://schemas.microsoft.com/office/drawing/2014/main" id="{AF8BBFDC-DA31-4B09-AF8D-102F2419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17789FEA-3DDE-4EBA-8C19-7A8A1ADF5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B155FA3B-A592-4C5B-9086-359E3035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2603500"/>
              <a:ext cx="20494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Rectangle 26">
              <a:extLst>
                <a:ext uri="{FF2B5EF4-FFF2-40B4-BE49-F238E27FC236}">
                  <a16:creationId xmlns:a16="http://schemas.microsoft.com/office/drawing/2014/main" id="{B5B2523F-44EA-4DFB-A719-C9748021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2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470599C8-41E9-4AC2-943D-053E40A3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1063" y="2603500"/>
              <a:ext cx="6858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8">
              <a:extLst>
                <a:ext uri="{FF2B5EF4-FFF2-40B4-BE49-F238E27FC236}">
                  <a16:creationId xmlns:a16="http://schemas.microsoft.com/office/drawing/2014/main" id="{2A43FECC-4280-4BA3-BF09-EBF07A5D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6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Rectangle 29">
              <a:extLst>
                <a:ext uri="{FF2B5EF4-FFF2-40B4-BE49-F238E27FC236}">
                  <a16:creationId xmlns:a16="http://schemas.microsoft.com/office/drawing/2014/main" id="{D0AA2558-CF71-447E-B8C0-3A287D30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2374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398" name="Line 30">
              <a:extLst>
                <a:ext uri="{FF2B5EF4-FFF2-40B4-BE49-F238E27FC236}">
                  <a16:creationId xmlns:a16="http://schemas.microsoft.com/office/drawing/2014/main" id="{9F62784D-F6AE-4607-9618-6DDEF222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2374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31">
              <a:extLst>
                <a:ext uri="{FF2B5EF4-FFF2-40B4-BE49-F238E27FC236}">
                  <a16:creationId xmlns:a16="http://schemas.microsoft.com/office/drawing/2014/main" id="{22C71165-7101-4572-B74B-0F2AC9B3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2603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Text Box 32">
              <a:extLst>
                <a:ext uri="{FF2B5EF4-FFF2-40B4-BE49-F238E27FC236}">
                  <a16:creationId xmlns:a16="http://schemas.microsoft.com/office/drawing/2014/main" id="{1A66AF17-8928-4475-A50E-930996A1F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2298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08" name="Line 40">
              <a:extLst>
                <a:ext uri="{FF2B5EF4-FFF2-40B4-BE49-F238E27FC236}">
                  <a16:creationId xmlns:a16="http://schemas.microsoft.com/office/drawing/2014/main" id="{74691BA3-DF45-4E22-A401-FD643683C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3800" y="21463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41">
              <a:extLst>
                <a:ext uri="{FF2B5EF4-FFF2-40B4-BE49-F238E27FC236}">
                  <a16:creationId xmlns:a16="http://schemas.microsoft.com/office/drawing/2014/main" id="{64059098-6698-4E14-B67B-441CD4ED9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21463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42">
              <a:extLst>
                <a:ext uri="{FF2B5EF4-FFF2-40B4-BE49-F238E27FC236}">
                  <a16:creationId xmlns:a16="http://schemas.microsoft.com/office/drawing/2014/main" id="{F2F862C4-5974-4F6B-B4F3-7713206BB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2146300"/>
              <a:ext cx="25908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Line 46">
              <a:extLst>
                <a:ext uri="{FF2B5EF4-FFF2-40B4-BE49-F238E27FC236}">
                  <a16:creationId xmlns:a16="http://schemas.microsoft.com/office/drawing/2014/main" id="{D519C97E-C2C2-4D75-BA6D-0FC85A23E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1800" y="2908300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Text Box 47">
              <a:extLst>
                <a:ext uri="{FF2B5EF4-FFF2-40B4-BE49-F238E27FC236}">
                  <a16:creationId xmlns:a16="http://schemas.microsoft.com/office/drawing/2014/main" id="{14C62C67-616E-4433-8238-99995F1E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0" y="2984500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6" name="Line 48">
              <a:extLst>
                <a:ext uri="{FF2B5EF4-FFF2-40B4-BE49-F238E27FC236}">
                  <a16:creationId xmlns:a16="http://schemas.microsoft.com/office/drawing/2014/main" id="{5614757B-FCFA-464C-A61A-466DAA0EA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4200" y="2298700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7" name="Line 49">
              <a:extLst>
                <a:ext uri="{FF2B5EF4-FFF2-40B4-BE49-F238E27FC236}">
                  <a16:creationId xmlns:a16="http://schemas.microsoft.com/office/drawing/2014/main" id="{A27B65A0-945E-401C-A709-58771CC2C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2298700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8" name="Text Box 60">
              <a:extLst>
                <a:ext uri="{FF2B5EF4-FFF2-40B4-BE49-F238E27FC236}">
                  <a16:creationId xmlns:a16="http://schemas.microsoft.com/office/drawing/2014/main" id="{66FFA45D-F21F-4C0E-852E-4C8684D45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9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0" name="Text Box 62">
              <a:extLst>
                <a:ext uri="{FF2B5EF4-FFF2-40B4-BE49-F238E27FC236}">
                  <a16:creationId xmlns:a16="http://schemas.microsoft.com/office/drawing/2014/main" id="{4D9EB894-7042-4FBB-A23E-B152B79BE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0" y="22987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236392-BE8B-407E-8976-6E070D5C9803}"/>
              </a:ext>
            </a:extLst>
          </p:cNvPr>
          <p:cNvGrpSpPr/>
          <p:nvPr/>
        </p:nvGrpSpPr>
        <p:grpSpPr>
          <a:xfrm>
            <a:off x="1168400" y="3594100"/>
            <a:ext cx="6705600" cy="1447801"/>
            <a:chOff x="1168400" y="3594100"/>
            <a:chExt cx="6705600" cy="1447801"/>
          </a:xfrm>
        </p:grpSpPr>
        <p:sp>
          <p:nvSpPr>
            <p:cNvPr id="58413" name="Line 45">
              <a:extLst>
                <a:ext uri="{FF2B5EF4-FFF2-40B4-BE49-F238E27FC236}">
                  <a16:creationId xmlns:a16="http://schemas.microsoft.com/office/drawing/2014/main" id="{06A281D5-3894-4CF7-AB88-9699BE9AA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000" y="3594100"/>
              <a:ext cx="381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Rectangle 33">
              <a:extLst>
                <a:ext uri="{FF2B5EF4-FFF2-40B4-BE49-F238E27FC236}">
                  <a16:creationId xmlns:a16="http://schemas.microsoft.com/office/drawing/2014/main" id="{9A309D0E-BFF3-4971-9870-4B5010C17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Line 34">
              <a:extLst>
                <a:ext uri="{FF2B5EF4-FFF2-40B4-BE49-F238E27FC236}">
                  <a16:creationId xmlns:a16="http://schemas.microsoft.com/office/drawing/2014/main" id="{ADF12CE3-3F42-4A0E-80E0-DF1A9450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5B9DCA5A-E843-4979-B4A0-276D99A2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4051300"/>
              <a:ext cx="342106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4" name="Rectangle 36">
              <a:extLst>
                <a:ext uri="{FF2B5EF4-FFF2-40B4-BE49-F238E27FC236}">
                  <a16:creationId xmlns:a16="http://schemas.microsoft.com/office/drawing/2014/main" id="{B0632A5E-D379-47C2-A506-5B56116D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8227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05" name="Line 37">
              <a:extLst>
                <a:ext uri="{FF2B5EF4-FFF2-40B4-BE49-F238E27FC236}">
                  <a16:creationId xmlns:a16="http://schemas.microsoft.com/office/drawing/2014/main" id="{7BABB152-DB91-4D0D-B79E-8C4566C2C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263" y="38227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6" name="Line 38">
              <a:extLst>
                <a:ext uri="{FF2B5EF4-FFF2-40B4-BE49-F238E27FC236}">
                  <a16:creationId xmlns:a16="http://schemas.microsoft.com/office/drawing/2014/main" id="{A6F518C9-68B9-4ABC-B5A2-345B484E5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40513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7" name="Text Box 39">
              <a:extLst>
                <a:ext uri="{FF2B5EF4-FFF2-40B4-BE49-F238E27FC236}">
                  <a16:creationId xmlns:a16="http://schemas.microsoft.com/office/drawing/2014/main" id="{4C0043CA-0C14-45FB-9709-45B38D9FF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7465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1" name="Line 43">
              <a:extLst>
                <a:ext uri="{FF2B5EF4-FFF2-40B4-BE49-F238E27FC236}">
                  <a16:creationId xmlns:a16="http://schemas.microsoft.com/office/drawing/2014/main" id="{5B5BE943-5357-4D32-8C18-7BA006A90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594100"/>
              <a:ext cx="381000" cy="228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44">
              <a:extLst>
                <a:ext uri="{FF2B5EF4-FFF2-40B4-BE49-F238E27FC236}">
                  <a16:creationId xmlns:a16="http://schemas.microsoft.com/office/drawing/2014/main" id="{D4D35D93-3297-4BE8-AD83-0886DA516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800" y="3594100"/>
              <a:ext cx="457200" cy="381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8" name="Line 50">
              <a:extLst>
                <a:ext uri="{FF2B5EF4-FFF2-40B4-BE49-F238E27FC236}">
                  <a16:creationId xmlns:a16="http://schemas.microsoft.com/office/drawing/2014/main" id="{D066BE58-8E86-47A7-B14C-E09102B13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3400" y="43862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9" name="Text Box 51">
              <a:extLst>
                <a:ext uri="{FF2B5EF4-FFF2-40B4-BE49-F238E27FC236}">
                  <a16:creationId xmlns:a16="http://schemas.microsoft.com/office/drawing/2014/main" id="{F96A20C5-0145-4027-8856-BF592658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3400" y="4462463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20" name="Line 52">
              <a:extLst>
                <a:ext uri="{FF2B5EF4-FFF2-40B4-BE49-F238E27FC236}">
                  <a16:creationId xmlns:a16="http://schemas.microsoft.com/office/drawing/2014/main" id="{2784D0AA-6E66-42D7-941C-22E87574C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5800" y="3776663"/>
              <a:ext cx="3048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53">
              <a:extLst>
                <a:ext uri="{FF2B5EF4-FFF2-40B4-BE49-F238E27FC236}">
                  <a16:creationId xmlns:a16="http://schemas.microsoft.com/office/drawing/2014/main" id="{94FC9E7F-ED1C-4E36-BFEC-43FCE401B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3776663"/>
              <a:ext cx="228600" cy="7620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Text Box 63">
              <a:extLst>
                <a:ext uri="{FF2B5EF4-FFF2-40B4-BE49-F238E27FC236}">
                  <a16:creationId xmlns:a16="http://schemas.microsoft.com/office/drawing/2014/main" id="{1C28DB44-645B-4A20-9D45-E35250310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4800" y="37465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EBA134-98AB-427E-880C-111AB5318083}"/>
              </a:ext>
            </a:extLst>
          </p:cNvPr>
          <p:cNvGrpSpPr/>
          <p:nvPr/>
        </p:nvGrpSpPr>
        <p:grpSpPr>
          <a:xfrm>
            <a:off x="1168400" y="4965700"/>
            <a:ext cx="3200401" cy="1295401"/>
            <a:chOff x="1168400" y="4965700"/>
            <a:chExt cx="3200401" cy="1295401"/>
          </a:xfrm>
        </p:grpSpPr>
        <p:sp>
          <p:nvSpPr>
            <p:cNvPr id="58422" name="Rectangle 54">
              <a:extLst>
                <a:ext uri="{FF2B5EF4-FFF2-40B4-BE49-F238E27FC236}">
                  <a16:creationId xmlns:a16="http://schemas.microsoft.com/office/drawing/2014/main" id="{727A025E-7858-4CE5-861B-E5E7CB33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041900"/>
              <a:ext cx="838200" cy="5334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 type="none" w="sm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23" name="Line 55">
              <a:extLst>
                <a:ext uri="{FF2B5EF4-FFF2-40B4-BE49-F238E27FC236}">
                  <a16:creationId xmlns:a16="http://schemas.microsoft.com/office/drawing/2014/main" id="{6DED72DB-BC3E-4625-87C8-8DEC0878B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463" y="5041900"/>
              <a:ext cx="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4" name="Line 56">
              <a:extLst>
                <a:ext uri="{FF2B5EF4-FFF2-40B4-BE49-F238E27FC236}">
                  <a16:creationId xmlns:a16="http://schemas.microsoft.com/office/drawing/2014/main" id="{D48D3925-5C08-4405-8C95-CCD5CD128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863" y="52705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5" name="Text Box 57">
              <a:extLst>
                <a:ext uri="{FF2B5EF4-FFF2-40B4-BE49-F238E27FC236}">
                  <a16:creationId xmlns:a16="http://schemas.microsoft.com/office/drawing/2014/main" id="{FF65310C-C9D1-42CC-9337-99D3D4C6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4965700"/>
              <a:ext cx="9064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32" name="Line 64">
              <a:extLst>
                <a:ext uri="{FF2B5EF4-FFF2-40B4-BE49-F238E27FC236}">
                  <a16:creationId xmlns:a16="http://schemas.microsoft.com/office/drawing/2014/main" id="{4527EEFB-7261-4089-8E10-63867054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5605463"/>
              <a:ext cx="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Text Box 65">
              <a:extLst>
                <a:ext uri="{FF2B5EF4-FFF2-40B4-BE49-F238E27FC236}">
                  <a16:creationId xmlns:a16="http://schemas.microsoft.com/office/drawing/2014/main" id="{9CA6C7F4-A70B-4442-8EFC-D13B6CA7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63" y="5681663"/>
              <a:ext cx="1493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FB4D28C9-E93B-4C34-ABD8-B0CAF8DEA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620713"/>
            <a:ext cx="8183563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sz="4000" b="0" dirty="0">
                <a:solidFill>
                  <a:srgbClr val="CC0000"/>
                </a:solidFill>
                <a:effectLst/>
                <a:ea typeface="华文新魏" pitchFamily="2" charset="-122"/>
              </a:rPr>
              <a:t>单链表的搜索算法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38679A-8EB4-41F9-BAFF-5ACF2B5117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1196752"/>
            <a:ext cx="8229600" cy="496252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Search(T 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在表中搜索含数据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搜索成功时函数返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该结点地址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LinkNode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first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while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!= NULL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!= x 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 = current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沿着链找含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>
            <a:extLst>
              <a:ext uri="{FF2B5EF4-FFF2-40B4-BE49-F238E27FC236}">
                <a16:creationId xmlns:a16="http://schemas.microsoft.com/office/drawing/2014/main" id="{5B8083A1-A3E7-44E7-82FF-E2674AEE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47EC5503-C2DB-44BC-B3F0-47147117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81015"/>
            <a:ext cx="4319587" cy="44896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1800" dirty="0">
                <a:solidFill>
                  <a:srgbClr val="0000CC"/>
                </a:solidFill>
              </a:rPr>
              <a:t>问题描述：</a:t>
            </a:r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zh-CN" altLang="en-US" sz="1800" dirty="0"/>
              <a:t>输入一个链表，反转链表后，输出新链表的表头。</a:t>
            </a:r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解题思路：</a:t>
            </a:r>
          </a:p>
          <a:p>
            <a:r>
              <a:rPr lang="zh-CN" altLang="en-US" sz="1800" dirty="0"/>
              <a:t>设置三个指针，</a:t>
            </a:r>
            <a:r>
              <a:rPr lang="en-US" altLang="zh-CN" sz="1800" dirty="0"/>
              <a:t>q</a:t>
            </a:r>
            <a:r>
              <a:rPr lang="zh-CN" altLang="en-US" sz="1800" dirty="0"/>
              <a:t>为当前结点，</a:t>
            </a:r>
            <a:r>
              <a:rPr lang="en-US" altLang="zh-CN" sz="1800" dirty="0"/>
              <a:t>p</a:t>
            </a:r>
            <a:r>
              <a:rPr lang="zh-CN" altLang="en-US" sz="1800" dirty="0"/>
              <a:t>为当前结点的前一个结点，</a:t>
            </a:r>
            <a:r>
              <a:rPr lang="en-US" altLang="zh-CN" sz="1800" dirty="0"/>
              <a:t>r</a:t>
            </a:r>
            <a:r>
              <a:rPr lang="zh-CN" altLang="en-US" sz="1800" dirty="0"/>
              <a:t>为当前节点的下一个结点，需要</a:t>
            </a:r>
            <a:r>
              <a:rPr lang="en-US" altLang="zh-CN" sz="1800" dirty="0"/>
              <a:t>q</a:t>
            </a:r>
            <a:r>
              <a:rPr lang="zh-CN" altLang="en-US" sz="1800" dirty="0"/>
              <a:t>和</a:t>
            </a:r>
            <a:r>
              <a:rPr lang="en-US" altLang="zh-CN" sz="1800" dirty="0"/>
              <a:t>r</a:t>
            </a:r>
            <a:r>
              <a:rPr lang="zh-CN" altLang="en-US" sz="1800" dirty="0"/>
              <a:t>的目的是让当前结点从</a:t>
            </a:r>
            <a:r>
              <a:rPr lang="en-US" altLang="zh-CN" sz="1800" dirty="0"/>
              <a:t>p&gt;&gt;q&gt;&gt;r&gt;&gt;next</a:t>
            </a:r>
            <a:r>
              <a:rPr lang="zh-CN" altLang="en-US" sz="1800" dirty="0"/>
              <a:t>变成</a:t>
            </a:r>
            <a:r>
              <a:rPr lang="en-US" altLang="zh-CN" sz="1800" dirty="0"/>
              <a:t>q&gt;&gt;p</a:t>
            </a:r>
            <a:r>
              <a:rPr lang="zh-CN" altLang="en-US" sz="1800" dirty="0"/>
              <a:t>和</a:t>
            </a:r>
            <a:r>
              <a:rPr lang="en-US" altLang="zh-CN" sz="1800" dirty="0"/>
              <a:t>r&gt;&gt;next</a:t>
            </a:r>
            <a:r>
              <a:rPr lang="zh-CN" altLang="en-US" sz="1800" dirty="0"/>
              <a:t>的过程中，</a:t>
            </a:r>
            <a:r>
              <a:rPr lang="en-US" altLang="zh-CN" sz="1800" dirty="0"/>
              <a:t>q</a:t>
            </a:r>
            <a:r>
              <a:rPr lang="zh-CN" altLang="en-US" sz="1800" dirty="0"/>
              <a:t>结点反转所指方向，</a:t>
            </a:r>
            <a:r>
              <a:rPr lang="en-US" altLang="zh-CN" sz="1800" dirty="0"/>
              <a:t>r</a:t>
            </a:r>
            <a:r>
              <a:rPr lang="zh-CN" altLang="en-US" sz="1800" dirty="0"/>
              <a:t>结点保存地址防止链表断开。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66FF"/>
                </a:solidFill>
              </a:rPr>
              <a:t>‘&gt;&gt;’</a:t>
            </a:r>
            <a:r>
              <a:rPr lang="zh-CN" altLang="en-US" sz="1800" dirty="0">
                <a:solidFill>
                  <a:srgbClr val="0066FF"/>
                </a:solidFill>
              </a:rPr>
              <a:t>代表前后继关系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>
                <a:solidFill>
                  <a:srgbClr val="0000CC"/>
                </a:solidFill>
              </a:rPr>
              <a:t>需要注意的点：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、是否是带表头结点的单链表，如果不是，输入的头结点是</a:t>
            </a:r>
            <a:r>
              <a:rPr lang="en-US" altLang="zh-CN" sz="1800" dirty="0"/>
              <a:t>null</a:t>
            </a:r>
            <a:r>
              <a:rPr lang="zh-CN" altLang="en-US" sz="1800" dirty="0"/>
              <a:t>时返回。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、链表检查到结尾的条件。</a:t>
            </a:r>
            <a:endParaRPr lang="en-US" altLang="zh-CN" sz="1800" dirty="0"/>
          </a:p>
        </p:txBody>
      </p:sp>
      <p:pic>
        <p:nvPicPr>
          <p:cNvPr id="60420" name="Picture 3" descr="https://ws2.sinaimg.cn/large/0069RVTdly1fu3v5nxz7zj30x40vw7ac.jpg">
            <a:extLst>
              <a:ext uri="{FF2B5EF4-FFF2-40B4-BE49-F238E27FC236}">
                <a16:creationId xmlns:a16="http://schemas.microsoft.com/office/drawing/2014/main" id="{A3D3933F-9914-426F-AAAF-2CC6A128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06" y="1208088"/>
            <a:ext cx="38163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>
            <a:extLst>
              <a:ext uri="{FF2B5EF4-FFF2-40B4-BE49-F238E27FC236}">
                <a16:creationId xmlns:a16="http://schemas.microsoft.com/office/drawing/2014/main" id="{2E56DE7E-9730-41A3-9C12-5FF9442F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67" y="18864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补充算法：单链表的逆置</a:t>
            </a:r>
            <a:endParaRPr lang="zh-CN" altLang="en-US" sz="2800" dirty="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42277E30-40D7-424A-A895-BE3CDC3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30" y="722129"/>
            <a:ext cx="7632203" cy="55976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57132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List::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ReverseList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* head)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if(head == NULL)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	return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pre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333333"/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next = NULL;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while(head != NULL)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{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next = head-&gt;link;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head-&gt;link = pre;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pre = head;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	head = next;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}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      return  pre ; </a:t>
            </a:r>
          </a:p>
          <a:p>
            <a:r>
              <a:rPr lang="en-US" altLang="zh-CN" b="1" dirty="0">
                <a:solidFill>
                  <a:srgbClr val="333333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B8B6A1A3-DEC7-4B2C-B6AB-1C0539CB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线性链表的其他变形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0942DC4-BF4D-43DF-89EA-FA5EFA38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6113"/>
            <a:ext cx="67579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  <a:p>
            <a:pPr marL="342900" indent="-342900" defTabSz="915988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双向链表</a:t>
            </a:r>
            <a:endParaRPr lang="en-US" altLang="zh-CN" sz="40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12A2A18-7C2C-4AE9-AB27-CF8CABBE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循环链表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Circular List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D068FFF9-A28C-4B10-8316-C8F5AE6F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>
            <a:extLst>
              <a:ext uri="{FF2B5EF4-FFF2-40B4-BE49-F238E27FC236}">
                <a16:creationId xmlns:a16="http://schemas.microsoft.com/office/drawing/2014/main" id="{FEB500F6-E693-4524-AFB3-FB460E60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7200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Rectangle 5">
            <a:extLst>
              <a:ext uri="{FF2B5EF4-FFF2-40B4-BE49-F238E27FC236}">
                <a16:creationId xmlns:a16="http://schemas.microsoft.com/office/drawing/2014/main" id="{08FB9537-C089-457D-9FFC-199D55D1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5594375"/>
            <a:ext cx="642143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带表头结点的循环链表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189A1369-87FF-429B-ACE4-36BEC072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232175"/>
            <a:ext cx="3303588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47FD893-D864-4EC5-9565-4B1EE4DD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循环链表的特点：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循环链表最后一个结点的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link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指针不 为 0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)，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而是指向了表的前端。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只要知道表中某一结点的地址，就可搜寻到所有其他结点的地址。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1FF2BB0-6BFB-4FD9-ACD2-D983D14145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268760"/>
            <a:ext cx="8229600" cy="48133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link = next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E d,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*next =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data = 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link = next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BA4E3B0B-7D78-4F91-B49C-CE3F620249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0438" y="692150"/>
            <a:ext cx="8183562" cy="628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b="0">
                <a:solidFill>
                  <a:srgbClr val="0000FF"/>
                </a:solidFill>
                <a:effectLst/>
                <a:ea typeface="华文新魏" pitchFamily="2" charset="-122"/>
              </a:rPr>
              <a:t>循环链表类的定义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9D1B16A-B0F8-49CA-B1B4-E2C0F79889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548680"/>
            <a:ext cx="8229600" cy="56054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&gt;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CircList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LinearList&lt;T&gt;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*first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*last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//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头指针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public: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CircList(const T x)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CircList(CircList&lt;T&gt;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L)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CircList()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Length() const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计算链表长度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link == first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CircLinkNode&lt;T&gt; *getHead() 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		                                       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返回表头结点地址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6C5C07C-6659-497E-8588-0B352BAC80E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552" y="548680"/>
            <a:ext cx="8229600" cy="55229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void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setHead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*p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设置表头结点地址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*Search ( T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*Locate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T *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getData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    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setData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bool Insert (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,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 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bool Remove (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循环链表与单链表的操作实现，最主要的不同就是扫描到链尾，遇到的不是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，而是表头。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67C859-BEC3-4600-A952-289F31E935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46088"/>
            <a:ext cx="82296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顺序表的静态存储和动态存储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64CF3D10-E643-4FA1-B878-636ED7A5E6D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25550"/>
            <a:ext cx="8229600" cy="5016500"/>
          </a:xfrm>
        </p:spPr>
        <p:txBody>
          <a:bodyPr/>
          <a:lstStyle/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#define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100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data[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];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顺序表的静态存储表示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zh-CN" sz="1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int T;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struct {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T *data;                  </a:t>
            </a:r>
            <a:r>
              <a:rPr lang="en-US" altLang="zh-CN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顺序表的动态存储表示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 n;</a:t>
            </a:r>
          </a:p>
          <a:p>
            <a:pPr algn="just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SeqList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36335029-4137-4B56-9982-5B4E19DB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303838"/>
            <a:ext cx="22653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u="sng"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BBE92C1D-0117-41AD-906F-4A2E8E29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685800"/>
            <a:ext cx="4437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循环链表的搜索算法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B73C04C2-CE08-4C18-B873-94FB7575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57825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Arial Narrow" panose="020B0606020202030204" pitchFamily="34" charset="0"/>
              </a:rPr>
              <a:t>搜索</a:t>
            </a:r>
            <a:r>
              <a:rPr kumimoji="1" lang="en-US" altLang="zh-CN">
                <a:latin typeface="Arial Narrow" panose="020B0606020202030204" pitchFamily="34" charset="0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13" name="Group 5">
            <a:extLst>
              <a:ext uri="{FF2B5EF4-FFF2-40B4-BE49-F238E27FC236}">
                <a16:creationId xmlns:a16="http://schemas.microsoft.com/office/drawing/2014/main" id="{E8550004-F385-45C3-A88D-357CF580D2DC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1638300"/>
            <a:ext cx="7854950" cy="1682750"/>
            <a:chOff x="302" y="864"/>
            <a:chExt cx="4948" cy="1060"/>
          </a:xfrm>
        </p:grpSpPr>
        <p:sp>
          <p:nvSpPr>
            <p:cNvPr id="68659" name="Text Box 6">
              <a:extLst>
                <a:ext uri="{FF2B5EF4-FFF2-40B4-BE49-F238E27FC236}">
                  <a16:creationId xmlns:a16="http://schemas.microsoft.com/office/drawing/2014/main" id="{5874BDDE-367E-484E-84E6-5BA41AF3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45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60" name="Text Box 7">
              <a:extLst>
                <a:ext uri="{FF2B5EF4-FFF2-40B4-BE49-F238E27FC236}">
                  <a16:creationId xmlns:a16="http://schemas.microsoft.com/office/drawing/2014/main" id="{9C3BAC42-FA57-43F4-B5E8-FA5916BA0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494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>
                  <a:latin typeface="Arial Narrow" panose="020B0606020202030204" pitchFamily="34" charset="0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8661" name="Group 8">
              <a:extLst>
                <a:ext uri="{FF2B5EF4-FFF2-40B4-BE49-F238E27FC236}">
                  <a16:creationId xmlns:a16="http://schemas.microsoft.com/office/drawing/2014/main" id="{0F0C26E4-B268-4F0C-9F3C-13C2F5133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864"/>
              <a:ext cx="4594" cy="1056"/>
              <a:chOff x="302" y="864"/>
              <a:chExt cx="4594" cy="1056"/>
            </a:xfrm>
          </p:grpSpPr>
          <p:sp>
            <p:nvSpPr>
              <p:cNvPr id="68662" name="Rectangle 9" descr="白色大理石">
                <a:extLst>
                  <a:ext uri="{FF2B5EF4-FFF2-40B4-BE49-F238E27FC236}">
                    <a16:creationId xmlns:a16="http://schemas.microsoft.com/office/drawing/2014/main" id="{FC2D34CC-7C4A-4E76-A841-3092AC0E5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3" name="Line 10">
                <a:extLst>
                  <a:ext uri="{FF2B5EF4-FFF2-40B4-BE49-F238E27FC236}">
                    <a16:creationId xmlns:a16="http://schemas.microsoft.com/office/drawing/2014/main" id="{12F9059E-01B5-4B78-A300-2DD522CC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4" name="Line 11">
                <a:extLst>
                  <a:ext uri="{FF2B5EF4-FFF2-40B4-BE49-F238E27FC236}">
                    <a16:creationId xmlns:a16="http://schemas.microsoft.com/office/drawing/2014/main" id="{F8ABE616-EB04-4AAD-A958-C87DBFD13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5" name="Rectangle 12" descr="白色大理石">
                <a:extLst>
                  <a:ext uri="{FF2B5EF4-FFF2-40B4-BE49-F238E27FC236}">
                    <a16:creationId xmlns:a16="http://schemas.microsoft.com/office/drawing/2014/main" id="{4275281A-DA03-4360-879F-27C93BEE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6" name="Line 13">
                <a:extLst>
                  <a:ext uri="{FF2B5EF4-FFF2-40B4-BE49-F238E27FC236}">
                    <a16:creationId xmlns:a16="http://schemas.microsoft.com/office/drawing/2014/main" id="{D40E9A3B-73E5-4D66-A6DF-EBA489952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7" name="Line 14">
                <a:extLst>
                  <a:ext uri="{FF2B5EF4-FFF2-40B4-BE49-F238E27FC236}">
                    <a16:creationId xmlns:a16="http://schemas.microsoft.com/office/drawing/2014/main" id="{2D78C254-3521-4849-B831-3326EFDD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8" name="Rectangle 15" descr="白色大理石">
                <a:extLst>
                  <a:ext uri="{FF2B5EF4-FFF2-40B4-BE49-F238E27FC236}">
                    <a16:creationId xmlns:a16="http://schemas.microsoft.com/office/drawing/2014/main" id="{BBF01A0E-E4A6-4705-B373-61E6875D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9" name="Line 16">
                <a:extLst>
                  <a:ext uri="{FF2B5EF4-FFF2-40B4-BE49-F238E27FC236}">
                    <a16:creationId xmlns:a16="http://schemas.microsoft.com/office/drawing/2014/main" id="{587D5319-EFEB-452F-B230-A0E8C35CE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Line 17">
                <a:extLst>
                  <a:ext uri="{FF2B5EF4-FFF2-40B4-BE49-F238E27FC236}">
                    <a16:creationId xmlns:a16="http://schemas.microsoft.com/office/drawing/2014/main" id="{7C50913A-8C1A-4BD6-A2CE-A177C5CE9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Rectangle 18" descr="白色大理石">
                <a:extLst>
                  <a:ext uri="{FF2B5EF4-FFF2-40B4-BE49-F238E27FC236}">
                    <a16:creationId xmlns:a16="http://schemas.microsoft.com/office/drawing/2014/main" id="{A5188002-FC07-4AAF-A78D-BA5AE0378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2" name="Line 19">
                <a:extLst>
                  <a:ext uri="{FF2B5EF4-FFF2-40B4-BE49-F238E27FC236}">
                    <a16:creationId xmlns:a16="http://schemas.microsoft.com/office/drawing/2014/main" id="{56A25634-1B2C-429E-A1F5-E18119F20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3" name="Line 20">
                <a:extLst>
                  <a:ext uri="{FF2B5EF4-FFF2-40B4-BE49-F238E27FC236}">
                    <a16:creationId xmlns:a16="http://schemas.microsoft.com/office/drawing/2014/main" id="{2C972950-9B55-4130-AA57-C93BD0386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Rectangle 21" descr="白色大理石">
                <a:extLst>
                  <a:ext uri="{FF2B5EF4-FFF2-40B4-BE49-F238E27FC236}">
                    <a16:creationId xmlns:a16="http://schemas.microsoft.com/office/drawing/2014/main" id="{73649B4B-EC9A-42A4-80C2-DA2794272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52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5" name="Line 22">
                <a:extLst>
                  <a:ext uri="{FF2B5EF4-FFF2-40B4-BE49-F238E27FC236}">
                    <a16:creationId xmlns:a16="http://schemas.microsoft.com/office/drawing/2014/main" id="{8677C4EA-E7E0-490A-9240-D7D8D7F3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Line 23">
                <a:extLst>
                  <a:ext uri="{FF2B5EF4-FFF2-40B4-BE49-F238E27FC236}">
                    <a16:creationId xmlns:a16="http://schemas.microsoft.com/office/drawing/2014/main" id="{26EC99F6-746E-4F12-89C2-998D2A82A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9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Line 24">
                <a:extLst>
                  <a:ext uri="{FF2B5EF4-FFF2-40B4-BE49-F238E27FC236}">
                    <a16:creationId xmlns:a16="http://schemas.microsoft.com/office/drawing/2014/main" id="{C917CC70-CD0A-4461-A1FE-53B54F764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Line 25">
                <a:extLst>
                  <a:ext uri="{FF2B5EF4-FFF2-40B4-BE49-F238E27FC236}">
                    <a16:creationId xmlns:a16="http://schemas.microsoft.com/office/drawing/2014/main" id="{FFD42E71-35D7-4925-BCD9-26069FE3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9" name="Line 26">
                <a:extLst>
                  <a:ext uri="{FF2B5EF4-FFF2-40B4-BE49-F238E27FC236}">
                    <a16:creationId xmlns:a16="http://schemas.microsoft.com/office/drawing/2014/main" id="{E6603E6C-3E87-43E8-BAEA-8F1578138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0" name="Line 27">
                <a:extLst>
                  <a:ext uri="{FF2B5EF4-FFF2-40B4-BE49-F238E27FC236}">
                    <a16:creationId xmlns:a16="http://schemas.microsoft.com/office/drawing/2014/main" id="{E46B9434-62CB-43D1-AAB3-1AEF37DF1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1" name="Line 28">
                <a:extLst>
                  <a:ext uri="{FF2B5EF4-FFF2-40B4-BE49-F238E27FC236}">
                    <a16:creationId xmlns:a16="http://schemas.microsoft.com/office/drawing/2014/main" id="{98CC48AC-63CF-4F13-98AA-D45161E8B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61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Line 29">
                <a:extLst>
                  <a:ext uri="{FF2B5EF4-FFF2-40B4-BE49-F238E27FC236}">
                    <a16:creationId xmlns:a16="http://schemas.microsoft.com/office/drawing/2014/main" id="{EFC0F139-A8A7-48F2-A66B-872FA7E8D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257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Line 30">
                <a:extLst>
                  <a:ext uri="{FF2B5EF4-FFF2-40B4-BE49-F238E27FC236}">
                    <a16:creationId xmlns:a16="http://schemas.microsoft.com/office/drawing/2014/main" id="{51AFFD83-95E7-48EC-84EE-865843907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86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Line 31">
                <a:extLst>
                  <a:ext uri="{FF2B5EF4-FFF2-40B4-BE49-F238E27FC236}">
                    <a16:creationId xmlns:a16="http://schemas.microsoft.com/office/drawing/2014/main" id="{B4E7F5F6-7AC0-4763-AB21-EFBC9FA2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5" name="Line 32">
                <a:extLst>
                  <a:ext uri="{FF2B5EF4-FFF2-40B4-BE49-F238E27FC236}">
                    <a16:creationId xmlns:a16="http://schemas.microsoft.com/office/drawing/2014/main" id="{568684DD-FA1E-4D63-98FA-CD1FB4A4C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Line 33">
                <a:extLst>
                  <a:ext uri="{FF2B5EF4-FFF2-40B4-BE49-F238E27FC236}">
                    <a16:creationId xmlns:a16="http://schemas.microsoft.com/office/drawing/2014/main" id="{637380C8-A095-4550-AB25-BE86CB0E5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1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Text Box 34">
                <a:extLst>
                  <a:ext uri="{FF2B5EF4-FFF2-40B4-BE49-F238E27FC236}">
                    <a16:creationId xmlns:a16="http://schemas.microsoft.com/office/drawing/2014/main" id="{31559992-B981-44EE-ADE0-A6F1E9512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1065"/>
                <a:ext cx="5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8" name="Text Box 35">
                <a:extLst>
                  <a:ext uri="{FF2B5EF4-FFF2-40B4-BE49-F238E27FC236}">
                    <a16:creationId xmlns:a16="http://schemas.microsoft.com/office/drawing/2014/main" id="{12B4B0AA-4484-4920-9DF3-4CB7D91DF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31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9" name="Text Box 36">
                <a:extLst>
                  <a:ext uri="{FF2B5EF4-FFF2-40B4-BE49-F238E27FC236}">
                    <a16:creationId xmlns:a16="http://schemas.microsoft.com/office/drawing/2014/main" id="{3E271679-C23A-41AC-BA36-30BD0F38B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48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0" name="Text Box 37">
                <a:extLst>
                  <a:ext uri="{FF2B5EF4-FFF2-40B4-BE49-F238E27FC236}">
                    <a16:creationId xmlns:a16="http://schemas.microsoft.com/office/drawing/2014/main" id="{D0383FDE-C401-460D-9CE1-530018F88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15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1" name="Text Box 38">
                <a:extLst>
                  <a:ext uri="{FF2B5EF4-FFF2-40B4-BE49-F238E27FC236}">
                    <a16:creationId xmlns:a16="http://schemas.microsoft.com/office/drawing/2014/main" id="{5F1C4842-2ABD-44CE-9131-048231051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56"/>
                <a:ext cx="3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57</a:t>
                </a:r>
                <a:endPara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2" name="Line 39">
                <a:extLst>
                  <a:ext uri="{FF2B5EF4-FFF2-40B4-BE49-F238E27FC236}">
                    <a16:creationId xmlns:a16="http://schemas.microsoft.com/office/drawing/2014/main" id="{99B1CD1A-855F-4ABA-AC9F-8F34BFD14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Line 40">
                <a:extLst>
                  <a:ext uri="{FF2B5EF4-FFF2-40B4-BE49-F238E27FC236}">
                    <a16:creationId xmlns:a16="http://schemas.microsoft.com/office/drawing/2014/main" id="{74F7D0CA-EE9E-45E9-9AB3-CE19CB15F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Line 41">
                <a:extLst>
                  <a:ext uri="{FF2B5EF4-FFF2-40B4-BE49-F238E27FC236}">
                    <a16:creationId xmlns:a16="http://schemas.microsoft.com/office/drawing/2014/main" id="{7B380D41-98E3-475B-8520-4407FBDD2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5" name="Text Box 42">
                <a:extLst>
                  <a:ext uri="{FF2B5EF4-FFF2-40B4-BE49-F238E27FC236}">
                    <a16:creationId xmlns:a16="http://schemas.microsoft.com/office/drawing/2014/main" id="{A60DE42B-2F51-4E12-B420-AA4053FE9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6" name="Text Box 43">
                <a:extLst>
                  <a:ext uri="{FF2B5EF4-FFF2-40B4-BE49-F238E27FC236}">
                    <a16:creationId xmlns:a16="http://schemas.microsoft.com/office/drawing/2014/main" id="{31934120-2432-4A26-8E15-20D8FAAC1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" y="1344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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7" name="Text Box 44">
                <a:extLst>
                  <a:ext uri="{FF2B5EF4-FFF2-40B4-BE49-F238E27FC236}">
                    <a16:creationId xmlns:a16="http://schemas.microsoft.com/office/drawing/2014/main" id="{C259BB04-BCC8-42CF-B221-6EF5C7373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" y="140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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8" name="Text Box 45">
                <a:extLst>
                  <a:ext uri="{FF2B5EF4-FFF2-40B4-BE49-F238E27FC236}">
                    <a16:creationId xmlns:a16="http://schemas.microsoft.com/office/drawing/2014/main" id="{87ABB497-5B02-4BDD-8715-55DFC9A78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593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9" name="Text Box 46">
                <a:extLst>
                  <a:ext uri="{FF2B5EF4-FFF2-40B4-BE49-F238E27FC236}">
                    <a16:creationId xmlns:a16="http://schemas.microsoft.com/office/drawing/2014/main" id="{E0C27C39-6294-4336-B511-3E721B048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9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00" name="Text Box 47">
                <a:extLst>
                  <a:ext uri="{FF2B5EF4-FFF2-40B4-BE49-F238E27FC236}">
                    <a16:creationId xmlns:a16="http://schemas.microsoft.com/office/drawing/2014/main" id="{1A64EA68-6EE4-40F5-AE3C-326019475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584"/>
                <a:ext cx="8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current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8614" name="Group 48">
            <a:extLst>
              <a:ext uri="{FF2B5EF4-FFF2-40B4-BE49-F238E27FC236}">
                <a16:creationId xmlns:a16="http://schemas.microsoft.com/office/drawing/2014/main" id="{55CCBC9E-2814-44AF-A5AF-1AF2F4AD01FE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670300"/>
            <a:ext cx="7369175" cy="1752600"/>
            <a:chOff x="302" y="2304"/>
            <a:chExt cx="4642" cy="1104"/>
          </a:xfrm>
        </p:grpSpPr>
        <p:sp>
          <p:nvSpPr>
            <p:cNvPr id="68615" name="Rectangle 49" descr="白色大理石">
              <a:extLst>
                <a:ext uri="{FF2B5EF4-FFF2-40B4-BE49-F238E27FC236}">
                  <a16:creationId xmlns:a16="http://schemas.microsoft.com/office/drawing/2014/main" id="{F6703B3C-9B15-44C9-9915-CC82FE7C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6" name="Line 50">
              <a:extLst>
                <a:ext uri="{FF2B5EF4-FFF2-40B4-BE49-F238E27FC236}">
                  <a16:creationId xmlns:a16="http://schemas.microsoft.com/office/drawing/2014/main" id="{72ADFFAA-D781-40C8-8D71-A8212278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Line 51">
              <a:extLst>
                <a:ext uri="{FF2B5EF4-FFF2-40B4-BE49-F238E27FC236}">
                  <a16:creationId xmlns:a16="http://schemas.microsoft.com/office/drawing/2014/main" id="{E74DE7D4-A31C-48BB-8AF6-2A74F3435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Rectangle 52" descr="白色大理石">
              <a:extLst>
                <a:ext uri="{FF2B5EF4-FFF2-40B4-BE49-F238E27FC236}">
                  <a16:creationId xmlns:a16="http://schemas.microsoft.com/office/drawing/2014/main" id="{C6BB976C-0718-48B2-8325-57F6E3E0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19" name="Line 53">
              <a:extLst>
                <a:ext uri="{FF2B5EF4-FFF2-40B4-BE49-F238E27FC236}">
                  <a16:creationId xmlns:a16="http://schemas.microsoft.com/office/drawing/2014/main" id="{FE922189-14A0-4CFE-B500-D1CB859C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54">
              <a:extLst>
                <a:ext uri="{FF2B5EF4-FFF2-40B4-BE49-F238E27FC236}">
                  <a16:creationId xmlns:a16="http://schemas.microsoft.com/office/drawing/2014/main" id="{5AFEE434-35E0-4066-BB97-EF06F380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Rectangle 55" descr="白色大理石">
              <a:extLst>
                <a:ext uri="{FF2B5EF4-FFF2-40B4-BE49-F238E27FC236}">
                  <a16:creationId xmlns:a16="http://schemas.microsoft.com/office/drawing/2014/main" id="{CB2DFF67-D287-4AAA-A3E6-A4C5E54B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2" name="Line 56">
              <a:extLst>
                <a:ext uri="{FF2B5EF4-FFF2-40B4-BE49-F238E27FC236}">
                  <a16:creationId xmlns:a16="http://schemas.microsoft.com/office/drawing/2014/main" id="{4A66FBBE-074B-4DCE-9921-83DF01F65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57">
              <a:extLst>
                <a:ext uri="{FF2B5EF4-FFF2-40B4-BE49-F238E27FC236}">
                  <a16:creationId xmlns:a16="http://schemas.microsoft.com/office/drawing/2014/main" id="{7A65F51B-16E9-449F-B60F-792375F16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Rectangle 58" descr="白色大理石">
              <a:extLst>
                <a:ext uri="{FF2B5EF4-FFF2-40B4-BE49-F238E27FC236}">
                  <a16:creationId xmlns:a16="http://schemas.microsoft.com/office/drawing/2014/main" id="{13537AD5-6784-4526-8A02-09E2E74C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5" name="Line 59">
              <a:extLst>
                <a:ext uri="{FF2B5EF4-FFF2-40B4-BE49-F238E27FC236}">
                  <a16:creationId xmlns:a16="http://schemas.microsoft.com/office/drawing/2014/main" id="{FE86BA82-7BF8-4CED-A39C-37A2697DC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Line 60">
              <a:extLst>
                <a:ext uri="{FF2B5EF4-FFF2-40B4-BE49-F238E27FC236}">
                  <a16:creationId xmlns:a16="http://schemas.microsoft.com/office/drawing/2014/main" id="{3CD00888-2EF5-4BCB-B96A-56D5AEA6A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Rectangle 61" descr="白色大理石">
              <a:extLst>
                <a:ext uri="{FF2B5EF4-FFF2-40B4-BE49-F238E27FC236}">
                  <a16:creationId xmlns:a16="http://schemas.microsoft.com/office/drawing/2014/main" id="{8EA3B168-A630-4AB0-A5B3-7BB5C9D9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28" name="Line 62">
              <a:extLst>
                <a:ext uri="{FF2B5EF4-FFF2-40B4-BE49-F238E27FC236}">
                  <a16:creationId xmlns:a16="http://schemas.microsoft.com/office/drawing/2014/main" id="{C5B71B6A-0708-416D-B035-3C4B5158C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63">
              <a:extLst>
                <a:ext uri="{FF2B5EF4-FFF2-40B4-BE49-F238E27FC236}">
                  <a16:creationId xmlns:a16="http://schemas.microsoft.com/office/drawing/2014/main" id="{7CFE3882-B323-4B58-BE72-2D55161FA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64">
              <a:extLst>
                <a:ext uri="{FF2B5EF4-FFF2-40B4-BE49-F238E27FC236}">
                  <a16:creationId xmlns:a16="http://schemas.microsoft.com/office/drawing/2014/main" id="{AA757A57-3CEA-4EF5-B514-B878B55F9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65">
              <a:extLst>
                <a:ext uri="{FF2B5EF4-FFF2-40B4-BE49-F238E27FC236}">
                  <a16:creationId xmlns:a16="http://schemas.microsoft.com/office/drawing/2014/main" id="{2373B1A7-A086-430C-8932-639B05CB1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Line 66">
              <a:extLst>
                <a:ext uri="{FF2B5EF4-FFF2-40B4-BE49-F238E27FC236}">
                  <a16:creationId xmlns:a16="http://schemas.microsoft.com/office/drawing/2014/main" id="{287C7503-E55B-4639-9773-7DE68EF5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Line 67">
              <a:extLst>
                <a:ext uri="{FF2B5EF4-FFF2-40B4-BE49-F238E27FC236}">
                  <a16:creationId xmlns:a16="http://schemas.microsoft.com/office/drawing/2014/main" id="{3E42DD17-14AB-4D2A-BA9D-B7C4AE68C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68">
              <a:extLst>
                <a:ext uri="{FF2B5EF4-FFF2-40B4-BE49-F238E27FC236}">
                  <a16:creationId xmlns:a16="http://schemas.microsoft.com/office/drawing/2014/main" id="{76D979C9-2704-4D92-9681-988CC8944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0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5" name="Line 69">
              <a:extLst>
                <a:ext uri="{FF2B5EF4-FFF2-40B4-BE49-F238E27FC236}">
                  <a16:creationId xmlns:a16="http://schemas.microsoft.com/office/drawing/2014/main" id="{BFCE0BB0-8624-4234-8B47-2D70C4B8C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97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70">
              <a:extLst>
                <a:ext uri="{FF2B5EF4-FFF2-40B4-BE49-F238E27FC236}">
                  <a16:creationId xmlns:a16="http://schemas.microsoft.com/office/drawing/2014/main" id="{11105FD2-D7BF-4736-888D-4127FF796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71">
              <a:extLst>
                <a:ext uri="{FF2B5EF4-FFF2-40B4-BE49-F238E27FC236}">
                  <a16:creationId xmlns:a16="http://schemas.microsoft.com/office/drawing/2014/main" id="{0AC61D4D-1C5A-446D-9505-D7E46439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Line 72">
              <a:extLst>
                <a:ext uri="{FF2B5EF4-FFF2-40B4-BE49-F238E27FC236}">
                  <a16:creationId xmlns:a16="http://schemas.microsoft.com/office/drawing/2014/main" id="{3A642DFD-2ABA-4A4C-848D-0749F2C6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Line 73">
              <a:extLst>
                <a:ext uri="{FF2B5EF4-FFF2-40B4-BE49-F238E27FC236}">
                  <a16:creationId xmlns:a16="http://schemas.microsoft.com/office/drawing/2014/main" id="{3F966453-AC36-44CD-87B8-F4EF3769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01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0" name="Text Box 74">
              <a:extLst>
                <a:ext uri="{FF2B5EF4-FFF2-40B4-BE49-F238E27FC236}">
                  <a16:creationId xmlns:a16="http://schemas.microsoft.com/office/drawing/2014/main" id="{B5DED20A-F9D8-4781-AAC0-D72F365A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505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1" name="Text Box 75">
              <a:extLst>
                <a:ext uri="{FF2B5EF4-FFF2-40B4-BE49-F238E27FC236}">
                  <a16:creationId xmlns:a16="http://schemas.microsoft.com/office/drawing/2014/main" id="{234CE25E-7A15-4B0B-817E-CE6AC18C7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2" name="Text Box 76">
              <a:extLst>
                <a:ext uri="{FF2B5EF4-FFF2-40B4-BE49-F238E27FC236}">
                  <a16:creationId xmlns:a16="http://schemas.microsoft.com/office/drawing/2014/main" id="{DCB1C18E-91EC-47EC-B5B6-ACC07339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Text Box 77">
              <a:extLst>
                <a:ext uri="{FF2B5EF4-FFF2-40B4-BE49-F238E27FC236}">
                  <a16:creationId xmlns:a16="http://schemas.microsoft.com/office/drawing/2014/main" id="{E808B158-8C74-428C-9EA8-891BAE41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Text Box 78">
              <a:extLst>
                <a:ext uri="{FF2B5EF4-FFF2-40B4-BE49-F238E27FC236}">
                  <a16:creationId xmlns:a16="http://schemas.microsoft.com/office/drawing/2014/main" id="{DA6B6876-D4EC-4430-BFAB-ED75B760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5" name="Line 79">
              <a:extLst>
                <a:ext uri="{FF2B5EF4-FFF2-40B4-BE49-F238E27FC236}">
                  <a16:creationId xmlns:a16="http://schemas.microsoft.com/office/drawing/2014/main" id="{8456B8EC-E35B-494E-A177-BEDE73243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80">
              <a:extLst>
                <a:ext uri="{FF2B5EF4-FFF2-40B4-BE49-F238E27FC236}">
                  <a16:creationId xmlns:a16="http://schemas.microsoft.com/office/drawing/2014/main" id="{E6DEEC6F-9952-435C-A1B9-E02AFABE3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7" name="Line 81">
              <a:extLst>
                <a:ext uri="{FF2B5EF4-FFF2-40B4-BE49-F238E27FC236}">
                  <a16:creationId xmlns:a16="http://schemas.microsoft.com/office/drawing/2014/main" id="{8E887F38-4610-4803-9BD0-31332CCD0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82">
              <a:extLst>
                <a:ext uri="{FF2B5EF4-FFF2-40B4-BE49-F238E27FC236}">
                  <a16:creationId xmlns:a16="http://schemas.microsoft.com/office/drawing/2014/main" id="{19FE9835-F144-496F-AD92-C06DA273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9" name="Line 83">
              <a:extLst>
                <a:ext uri="{FF2B5EF4-FFF2-40B4-BE49-F238E27FC236}">
                  <a16:creationId xmlns:a16="http://schemas.microsoft.com/office/drawing/2014/main" id="{51A74DCB-73E3-408D-BC92-7BBD6451F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Text Box 84">
              <a:extLst>
                <a:ext uri="{FF2B5EF4-FFF2-40B4-BE49-F238E27FC236}">
                  <a16:creationId xmlns:a16="http://schemas.microsoft.com/office/drawing/2014/main" id="{3270E06B-A468-4889-B1E5-E2BBD6442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Line 85">
              <a:extLst>
                <a:ext uri="{FF2B5EF4-FFF2-40B4-BE49-F238E27FC236}">
                  <a16:creationId xmlns:a16="http://schemas.microsoft.com/office/drawing/2014/main" id="{B64D7A61-68F9-4FA6-9BCF-1AD2FABB4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Text Box 86">
              <a:extLst>
                <a:ext uri="{FF2B5EF4-FFF2-40B4-BE49-F238E27FC236}">
                  <a16:creationId xmlns:a16="http://schemas.microsoft.com/office/drawing/2014/main" id="{54F0435C-93C6-4C25-9F02-BEA966B6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2784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Text Box 87">
              <a:extLst>
                <a:ext uri="{FF2B5EF4-FFF2-40B4-BE49-F238E27FC236}">
                  <a16:creationId xmlns:a16="http://schemas.microsoft.com/office/drawing/2014/main" id="{255E1EDA-AD8C-4342-91B2-BEE3453AE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Text Box 88">
              <a:extLst>
                <a:ext uri="{FF2B5EF4-FFF2-40B4-BE49-F238E27FC236}">
                  <a16:creationId xmlns:a16="http://schemas.microsoft.com/office/drawing/2014/main" id="{825EE7C7-B1A8-4A74-8612-EF40B453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5" name="Text Box 89">
              <a:extLst>
                <a:ext uri="{FF2B5EF4-FFF2-40B4-BE49-F238E27FC236}">
                  <a16:creationId xmlns:a16="http://schemas.microsoft.com/office/drawing/2014/main" id="{4FAD818E-0633-4132-9FC1-418B69902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6" name="Text Box 90">
              <a:extLst>
                <a:ext uri="{FF2B5EF4-FFF2-40B4-BE49-F238E27FC236}">
                  <a16:creationId xmlns:a16="http://schemas.microsoft.com/office/drawing/2014/main" id="{2018721F-CDDE-47AF-B616-7B97C6354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307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7" name="Line 91">
              <a:extLst>
                <a:ext uri="{FF2B5EF4-FFF2-40B4-BE49-F238E27FC236}">
                  <a16:creationId xmlns:a16="http://schemas.microsoft.com/office/drawing/2014/main" id="{92827F77-C210-4196-A83A-E785061B6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8" name="Text Box 92">
              <a:extLst>
                <a:ext uri="{FF2B5EF4-FFF2-40B4-BE49-F238E27FC236}">
                  <a16:creationId xmlns:a16="http://schemas.microsoft.com/office/drawing/2014/main" id="{ED04A659-B9BF-4BB6-BA69-E9E7264C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8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A645356-0DE8-4991-90AC-EE3AE2B6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23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CC0000"/>
                </a:solidFill>
                <a:ea typeface="华文新魏" panose="02010800040101010101" pitchFamily="2" charset="-122"/>
              </a:rPr>
              <a:t>循环链表的搜索算法</a:t>
            </a:r>
            <a:endParaRPr lang="zh-CN" altLang="en-US" sz="60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49D3E871-4BB0-46DF-B451-CAB1BC86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65250"/>
            <a:ext cx="8820150" cy="41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Times New Roman" panose="02020603050405020304" pitchFamily="18" charset="0"/>
              </a:rPr>
              <a:t>CircListNode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CircList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</a:rPr>
              <a:t>Search( 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x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在链表中从头搜索其数据值为 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kumimoji="1"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</a:rPr>
              <a:t>current = 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first</a:t>
            </a:r>
            <a:r>
              <a:rPr kumimoji="1" lang="en-US" altLang="zh-CN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while </a:t>
            </a:r>
            <a:r>
              <a:rPr kumimoji="1" lang="en-US" altLang="zh-CN" dirty="0">
                <a:latin typeface="Times New Roman" panose="02020603050405020304" pitchFamily="18" charset="0"/>
              </a:rPr>
              <a:t>( </a:t>
            </a:r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current != first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&amp;&amp;</a:t>
            </a:r>
            <a:r>
              <a:rPr kumimoji="1" lang="en-US" altLang="zh-CN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dirty="0">
                <a:latin typeface="仿宋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 !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 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current = current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return</a:t>
            </a:r>
            <a:r>
              <a:rPr kumimoji="1" lang="en-US" altLang="zh-CN" dirty="0">
                <a:latin typeface="Times New Roman" panose="02020603050405020304" pitchFamily="18" charset="0"/>
              </a:rPr>
              <a:t> current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EAA3AD-7848-46BE-87BC-433FB9AE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7200"/>
            <a:ext cx="7613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循环链表示例：求解约瑟夫问题</a:t>
            </a:r>
            <a:endParaRPr lang="zh-CN" altLang="en-US" sz="45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FD94D9F-22AE-4343-A6D9-0B6214FA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00175"/>
            <a:ext cx="7315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约瑟夫问题 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（例：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8   </a:t>
            </a:r>
            <a:r>
              <a:rPr kumimoji="1" lang="en-US" altLang="zh-CN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3</a:t>
            </a: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D61C3CA9-ED13-442C-877C-C999F231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4"/>
          <a:stretch>
            <a:fillRect/>
          </a:stretch>
        </p:blipFill>
        <p:spPr bwMode="auto">
          <a:xfrm>
            <a:off x="838200" y="2133600"/>
            <a:ext cx="7086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4C42F3DA-6D00-4088-A362-91B9BF93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6"/>
          <a:stretch>
            <a:fillRect/>
          </a:stretch>
        </p:blipFill>
        <p:spPr bwMode="auto">
          <a:xfrm>
            <a:off x="304800" y="42672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8F57225-52AF-4A1A-9E1E-DE05686D0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393700"/>
            <a:ext cx="82296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求解</a:t>
            </a:r>
            <a:r>
              <a:rPr lang="en-US" altLang="zh-CN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Josephus</a:t>
            </a:r>
            <a:r>
              <a:rPr lang="zh-CN" altLang="en-US" b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问题的算法</a:t>
            </a:r>
            <a:r>
              <a:rPr lang="zh-CN" altLang="en-US" sz="4400"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46CEF9A-D91E-4BAA-B73B-2F28A0FF6D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1196752"/>
            <a:ext cx="8229600" cy="493553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#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include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CircList.h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void Josephus(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Js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m)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CircLinkNode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Js.getHead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*pre =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 n-1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n-1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次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j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j &lt;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j++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m-1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个人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pre =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p =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出列的人是”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91C9A3C-55C6-4B13-817A-A2CC839847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04664"/>
            <a:ext cx="8229600" cy="58769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 = 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删去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p = pre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main()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CircList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输入游戏者人数和报数间隔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: ”;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&lt;= 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 )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clist.insert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约瑟夫环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Josephus(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n, m)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解决约瑟夫问题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C8D3DD-4A38-41E2-A84B-85DC75AC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双向链表（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doubly linked list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D7D2B29-A379-439B-BB00-30E20418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3276600"/>
            <a:ext cx="6694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前驱方向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          </a:t>
            </a:r>
            <a:r>
              <a:rPr kumimoji="1"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后继方向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4943058-6210-480A-9027-B9A16C2E1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71713"/>
          <a:ext cx="708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文档" r:id="rId3" imgW="4072128" imgH="923544" progId="Word.Document.8">
                  <p:embed/>
                </p:oleObj>
              </mc:Choice>
              <mc:Fallback>
                <p:oleObj name="文档" r:id="rId3" imgW="4072128" imgH="9235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1713"/>
                        <a:ext cx="708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C26C0A88-2F71-4197-B8D9-56FBCC31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371600"/>
            <a:ext cx="4668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每个结点的结构</a:t>
            </a:r>
          </a:p>
        </p:txBody>
      </p:sp>
      <p:pic>
        <p:nvPicPr>
          <p:cNvPr id="73734" name="Picture 6" descr="TU316">
            <a:extLst>
              <a:ext uri="{FF2B5EF4-FFF2-40B4-BE49-F238E27FC236}">
                <a16:creationId xmlns:a16="http://schemas.microsoft.com/office/drawing/2014/main" id="{B4B05527-5949-4EB6-A5D5-3576EB5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" b="50000"/>
          <a:stretch>
            <a:fillRect/>
          </a:stretch>
        </p:blipFill>
        <p:spPr bwMode="auto">
          <a:xfrm>
            <a:off x="228600" y="51816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D15B81D9-EB0E-4181-9F61-B7D15426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391025"/>
            <a:ext cx="54848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带头节点的双向链表表示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A862C73-7572-4688-BA94-F7B1DD38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305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链表中的结点指针关系</a:t>
            </a:r>
            <a:b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p ==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 == p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rLink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→</a:t>
            </a:r>
            <a:r>
              <a:rPr lang="en-US" altLang="zh-CN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lLink</a:t>
            </a:r>
            <a:r>
              <a:rPr lang="en-US" altLang="zh-CN"/>
              <a:t> 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endParaRPr lang="zh-CN" altLang="en-US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860F8DC9-FEC5-462E-8C29-3DCFA47C6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6200"/>
            <a:ext cx="899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16AB5CB5-E1CE-41A6-8D14-5B2D57DE74E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692150"/>
            <a:ext cx="8183563" cy="5873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kumimoji="1" lang="zh-CN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双向循环链表类的定义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D0927A6-25F0-4D85-A0DB-FE842C2673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39838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T&gt; </a:t>
            </a: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 data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前驱、后继指针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 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{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(T value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 = NULL,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*r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value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99DF64-86B9-4FF7-BE7B-6E91ED0BF0CB}"/>
              </a:ext>
            </a:extLst>
          </p:cNvPr>
          <p:cNvGrpSpPr/>
          <p:nvPr/>
        </p:nvGrpSpPr>
        <p:grpSpPr>
          <a:xfrm>
            <a:off x="755576" y="1916832"/>
            <a:ext cx="8064896" cy="1008110"/>
            <a:chOff x="586979" y="2060849"/>
            <a:chExt cx="8064896" cy="100811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FA0953C-08F6-4EE4-963D-B7C7019C6609}"/>
                </a:ext>
              </a:extLst>
            </p:cNvPr>
            <p:cNvSpPr/>
            <p:nvPr/>
          </p:nvSpPr>
          <p:spPr>
            <a:xfrm>
              <a:off x="586979" y="2224248"/>
              <a:ext cx="8064896" cy="84471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E8AB4BF-FED4-4E4A-A9F0-5F13582F570C}"/>
                </a:ext>
              </a:extLst>
            </p:cNvPr>
            <p:cNvSpPr txBox="1"/>
            <p:nvPr/>
          </p:nvSpPr>
          <p:spPr>
            <a:xfrm>
              <a:off x="6997426" y="2060849"/>
              <a:ext cx="1456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40B8FA-1F7C-4CE2-859D-9541D5861B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620688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链表类定义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        //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uniqueVal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getFirst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setFirst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*Search ( 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指示方向寻找等于给定值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d=0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14:cNvPr>
              <p14:cNvContentPartPr/>
              <p14:nvPr/>
            </p14:nvContentPartPr>
            <p14:xfrm>
              <a:off x="6213054" y="4702692"/>
              <a:ext cx="1440" cy="4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7066DC9-CD0D-4504-947B-41DE9B038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374" y="2425692"/>
                <a:ext cx="5066640" cy="343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1016A74-5632-4441-B6D0-4F79C05D96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560" y="476672"/>
            <a:ext cx="8229600" cy="53260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*Locate (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在链表中定位序号为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(≥0)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d=0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Insert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个结点后插入一个包含有值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,d=0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按前驱方向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,d≠0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按后继方向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Remove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first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判双链表空否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&lt;T&gt; *first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            //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表头指针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F189C19D-4074-4072-A1FF-1E5FDF0801C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549275"/>
            <a:ext cx="8183563" cy="711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结点的变体（异质数据）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0AD6AC82-E9E2-4FD5-9C65-B4F5A78822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9988" y="2190750"/>
            <a:ext cx="7974012" cy="38862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若想在线性表中存放不同类型的数据，可采用等价定义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typedef union {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int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val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data.val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char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ch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data.ch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float </a:t>
            </a:r>
            <a:r>
              <a:rPr lang="en-US" altLang="zh-CN" sz="2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dir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	          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data.dir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union data *link;    </a:t>
            </a:r>
            <a:r>
              <a:rPr lang="en-US" altLang="zh-CN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en-US" altLang="zh-CN" sz="26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data.link</a:t>
            </a:r>
            <a:r>
              <a:rPr lang="zh-CN" altLang="en-US" sz="2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引用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}  data;            </a:t>
            </a:r>
            <a:r>
              <a:rPr lang="en-US" altLang="zh-CN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整体上是同一类型</a:t>
            </a:r>
            <a:r>
              <a:rPr lang="en-US" altLang="zh-CN" sz="2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9420C7A-7963-4444-B4E6-9AF5E94CD15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1390650"/>
            <a:ext cx="6262688" cy="552450"/>
            <a:chOff x="830" y="908"/>
            <a:chExt cx="3945" cy="348"/>
          </a:xfrm>
        </p:grpSpPr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EF5B2044-2CCB-4E60-B9DB-4E1B142D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915"/>
              <a:ext cx="3871" cy="33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5CB0C45C-5717-4F59-B892-5D8BC727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915"/>
              <a:ext cx="3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25    ‘s’    3.3    62     74    ‘t’    1.0    ‘6’      </a:t>
              </a:r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1BB3993-6951-4E62-8E14-8212F19F9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81B16D04-B46F-4155-878F-C289E910F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6C7DAA25-CFC2-426C-9E65-1C214770F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" y="910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75189DA6-DE57-4DC3-BC6D-2A68AFCA7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908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9A3AD64D-83DD-4728-B1B9-32517985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" y="922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92559F06-ABFF-4179-82CE-C5B6C111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914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3384B24B-226F-4044-A02B-08414E91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1" y="913"/>
              <a:ext cx="1" cy="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1DF378E8-1D67-4ABD-9348-9E59A737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604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>
              <a:buClrTx/>
              <a:buSzTx/>
              <a:defRPr/>
            </a:pPr>
            <a:r>
              <a:rPr kumimoji="1" lang="zh-CN" altLang="en-US" sz="3600" b="1" i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双向循环链表的搜索算法</a:t>
            </a:r>
            <a:endParaRPr kumimoji="1" lang="zh-CN" altLang="en-US" sz="3000" i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937CDDBE-2BD4-4DA6-8754-541EB391CC90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1676400"/>
            <a:ext cx="7515225" cy="4333875"/>
            <a:chOff x="286" y="864"/>
            <a:chExt cx="4734" cy="2730"/>
          </a:xfrm>
        </p:grpSpPr>
        <p:sp>
          <p:nvSpPr>
            <p:cNvPr id="78852" name="Text Box 4">
              <a:extLst>
                <a:ext uri="{FF2B5EF4-FFF2-40B4-BE49-F238E27FC236}">
                  <a16:creationId xmlns:a16="http://schemas.microsoft.com/office/drawing/2014/main" id="{C672C1E2-A835-477F-91EC-E2BEA9C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599"/>
              <a:ext cx="1170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36919B6F-B1C6-4D21-83B8-5BF154D9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15"/>
              <a:ext cx="1427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defTabSz="1128713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defTabSz="1128713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defTabSz="1128713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defTabSz="1128713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defTabSz="11287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u="sng">
                  <a:latin typeface="Times New Roman" panose="02020603050405020304" pitchFamily="18" charset="0"/>
                  <a:ea typeface="隶书" panose="02010509060101010101" pitchFamily="49" charset="-122"/>
                </a:rPr>
                <a:t>搜索不成功</a:t>
              </a:r>
              <a:endPara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54" name="Rectangle 6" descr="白色大理石">
              <a:extLst>
                <a:ext uri="{FF2B5EF4-FFF2-40B4-BE49-F238E27FC236}">
                  <a16:creationId xmlns:a16="http://schemas.microsoft.com/office/drawing/2014/main" id="{1672705E-6132-4167-A502-04923B5A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55" name="Line 7">
              <a:extLst>
                <a:ext uri="{FF2B5EF4-FFF2-40B4-BE49-F238E27FC236}">
                  <a16:creationId xmlns:a16="http://schemas.microsoft.com/office/drawing/2014/main" id="{5CF48A86-F4B6-4B20-81BE-2B7F46112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2B51A11B-65AA-43CE-918C-9DE2E025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5C794D1E-B097-4574-A20D-525CF631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8" name="Line 10">
              <a:extLst>
                <a:ext uri="{FF2B5EF4-FFF2-40B4-BE49-F238E27FC236}">
                  <a16:creationId xmlns:a16="http://schemas.microsoft.com/office/drawing/2014/main" id="{DC52396D-274D-4075-BBFE-E4B5B88B1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9" name="Rectangle 11" descr="白色大理石">
              <a:extLst>
                <a:ext uri="{FF2B5EF4-FFF2-40B4-BE49-F238E27FC236}">
                  <a16:creationId xmlns:a16="http://schemas.microsoft.com/office/drawing/2014/main" id="{FE6F3106-AEE8-4C05-AB2F-2D910617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3AAB554F-47EC-4EAD-8926-8DD1CA74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09D34C4D-0CAA-4D2E-9922-57A947B5E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Line 14">
              <a:extLst>
                <a:ext uri="{FF2B5EF4-FFF2-40B4-BE49-F238E27FC236}">
                  <a16:creationId xmlns:a16="http://schemas.microsoft.com/office/drawing/2014/main" id="{EFF4384E-4E35-4294-BECF-ADE5E1887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3" name="Line 15">
              <a:extLst>
                <a:ext uri="{FF2B5EF4-FFF2-40B4-BE49-F238E27FC236}">
                  <a16:creationId xmlns:a16="http://schemas.microsoft.com/office/drawing/2014/main" id="{01F2C9E2-F0B8-4B90-A9AD-CE86321DC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Rectangle 16" descr="白色大理石">
              <a:extLst>
                <a:ext uri="{FF2B5EF4-FFF2-40B4-BE49-F238E27FC236}">
                  <a16:creationId xmlns:a16="http://schemas.microsoft.com/office/drawing/2014/main" id="{6D426744-66D7-4440-B28D-1F65109D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5F768676-263C-4168-88A8-824ED29C9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8">
              <a:extLst>
                <a:ext uri="{FF2B5EF4-FFF2-40B4-BE49-F238E27FC236}">
                  <a16:creationId xmlns:a16="http://schemas.microsoft.com/office/drawing/2014/main" id="{5541F146-4B33-423E-BC5B-F4F4A805C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A7BD6F44-C6A0-4642-92D4-0B65DDB33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76BE1C39-1FD0-4E24-9C85-345AF140E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9" name="Rectangle 21" descr="白色大理石">
              <a:extLst>
                <a:ext uri="{FF2B5EF4-FFF2-40B4-BE49-F238E27FC236}">
                  <a16:creationId xmlns:a16="http://schemas.microsoft.com/office/drawing/2014/main" id="{9A937B9F-64E9-4A6B-812A-A7CE3715E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BD99FEC8-663A-4D5F-AB03-CF524D305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E14E69C8-2C15-4680-AF4D-831CBAF29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1363635B-2F72-4DBD-8EAE-20C2F0F51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1459E78D-65A9-424A-8D30-D415CFF2E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Rectangle 26" descr="白色大理石">
              <a:extLst>
                <a:ext uri="{FF2B5EF4-FFF2-40B4-BE49-F238E27FC236}">
                  <a16:creationId xmlns:a16="http://schemas.microsoft.com/office/drawing/2014/main" id="{7B8C1B0B-0CE2-4ED2-842F-EA50A4A4A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3C668E49-83D5-439D-9252-375D14D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C7A4F101-6F69-49F8-AE9B-EE82EF215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id="{DDE393F9-F1F9-41CF-9D09-4100A92EC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30">
              <a:extLst>
                <a:ext uri="{FF2B5EF4-FFF2-40B4-BE49-F238E27FC236}">
                  <a16:creationId xmlns:a16="http://schemas.microsoft.com/office/drawing/2014/main" id="{7D84B8CD-61A1-44DB-AE7C-7BCE6594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>
              <a:extLst>
                <a:ext uri="{FF2B5EF4-FFF2-40B4-BE49-F238E27FC236}">
                  <a16:creationId xmlns:a16="http://schemas.microsoft.com/office/drawing/2014/main" id="{7A78AB24-E8F7-463C-9158-0411C45A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>
              <a:extLst>
                <a:ext uri="{FF2B5EF4-FFF2-40B4-BE49-F238E27FC236}">
                  <a16:creationId xmlns:a16="http://schemas.microsoft.com/office/drawing/2014/main" id="{F8DF9C04-7D3F-4FB4-AEE3-2DBE20044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1" name="Line 33">
              <a:extLst>
                <a:ext uri="{FF2B5EF4-FFF2-40B4-BE49-F238E27FC236}">
                  <a16:creationId xmlns:a16="http://schemas.microsoft.com/office/drawing/2014/main" id="{96D1D54F-C7CD-4496-B486-A7D0ADEFD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Line 34">
              <a:extLst>
                <a:ext uri="{FF2B5EF4-FFF2-40B4-BE49-F238E27FC236}">
                  <a16:creationId xmlns:a16="http://schemas.microsoft.com/office/drawing/2014/main" id="{20D13BF6-126F-4265-82BB-07BC98CBC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3" name="Line 35">
              <a:extLst>
                <a:ext uri="{FF2B5EF4-FFF2-40B4-BE49-F238E27FC236}">
                  <a16:creationId xmlns:a16="http://schemas.microsoft.com/office/drawing/2014/main" id="{36CD1C9B-0F77-43EB-9571-2C0E9621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4" name="Line 36">
              <a:extLst>
                <a:ext uri="{FF2B5EF4-FFF2-40B4-BE49-F238E27FC236}">
                  <a16:creationId xmlns:a16="http://schemas.microsoft.com/office/drawing/2014/main" id="{0874CD17-4871-4A1C-8768-0CEBAEBDB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Line 37">
              <a:extLst>
                <a:ext uri="{FF2B5EF4-FFF2-40B4-BE49-F238E27FC236}">
                  <a16:creationId xmlns:a16="http://schemas.microsoft.com/office/drawing/2014/main" id="{1391FD0F-8CC3-46C5-B1A1-C59D82DE2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0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>
              <a:extLst>
                <a:ext uri="{FF2B5EF4-FFF2-40B4-BE49-F238E27FC236}">
                  <a16:creationId xmlns:a16="http://schemas.microsoft.com/office/drawing/2014/main" id="{C4D8C14F-DAB9-4F2A-BD69-E13DEA909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>
              <a:extLst>
                <a:ext uri="{FF2B5EF4-FFF2-40B4-BE49-F238E27FC236}">
                  <a16:creationId xmlns:a16="http://schemas.microsoft.com/office/drawing/2014/main" id="{D5B53FB6-0345-40D9-9239-F458504AF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>
              <a:extLst>
                <a:ext uri="{FF2B5EF4-FFF2-40B4-BE49-F238E27FC236}">
                  <a16:creationId xmlns:a16="http://schemas.microsoft.com/office/drawing/2014/main" id="{398E4179-502D-4D3D-B36C-D70528BA0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>
              <a:extLst>
                <a:ext uri="{FF2B5EF4-FFF2-40B4-BE49-F238E27FC236}">
                  <a16:creationId xmlns:a16="http://schemas.microsoft.com/office/drawing/2014/main" id="{29E5491D-032E-444D-9BE8-9FB7274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4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>
              <a:extLst>
                <a:ext uri="{FF2B5EF4-FFF2-40B4-BE49-F238E27FC236}">
                  <a16:creationId xmlns:a16="http://schemas.microsoft.com/office/drawing/2014/main" id="{2209C7F1-A823-4654-9194-C11137762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4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>
              <a:extLst>
                <a:ext uri="{FF2B5EF4-FFF2-40B4-BE49-F238E27FC236}">
                  <a16:creationId xmlns:a16="http://schemas.microsoft.com/office/drawing/2014/main" id="{5F789D39-E265-42A5-9A4E-7FC5267ED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>
              <a:extLst>
                <a:ext uri="{FF2B5EF4-FFF2-40B4-BE49-F238E27FC236}">
                  <a16:creationId xmlns:a16="http://schemas.microsoft.com/office/drawing/2014/main" id="{2CD0E194-FD13-4CB8-9553-0B9E607F8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8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Line 45">
              <a:extLst>
                <a:ext uri="{FF2B5EF4-FFF2-40B4-BE49-F238E27FC236}">
                  <a16:creationId xmlns:a16="http://schemas.microsoft.com/office/drawing/2014/main" id="{D046B264-F0C5-4064-B9DB-9B341BAB5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9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4" name="Line 46">
              <a:extLst>
                <a:ext uri="{FF2B5EF4-FFF2-40B4-BE49-F238E27FC236}">
                  <a16:creationId xmlns:a16="http://schemas.microsoft.com/office/drawing/2014/main" id="{5DB7F1F3-4E57-4ADD-9126-D36B29140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47">
              <a:extLst>
                <a:ext uri="{FF2B5EF4-FFF2-40B4-BE49-F238E27FC236}">
                  <a16:creationId xmlns:a16="http://schemas.microsoft.com/office/drawing/2014/main" id="{DE0C2332-999E-4F4B-B70F-8C4FB66B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48">
              <a:extLst>
                <a:ext uri="{FF2B5EF4-FFF2-40B4-BE49-F238E27FC236}">
                  <a16:creationId xmlns:a16="http://schemas.microsoft.com/office/drawing/2014/main" id="{D3053F07-1FC2-424E-842A-6E53AB14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49">
              <a:extLst>
                <a:ext uri="{FF2B5EF4-FFF2-40B4-BE49-F238E27FC236}">
                  <a16:creationId xmlns:a16="http://schemas.microsoft.com/office/drawing/2014/main" id="{42CCC352-4D56-4EE3-94CA-8A20DECFF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0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8" name="Text Box 50">
              <a:extLst>
                <a:ext uri="{FF2B5EF4-FFF2-40B4-BE49-F238E27FC236}">
                  <a16:creationId xmlns:a16="http://schemas.microsoft.com/office/drawing/2014/main" id="{006C19FC-1A48-448C-B7E3-A5AD02699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00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899" name="Rectangle 51" descr="白色大理石">
              <a:extLst>
                <a:ext uri="{FF2B5EF4-FFF2-40B4-BE49-F238E27FC236}">
                  <a16:creationId xmlns:a16="http://schemas.microsoft.com/office/drawing/2014/main" id="{CEF61A50-A49B-4E0E-A118-B1A5CDC3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0" name="Line 52">
              <a:extLst>
                <a:ext uri="{FF2B5EF4-FFF2-40B4-BE49-F238E27FC236}">
                  <a16:creationId xmlns:a16="http://schemas.microsoft.com/office/drawing/2014/main" id="{FC721D43-FBC8-4B9C-BA3D-C95445B6C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1" name="Line 53">
              <a:extLst>
                <a:ext uri="{FF2B5EF4-FFF2-40B4-BE49-F238E27FC236}">
                  <a16:creationId xmlns:a16="http://schemas.microsoft.com/office/drawing/2014/main" id="{5FF7CF44-B0FC-41E5-987F-6B0DFA286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2" name="Line 54">
              <a:extLst>
                <a:ext uri="{FF2B5EF4-FFF2-40B4-BE49-F238E27FC236}">
                  <a16:creationId xmlns:a16="http://schemas.microsoft.com/office/drawing/2014/main" id="{27FB1CCE-C0F4-47ED-A92A-FDF02D1E2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3" name="Line 55">
              <a:extLst>
                <a:ext uri="{FF2B5EF4-FFF2-40B4-BE49-F238E27FC236}">
                  <a16:creationId xmlns:a16="http://schemas.microsoft.com/office/drawing/2014/main" id="{EF432A61-F61C-4693-8ED8-CB1795B07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4" name="Rectangle 56" descr="白色大理石">
              <a:extLst>
                <a:ext uri="{FF2B5EF4-FFF2-40B4-BE49-F238E27FC236}">
                  <a16:creationId xmlns:a16="http://schemas.microsoft.com/office/drawing/2014/main" id="{2CFCBB7F-BEFD-4F01-B503-5B55865DC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05" name="Line 57">
              <a:extLst>
                <a:ext uri="{FF2B5EF4-FFF2-40B4-BE49-F238E27FC236}">
                  <a16:creationId xmlns:a16="http://schemas.microsoft.com/office/drawing/2014/main" id="{F54DA9D3-C248-45C0-8EB3-D42CC0D9A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6" name="Line 58">
              <a:extLst>
                <a:ext uri="{FF2B5EF4-FFF2-40B4-BE49-F238E27FC236}">
                  <a16:creationId xmlns:a16="http://schemas.microsoft.com/office/drawing/2014/main" id="{BC8057A3-DCE9-4543-A3E4-E3E66F271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7" name="Line 59">
              <a:extLst>
                <a:ext uri="{FF2B5EF4-FFF2-40B4-BE49-F238E27FC236}">
                  <a16:creationId xmlns:a16="http://schemas.microsoft.com/office/drawing/2014/main" id="{CFFAE4B7-5C3C-45E1-86D4-7E699F175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8" name="Line 60">
              <a:extLst>
                <a:ext uri="{FF2B5EF4-FFF2-40B4-BE49-F238E27FC236}">
                  <a16:creationId xmlns:a16="http://schemas.microsoft.com/office/drawing/2014/main" id="{A8397FA2-C129-464D-AA35-74296C01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09" name="Rectangle 61" descr="白色大理石">
              <a:extLst>
                <a:ext uri="{FF2B5EF4-FFF2-40B4-BE49-F238E27FC236}">
                  <a16:creationId xmlns:a16="http://schemas.microsoft.com/office/drawing/2014/main" id="{69CEC31B-B6A7-4860-AF57-8AD7987D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0" name="Line 62">
              <a:extLst>
                <a:ext uri="{FF2B5EF4-FFF2-40B4-BE49-F238E27FC236}">
                  <a16:creationId xmlns:a16="http://schemas.microsoft.com/office/drawing/2014/main" id="{887CB47A-A15C-4BF8-AE70-EF0D24F2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1" name="Line 63">
              <a:extLst>
                <a:ext uri="{FF2B5EF4-FFF2-40B4-BE49-F238E27FC236}">
                  <a16:creationId xmlns:a16="http://schemas.microsoft.com/office/drawing/2014/main" id="{EE976685-554E-49A4-8D8B-C47F77E96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2" name="Line 64">
              <a:extLst>
                <a:ext uri="{FF2B5EF4-FFF2-40B4-BE49-F238E27FC236}">
                  <a16:creationId xmlns:a16="http://schemas.microsoft.com/office/drawing/2014/main" id="{81FF7B6B-495E-49A6-8DC0-A74B7CD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3" name="Line 65">
              <a:extLst>
                <a:ext uri="{FF2B5EF4-FFF2-40B4-BE49-F238E27FC236}">
                  <a16:creationId xmlns:a16="http://schemas.microsoft.com/office/drawing/2014/main" id="{C0E9B4B0-1CE9-46AE-974B-8A9AB70B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4" name="Rectangle 66" descr="白色大理石">
              <a:extLst>
                <a:ext uri="{FF2B5EF4-FFF2-40B4-BE49-F238E27FC236}">
                  <a16:creationId xmlns:a16="http://schemas.microsoft.com/office/drawing/2014/main" id="{369CD53F-120B-4D2D-8B49-305CFA38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15" name="Line 67">
              <a:extLst>
                <a:ext uri="{FF2B5EF4-FFF2-40B4-BE49-F238E27FC236}">
                  <a16:creationId xmlns:a16="http://schemas.microsoft.com/office/drawing/2014/main" id="{47C6DDE9-12B8-422C-81A9-5F8EFACE6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6" name="Line 68">
              <a:extLst>
                <a:ext uri="{FF2B5EF4-FFF2-40B4-BE49-F238E27FC236}">
                  <a16:creationId xmlns:a16="http://schemas.microsoft.com/office/drawing/2014/main" id="{E939B379-E34F-4223-BD73-CC9C2DFAF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7" name="Line 69">
              <a:extLst>
                <a:ext uri="{FF2B5EF4-FFF2-40B4-BE49-F238E27FC236}">
                  <a16:creationId xmlns:a16="http://schemas.microsoft.com/office/drawing/2014/main" id="{C912F246-6B87-4790-8EF7-89D148C70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8" name="Line 70">
              <a:extLst>
                <a:ext uri="{FF2B5EF4-FFF2-40B4-BE49-F238E27FC236}">
                  <a16:creationId xmlns:a16="http://schemas.microsoft.com/office/drawing/2014/main" id="{A7878DD3-81D7-42CC-8CD7-5C6C2459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9" name="Rectangle 71" descr="白色大理石">
              <a:extLst>
                <a:ext uri="{FF2B5EF4-FFF2-40B4-BE49-F238E27FC236}">
                  <a16:creationId xmlns:a16="http://schemas.microsoft.com/office/drawing/2014/main" id="{4FD36FB6-CB84-4636-BA0A-76819431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20" name="Line 72">
              <a:extLst>
                <a:ext uri="{FF2B5EF4-FFF2-40B4-BE49-F238E27FC236}">
                  <a16:creationId xmlns:a16="http://schemas.microsoft.com/office/drawing/2014/main" id="{63433A5A-56CF-463A-AD42-ED9CB717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1" name="Line 73">
              <a:extLst>
                <a:ext uri="{FF2B5EF4-FFF2-40B4-BE49-F238E27FC236}">
                  <a16:creationId xmlns:a16="http://schemas.microsoft.com/office/drawing/2014/main" id="{3219FD73-73B8-461D-B14E-9A6925584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Line 74">
              <a:extLst>
                <a:ext uri="{FF2B5EF4-FFF2-40B4-BE49-F238E27FC236}">
                  <a16:creationId xmlns:a16="http://schemas.microsoft.com/office/drawing/2014/main" id="{6ACFE047-1E80-4713-B1E5-FC9A305D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3" name="Line 75">
              <a:extLst>
                <a:ext uri="{FF2B5EF4-FFF2-40B4-BE49-F238E27FC236}">
                  <a16:creationId xmlns:a16="http://schemas.microsoft.com/office/drawing/2014/main" id="{3CFC8185-5F1F-40FC-84BC-C2F0B2EEE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4" name="Line 76">
              <a:extLst>
                <a:ext uri="{FF2B5EF4-FFF2-40B4-BE49-F238E27FC236}">
                  <a16:creationId xmlns:a16="http://schemas.microsoft.com/office/drawing/2014/main" id="{B9C7D1A9-5605-4B48-8931-05718809B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5" name="Line 77">
              <a:extLst>
                <a:ext uri="{FF2B5EF4-FFF2-40B4-BE49-F238E27FC236}">
                  <a16:creationId xmlns:a16="http://schemas.microsoft.com/office/drawing/2014/main" id="{7B7E29EE-5B24-44B7-9253-8D1804021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6" name="Line 78">
              <a:extLst>
                <a:ext uri="{FF2B5EF4-FFF2-40B4-BE49-F238E27FC236}">
                  <a16:creationId xmlns:a16="http://schemas.microsoft.com/office/drawing/2014/main" id="{CD2CC7F3-6C32-4896-A7F3-5DB7FE142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79">
              <a:extLst>
                <a:ext uri="{FF2B5EF4-FFF2-40B4-BE49-F238E27FC236}">
                  <a16:creationId xmlns:a16="http://schemas.microsoft.com/office/drawing/2014/main" id="{6C43A62B-4992-465E-B085-EAD7C98B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80">
              <a:extLst>
                <a:ext uri="{FF2B5EF4-FFF2-40B4-BE49-F238E27FC236}">
                  <a16:creationId xmlns:a16="http://schemas.microsoft.com/office/drawing/2014/main" id="{5BB2DED8-8A29-4BEB-B38C-5DC51BB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4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81">
              <a:extLst>
                <a:ext uri="{FF2B5EF4-FFF2-40B4-BE49-F238E27FC236}">
                  <a16:creationId xmlns:a16="http://schemas.microsoft.com/office/drawing/2014/main" id="{780DE4E1-0730-434B-B18B-E15CADA80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0" name="Line 82">
              <a:extLst>
                <a:ext uri="{FF2B5EF4-FFF2-40B4-BE49-F238E27FC236}">
                  <a16:creationId xmlns:a16="http://schemas.microsoft.com/office/drawing/2014/main" id="{7C9F8225-5476-4BF1-954C-D3C91DB4B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6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1" name="Line 83">
              <a:extLst>
                <a:ext uri="{FF2B5EF4-FFF2-40B4-BE49-F238E27FC236}">
                  <a16:creationId xmlns:a16="http://schemas.microsoft.com/office/drawing/2014/main" id="{91E51D85-A570-4D89-9635-0F6510CAD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2" name="Line 84">
              <a:extLst>
                <a:ext uri="{FF2B5EF4-FFF2-40B4-BE49-F238E27FC236}">
                  <a16:creationId xmlns:a16="http://schemas.microsoft.com/office/drawing/2014/main" id="{A55ED0F7-1992-4A6B-B339-A4735C9F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3" name="Line 85">
              <a:extLst>
                <a:ext uri="{FF2B5EF4-FFF2-40B4-BE49-F238E27FC236}">
                  <a16:creationId xmlns:a16="http://schemas.microsoft.com/office/drawing/2014/main" id="{8506F2E9-673F-4E06-A711-C863D0676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4" name="Line 86">
              <a:extLst>
                <a:ext uri="{FF2B5EF4-FFF2-40B4-BE49-F238E27FC236}">
                  <a16:creationId xmlns:a16="http://schemas.microsoft.com/office/drawing/2014/main" id="{E7E1229A-AD3B-4F5D-ACFD-5AF686FC7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8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5" name="Line 87">
              <a:extLst>
                <a:ext uri="{FF2B5EF4-FFF2-40B4-BE49-F238E27FC236}">
                  <a16:creationId xmlns:a16="http://schemas.microsoft.com/office/drawing/2014/main" id="{24BD2C0E-3DE6-4016-AD1B-37F4C6B7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6" name="Line 88">
              <a:extLst>
                <a:ext uri="{FF2B5EF4-FFF2-40B4-BE49-F238E27FC236}">
                  <a16:creationId xmlns:a16="http://schemas.microsoft.com/office/drawing/2014/main" id="{E4CC6B8E-7A85-4475-B49F-A71CD284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7" name="Line 89">
              <a:extLst>
                <a:ext uri="{FF2B5EF4-FFF2-40B4-BE49-F238E27FC236}">
                  <a16:creationId xmlns:a16="http://schemas.microsoft.com/office/drawing/2014/main" id="{F3CED5FF-6DCE-4699-BB53-E5822432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2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8" name="Line 90">
              <a:extLst>
                <a:ext uri="{FF2B5EF4-FFF2-40B4-BE49-F238E27FC236}">
                  <a16:creationId xmlns:a16="http://schemas.microsoft.com/office/drawing/2014/main" id="{2A3D03D6-1FA1-4618-83A2-A31A97FE6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3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39" name="Line 91">
              <a:extLst>
                <a:ext uri="{FF2B5EF4-FFF2-40B4-BE49-F238E27FC236}">
                  <a16:creationId xmlns:a16="http://schemas.microsoft.com/office/drawing/2014/main" id="{0CE65D10-7380-4B32-8F21-73D933037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0" name="Line 92">
              <a:extLst>
                <a:ext uri="{FF2B5EF4-FFF2-40B4-BE49-F238E27FC236}">
                  <a16:creationId xmlns:a16="http://schemas.microsoft.com/office/drawing/2014/main" id="{931382DF-EFA8-4A7F-90DE-E4F94684D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1" name="Line 93">
              <a:extLst>
                <a:ext uri="{FF2B5EF4-FFF2-40B4-BE49-F238E27FC236}">
                  <a16:creationId xmlns:a16="http://schemas.microsoft.com/office/drawing/2014/main" id="{38C18A37-A8DC-4C28-84BC-DA797030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30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2" name="Line 94">
              <a:extLst>
                <a:ext uri="{FF2B5EF4-FFF2-40B4-BE49-F238E27FC236}">
                  <a16:creationId xmlns:a16="http://schemas.microsoft.com/office/drawing/2014/main" id="{E5E31EE5-7E8F-4241-AEAD-EC33D516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54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43" name="Text Box 95">
              <a:extLst>
                <a:ext uri="{FF2B5EF4-FFF2-40B4-BE49-F238E27FC236}">
                  <a16:creationId xmlns:a16="http://schemas.microsoft.com/office/drawing/2014/main" id="{214E8226-A126-48ED-A876-602C7DE4B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44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4" name="Text Box 96">
              <a:extLst>
                <a:ext uri="{FF2B5EF4-FFF2-40B4-BE49-F238E27FC236}">
                  <a16:creationId xmlns:a16="http://schemas.microsoft.com/office/drawing/2014/main" id="{2D3B0C4F-F2C1-42ED-B2D4-41430A5E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5" name="Text Box 97">
              <a:extLst>
                <a:ext uri="{FF2B5EF4-FFF2-40B4-BE49-F238E27FC236}">
                  <a16:creationId xmlns:a16="http://schemas.microsoft.com/office/drawing/2014/main" id="{48331BEC-1BFF-4A14-934C-169EE9FF9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6" name="Text Box 98">
              <a:extLst>
                <a:ext uri="{FF2B5EF4-FFF2-40B4-BE49-F238E27FC236}">
                  <a16:creationId xmlns:a16="http://schemas.microsoft.com/office/drawing/2014/main" id="{B9C02360-B46A-4FF2-A43F-5E3B9A833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7" name="Text Box 99">
              <a:extLst>
                <a:ext uri="{FF2B5EF4-FFF2-40B4-BE49-F238E27FC236}">
                  <a16:creationId xmlns:a16="http://schemas.microsoft.com/office/drawing/2014/main" id="{462A8924-1974-4C63-89E2-2ACEE841C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Text Box 100">
              <a:extLst>
                <a:ext uri="{FF2B5EF4-FFF2-40B4-BE49-F238E27FC236}">
                  <a16:creationId xmlns:a16="http://schemas.microsoft.com/office/drawing/2014/main" id="{F6C81624-8BDD-4641-99D8-9253CFF08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9" name="Text Box 101">
              <a:extLst>
                <a:ext uri="{FF2B5EF4-FFF2-40B4-BE49-F238E27FC236}">
                  <a16:creationId xmlns:a16="http://schemas.microsoft.com/office/drawing/2014/main" id="{319891D2-D848-42D9-9FDA-C6D4ABCA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0" name="Text Box 102">
              <a:extLst>
                <a:ext uri="{FF2B5EF4-FFF2-40B4-BE49-F238E27FC236}">
                  <a16:creationId xmlns:a16="http://schemas.microsoft.com/office/drawing/2014/main" id="{A2982B65-E122-43CA-A04A-2F6B4A967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05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1" name="Text Box 103">
              <a:extLst>
                <a:ext uri="{FF2B5EF4-FFF2-40B4-BE49-F238E27FC236}">
                  <a16:creationId xmlns:a16="http://schemas.microsoft.com/office/drawing/2014/main" id="{EBDA4131-A8D3-4387-A6EA-04CA4D9C5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50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57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2" name="Text Box 104">
              <a:extLst>
                <a:ext uri="{FF2B5EF4-FFF2-40B4-BE49-F238E27FC236}">
                  <a16:creationId xmlns:a16="http://schemas.microsoft.com/office/drawing/2014/main" id="{3F9B36EE-2A69-4F1F-8B4B-7062E2B7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55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3" name="Line 105">
              <a:extLst>
                <a:ext uri="{FF2B5EF4-FFF2-40B4-BE49-F238E27FC236}">
                  <a16:creationId xmlns:a16="http://schemas.microsoft.com/office/drawing/2014/main" id="{ED3ACD13-F385-4F7B-B9B4-F94990390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Line 106">
              <a:extLst>
                <a:ext uri="{FF2B5EF4-FFF2-40B4-BE49-F238E27FC236}">
                  <a16:creationId xmlns:a16="http://schemas.microsoft.com/office/drawing/2014/main" id="{F10EF73A-0613-4E10-ABDD-B90742510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5" name="Line 107">
              <a:extLst>
                <a:ext uri="{FF2B5EF4-FFF2-40B4-BE49-F238E27FC236}">
                  <a16:creationId xmlns:a16="http://schemas.microsoft.com/office/drawing/2014/main" id="{00D46B62-E6C1-40A6-B0FF-F4CCE5456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39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6" name="Text Box 108">
              <a:extLst>
                <a:ext uri="{FF2B5EF4-FFF2-40B4-BE49-F238E27FC236}">
                  <a16:creationId xmlns:a16="http://schemas.microsoft.com/office/drawing/2014/main" id="{154C49D3-430B-4F61-BA81-0C84B57B6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7" name="Text Box 109">
              <a:extLst>
                <a:ext uri="{FF2B5EF4-FFF2-40B4-BE49-F238E27FC236}">
                  <a16:creationId xmlns:a16="http://schemas.microsoft.com/office/drawing/2014/main" id="{D921869F-60D1-4A5B-B55E-242933FD0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4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8" name="Text Box 110">
              <a:extLst>
                <a:ext uri="{FF2B5EF4-FFF2-40B4-BE49-F238E27FC236}">
                  <a16:creationId xmlns:a16="http://schemas.microsoft.com/office/drawing/2014/main" id="{8B0A76CC-FBD8-4716-84D5-B86941ADF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1497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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Text Box 111">
              <a:extLst>
                <a:ext uri="{FF2B5EF4-FFF2-40B4-BE49-F238E27FC236}">
                  <a16:creationId xmlns:a16="http://schemas.microsoft.com/office/drawing/2014/main" id="{B1829D34-A253-4520-B9D7-7919DF1D8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95"/>
              <a:ext cx="8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Arial Narrow" panose="020B0606020202030204" pitchFamily="34" charset="0"/>
                </a:rPr>
                <a:t>搜索</a:t>
              </a:r>
              <a:r>
                <a:rPr kumimoji="1" lang="en-US" altLang="zh-CN" sz="3200">
                  <a:latin typeface="Arial Narrow" panose="020B0606020202030204" pitchFamily="34" charset="0"/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0" name="Line 112">
              <a:extLst>
                <a:ext uri="{FF2B5EF4-FFF2-40B4-BE49-F238E27FC236}">
                  <a16:creationId xmlns:a16="http://schemas.microsoft.com/office/drawing/2014/main" id="{CA3789CF-2E55-4FB1-99C6-A13303386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Text Box 113">
              <a:extLst>
                <a:ext uri="{FF2B5EF4-FFF2-40B4-BE49-F238E27FC236}">
                  <a16:creationId xmlns:a16="http://schemas.microsoft.com/office/drawing/2014/main" id="{B5562A3D-3486-4926-A49A-C8977559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>
              <a:extLst>
                <a:ext uri="{FF2B5EF4-FFF2-40B4-BE49-F238E27FC236}">
                  <a16:creationId xmlns:a16="http://schemas.microsoft.com/office/drawing/2014/main" id="{5F75A041-BAA6-4108-A70C-1250BC3C2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3" name="Text Box 115">
              <a:extLst>
                <a:ext uri="{FF2B5EF4-FFF2-40B4-BE49-F238E27FC236}">
                  <a16:creationId xmlns:a16="http://schemas.microsoft.com/office/drawing/2014/main" id="{8FF0CA82-6F8F-4A36-840B-21F9E7D20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4" name="Line 116">
              <a:extLst>
                <a:ext uri="{FF2B5EF4-FFF2-40B4-BE49-F238E27FC236}">
                  <a16:creationId xmlns:a16="http://schemas.microsoft.com/office/drawing/2014/main" id="{0A106656-9F01-4A6F-B76E-2C4B33EFC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5" name="Text Box 117">
              <a:extLst>
                <a:ext uri="{FF2B5EF4-FFF2-40B4-BE49-F238E27FC236}">
                  <a16:creationId xmlns:a16="http://schemas.microsoft.com/office/drawing/2014/main" id="{C422FB56-CA48-4C7A-9E21-665B792EA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6" name="Line 118">
              <a:extLst>
                <a:ext uri="{FF2B5EF4-FFF2-40B4-BE49-F238E27FC236}">
                  <a16:creationId xmlns:a16="http://schemas.microsoft.com/office/drawing/2014/main" id="{C202C2D7-F063-493D-A0E7-52CFF47B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851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7" name="Text Box 119">
              <a:extLst>
                <a:ext uri="{FF2B5EF4-FFF2-40B4-BE49-F238E27FC236}">
                  <a16:creationId xmlns:a16="http://schemas.microsoft.com/office/drawing/2014/main" id="{43B3D693-8E6C-4F87-93FF-B7FC47759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899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243D17D-6B89-43F5-8354-72514FA3F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06400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双向循环链表的搜索算法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EA192D8-EDD8-40D2-9EEE-3DB4624F8F7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1157882"/>
            <a:ext cx="8388424" cy="51514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(T x,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在双向循环链表中寻找其值等于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(d == 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first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确定搜索方向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 != first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 != x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current = (d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?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current-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!= first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FC3F259A-C80A-45D8-B1E1-65040BE7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508000"/>
            <a:ext cx="71802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C9386245-A539-4D72-8D0B-756358EB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349750"/>
            <a:ext cx="6226175" cy="19431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7352DA9A-B3A7-4ACE-B9A5-D9121635657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295400"/>
            <a:ext cx="7292975" cy="3082925"/>
            <a:chOff x="302" y="816"/>
            <a:chExt cx="4594" cy="1942"/>
          </a:xfrm>
        </p:grpSpPr>
        <p:sp>
          <p:nvSpPr>
            <p:cNvPr id="80901" name="Rectangle 5" descr="白色大理石">
              <a:extLst>
                <a:ext uri="{FF2B5EF4-FFF2-40B4-BE49-F238E27FC236}">
                  <a16:creationId xmlns:a16="http://schemas.microsoft.com/office/drawing/2014/main" id="{B8C589F7-F846-4A02-AABE-6E93BACB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2" name="Line 6">
              <a:extLst>
                <a:ext uri="{FF2B5EF4-FFF2-40B4-BE49-F238E27FC236}">
                  <a16:creationId xmlns:a16="http://schemas.microsoft.com/office/drawing/2014/main" id="{2F16258F-9BD8-4C0D-B2F6-C858FC71C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Line 7">
              <a:extLst>
                <a:ext uri="{FF2B5EF4-FFF2-40B4-BE49-F238E27FC236}">
                  <a16:creationId xmlns:a16="http://schemas.microsoft.com/office/drawing/2014/main" id="{90189D46-ECC3-4DAD-8AAA-937C09737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Line 8">
              <a:extLst>
                <a:ext uri="{FF2B5EF4-FFF2-40B4-BE49-F238E27FC236}">
                  <a16:creationId xmlns:a16="http://schemas.microsoft.com/office/drawing/2014/main" id="{213605B1-FE61-4650-BA6B-CB7A81FF6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Line 9">
              <a:extLst>
                <a:ext uri="{FF2B5EF4-FFF2-40B4-BE49-F238E27FC236}">
                  <a16:creationId xmlns:a16="http://schemas.microsoft.com/office/drawing/2014/main" id="{E7B0F4A3-7AEB-4E92-94DE-3BBB3DA1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0">
              <a:extLst>
                <a:ext uri="{FF2B5EF4-FFF2-40B4-BE49-F238E27FC236}">
                  <a16:creationId xmlns:a16="http://schemas.microsoft.com/office/drawing/2014/main" id="{7EF669B5-B1AE-4919-8EA3-3CEE3B802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Rectangle 11" descr="白色大理石">
              <a:extLst>
                <a:ext uri="{FF2B5EF4-FFF2-40B4-BE49-F238E27FC236}">
                  <a16:creationId xmlns:a16="http://schemas.microsoft.com/office/drawing/2014/main" id="{902DA191-E750-4A91-B6A8-79214D82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08" name="Line 12">
              <a:extLst>
                <a:ext uri="{FF2B5EF4-FFF2-40B4-BE49-F238E27FC236}">
                  <a16:creationId xmlns:a16="http://schemas.microsoft.com/office/drawing/2014/main" id="{A5D7015A-CA78-4E71-8494-62530B54D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3">
              <a:extLst>
                <a:ext uri="{FF2B5EF4-FFF2-40B4-BE49-F238E27FC236}">
                  <a16:creationId xmlns:a16="http://schemas.microsoft.com/office/drawing/2014/main" id="{7918858F-C844-457B-A177-EC437FF7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4">
              <a:extLst>
                <a:ext uri="{FF2B5EF4-FFF2-40B4-BE49-F238E27FC236}">
                  <a16:creationId xmlns:a16="http://schemas.microsoft.com/office/drawing/2014/main" id="{8016B38A-AC7D-4DDC-B8AA-5C35B0D3C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15">
              <a:extLst>
                <a:ext uri="{FF2B5EF4-FFF2-40B4-BE49-F238E27FC236}">
                  <a16:creationId xmlns:a16="http://schemas.microsoft.com/office/drawing/2014/main" id="{B3207FE9-0BEB-414C-A9E3-D2094FF51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Rectangle 16" descr="白色大理石">
              <a:extLst>
                <a:ext uri="{FF2B5EF4-FFF2-40B4-BE49-F238E27FC236}">
                  <a16:creationId xmlns:a16="http://schemas.microsoft.com/office/drawing/2014/main" id="{A45D030F-4EC4-4A11-95AC-149A93F5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3" name="Line 17">
              <a:extLst>
                <a:ext uri="{FF2B5EF4-FFF2-40B4-BE49-F238E27FC236}">
                  <a16:creationId xmlns:a16="http://schemas.microsoft.com/office/drawing/2014/main" id="{16E4D72B-01B4-44F6-B542-7675ECE02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Line 18">
              <a:extLst>
                <a:ext uri="{FF2B5EF4-FFF2-40B4-BE49-F238E27FC236}">
                  <a16:creationId xmlns:a16="http://schemas.microsoft.com/office/drawing/2014/main" id="{9B4948E1-7E38-492E-A00E-3054C96A3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5" name="Line 19">
              <a:extLst>
                <a:ext uri="{FF2B5EF4-FFF2-40B4-BE49-F238E27FC236}">
                  <a16:creationId xmlns:a16="http://schemas.microsoft.com/office/drawing/2014/main" id="{B88A62F9-D207-476A-811A-1E7AF0F0A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6" name="Line 20">
              <a:extLst>
                <a:ext uri="{FF2B5EF4-FFF2-40B4-BE49-F238E27FC236}">
                  <a16:creationId xmlns:a16="http://schemas.microsoft.com/office/drawing/2014/main" id="{8C822135-9AA3-4AB7-95C4-CBE28EF3E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7" name="Rectangle 21" descr="白色大理石">
              <a:extLst>
                <a:ext uri="{FF2B5EF4-FFF2-40B4-BE49-F238E27FC236}">
                  <a16:creationId xmlns:a16="http://schemas.microsoft.com/office/drawing/2014/main" id="{589D40B2-F549-4912-80FA-9471E892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18" name="Line 22">
              <a:extLst>
                <a:ext uri="{FF2B5EF4-FFF2-40B4-BE49-F238E27FC236}">
                  <a16:creationId xmlns:a16="http://schemas.microsoft.com/office/drawing/2014/main" id="{94B91CAE-2AEE-452D-AC30-9443652B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9" name="Line 23">
              <a:extLst>
                <a:ext uri="{FF2B5EF4-FFF2-40B4-BE49-F238E27FC236}">
                  <a16:creationId xmlns:a16="http://schemas.microsoft.com/office/drawing/2014/main" id="{70A36705-0DF0-4A07-9D51-96454942F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0" name="Line 24">
              <a:extLst>
                <a:ext uri="{FF2B5EF4-FFF2-40B4-BE49-F238E27FC236}">
                  <a16:creationId xmlns:a16="http://schemas.microsoft.com/office/drawing/2014/main" id="{1715EC3D-1BCA-4D00-9BE6-03AFEE09A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1" name="Line 25">
              <a:extLst>
                <a:ext uri="{FF2B5EF4-FFF2-40B4-BE49-F238E27FC236}">
                  <a16:creationId xmlns:a16="http://schemas.microsoft.com/office/drawing/2014/main" id="{92D99623-3B04-43C7-8370-41DC61C9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2" name="Line 26">
              <a:extLst>
                <a:ext uri="{FF2B5EF4-FFF2-40B4-BE49-F238E27FC236}">
                  <a16:creationId xmlns:a16="http://schemas.microsoft.com/office/drawing/2014/main" id="{5A73406F-DDEA-4C03-B9D3-E6D78746D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3" name="Line 27">
              <a:extLst>
                <a:ext uri="{FF2B5EF4-FFF2-40B4-BE49-F238E27FC236}">
                  <a16:creationId xmlns:a16="http://schemas.microsoft.com/office/drawing/2014/main" id="{7C71C1FB-3A26-4336-BC1B-30E8B08B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4" name="Line 28">
              <a:extLst>
                <a:ext uri="{FF2B5EF4-FFF2-40B4-BE49-F238E27FC236}">
                  <a16:creationId xmlns:a16="http://schemas.microsoft.com/office/drawing/2014/main" id="{2CF85116-C977-4BCD-9A20-3AD61D973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5" name="Line 29">
              <a:extLst>
                <a:ext uri="{FF2B5EF4-FFF2-40B4-BE49-F238E27FC236}">
                  <a16:creationId xmlns:a16="http://schemas.microsoft.com/office/drawing/2014/main" id="{FFEF3D56-C588-4F8C-9690-0FA77494D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6" name="Line 30">
              <a:extLst>
                <a:ext uri="{FF2B5EF4-FFF2-40B4-BE49-F238E27FC236}">
                  <a16:creationId xmlns:a16="http://schemas.microsoft.com/office/drawing/2014/main" id="{9E957990-569F-443F-912C-E726FBE4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7" name="Line 31">
              <a:extLst>
                <a:ext uri="{FF2B5EF4-FFF2-40B4-BE49-F238E27FC236}">
                  <a16:creationId xmlns:a16="http://schemas.microsoft.com/office/drawing/2014/main" id="{9BF7CB45-5875-4BC9-B32C-E63D6F1E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152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8" name="Line 32">
              <a:extLst>
                <a:ext uri="{FF2B5EF4-FFF2-40B4-BE49-F238E27FC236}">
                  <a16:creationId xmlns:a16="http://schemas.microsoft.com/office/drawing/2014/main" id="{1472B0FF-529F-4346-B437-3765B7F34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9" name="Line 33">
              <a:extLst>
                <a:ext uri="{FF2B5EF4-FFF2-40B4-BE49-F238E27FC236}">
                  <a16:creationId xmlns:a16="http://schemas.microsoft.com/office/drawing/2014/main" id="{AB112DC8-D785-4BEB-B80B-6C825BC0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0" name="Line 34">
              <a:extLst>
                <a:ext uri="{FF2B5EF4-FFF2-40B4-BE49-F238E27FC236}">
                  <a16:creationId xmlns:a16="http://schemas.microsoft.com/office/drawing/2014/main" id="{6D7E9E95-1F50-44C8-A0A5-38F5689FC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1" name="Line 35">
              <a:extLst>
                <a:ext uri="{FF2B5EF4-FFF2-40B4-BE49-F238E27FC236}">
                  <a16:creationId xmlns:a16="http://schemas.microsoft.com/office/drawing/2014/main" id="{AB1FD945-42DE-4116-A416-276A4233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2" name="Line 36">
              <a:extLst>
                <a:ext uri="{FF2B5EF4-FFF2-40B4-BE49-F238E27FC236}">
                  <a16:creationId xmlns:a16="http://schemas.microsoft.com/office/drawing/2014/main" id="{41EAFA68-FE1E-4104-8B1A-04222CA8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B6C466D7-D804-40EB-9A9E-3E8BFD3DA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40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4" name="Line 38">
              <a:extLst>
                <a:ext uri="{FF2B5EF4-FFF2-40B4-BE49-F238E27FC236}">
                  <a16:creationId xmlns:a16="http://schemas.microsoft.com/office/drawing/2014/main" id="{9883D3A1-DED5-4F0C-83AE-F387A02A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EEE0849B-18D1-48D9-810E-6418F9FA2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16"/>
              <a:ext cx="32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6" name="Line 40">
              <a:extLst>
                <a:ext uri="{FF2B5EF4-FFF2-40B4-BE49-F238E27FC236}">
                  <a16:creationId xmlns:a16="http://schemas.microsoft.com/office/drawing/2014/main" id="{E3DF9C52-87EE-4171-BFF3-F3DC7023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7" name="Line 41">
              <a:extLst>
                <a:ext uri="{FF2B5EF4-FFF2-40B4-BE49-F238E27FC236}">
                  <a16:creationId xmlns:a16="http://schemas.microsoft.com/office/drawing/2014/main" id="{9225D2ED-3793-472C-A56E-2DE4AA32F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8" name="Line 42">
              <a:extLst>
                <a:ext uri="{FF2B5EF4-FFF2-40B4-BE49-F238E27FC236}">
                  <a16:creationId xmlns:a16="http://schemas.microsoft.com/office/drawing/2014/main" id="{6D2B2C73-4E97-49C7-A5C7-E7C45AAF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5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9" name="Text Box 43">
              <a:extLst>
                <a:ext uri="{FF2B5EF4-FFF2-40B4-BE49-F238E27FC236}">
                  <a16:creationId xmlns:a16="http://schemas.microsoft.com/office/drawing/2014/main" id="{5F6BF08E-D1EB-45BF-A3DC-031C757C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960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Rectangle 44" descr="白色大理石">
              <a:extLst>
                <a:ext uri="{FF2B5EF4-FFF2-40B4-BE49-F238E27FC236}">
                  <a16:creationId xmlns:a16="http://schemas.microsoft.com/office/drawing/2014/main" id="{09BA8F74-FDC3-4DDB-A4FE-BA21DBA2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1" name="Line 45">
              <a:extLst>
                <a:ext uri="{FF2B5EF4-FFF2-40B4-BE49-F238E27FC236}">
                  <a16:creationId xmlns:a16="http://schemas.microsoft.com/office/drawing/2014/main" id="{0455E909-EFDA-4B84-AD1A-22A3748B7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2" name="Line 46">
              <a:extLst>
                <a:ext uri="{FF2B5EF4-FFF2-40B4-BE49-F238E27FC236}">
                  <a16:creationId xmlns:a16="http://schemas.microsoft.com/office/drawing/2014/main" id="{1AD5051C-E49B-4167-AB2A-94534EF3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8A42B201-BE29-45E1-8DED-0A1BD76C5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01579CB2-456F-4E42-8DB2-7A3B08766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5" name="Rectangle 49" descr="白色大理石">
              <a:extLst>
                <a:ext uri="{FF2B5EF4-FFF2-40B4-BE49-F238E27FC236}">
                  <a16:creationId xmlns:a16="http://schemas.microsoft.com/office/drawing/2014/main" id="{704CA0F3-BBCA-4A81-82DF-EE627F83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58DAD6D0-1CC8-498C-9B38-E868039D9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796BB026-5128-4E7F-B661-48F8AD7F6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91B8F836-C307-4AFA-8D53-4FEC79109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3C928160-A795-4A78-B262-1F70766B6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0" name="Rectangle 54" descr="白色大理石">
              <a:extLst>
                <a:ext uri="{FF2B5EF4-FFF2-40B4-BE49-F238E27FC236}">
                  <a16:creationId xmlns:a16="http://schemas.microsoft.com/office/drawing/2014/main" id="{6A42FA88-AEBB-4FB3-B6E2-30FF7DBF0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3A35B76D-F66F-4AB2-A26F-38A615D05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5764540E-CA0D-4F74-8D68-289E15E03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679512E0-617D-4091-9C09-CF88CAFF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A2F231B1-ABD4-4518-900A-B0B5E235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5" name="Rectangle 59" descr="羊皮纸">
              <a:extLst>
                <a:ext uri="{FF2B5EF4-FFF2-40B4-BE49-F238E27FC236}">
                  <a16:creationId xmlns:a16="http://schemas.microsoft.com/office/drawing/2014/main" id="{637D7A19-5C39-405A-A1AF-BC935197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528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5363A8C3-E8C7-4815-A7D9-74EB438A8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7" name="Line 61">
              <a:extLst>
                <a:ext uri="{FF2B5EF4-FFF2-40B4-BE49-F238E27FC236}">
                  <a16:creationId xmlns:a16="http://schemas.microsoft.com/office/drawing/2014/main" id="{45D19C02-DB14-4222-B9BA-3BC848B27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8" name="Line 62">
              <a:extLst>
                <a:ext uri="{FF2B5EF4-FFF2-40B4-BE49-F238E27FC236}">
                  <a16:creationId xmlns:a16="http://schemas.microsoft.com/office/drawing/2014/main" id="{87F19C64-D4CA-4064-BEC5-72E2F952E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59" name="Line 63">
              <a:extLst>
                <a:ext uri="{FF2B5EF4-FFF2-40B4-BE49-F238E27FC236}">
                  <a16:creationId xmlns:a16="http://schemas.microsoft.com/office/drawing/2014/main" id="{ABBF5F3C-9D41-4E5B-9094-3B79B4C4C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0" name="Rectangle 64" descr="白色大理石">
              <a:extLst>
                <a:ext uri="{FF2B5EF4-FFF2-40B4-BE49-F238E27FC236}">
                  <a16:creationId xmlns:a16="http://schemas.microsoft.com/office/drawing/2014/main" id="{432BEEEE-4ECC-4B1F-8B0E-26CCC78F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1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0961" name="Line 65">
              <a:extLst>
                <a:ext uri="{FF2B5EF4-FFF2-40B4-BE49-F238E27FC236}">
                  <a16:creationId xmlns:a16="http://schemas.microsoft.com/office/drawing/2014/main" id="{18289F38-5B9E-4E1D-B4DA-5C47E3765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2" name="Line 66">
              <a:extLst>
                <a:ext uri="{FF2B5EF4-FFF2-40B4-BE49-F238E27FC236}">
                  <a16:creationId xmlns:a16="http://schemas.microsoft.com/office/drawing/2014/main" id="{74C54C69-DCC2-461C-BB16-E190C5370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3" name="Line 67">
              <a:extLst>
                <a:ext uri="{FF2B5EF4-FFF2-40B4-BE49-F238E27FC236}">
                  <a16:creationId xmlns:a16="http://schemas.microsoft.com/office/drawing/2014/main" id="{7E6AB376-05BF-4E5F-964A-728C14B55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4" name="Line 68">
              <a:extLst>
                <a:ext uri="{FF2B5EF4-FFF2-40B4-BE49-F238E27FC236}">
                  <a16:creationId xmlns:a16="http://schemas.microsoft.com/office/drawing/2014/main" id="{E328E8CE-4D7A-48CC-8FB1-C5A735C5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FA244E21-A393-4B16-ADB5-A01FB10A7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6" name="Line 70">
              <a:extLst>
                <a:ext uri="{FF2B5EF4-FFF2-40B4-BE49-F238E27FC236}">
                  <a16:creationId xmlns:a16="http://schemas.microsoft.com/office/drawing/2014/main" id="{32F7A3B2-6619-4F9F-82A5-CA9428F02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7" name="Line 71">
              <a:extLst>
                <a:ext uri="{FF2B5EF4-FFF2-40B4-BE49-F238E27FC236}">
                  <a16:creationId xmlns:a16="http://schemas.microsoft.com/office/drawing/2014/main" id="{7DE94534-E43A-4009-B28A-7D504A67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8" name="Line 72">
              <a:extLst>
                <a:ext uri="{FF2B5EF4-FFF2-40B4-BE49-F238E27FC236}">
                  <a16:creationId xmlns:a16="http://schemas.microsoft.com/office/drawing/2014/main" id="{F80DD701-2B88-4B6A-8600-B755CBAD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69" name="Line 73">
              <a:extLst>
                <a:ext uri="{FF2B5EF4-FFF2-40B4-BE49-F238E27FC236}">
                  <a16:creationId xmlns:a16="http://schemas.microsoft.com/office/drawing/2014/main" id="{47B82B51-6F65-4BBE-802C-2A9CF5DEA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6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0" name="Line 74">
              <a:extLst>
                <a:ext uri="{FF2B5EF4-FFF2-40B4-BE49-F238E27FC236}">
                  <a16:creationId xmlns:a16="http://schemas.microsoft.com/office/drawing/2014/main" id="{1B1ABF4E-1E0C-4D76-9E0F-96BAF37E0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1" name="Line 75">
              <a:extLst>
                <a:ext uri="{FF2B5EF4-FFF2-40B4-BE49-F238E27FC236}">
                  <a16:creationId xmlns:a16="http://schemas.microsoft.com/office/drawing/2014/main" id="{B6BFCA65-2E7D-41AB-8834-3C6C65CA0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2" name="Line 76">
              <a:extLst>
                <a:ext uri="{FF2B5EF4-FFF2-40B4-BE49-F238E27FC236}">
                  <a16:creationId xmlns:a16="http://schemas.microsoft.com/office/drawing/2014/main" id="{BBC82DFA-EC08-4B1F-B069-267398923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52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3" name="Line 77">
              <a:extLst>
                <a:ext uri="{FF2B5EF4-FFF2-40B4-BE49-F238E27FC236}">
                  <a16:creationId xmlns:a16="http://schemas.microsoft.com/office/drawing/2014/main" id="{79446B1A-1153-44C7-9706-B2A1932F7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4" name="Line 78">
              <a:extLst>
                <a:ext uri="{FF2B5EF4-FFF2-40B4-BE49-F238E27FC236}">
                  <a16:creationId xmlns:a16="http://schemas.microsoft.com/office/drawing/2014/main" id="{B8759487-F348-4433-8D37-E0A13EC75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5" name="Line 79">
              <a:extLst>
                <a:ext uri="{FF2B5EF4-FFF2-40B4-BE49-F238E27FC236}">
                  <a16:creationId xmlns:a16="http://schemas.microsoft.com/office/drawing/2014/main" id="{DBED381C-2583-4240-942C-EE260D38B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6" name="Line 80">
              <a:extLst>
                <a:ext uri="{FF2B5EF4-FFF2-40B4-BE49-F238E27FC236}">
                  <a16:creationId xmlns:a16="http://schemas.microsoft.com/office/drawing/2014/main" id="{0D899C0B-CB60-40B5-A892-86400948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208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7" name="Line 81">
              <a:extLst>
                <a:ext uri="{FF2B5EF4-FFF2-40B4-BE49-F238E27FC236}">
                  <a16:creationId xmlns:a16="http://schemas.microsoft.com/office/drawing/2014/main" id="{821ADAB7-339C-4234-8E33-0E7B293B5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8" name="Line 82">
              <a:extLst>
                <a:ext uri="{FF2B5EF4-FFF2-40B4-BE49-F238E27FC236}">
                  <a16:creationId xmlns:a16="http://schemas.microsoft.com/office/drawing/2014/main" id="{99C118F6-25CA-4925-B334-C59C1C3DA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448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79" name="Line 83">
              <a:extLst>
                <a:ext uri="{FF2B5EF4-FFF2-40B4-BE49-F238E27FC236}">
                  <a16:creationId xmlns:a16="http://schemas.microsoft.com/office/drawing/2014/main" id="{DACA81B6-955D-44D7-AF8F-DE8122DAD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0" name="Line 84">
              <a:extLst>
                <a:ext uri="{FF2B5EF4-FFF2-40B4-BE49-F238E27FC236}">
                  <a16:creationId xmlns:a16="http://schemas.microsoft.com/office/drawing/2014/main" id="{1BE130B8-FD30-428D-A258-E419CE3E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824"/>
              <a:ext cx="39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1" name="Line 85">
              <a:extLst>
                <a:ext uri="{FF2B5EF4-FFF2-40B4-BE49-F238E27FC236}">
                  <a16:creationId xmlns:a16="http://schemas.microsoft.com/office/drawing/2014/main" id="{4FB3409E-4C72-4687-8457-A7477EBB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2" name="Line 86">
              <a:extLst>
                <a:ext uri="{FF2B5EF4-FFF2-40B4-BE49-F238E27FC236}">
                  <a16:creationId xmlns:a16="http://schemas.microsoft.com/office/drawing/2014/main" id="{D39C289E-B57F-4B1E-90F6-4BDEAA33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3" name="Line 87">
              <a:extLst>
                <a:ext uri="{FF2B5EF4-FFF2-40B4-BE49-F238E27FC236}">
                  <a16:creationId xmlns:a16="http://schemas.microsoft.com/office/drawing/2014/main" id="{D242A491-62AB-47B6-92CC-90C92615C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4" name="Text Box 88">
              <a:extLst>
                <a:ext uri="{FF2B5EF4-FFF2-40B4-BE49-F238E27FC236}">
                  <a16:creationId xmlns:a16="http://schemas.microsoft.com/office/drawing/2014/main" id="{D9B1EEC4-97D6-4BBE-91B7-75D6C4AF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1968"/>
              <a:ext cx="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5" name="Line 89">
              <a:extLst>
                <a:ext uri="{FF2B5EF4-FFF2-40B4-BE49-F238E27FC236}">
                  <a16:creationId xmlns:a16="http://schemas.microsoft.com/office/drawing/2014/main" id="{5C467152-0C8A-4358-AC21-C7DEA87B0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86" name="Text Box 90">
              <a:extLst>
                <a:ext uri="{FF2B5EF4-FFF2-40B4-BE49-F238E27FC236}">
                  <a16:creationId xmlns:a16="http://schemas.microsoft.com/office/drawing/2014/main" id="{2A98AF60-60F1-4A8E-8581-AB9B9E5A7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7" name="Text Box 91">
              <a:extLst>
                <a:ext uri="{FF2B5EF4-FFF2-40B4-BE49-F238E27FC236}">
                  <a16:creationId xmlns:a16="http://schemas.microsoft.com/office/drawing/2014/main" id="{2A272E45-8603-4C86-BF7A-319753DF9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88" name="Text Box 92">
              <a:extLst>
                <a:ext uri="{FF2B5EF4-FFF2-40B4-BE49-F238E27FC236}">
                  <a16:creationId xmlns:a16="http://schemas.microsoft.com/office/drawing/2014/main" id="{D05CC13B-2ACB-4547-BB28-A48577E61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5069" name="Text Box 93">
              <a:extLst>
                <a:ext uri="{FF2B5EF4-FFF2-40B4-BE49-F238E27FC236}">
                  <a16:creationId xmlns:a16="http://schemas.microsoft.com/office/drawing/2014/main" id="{592057FB-8671-4E91-B639-9B88AD3CB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459"/>
              <a:ext cx="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后插入</a:t>
              </a:r>
              <a:r>
                <a:rPr kumimoji="1" lang="en-US" altLang="zh-CN" sz="2800">
                  <a:latin typeface="Arial Narrow" pitchFamily="34" charset="0"/>
                </a:rPr>
                <a:t>25</a:t>
              </a:r>
              <a:endParaRPr kumimoji="1" lang="en-US" altLang="zh-CN" sz="2800">
                <a:ea typeface="宋体" pitchFamily="2" charset="-122"/>
              </a:endParaRPr>
            </a:p>
          </p:txBody>
        </p:sp>
        <p:sp>
          <p:nvSpPr>
            <p:cNvPr id="80990" name="Text Box 94">
              <a:extLst>
                <a:ext uri="{FF2B5EF4-FFF2-40B4-BE49-F238E27FC236}">
                  <a16:creationId xmlns:a16="http://schemas.microsoft.com/office/drawing/2014/main" id="{C6FAB555-B79A-48F6-BF85-F5101CDE9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422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  <p:sp>
          <p:nvSpPr>
            <p:cNvPr id="80991" name="Line 95">
              <a:extLst>
                <a:ext uri="{FF2B5EF4-FFF2-40B4-BE49-F238E27FC236}">
                  <a16:creationId xmlns:a16="http://schemas.microsoft.com/office/drawing/2014/main" id="{614EEDC4-121B-4DF2-8EA1-7C6E53C99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352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2" name="Text Box 96">
              <a:extLst>
                <a:ext uri="{FF2B5EF4-FFF2-40B4-BE49-F238E27FC236}">
                  <a16:creationId xmlns:a16="http://schemas.microsoft.com/office/drawing/2014/main" id="{DFADDB03-9334-4DD2-8BFD-EFF0F9DB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430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newNode</a:t>
              </a:r>
            </a:p>
          </p:txBody>
        </p:sp>
        <p:sp>
          <p:nvSpPr>
            <p:cNvPr id="80993" name="Text Box 97">
              <a:extLst>
                <a:ext uri="{FF2B5EF4-FFF2-40B4-BE49-F238E27FC236}">
                  <a16:creationId xmlns:a16="http://schemas.microsoft.com/office/drawing/2014/main" id="{15A20D81-ED38-48D3-A80B-464686BC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31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4" name="Text Box 98">
              <a:extLst>
                <a:ext uri="{FF2B5EF4-FFF2-40B4-BE49-F238E27FC236}">
                  <a16:creationId xmlns:a16="http://schemas.microsoft.com/office/drawing/2014/main" id="{5D355619-A053-4D92-A2B3-C431E2824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48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5" name="Text Box 99">
              <a:extLst>
                <a:ext uri="{FF2B5EF4-FFF2-40B4-BE49-F238E27FC236}">
                  <a16:creationId xmlns:a16="http://schemas.microsoft.com/office/drawing/2014/main" id="{8F032760-AFF2-4117-9A9B-0701F77B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025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25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6" name="Text Box 100">
              <a:extLst>
                <a:ext uri="{FF2B5EF4-FFF2-40B4-BE49-F238E27FC236}">
                  <a16:creationId xmlns:a16="http://schemas.microsoft.com/office/drawing/2014/main" id="{B484E5B3-3406-4780-A9BE-FDCC9836B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15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97" name="Line 101">
              <a:extLst>
                <a:ext uri="{FF2B5EF4-FFF2-40B4-BE49-F238E27FC236}">
                  <a16:creationId xmlns:a16="http://schemas.microsoft.com/office/drawing/2014/main" id="{BCBC8E33-F5AE-45FE-8291-1FE06507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2353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98" name="Text Box 102">
              <a:extLst>
                <a:ext uri="{FF2B5EF4-FFF2-40B4-BE49-F238E27FC236}">
                  <a16:creationId xmlns:a16="http://schemas.microsoft.com/office/drawing/2014/main" id="{D606D17F-C95A-45E6-8FD4-CF863F57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431"/>
              <a:ext cx="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A45ED8C0-3153-4821-B9B1-BB15E3581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66468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双向循环链表的插入算法 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空表</a:t>
            </a:r>
            <a:r>
              <a:rPr kumimoji="1" lang="en-US" altLang="zh-CN" sz="36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kumimoji="1" lang="en-US" altLang="zh-CN" sz="3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23" name="Rectangle 3" descr="白色大理石">
            <a:extLst>
              <a:ext uri="{FF2B5EF4-FFF2-40B4-BE49-F238E27FC236}">
                <a16:creationId xmlns:a16="http://schemas.microsoft.com/office/drawing/2014/main" id="{0955E8C3-56A4-47C3-88A4-2150C5CD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1EB78382-845B-4EE9-B4AD-EC6F9422F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5FC11C12-0EDB-4C19-B299-0047FDF65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A7785409-4D3A-4242-878D-CE413BCA6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762C8F33-9A87-42FB-8FF9-362137D4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959B8A41-2C32-4D46-9A18-1F0C1AB0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D9A2F50-B5C4-4C9B-9D0E-5EEA482B1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975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A414E70E-9C39-4383-A3A5-8DDFF66ED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5AAF0A13-65E4-4E21-8FE3-4879AE1E0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0D3A9D02-7B26-4E1E-AFA9-88CF1C824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A6AE666C-75E5-41B0-94C3-B16FCACCF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2860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F1E384C8-BA0D-4961-A24F-C03B3796E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6DA7A6B8-8B06-4E6C-A984-F4406B33F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1295400"/>
            <a:ext cx="14700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92CF1CB7-EDC1-4A13-B12D-4578DFED6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5AE6C15F-86B6-42E7-8982-498142A6C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023BDF1-6CB4-458A-8E9A-2C61F600D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Rectangle 19" descr="白色大理石">
            <a:extLst>
              <a:ext uri="{FF2B5EF4-FFF2-40B4-BE49-F238E27FC236}">
                <a16:creationId xmlns:a16="http://schemas.microsoft.com/office/drawing/2014/main" id="{60CD85AE-86EE-41C5-926F-CF15AC3B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0" name="Line 20">
            <a:extLst>
              <a:ext uri="{FF2B5EF4-FFF2-40B4-BE49-F238E27FC236}">
                <a16:creationId xmlns:a16="http://schemas.microsoft.com/office/drawing/2014/main" id="{04357FA6-F306-4AC5-A388-F010EF671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06938C3F-AB35-45E1-8946-CC0DD8B82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5FA74A1D-57B9-4977-B92C-31BB661BA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FFA6344F-20E8-4633-9A19-762D3A53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Rectangle 24" descr="羊皮纸">
            <a:extLst>
              <a:ext uri="{FF2B5EF4-FFF2-40B4-BE49-F238E27FC236}">
                <a16:creationId xmlns:a16="http://schemas.microsoft.com/office/drawing/2014/main" id="{2CB81960-DDB7-48E7-8060-D5E2095D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F7693FCA-20BB-402F-A711-6968EACD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093391BC-12CA-4778-8316-25E678D5C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7E235850-8E34-41B0-8CE1-E83A65BF9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96F5CD16-E858-4AD6-884C-1B50FE8AF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9EFA70B2-A6F7-47E4-8123-495B8022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55552895-E6EB-40B4-A483-2B006F60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ADBFD8E2-5615-4589-A279-615B67377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485E8069-B339-4729-8E6F-AEE9FE84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9929D305-688D-49DB-8D86-293D7F4F2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9712DB-0F02-497F-91B7-99FE8C141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67AAE243-4E45-420E-88CF-1CE86B01B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E170F0E0-1ABB-4A00-9C2F-252070A7D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860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80FA9C3E-3951-444A-B34A-058DAD77C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8FF940C-075F-44B4-9B79-2927167803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2954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6E802A67-5FF4-4A31-AC9C-1A042A46A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0CF9CC5F-293F-45B4-B8F3-106C709B2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2B5C8D2A-3086-4ADE-A8C0-5B903D90F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F88F7F85-1561-47BB-806B-06CB0130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062F7C28-3DD3-4F0C-8E74-CC07B23A0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Text Box 44">
            <a:extLst>
              <a:ext uri="{FF2B5EF4-FFF2-40B4-BE49-F238E27FC236}">
                <a16:creationId xmlns:a16="http://schemas.microsoft.com/office/drawing/2014/main" id="{84D3E0FE-59DE-4709-AE84-D439E15D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41575"/>
            <a:ext cx="1677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后插入</a:t>
            </a:r>
            <a:r>
              <a:rPr kumimoji="1" lang="en-US" altLang="zh-CN" sz="3000">
                <a:latin typeface="Arial Narrow" pitchFamily="34" charset="0"/>
              </a:rPr>
              <a:t>25</a:t>
            </a:r>
            <a:endParaRPr kumimoji="1" lang="en-US" altLang="zh-CN" sz="3000">
              <a:ea typeface="宋体" pitchFamily="2" charset="-122"/>
            </a:endParaRP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99D4518C-BECB-45E9-93C2-603C4020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4685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66" name="Line 46">
            <a:extLst>
              <a:ext uri="{FF2B5EF4-FFF2-40B4-BE49-F238E27FC236}">
                <a16:creationId xmlns:a16="http://schemas.microsoft.com/office/drawing/2014/main" id="{1858EA1C-6A6A-4D43-849B-C44665DFA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4FA176AE-2D8B-425F-AA21-669F8105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2455863"/>
            <a:ext cx="158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20E5FC0F-4240-4508-A7A2-3004F45E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16144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6F5E93DC-3023-4CC1-AE18-644A0E0A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DA962F68-F89A-4813-8DAD-5C0A6C57D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24075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5B5F4085-78E8-4173-BFC2-D9607D96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2459038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B0FD66-A0FE-4506-ADAB-CFC56053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205163"/>
            <a:ext cx="7369175" cy="2857500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(newNode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rLink = first);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000">
              <a:solidFill>
                <a:srgbClr val="008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rLink 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newNode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( first</a:t>
            </a:r>
            <a:r>
              <a:rPr lang="en-US" altLang="zh-CN" sz="30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lLink = newNode )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newNode</a:t>
            </a:r>
            <a:r>
              <a:rPr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lLink = current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635C5E1-E92B-4AC7-BC27-485A322D8E9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41413" y="431800"/>
            <a:ext cx="80025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双向循环链表的插入算法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659F33A-81A3-49AB-A812-7C07E13216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52538"/>
            <a:ext cx="8229600" cy="488156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建立一个包含有值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的新结点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并将其按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指定的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方向插入到第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个结点之后。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指示方向查找第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 current == NULL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插入失败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&lt;T&gt;(x)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(d == 0)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前驱方向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个结点左侧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8DB2C9D-ABAA-4D58-9DBC-41B26BBA6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404664"/>
            <a:ext cx="8229600" cy="57023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 else {	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后继方向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插在第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个结点后面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newNd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插入成功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16F2C5DA-9E97-4ECC-8BA3-6F56E6E15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43150"/>
            <a:ext cx="1412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u="sng">
                <a:latin typeface="Arial" panose="020B0604020202020204" pitchFamily="34" charset="0"/>
              </a:rPr>
              <a:t>删除</a:t>
            </a:r>
            <a:r>
              <a:rPr kumimoji="1" lang="en-US" altLang="zh-CN" sz="3000" b="1" u="sng">
                <a:latin typeface="Arial" panose="020B0604020202020204" pitchFamily="34" charset="0"/>
              </a:rPr>
              <a:t>48</a:t>
            </a:r>
            <a:endParaRPr kumimoji="1" lang="en-US" altLang="zh-CN" sz="3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68AACC48-78CF-4454-9D5A-4F4669B0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95300"/>
            <a:ext cx="5961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双向循环链表的删除算法</a:t>
            </a:r>
            <a:endParaRPr kumimoji="1" lang="zh-CN" altLang="en-US" sz="30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4996" name="Rectangle 4" descr="白色大理石">
            <a:extLst>
              <a:ext uri="{FF2B5EF4-FFF2-40B4-BE49-F238E27FC236}">
                <a16:creationId xmlns:a16="http://schemas.microsoft.com/office/drawing/2014/main" id="{69487D1B-EF6A-4DD6-B974-38CEC3CD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19BE222C-0291-4E3C-8B0B-4F7E7422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448E3AB4-F331-485D-A9EB-A58DD8765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4A1566BE-E21A-4584-A10C-8F9BD9FB8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82172BF3-8774-4A30-BB55-2B8FE9A4A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77A5D14A-CA52-4047-9026-806ADD99A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Rectangle 10" descr="白色大理石">
            <a:extLst>
              <a:ext uri="{FF2B5EF4-FFF2-40B4-BE49-F238E27FC236}">
                <a16:creationId xmlns:a16="http://schemas.microsoft.com/office/drawing/2014/main" id="{6E6187CB-7347-41DC-B0DD-D66DB7C9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03D8C186-3148-4F18-8047-53843CFB6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F07B6EB6-FE30-417C-913B-29454E170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95E7D548-0666-4483-8F8B-206FA0303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81250B5B-0F49-486B-BF47-01985600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Rectangle 15" descr="羊皮纸">
            <a:extLst>
              <a:ext uri="{FF2B5EF4-FFF2-40B4-BE49-F238E27FC236}">
                <a16:creationId xmlns:a16="http://schemas.microsoft.com/office/drawing/2014/main" id="{6F0D55FA-99B4-4AEA-A591-19651E8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8382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BEF8F02E-BF5F-4DBB-B277-878D65AC7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F2DCA222-485A-4538-8226-251EB8270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8F2BA3EE-2092-48E6-92A0-84D091B6E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101BE7B3-08FA-4061-BB31-05B90BC9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Rectangle 20" descr="白色大理石">
            <a:extLst>
              <a:ext uri="{FF2B5EF4-FFF2-40B4-BE49-F238E27FC236}">
                <a16:creationId xmlns:a16="http://schemas.microsoft.com/office/drawing/2014/main" id="{EBDBC09C-19F8-4B5B-9297-3937BB96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E217D853-F5F5-4193-B227-67A8DEDC0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B308D819-4BCC-429C-94EB-42F8CEE13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97065659-95BD-4304-BBCD-7060D2517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44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Line 24">
            <a:extLst>
              <a:ext uri="{FF2B5EF4-FFF2-40B4-BE49-F238E27FC236}">
                <a16:creationId xmlns:a16="http://schemas.microsoft.com/office/drawing/2014/main" id="{EC17254A-A888-4239-8648-5768C18FB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7" name="Line 25">
            <a:extLst>
              <a:ext uri="{FF2B5EF4-FFF2-40B4-BE49-F238E27FC236}">
                <a16:creationId xmlns:a16="http://schemas.microsoft.com/office/drawing/2014/main" id="{F2012475-C4DE-4173-A321-1D6201005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8" name="Line 26">
            <a:extLst>
              <a:ext uri="{FF2B5EF4-FFF2-40B4-BE49-F238E27FC236}">
                <a16:creationId xmlns:a16="http://schemas.microsoft.com/office/drawing/2014/main" id="{96196A6F-CFF6-4C60-88DB-D2A7B1D0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9" name="Line 27">
            <a:extLst>
              <a:ext uri="{FF2B5EF4-FFF2-40B4-BE49-F238E27FC236}">
                <a16:creationId xmlns:a16="http://schemas.microsoft.com/office/drawing/2014/main" id="{13D6D622-9E82-4D51-A1B4-6663C960A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Line 28">
            <a:extLst>
              <a:ext uri="{FF2B5EF4-FFF2-40B4-BE49-F238E27FC236}">
                <a16:creationId xmlns:a16="http://schemas.microsoft.com/office/drawing/2014/main" id="{6574E693-CD72-4919-80D0-4F2E1F0F1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676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1" name="Line 29">
            <a:extLst>
              <a:ext uri="{FF2B5EF4-FFF2-40B4-BE49-F238E27FC236}">
                <a16:creationId xmlns:a16="http://schemas.microsoft.com/office/drawing/2014/main" id="{80B382F0-BA7A-4D4A-84CA-C85393C82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21260EE9-D28D-44A0-9049-38AD0E106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Line 31">
            <a:extLst>
              <a:ext uri="{FF2B5EF4-FFF2-40B4-BE49-F238E27FC236}">
                <a16:creationId xmlns:a16="http://schemas.microsoft.com/office/drawing/2014/main" id="{9D5C12B3-D43D-4324-B241-4EF4D4DEB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4" name="Line 32">
            <a:extLst>
              <a:ext uri="{FF2B5EF4-FFF2-40B4-BE49-F238E27FC236}">
                <a16:creationId xmlns:a16="http://schemas.microsoft.com/office/drawing/2014/main" id="{D53082D2-8520-4391-B553-8BE2F6AB6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5EFB24F5-4345-4D64-AB70-8A54AD09C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B801EF89-6D58-4FCB-B397-AA6FD925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147E96F2-B4BF-4440-96BA-E761C428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F718C8C5-29C1-4629-A8FA-BC56BD52D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860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EE70CF1A-7D1E-45E2-9509-D8CF72D5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981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5E7BD82C-FF23-41D6-9A4E-18040785F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295400"/>
            <a:ext cx="510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026345EA-6799-4F49-AA84-BC719C98E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Line 40">
            <a:extLst>
              <a:ext uri="{FF2B5EF4-FFF2-40B4-BE49-F238E27FC236}">
                <a16:creationId xmlns:a16="http://schemas.microsoft.com/office/drawing/2014/main" id="{790D313A-FFA0-447E-838A-9F0F488F8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3" name="Line 41">
            <a:extLst>
              <a:ext uri="{FF2B5EF4-FFF2-40B4-BE49-F238E27FC236}">
                <a16:creationId xmlns:a16="http://schemas.microsoft.com/office/drawing/2014/main" id="{CBE034FD-C742-4F28-A4AB-DFDE509E7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4" name="Text Box 42">
            <a:extLst>
              <a:ext uri="{FF2B5EF4-FFF2-40B4-BE49-F238E27FC236}">
                <a16:creationId xmlns:a16="http://schemas.microsoft.com/office/drawing/2014/main" id="{FF230682-A685-4388-8074-CF129B87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240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5" name="Rectangle 43" descr="白色大理石">
            <a:extLst>
              <a:ext uri="{FF2B5EF4-FFF2-40B4-BE49-F238E27FC236}">
                <a16:creationId xmlns:a16="http://schemas.microsoft.com/office/drawing/2014/main" id="{20D29E31-255E-4DFA-8036-AC1909C9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A1D99A4C-2CD7-4680-B481-FC0E643F7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Line 45">
            <a:extLst>
              <a:ext uri="{FF2B5EF4-FFF2-40B4-BE49-F238E27FC236}">
                <a16:creationId xmlns:a16="http://schemas.microsoft.com/office/drawing/2014/main" id="{7ACA93EA-01D7-41F6-B339-A51CF7CFE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8" name="Line 46">
            <a:extLst>
              <a:ext uri="{FF2B5EF4-FFF2-40B4-BE49-F238E27FC236}">
                <a16:creationId xmlns:a16="http://schemas.microsoft.com/office/drawing/2014/main" id="{11F18C89-9681-45A5-BF59-2A4ACE299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58CC9814-1652-4C91-A644-3C2FF5C26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Rectangle 48" descr="白色大理石">
            <a:extLst>
              <a:ext uri="{FF2B5EF4-FFF2-40B4-BE49-F238E27FC236}">
                <a16:creationId xmlns:a16="http://schemas.microsoft.com/office/drawing/2014/main" id="{C8435CEA-487E-4B47-B6D8-ABC3D3A9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1" name="Line 49">
            <a:extLst>
              <a:ext uri="{FF2B5EF4-FFF2-40B4-BE49-F238E27FC236}">
                <a16:creationId xmlns:a16="http://schemas.microsoft.com/office/drawing/2014/main" id="{D5677CF4-B586-446C-8E6D-C7487C90A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ABAFD22F-D0E4-4706-A1F6-34278855E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Line 51">
            <a:extLst>
              <a:ext uri="{FF2B5EF4-FFF2-40B4-BE49-F238E27FC236}">
                <a16:creationId xmlns:a16="http://schemas.microsoft.com/office/drawing/2014/main" id="{41FEB020-6477-45DA-926B-2B2A223B6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4" name="Line 52">
            <a:extLst>
              <a:ext uri="{FF2B5EF4-FFF2-40B4-BE49-F238E27FC236}">
                <a16:creationId xmlns:a16="http://schemas.microsoft.com/office/drawing/2014/main" id="{A929A2FE-97A5-4288-A87D-BB7A91377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5" name="Rectangle 53" descr="白色大理石">
            <a:extLst>
              <a:ext uri="{FF2B5EF4-FFF2-40B4-BE49-F238E27FC236}">
                <a16:creationId xmlns:a16="http://schemas.microsoft.com/office/drawing/2014/main" id="{ADAACD8B-4462-40A3-A347-AB916BBB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8382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5046" name="Line 54">
            <a:extLst>
              <a:ext uri="{FF2B5EF4-FFF2-40B4-BE49-F238E27FC236}">
                <a16:creationId xmlns:a16="http://schemas.microsoft.com/office/drawing/2014/main" id="{9E9D59B2-7C02-42EC-8532-08E87F44F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7" name="Line 55">
            <a:extLst>
              <a:ext uri="{FF2B5EF4-FFF2-40B4-BE49-F238E27FC236}">
                <a16:creationId xmlns:a16="http://schemas.microsoft.com/office/drawing/2014/main" id="{42118B8C-6DCC-45A9-A00B-D4D377B33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8" name="Line 56">
            <a:extLst>
              <a:ext uri="{FF2B5EF4-FFF2-40B4-BE49-F238E27FC236}">
                <a16:creationId xmlns:a16="http://schemas.microsoft.com/office/drawing/2014/main" id="{7576A8B9-2FDC-46A7-9299-7B2300EE9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80C07CC4-72EE-4295-B4C9-0E45D8F1E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Line 58">
            <a:extLst>
              <a:ext uri="{FF2B5EF4-FFF2-40B4-BE49-F238E27FC236}">
                <a16:creationId xmlns:a16="http://schemas.microsoft.com/office/drawing/2014/main" id="{B6444919-33C2-4EDD-98E4-CD809305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5B0E0D85-B40E-4EF1-86C6-550F2961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Line 60">
            <a:extLst>
              <a:ext uri="{FF2B5EF4-FFF2-40B4-BE49-F238E27FC236}">
                <a16:creationId xmlns:a16="http://schemas.microsoft.com/office/drawing/2014/main" id="{52DF470E-8F59-4239-9682-4FAEC1EF4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3" name="Line 61">
            <a:extLst>
              <a:ext uri="{FF2B5EF4-FFF2-40B4-BE49-F238E27FC236}">
                <a16:creationId xmlns:a16="http://schemas.microsoft.com/office/drawing/2014/main" id="{12895298-5F3F-459E-8D1E-88C7250D2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4" name="Line 62">
            <a:extLst>
              <a:ext uri="{FF2B5EF4-FFF2-40B4-BE49-F238E27FC236}">
                <a16:creationId xmlns:a16="http://schemas.microsoft.com/office/drawing/2014/main" id="{59382473-3661-42B3-B0A4-622B959AA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5" name="Line 63">
            <a:extLst>
              <a:ext uri="{FF2B5EF4-FFF2-40B4-BE49-F238E27FC236}">
                <a16:creationId xmlns:a16="http://schemas.microsoft.com/office/drawing/2014/main" id="{348D9296-6C73-46B7-8A25-863108D2B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6" name="Line 64">
            <a:extLst>
              <a:ext uri="{FF2B5EF4-FFF2-40B4-BE49-F238E27FC236}">
                <a16:creationId xmlns:a16="http://schemas.microsoft.com/office/drawing/2014/main" id="{1CC40730-6A06-40DA-96C7-729CAF1C9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7" name="Line 65">
            <a:extLst>
              <a:ext uri="{FF2B5EF4-FFF2-40B4-BE49-F238E27FC236}">
                <a16:creationId xmlns:a16="http://schemas.microsoft.com/office/drawing/2014/main" id="{8F4D6C78-ED56-42DF-8A46-E4333DF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8" name="Line 66">
            <a:extLst>
              <a:ext uri="{FF2B5EF4-FFF2-40B4-BE49-F238E27FC236}">
                <a16:creationId xmlns:a16="http://schemas.microsoft.com/office/drawing/2014/main" id="{554DE057-C15A-4B43-B4D8-2F5D3CAC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9" name="Line 67">
            <a:extLst>
              <a:ext uri="{FF2B5EF4-FFF2-40B4-BE49-F238E27FC236}">
                <a16:creationId xmlns:a16="http://schemas.microsoft.com/office/drawing/2014/main" id="{BC5B34C0-A30F-45FC-A482-CCC6798DF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0" name="Line 68">
            <a:extLst>
              <a:ext uri="{FF2B5EF4-FFF2-40B4-BE49-F238E27FC236}">
                <a16:creationId xmlns:a16="http://schemas.microsoft.com/office/drawing/2014/main" id="{1E94DB0A-0459-4DDA-B2F2-9D11A552A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1" name="Line 69">
            <a:extLst>
              <a:ext uri="{FF2B5EF4-FFF2-40B4-BE49-F238E27FC236}">
                <a16:creationId xmlns:a16="http://schemas.microsoft.com/office/drawing/2014/main" id="{3314FC7A-2CC8-499E-B5B7-34A769B2B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86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2" name="Line 70">
            <a:extLst>
              <a:ext uri="{FF2B5EF4-FFF2-40B4-BE49-F238E27FC236}">
                <a16:creationId xmlns:a16="http://schemas.microsoft.com/office/drawing/2014/main" id="{70359A0B-8175-4E84-93BA-69DCF14CF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3" name="Line 71">
            <a:extLst>
              <a:ext uri="{FF2B5EF4-FFF2-40B4-BE49-F238E27FC236}">
                <a16:creationId xmlns:a16="http://schemas.microsoft.com/office/drawing/2014/main" id="{1F00AC6E-36BE-4C26-8B8B-ED51D7B4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048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4" name="Line 72">
            <a:extLst>
              <a:ext uri="{FF2B5EF4-FFF2-40B4-BE49-F238E27FC236}">
                <a16:creationId xmlns:a16="http://schemas.microsoft.com/office/drawing/2014/main" id="{424F6F94-AAD7-4392-842E-B488D5965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5" name="Text Box 73">
            <a:extLst>
              <a:ext uri="{FF2B5EF4-FFF2-40B4-BE49-F238E27FC236}">
                <a16:creationId xmlns:a16="http://schemas.microsoft.com/office/drawing/2014/main" id="{AD417DFF-DE03-43E5-8A2D-7EBAA9E4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276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146" name="Text Box 74">
            <a:extLst>
              <a:ext uri="{FF2B5EF4-FFF2-40B4-BE49-F238E27FC236}">
                <a16:creationId xmlns:a16="http://schemas.microsoft.com/office/drawing/2014/main" id="{946B696B-2BA2-46C3-B916-8ECFCD1E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74788"/>
            <a:ext cx="13731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000" b="1" i="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非空表</a:t>
            </a:r>
            <a:endParaRPr kumimoji="1" lang="zh-CN" altLang="en-US" sz="3000" i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067" name="Line 75">
            <a:extLst>
              <a:ext uri="{FF2B5EF4-FFF2-40B4-BE49-F238E27FC236}">
                <a16:creationId xmlns:a16="http://schemas.microsoft.com/office/drawing/2014/main" id="{EB5BE725-BD8D-4C14-AF68-A633C7F0B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68" name="Text Box 76">
            <a:extLst>
              <a:ext uri="{FF2B5EF4-FFF2-40B4-BE49-F238E27FC236}">
                <a16:creationId xmlns:a16="http://schemas.microsoft.com/office/drawing/2014/main" id="{C7FB080B-08B8-40F7-B07A-E3D5CBC0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69" name="Text Box 77">
            <a:extLst>
              <a:ext uri="{FF2B5EF4-FFF2-40B4-BE49-F238E27FC236}">
                <a16:creationId xmlns:a16="http://schemas.microsoft.com/office/drawing/2014/main" id="{7621B70C-7A25-40EB-81C8-18399DC5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48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0" name="Text Box 78">
            <a:extLst>
              <a:ext uri="{FF2B5EF4-FFF2-40B4-BE49-F238E27FC236}">
                <a16:creationId xmlns:a16="http://schemas.microsoft.com/office/drawing/2014/main" id="{BE2673A9-2C57-42DD-8BC6-ADBCE433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600200"/>
            <a:ext cx="50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1" name="Text Box 79">
            <a:extLst>
              <a:ext uri="{FF2B5EF4-FFF2-40B4-BE49-F238E27FC236}">
                <a16:creationId xmlns:a16="http://schemas.microsoft.com/office/drawing/2014/main" id="{0C61C810-F41C-47B3-9DF6-F67F4B99A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346325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2" name="Text Box 80">
            <a:extLst>
              <a:ext uri="{FF2B5EF4-FFF2-40B4-BE49-F238E27FC236}">
                <a16:creationId xmlns:a16="http://schemas.microsoft.com/office/drawing/2014/main" id="{096DB2B2-E186-4A6F-9689-6D9992F5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31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3" name="Text Box 81">
            <a:extLst>
              <a:ext uri="{FF2B5EF4-FFF2-40B4-BE49-F238E27FC236}">
                <a16:creationId xmlns:a16="http://schemas.microsoft.com/office/drawing/2014/main" id="{623A7CB1-C49D-4F4B-8BB1-DD874E5A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3367088"/>
            <a:ext cx="50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15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74" name="Text Box 82">
            <a:extLst>
              <a:ext uri="{FF2B5EF4-FFF2-40B4-BE49-F238E27FC236}">
                <a16:creationId xmlns:a16="http://schemas.microsoft.com/office/drawing/2014/main" id="{2432FB6C-C2C3-42BB-9C80-DF38C45B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068763"/>
            <a:ext cx="1493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</a:t>
            </a:r>
          </a:p>
        </p:txBody>
      </p:sp>
      <p:sp>
        <p:nvSpPr>
          <p:cNvPr id="85075" name="Line 83">
            <a:extLst>
              <a:ext uri="{FF2B5EF4-FFF2-40B4-BE49-F238E27FC236}">
                <a16:creationId xmlns:a16="http://schemas.microsoft.com/office/drawing/2014/main" id="{761FBDA6-DBBC-4645-84EC-FDD70A629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862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76" name="Text Box 84">
            <a:extLst>
              <a:ext uri="{FF2B5EF4-FFF2-40B4-BE49-F238E27FC236}">
                <a16:creationId xmlns:a16="http://schemas.microsoft.com/office/drawing/2014/main" id="{08A10C3B-768E-44D9-8D26-6ED2F24B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941888"/>
            <a:ext cx="7135813" cy="1036637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128713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1128713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1128713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1128713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1128713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current-&gt;rLink-&gt;lLink = current-&gt;lLink;        current-&gt;lLink-&gt;rLink = current-&gt;rLink;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E2DB8D8-882E-4E62-89ED-0B6EFB5AFC1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5496" y="304084"/>
            <a:ext cx="8229600" cy="83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双向循环链表的删除算法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8230466-CF60-4FAD-B9CE-2FDEBD6E86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24744"/>
            <a:ext cx="8229600" cy="5214937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Remove(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d 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在双向循环链表中按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所指方向删除第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个结点。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DblNode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&lt;T&gt; *current = Locate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, d)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(current == NULL)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删除失败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链和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rLink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链中摘下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 = current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delete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current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删除成功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4">
            <a:extLst>
              <a:ext uri="{FF2B5EF4-FFF2-40B4-BE49-F238E27FC236}">
                <a16:creationId xmlns:a16="http://schemas.microsoft.com/office/drawing/2014/main" id="{28F9AEC9-9233-432B-B0BD-D568620E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55006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550068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Rectangle 10">
            <a:extLst>
              <a:ext uri="{FF2B5EF4-FFF2-40B4-BE49-F238E27FC236}">
                <a16:creationId xmlns:a16="http://schemas.microsoft.com/office/drawing/2014/main" id="{879EAA96-93DD-4B15-B0EC-B1E419E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11663"/>
            <a:ext cx="7826375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5113" indent="-265113">
              <a:lnSpc>
                <a:spcPct val="105000"/>
              </a:lnSpc>
              <a:spcBef>
                <a:spcPct val="15000"/>
              </a:spcBef>
              <a:buClr>
                <a:srgbClr val="CC0000"/>
              </a:buClr>
              <a:buSzPct val="55000"/>
              <a:buFont typeface="Wingdings 2" pitchFamily="18" charset="2"/>
              <a:buChar char=""/>
              <a:defRPr/>
            </a:pP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阶多项式 </a:t>
            </a:r>
            <a:r>
              <a:rPr lang="en-US" altLang="zh-CN" sz="2600" b="1" i="1"/>
              <a:t>P</a:t>
            </a:r>
            <a:r>
              <a:rPr lang="en-US" altLang="zh-CN" sz="2600" b="1" i="1" baseline="-25000"/>
              <a:t>n</a:t>
            </a:r>
            <a:r>
              <a:rPr lang="en-US" altLang="zh-CN" sz="2600" b="1"/>
              <a:t>(</a:t>
            </a:r>
            <a:r>
              <a:rPr lang="en-US" altLang="zh-CN" sz="2600" b="1" i="1"/>
              <a:t>x</a:t>
            </a:r>
            <a:r>
              <a:rPr lang="en-US" altLang="zh-CN" sz="2600" b="1"/>
              <a:t>)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有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项</a:t>
            </a:r>
            <a:r>
              <a:rPr lang="zh-CN" altLang="en-US" sz="2600" b="1"/>
              <a:t>。</a:t>
            </a:r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zh-CN" altLang="en-US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系数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600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600" b="1"/>
          </a:p>
          <a:p>
            <a:pPr marL="547688" lvl="1" indent="-200025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en-US" altLang="zh-CN" sz="2600" b="1"/>
              <a:t>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指数 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0, 1, 2, …, </a:t>
            </a:r>
            <a:r>
              <a:rPr lang="en-US" altLang="zh-CN" sz="2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。按升幂排列</a:t>
            </a:r>
            <a:endParaRPr lang="zh-CN" altLang="en-US" sz="2600"/>
          </a:p>
        </p:txBody>
      </p:sp>
      <p:sp>
        <p:nvSpPr>
          <p:cNvPr id="178187" name="Rectangle 11">
            <a:extLst>
              <a:ext uri="{FF2B5EF4-FFF2-40B4-BE49-F238E27FC236}">
                <a16:creationId xmlns:a16="http://schemas.microsoft.com/office/drawing/2014/main" id="{96A1E607-E26D-46E4-BA8A-D3D923AF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2.5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多项式及其运算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8069" name="Rectangle 12">
            <a:extLst>
              <a:ext uri="{FF2B5EF4-FFF2-40B4-BE49-F238E27FC236}">
                <a16:creationId xmlns:a16="http://schemas.microsoft.com/office/drawing/2014/main" id="{600249CE-A44D-4B4A-8012-2DAE2F61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F7B6572B-C7B7-422C-8469-B634E373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13" y="4403725"/>
            <a:ext cx="2476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0DC8BCF-2A15-405C-9FD2-05FAFBCCA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3233738" y="5116513"/>
            <a:ext cx="5910262" cy="5254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rgbClr val="CC0000"/>
                </a:solidFill>
                <a:effectLst/>
                <a:ea typeface="华文新魏" pitchFamily="2" charset="-122"/>
              </a:rPr>
              <a:t>多项式的顺序存储表示</a:t>
            </a:r>
            <a:endParaRPr lang="zh-CN" altLang="en-US" sz="3200">
              <a:solidFill>
                <a:srgbClr val="CC0000"/>
              </a:solidFill>
              <a:effectLst/>
              <a:ea typeface="华文新魏" pitchFamily="2" charset="-122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C7F4D80F-C3B4-4E51-A6E0-B367723596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04900" y="1067664"/>
            <a:ext cx="7772400" cy="3581400"/>
          </a:xfrm>
        </p:spPr>
        <p:txBody>
          <a:bodyPr/>
          <a:lstStyle/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第一种：</a:t>
            </a:r>
            <a:r>
              <a:rPr lang="zh-CN" altLang="en-US" sz="26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private: 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静态数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degree;		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组表示</a:t>
            </a: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float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[maxDegree+1];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endParaRPr lang="en-US" altLang="zh-CN" sz="2600" b="1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            </a:t>
            </a:r>
            <a:r>
              <a:rPr lang="en-US" altLang="zh-CN" sz="2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6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(x)</a:t>
            </a:r>
            <a:r>
              <a:rPr lang="zh-CN" altLang="en-US" sz="26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可以表示为对象</a:t>
            </a:r>
            <a:r>
              <a:rPr lang="en-US" altLang="zh-CN" sz="2600" b="1" dirty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pl</a:t>
            </a: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pl.degree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= n</a:t>
            </a:r>
          </a:p>
          <a:p>
            <a:pPr>
              <a:lnSpc>
                <a:spcPct val="8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		            </a:t>
            </a: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pl.coef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] = </a:t>
            </a:r>
            <a:r>
              <a:rPr lang="en-US" altLang="zh-CN" sz="2600" b="1" i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,   0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</a:t>
            </a:r>
            <a:r>
              <a:rPr lang="en-US" altLang="zh-CN" sz="26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n</a:t>
            </a:r>
            <a:endParaRPr lang="en-US" altLang="zh-CN" sz="2600" b="1" dirty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89093" name="Group 5">
            <a:extLst>
              <a:ext uri="{FF2B5EF4-FFF2-40B4-BE49-F238E27FC236}">
                <a16:creationId xmlns:a16="http://schemas.microsoft.com/office/drawing/2014/main" id="{08571A7C-468E-4AB8-A431-31635893E669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530725"/>
            <a:ext cx="8066088" cy="1795463"/>
            <a:chOff x="310" y="2854"/>
            <a:chExt cx="5081" cy="1131"/>
          </a:xfrm>
        </p:grpSpPr>
        <p:sp>
          <p:nvSpPr>
            <p:cNvPr id="89095" name="Rectangle 6">
              <a:extLst>
                <a:ext uri="{FF2B5EF4-FFF2-40B4-BE49-F238E27FC236}">
                  <a16:creationId xmlns:a16="http://schemas.microsoft.com/office/drawing/2014/main" id="{D4EB06C8-657C-418D-A91A-FB0F8700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208"/>
              <a:ext cx="384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9096" name="Text Box 7">
              <a:extLst>
                <a:ext uri="{FF2B5EF4-FFF2-40B4-BE49-F238E27FC236}">
                  <a16:creationId xmlns:a16="http://schemas.microsoft.com/office/drawing/2014/main" id="{99B25F36-C33F-4992-BC45-27EA89EBA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179"/>
              <a:ext cx="36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</a:t>
              </a: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………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097" name="Line 8">
              <a:extLst>
                <a:ext uri="{FF2B5EF4-FFF2-40B4-BE49-F238E27FC236}">
                  <a16:creationId xmlns:a16="http://schemas.microsoft.com/office/drawing/2014/main" id="{0A2105E0-5380-49A7-A4D2-6E1B96BA4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Line 9">
              <a:extLst>
                <a:ext uri="{FF2B5EF4-FFF2-40B4-BE49-F238E27FC236}">
                  <a16:creationId xmlns:a16="http://schemas.microsoft.com/office/drawing/2014/main" id="{264C5B02-2B37-44C6-8026-141385B9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Line 10">
              <a:extLst>
                <a:ext uri="{FF2B5EF4-FFF2-40B4-BE49-F238E27FC236}">
                  <a16:creationId xmlns:a16="http://schemas.microsoft.com/office/drawing/2014/main" id="{C9997233-F89F-4BC9-9714-4CBE31A6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Line 11">
              <a:extLst>
                <a:ext uri="{FF2B5EF4-FFF2-40B4-BE49-F238E27FC236}">
                  <a16:creationId xmlns:a16="http://schemas.microsoft.com/office/drawing/2014/main" id="{5CD62710-5E52-4384-A2C5-38DC78D28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Line 12">
              <a:extLst>
                <a:ext uri="{FF2B5EF4-FFF2-40B4-BE49-F238E27FC236}">
                  <a16:creationId xmlns:a16="http://schemas.microsoft.com/office/drawing/2014/main" id="{EEDF0500-55B0-4B41-A180-5D2A2C0DA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208"/>
              <a:ext cx="0" cy="384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Text Box 13">
              <a:extLst>
                <a:ext uri="{FF2B5EF4-FFF2-40B4-BE49-F238E27FC236}">
                  <a16:creationId xmlns:a16="http://schemas.microsoft.com/office/drawing/2014/main" id="{8A6F98F1-4429-4DAF-A2BF-8C3C8C009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54"/>
              <a:ext cx="4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 1       2                degree      maxDegree</a:t>
              </a:r>
              <a:r>
                <a:rPr kumimoji="1" lang="en-US" altLang="zh-CN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b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Text Box 14">
              <a:extLst>
                <a:ext uri="{FF2B5EF4-FFF2-40B4-BE49-F238E27FC236}">
                  <a16:creationId xmlns:a16="http://schemas.microsoft.com/office/drawing/2014/main" id="{AAAFFCCA-88D2-43A6-9D82-4022652C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219"/>
              <a:ext cx="53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89104" name="Line 15">
              <a:extLst>
                <a:ext uri="{FF2B5EF4-FFF2-40B4-BE49-F238E27FC236}">
                  <a16:creationId xmlns:a16="http://schemas.microsoft.com/office/drawing/2014/main" id="{C673F673-37AD-462F-BAAB-034B5ACA4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640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Text Box 16">
              <a:extLst>
                <a:ext uri="{FF2B5EF4-FFF2-40B4-BE49-F238E27FC236}">
                  <a16:creationId xmlns:a16="http://schemas.microsoft.com/office/drawing/2014/main" id="{D90F4A53-3481-4BDC-9022-24653D961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639"/>
              <a:ext cx="24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9217" name="Rectangle 17">
            <a:extLst>
              <a:ext uri="{FF2B5EF4-FFF2-40B4-BE49-F238E27FC236}">
                <a16:creationId xmlns:a16="http://schemas.microsoft.com/office/drawing/2014/main" id="{46725BA9-4115-418E-A3DC-54FC6F73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466151"/>
            <a:ext cx="5943600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1" dirty="0">
                <a:solidFill>
                  <a:srgbClr val="FF8D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多项式的顺序存储表示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0E86E9-4247-4200-85EC-23D86817FE9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266950" y="411163"/>
            <a:ext cx="6877050" cy="99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顺序表</a:t>
            </a:r>
            <a:r>
              <a:rPr lang="en-US" altLang="zh-CN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(SeqList)</a:t>
            </a:r>
            <a:r>
              <a:rPr lang="zh-CN" altLang="en-US" sz="4400" b="0">
                <a:solidFill>
                  <a:srgbClr val="CC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  <a:endParaRPr lang="zh-CN" altLang="en-US" sz="3200">
              <a:solidFill>
                <a:srgbClr val="CC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DE7C55-7452-4621-B6D3-499604F85F4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15616" y="1547564"/>
            <a:ext cx="8121650" cy="480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定义在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en-US" altLang="zh-CN" sz="2400" b="1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seqList.h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stdlib.h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LinearList.h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class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public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LinearList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&lt;T, E&gt;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protected: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 *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最大可容纳表项的项数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		     //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当前已存表项数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newSize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改变数组空间大小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A601C7-51B6-4A59-BDF8-7EE529241C33}"/>
              </a:ext>
            </a:extLst>
          </p:cNvPr>
          <p:cNvGrpSpPr/>
          <p:nvPr/>
        </p:nvGrpSpPr>
        <p:grpSpPr>
          <a:xfrm>
            <a:off x="1187624" y="3717032"/>
            <a:ext cx="7200800" cy="1454969"/>
            <a:chOff x="1043608" y="4422303"/>
            <a:chExt cx="7200800" cy="145496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EB7A6FE-D86F-4FAD-9C7B-37389DD97E27}"/>
                </a:ext>
              </a:extLst>
            </p:cNvPr>
            <p:cNvSpPr/>
            <p:nvPr/>
          </p:nvSpPr>
          <p:spPr>
            <a:xfrm>
              <a:off x="1043608" y="4653136"/>
              <a:ext cx="7200800" cy="1224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0FDBC94-CBA6-4D34-B92E-A44AA90F335B}"/>
                </a:ext>
              </a:extLst>
            </p:cNvPr>
            <p:cNvSpPr txBox="1"/>
            <p:nvPr/>
          </p:nvSpPr>
          <p:spPr>
            <a:xfrm>
              <a:off x="6444208" y="4422303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数据成员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08D3A49B-B8A6-4565-90B0-3436CE0E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733425"/>
            <a:ext cx="8097837" cy="55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第二种：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动态数</a:t>
            </a:r>
            <a:r>
              <a:rPr kumimoji="1"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kumimoji="1" lang="zh-CN" altLang="en-US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zh-CN" alt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组表示</a:t>
            </a:r>
            <a:r>
              <a:rPr kumimoji="1" lang="en-US" altLang="zh-CN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 *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coef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1" hangingPunct="1">
              <a:defRPr/>
            </a:pP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         Polynomial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:: 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Polynomial (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sz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degree =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sz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3000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defRPr/>
            </a:pP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</a:t>
            </a:r>
            <a:r>
              <a:rPr kumimoji="1" lang="en-US" altLang="zh-CN" sz="3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coef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 float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[degree + 1]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 eaLnBrk="1" hangingPunct="1">
              <a:defRPr/>
            </a:pP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     </a:t>
            </a:r>
            <a:r>
              <a:rPr kumimoji="1" lang="en-US" altLang="zh-CN" sz="3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 eaLnBrk="1" hangingPunct="1">
              <a:defRPr/>
            </a:pPr>
            <a:endParaRPr kumimoji="1" lang="en-US" altLang="zh-CN" sz="16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以上两种存储表示适用于指数连续排列的多项式。但对于绝大多数项的系数为零的多项式，如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30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3+5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1" lang="en-US" altLang="zh-CN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kumimoji="1" lang="en-US" altLang="zh-CN" sz="3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3000" b="1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不经济。</a:t>
            </a:r>
            <a:endParaRPr kumimoji="1" lang="zh-CN" altLang="en-US" sz="30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93E1A1E5-4E81-4A54-A970-22C20E7D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98500"/>
            <a:ext cx="7974013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第三种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同时存储系数和指数</a:t>
            </a:r>
            <a:r>
              <a:rPr kumimoji="1" lang="en-US" altLang="zh-CN" sz="3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zh-CN" altLang="en-US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多项式的项定义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系数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	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指数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1" lang="zh-CN" altLang="en-US" sz="28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defRPr/>
            </a:pPr>
            <a:endParaRPr kumimoji="1" lang="en-US" altLang="zh-CN" sz="1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static 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term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termArray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maxTerms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项数组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static </a:t>
            </a: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free, </a:t>
            </a:r>
            <a:r>
              <a:rPr kumimoji="1" lang="en-US" altLang="zh-CN" sz="2800" dirty="0" err="1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maxTerms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当前空闲位置指针</a:t>
            </a:r>
            <a:r>
              <a:rPr kumimoji="1"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84AF9648-8401-43B4-80F1-C492D8F36E09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1246188"/>
            <a:ext cx="7589837" cy="1598612"/>
            <a:chOff x="643" y="2929"/>
            <a:chExt cx="4781" cy="1007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266C49E5-48D9-4462-8698-F028E1F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4128" cy="6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1141" name="Text Box 5">
              <a:extLst>
                <a:ext uri="{FF2B5EF4-FFF2-40B4-BE49-F238E27FC236}">
                  <a16:creationId xmlns:a16="http://schemas.microsoft.com/office/drawing/2014/main" id="{AF87DBDD-76AA-4457-974C-E67B80ED6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3216"/>
              <a:ext cx="39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……     </a:t>
              </a:r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2183EA8D-9198-4AAD-A1F5-DFD886F9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21BAA380-0161-42A9-AB13-55229312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2BF3AA4D-D0D6-45B9-A2A0-5A04B696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3F715B18-E2D1-49EA-B65E-9818C926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7EBD4CBF-AA1C-4065-A4D6-F2A8B9C6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598B17DE-B5E2-4B17-AEFA-8C6C0B087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64"/>
              <a:ext cx="0" cy="67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821E4A2A-AB30-4646-B5A1-CBACACD9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00"/>
              <a:ext cx="4128" cy="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49" name="Text Box 13">
              <a:extLst>
                <a:ext uri="{FF2B5EF4-FFF2-40B4-BE49-F238E27FC236}">
                  <a16:creationId xmlns:a16="http://schemas.microsoft.com/office/drawing/2014/main" id="{F2E4E3EE-38E1-4E15-9190-85BBD471A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264"/>
              <a:ext cx="55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Text Box 14">
              <a:extLst>
                <a:ext uri="{FF2B5EF4-FFF2-40B4-BE49-F238E27FC236}">
                  <a16:creationId xmlns:a16="http://schemas.microsoft.com/office/drawing/2014/main" id="{858E1642-57A1-457C-BAD8-F619B76C6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29"/>
              <a:ext cx="3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ED2EF80-CB0B-4C5E-8A40-DCB12B45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752475"/>
            <a:ext cx="8172772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 dirty="0">
                <a:latin typeface="Arial" panose="020B0604020202020204" pitchFamily="34" charset="0"/>
              </a:rPr>
              <a:t>初始化：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term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termArray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int 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Polynomial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::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 = 0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class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Polynomial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          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多项式定义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……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int </a:t>
            </a:r>
            <a:r>
              <a:rPr kumimoji="1"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start, finish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数据成员、多项式始末位置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11F4D372-CAA9-45E8-8DBE-5FBE39CE3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792163"/>
            <a:ext cx="6248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latin typeface="Times New Roman" panose="02020603050405020304" pitchFamily="18" charset="0"/>
              </a:rPr>
              <a:t>两个多项式存储的例子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2.0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+1.8</a:t>
            </a:r>
            <a:endParaRPr kumimoji="1" lang="en-US" altLang="zh-CN" sz="3200" b="1" i="1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1.2 + 51.3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+ 3.7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FA8597CB-C179-4D55-BEFE-130A3DCB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5289550"/>
            <a:ext cx="582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两个多项式存放在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termArray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中</a:t>
            </a:r>
            <a:endParaRPr kumimoji="1"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1B208CD3-866D-42AD-AD9C-B948AAC3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08288"/>
            <a:ext cx="625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A.start  A.finish  B.start        B.finish   free</a:t>
            </a: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32DB8CAC-DB04-4F33-A556-7E74871C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60800"/>
            <a:ext cx="6553200" cy="1143000"/>
          </a:xfrm>
          <a:prstGeom prst="rect">
            <a:avLst/>
          </a:prstGeom>
          <a:solidFill>
            <a:srgbClr val="CCFF99"/>
          </a:solidFill>
          <a:ln w="9525">
            <a:solidFill>
              <a:srgbClr val="FF505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2F8DA294-B5EA-408E-A814-6986D35D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3860800"/>
            <a:ext cx="8842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</a:t>
            </a:r>
            <a:endParaRPr kumimoji="1" lang="en-US" altLang="zh-CN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797483A1-3BC9-49D2-A001-9DA352CB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0800"/>
            <a:ext cx="628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1.8      2.0     1.2    51.3    3.7      ……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0      1000      0       50     101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</p:txBody>
      </p:sp>
      <p:sp>
        <p:nvSpPr>
          <p:cNvPr id="93192" name="Line 9">
            <a:extLst>
              <a:ext uri="{FF2B5EF4-FFF2-40B4-BE49-F238E27FC236}">
                <a16:creationId xmlns:a16="http://schemas.microsoft.com/office/drawing/2014/main" id="{D72AAF1E-0AEA-4649-A44B-F56FACE5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70400"/>
            <a:ext cx="65532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10">
            <a:extLst>
              <a:ext uri="{FF2B5EF4-FFF2-40B4-BE49-F238E27FC236}">
                <a16:creationId xmlns:a16="http://schemas.microsoft.com/office/drawing/2014/main" id="{2AD86AE5-194E-4E1B-AF06-8D2B22C5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Line 11">
            <a:extLst>
              <a:ext uri="{FF2B5EF4-FFF2-40B4-BE49-F238E27FC236}">
                <a16:creationId xmlns:a16="http://schemas.microsoft.com/office/drawing/2014/main" id="{0AEBC069-C43E-4083-BE4E-2ECA16B81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862B0C0F-2EE1-4FC3-9F53-D3E5733A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F2088F31-CD9B-401D-8956-C743D25B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7" name="Line 14">
            <a:extLst>
              <a:ext uri="{FF2B5EF4-FFF2-40B4-BE49-F238E27FC236}">
                <a16:creationId xmlns:a16="http://schemas.microsoft.com/office/drawing/2014/main" id="{18566F05-E268-47BE-AD91-EE2A80570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60800"/>
            <a:ext cx="0" cy="1143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8" name="Line 15">
            <a:extLst>
              <a:ext uri="{FF2B5EF4-FFF2-40B4-BE49-F238E27FC236}">
                <a16:creationId xmlns:a16="http://schemas.microsoft.com/office/drawing/2014/main" id="{5788B1D2-1BAC-4DA8-A5CB-28B72AE79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Line 16">
            <a:extLst>
              <a:ext uri="{FF2B5EF4-FFF2-40B4-BE49-F238E27FC236}">
                <a16:creationId xmlns:a16="http://schemas.microsoft.com/office/drawing/2014/main" id="{A79D2961-7A44-4073-A10F-59974B3B4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0" name="Line 17">
            <a:extLst>
              <a:ext uri="{FF2B5EF4-FFF2-40B4-BE49-F238E27FC236}">
                <a16:creationId xmlns:a16="http://schemas.microsoft.com/office/drawing/2014/main" id="{3EBA874B-FB9F-4613-99B8-48860457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Line 18">
            <a:extLst>
              <a:ext uri="{FF2B5EF4-FFF2-40B4-BE49-F238E27FC236}">
                <a16:creationId xmlns:a16="http://schemas.microsoft.com/office/drawing/2014/main" id="{0A5C27E6-71FB-449E-B89D-EBF08C27C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2" name="Line 19">
            <a:extLst>
              <a:ext uri="{FF2B5EF4-FFF2-40B4-BE49-F238E27FC236}">
                <a16:creationId xmlns:a16="http://schemas.microsoft.com/office/drawing/2014/main" id="{D0839414-9BAD-42A5-B458-371C36A7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27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3" name="Text Box 20">
            <a:extLst>
              <a:ext uri="{FF2B5EF4-FFF2-40B4-BE49-F238E27FC236}">
                <a16:creationId xmlns:a16="http://schemas.microsoft.com/office/drawing/2014/main" id="{05B263CF-5302-4704-9DFC-7166F977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89288"/>
            <a:ext cx="1703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maxTerms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6">
            <a:extLst>
              <a:ext uri="{FF2B5EF4-FFF2-40B4-BE49-F238E27FC236}">
                <a16:creationId xmlns:a16="http://schemas.microsoft.com/office/drawing/2014/main" id="{261CEE48-7FE9-4E1A-B60A-1D1301C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7725"/>
            <a:ext cx="85137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AutoShape 7">
            <a:extLst>
              <a:ext uri="{FF2B5EF4-FFF2-40B4-BE49-F238E27FC236}">
                <a16:creationId xmlns:a16="http://schemas.microsoft.com/office/drawing/2014/main" id="{692AC8C7-6723-40CB-A689-6C75C07E5040}"/>
              </a:ext>
            </a:extLst>
          </p:cNvPr>
          <p:cNvSpPr>
            <a:spLocks/>
          </p:cNvSpPr>
          <p:nvPr/>
        </p:nvSpPr>
        <p:spPr bwMode="auto">
          <a:xfrm rot="-5422044">
            <a:off x="4798219" y="2869406"/>
            <a:ext cx="457200" cy="3348038"/>
          </a:xfrm>
          <a:prstGeom prst="leftBrace">
            <a:avLst>
              <a:gd name="adj1" fmla="val 610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2" name="AutoShape 8">
            <a:extLst>
              <a:ext uri="{FF2B5EF4-FFF2-40B4-BE49-F238E27FC236}">
                <a16:creationId xmlns:a16="http://schemas.microsoft.com/office/drawing/2014/main" id="{A8E366C3-7926-4D73-900E-935D866CF41C}"/>
              </a:ext>
            </a:extLst>
          </p:cNvPr>
          <p:cNvSpPr>
            <a:spLocks/>
          </p:cNvSpPr>
          <p:nvPr/>
        </p:nvSpPr>
        <p:spPr bwMode="auto">
          <a:xfrm rot="-5422044">
            <a:off x="7469188" y="3694112"/>
            <a:ext cx="457200" cy="1673225"/>
          </a:xfrm>
          <a:prstGeom prst="leftBrace">
            <a:avLst>
              <a:gd name="adj1" fmla="val 304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/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4213" name="Text Box 9">
            <a:extLst>
              <a:ext uri="{FF2B5EF4-FFF2-40B4-BE49-F238E27FC236}">
                <a16:creationId xmlns:a16="http://schemas.microsoft.com/office/drawing/2014/main" id="{55770D18-EC24-4EFE-87CD-F11F65D6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数据域</a:t>
            </a:r>
          </a:p>
        </p:txBody>
      </p:sp>
      <p:sp>
        <p:nvSpPr>
          <p:cNvPr id="94214" name="Text Box 10">
            <a:extLst>
              <a:ext uri="{FF2B5EF4-FFF2-40B4-BE49-F238E27FC236}">
                <a16:creationId xmlns:a16="http://schemas.microsoft.com/office/drawing/2014/main" id="{154DEE44-1BDB-4E7D-AD83-C66AB800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00625"/>
            <a:ext cx="1295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00000"/>
              <a:buFontTx/>
              <a:buNone/>
            </a:pPr>
            <a:r>
              <a:rPr lang="zh-CN" altLang="en-US" b="1">
                <a:solidFill>
                  <a:srgbClr val="CC3300"/>
                </a:solidFill>
                <a:latin typeface="仿宋_GB2312" pitchFamily="49" charset="-122"/>
              </a:rPr>
              <a:t>指针域</a:t>
            </a:r>
          </a:p>
        </p:txBody>
      </p:sp>
      <p:pic>
        <p:nvPicPr>
          <p:cNvPr id="94215" name="Picture 11">
            <a:extLst>
              <a:ext uri="{FF2B5EF4-FFF2-40B4-BE49-F238E27FC236}">
                <a16:creationId xmlns:a16="http://schemas.microsoft.com/office/drawing/2014/main" id="{7422272A-4337-4CF8-A017-C49448547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0" b="80357"/>
          <a:stretch>
            <a:fillRect/>
          </a:stretch>
        </p:blipFill>
        <p:spPr bwMode="auto">
          <a:xfrm>
            <a:off x="609600" y="5458282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2" name="Rectangle 12">
            <a:extLst>
              <a:ext uri="{FF2B5EF4-FFF2-40B4-BE49-F238E27FC236}">
                <a16:creationId xmlns:a16="http://schemas.microsoft.com/office/drawing/2014/main" id="{9824E6F7-4B17-49A5-A866-6BA4AEAF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8325"/>
            <a:ext cx="2800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每个结点的结构:</a:t>
            </a:r>
          </a:p>
        </p:txBody>
      </p:sp>
      <p:sp>
        <p:nvSpPr>
          <p:cNvPr id="94217" name="Rectangle 13">
            <a:extLst>
              <a:ext uri="{FF2B5EF4-FFF2-40B4-BE49-F238E27FC236}">
                <a16:creationId xmlns:a16="http://schemas.microsoft.com/office/drawing/2014/main" id="{88AACA29-20D0-44B3-970B-6464759F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4625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1 - 10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+ 2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+7</a:t>
            </a:r>
            <a:r>
              <a:rPr kumimoji="1" lang="en-US" altLang="zh-CN" sz="32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30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84334" name="Rectangle 14">
            <a:extLst>
              <a:ext uri="{FF2B5EF4-FFF2-40B4-BE49-F238E27FC236}">
                <a16:creationId xmlns:a16="http://schemas.microsoft.com/office/drawing/2014/main" id="{FAE56B68-BCD0-4103-97D4-C3E248B9F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542925"/>
            <a:ext cx="59436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多项式的链表存储表示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>
            <a:extLst>
              <a:ext uri="{FF2B5EF4-FFF2-40B4-BE49-F238E27FC236}">
                <a16:creationId xmlns:a16="http://schemas.microsoft.com/office/drawing/2014/main" id="{71980300-C4C9-48BE-95E0-DC6C0A63E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498475"/>
            <a:ext cx="7924800" cy="58610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dirty="0">
                <a:ea typeface="仿宋_GB2312" pitchFamily="49" charset="-122"/>
              </a:rPr>
              <a:t>多项式顺序存储表示的缺点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插入和删除时项数可能有较大变化，因此要移动大量数据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不利于多个多项式的同时处理、有溢出问题</a:t>
            </a:r>
          </a:p>
          <a:p>
            <a:r>
              <a:rPr lang="zh-CN" altLang="en-US" sz="3600" dirty="0">
                <a:ea typeface="仿宋_GB2312" pitchFamily="49" charset="-122"/>
              </a:rPr>
              <a:t>多项式链表存储表示的优点</a:t>
            </a: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插入、删除方便，不移动元素</a:t>
            </a:r>
            <a:endParaRPr lang="en-US" altLang="zh-CN" sz="28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多项式的项数可以动态地增长，不存在存储溢出问题。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AF2FA3E-4E89-4A27-8BEC-B1014060E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960438" y="404813"/>
            <a:ext cx="8183562" cy="7524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多项式</a:t>
            </a:r>
            <a:r>
              <a:rPr kumimoji="1" lang="en-US" altLang="zh-CN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(polynomial)</a:t>
            </a:r>
            <a:r>
              <a:rPr kumimoji="1" lang="zh-CN" altLang="en-US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类的链表定义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54775B-4A55-4208-83C4-B0B75BCBC9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1196752"/>
            <a:ext cx="8229600" cy="49895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Term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多项式结点定义</a:t>
            </a: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float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coef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系数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endParaRPr kumimoji="1"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exp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   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Term *link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 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链接指针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erm 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int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Term *next = NULL)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exp = 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link = next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   Term *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InsertAfter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float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e)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friend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operator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&amp;,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Term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 </a:t>
            </a:r>
            <a:endParaRPr kumimoji="1"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242C6E7-2F64-4B12-85B3-ABF68C7A43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113" y="549275"/>
            <a:ext cx="8497887" cy="5903913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多项式类的定义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 { first =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Term(0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}	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R)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maxOrder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			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计算最大阶数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Term *first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多项式链表的头指针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(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Polynomal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A96006B-3F9A-4C5E-AE3E-E14D075300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3568" y="548680"/>
            <a:ext cx="8229600" cy="5540375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Add (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void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Mul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Polynomial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C 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DBBC931-CFC5-4E73-A6EC-20C6C0DFA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7504" y="239482"/>
            <a:ext cx="7294563" cy="862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两个多项式的相加算法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785CC7C-D35A-47D9-A3DD-BF82377E7C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1088" y="1290638"/>
            <a:ext cx="8062912" cy="5026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设两个多项式都带表头结点，检测指针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分别指示两个链表当前检测结点，并设结果多项式的表头指针为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，存放指针为</a:t>
            </a:r>
            <a:r>
              <a:rPr lang="en-US" altLang="zh-CN" sz="2600" b="1" dirty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</a:rPr>
              <a:t>pc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，初始位置在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的表头结点。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DE0FB36-1901-4025-9635-CEBA1C77D0B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2924944"/>
            <a:ext cx="6483644" cy="3153425"/>
            <a:chOff x="432" y="215"/>
            <a:chExt cx="4855" cy="3026"/>
          </a:xfrm>
        </p:grpSpPr>
        <p:sp>
          <p:nvSpPr>
            <p:cNvPr id="5" name="Rectangle 3" descr="羊皮纸">
              <a:extLst>
                <a:ext uri="{FF2B5EF4-FFF2-40B4-BE49-F238E27FC236}">
                  <a16:creationId xmlns:a16="http://schemas.microsoft.com/office/drawing/2014/main" id="{03AC679C-5274-4658-8389-4475AFFA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FCE020BE-7E2F-4908-BCAA-88585032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D91B659-D76A-4295-801C-409EC12F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7DC301A-53AC-4DAE-A009-80B1651C0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F3E1B93-7DFD-4959-B8F7-8335137D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55C850-7FFB-4EE9-BFFD-F782984F0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 descr="花束">
              <a:extLst>
                <a:ext uri="{FF2B5EF4-FFF2-40B4-BE49-F238E27FC236}">
                  <a16:creationId xmlns:a16="http://schemas.microsoft.com/office/drawing/2014/main" id="{58CB735E-1AA9-4D56-B3EF-803D8E8D6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 descr="羊皮纸">
              <a:extLst>
                <a:ext uri="{FF2B5EF4-FFF2-40B4-BE49-F238E27FC236}">
                  <a16:creationId xmlns:a16="http://schemas.microsoft.com/office/drawing/2014/main" id="{C99C8332-EA2A-4E2F-B20E-F907F7C6F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2B11653-6E77-417B-BA61-081FE753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 descr="花束">
              <a:extLst>
                <a:ext uri="{FF2B5EF4-FFF2-40B4-BE49-F238E27FC236}">
                  <a16:creationId xmlns:a16="http://schemas.microsoft.com/office/drawing/2014/main" id="{08D615FD-797D-49A7-A876-FE050185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 descr="羊皮纸">
              <a:extLst>
                <a:ext uri="{FF2B5EF4-FFF2-40B4-BE49-F238E27FC236}">
                  <a16:creationId xmlns:a16="http://schemas.microsoft.com/office/drawing/2014/main" id="{A3997B79-2648-49D5-8E11-2E0FA0E5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E52CC02-7FAE-40F8-83B1-C1345A777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 descr="花束">
              <a:extLst>
                <a:ext uri="{FF2B5EF4-FFF2-40B4-BE49-F238E27FC236}">
                  <a16:creationId xmlns:a16="http://schemas.microsoft.com/office/drawing/2014/main" id="{1471769B-DBE7-4B8B-8BE6-6842E1C5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6" descr="羊皮纸">
              <a:extLst>
                <a:ext uri="{FF2B5EF4-FFF2-40B4-BE49-F238E27FC236}">
                  <a16:creationId xmlns:a16="http://schemas.microsoft.com/office/drawing/2014/main" id="{91D9F333-BCB0-42BB-A69B-D1DA0CEE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D7F3942-1FF8-4C8B-A007-DC52A3DB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8" descr="花束">
              <a:extLst>
                <a:ext uri="{FF2B5EF4-FFF2-40B4-BE49-F238E27FC236}">
                  <a16:creationId xmlns:a16="http://schemas.microsoft.com/office/drawing/2014/main" id="{D719BDCA-0725-4922-BA15-1E5B3401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 descr="羊皮纸">
              <a:extLst>
                <a:ext uri="{FF2B5EF4-FFF2-40B4-BE49-F238E27FC236}">
                  <a16:creationId xmlns:a16="http://schemas.microsoft.com/office/drawing/2014/main" id="{FE849D44-DD5E-4658-8AAD-07C5C094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AA97A76C-1DC3-4940-886E-400CCF0F6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1" descr="花束">
              <a:extLst>
                <a:ext uri="{FF2B5EF4-FFF2-40B4-BE49-F238E27FC236}">
                  <a16:creationId xmlns:a16="http://schemas.microsoft.com/office/drawing/2014/main" id="{E91D601A-ACE5-41D9-AF37-65770C8CF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 descr="羊皮纸">
              <a:extLst>
                <a:ext uri="{FF2B5EF4-FFF2-40B4-BE49-F238E27FC236}">
                  <a16:creationId xmlns:a16="http://schemas.microsoft.com/office/drawing/2014/main" id="{5EC0D959-A4A4-4EBA-90DE-2D06E776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B2C3F40-5D36-47E8-B6F7-EC0CA84E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 descr="花束">
              <a:extLst>
                <a:ext uri="{FF2B5EF4-FFF2-40B4-BE49-F238E27FC236}">
                  <a16:creationId xmlns:a16="http://schemas.microsoft.com/office/drawing/2014/main" id="{A94BB443-8B9C-4640-A06A-1D92FDD7A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5" descr="羊皮纸">
              <a:extLst>
                <a:ext uri="{FF2B5EF4-FFF2-40B4-BE49-F238E27FC236}">
                  <a16:creationId xmlns:a16="http://schemas.microsoft.com/office/drawing/2014/main" id="{F7F3AD64-ABF9-4039-8EAD-0726D1349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F788FDF-AE08-4FAA-976B-05FC38C24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 descr="花束">
              <a:extLst>
                <a:ext uri="{FF2B5EF4-FFF2-40B4-BE49-F238E27FC236}">
                  <a16:creationId xmlns:a16="http://schemas.microsoft.com/office/drawing/2014/main" id="{6F345753-793C-468F-AAFB-65AE57D7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50ADD6BB-51DC-4CFE-9FAD-A980097C9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213B580D-798A-4B8D-899A-2C29C67F6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F7609B05-CAAD-488E-AAF7-2D0F6C67F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6EC26A5-136A-47D9-A22F-55EB1CA59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C9987F6-543C-45A4-BC72-FE5103A61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FC9ED066-DD6C-493F-AEB1-1434491A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78ABF3ED-CEC6-45F7-A882-504254334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33C5E4D0-1D66-4928-9688-DB634F9DE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840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1213869D-96DE-46E0-B7C2-46E21C52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9DE2D537-C1AD-41E5-82A1-0526EB96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8" descr="花束">
              <a:extLst>
                <a:ext uri="{FF2B5EF4-FFF2-40B4-BE49-F238E27FC236}">
                  <a16:creationId xmlns:a16="http://schemas.microsoft.com/office/drawing/2014/main" id="{1CD148E7-92EF-4E13-9D73-FD03949B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6CCD8A41-F86B-468B-8BF4-B844B935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883B1CB6-5BF2-4DB7-BDE7-710255484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80A86453-3315-4F40-A79A-BCE200C6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E05EF62A-9BB9-4291-894F-89D314E1F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0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74F15B34-8BB8-43FE-B3B7-8C0A8379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4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9AFB0BC2-38CB-4075-8184-3F7E512B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1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F8A5F3AE-CD1C-44E8-B171-4D5E497A1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A6E5B997-29BE-426A-B94B-4FF214282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4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E6872503-45DD-475B-9E65-DBD930760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1A8AE218-5E0A-4AAD-BD32-E3E4AEB7D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215"/>
              <a:ext cx="38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9" descr="花束">
              <a:extLst>
                <a:ext uri="{FF2B5EF4-FFF2-40B4-BE49-F238E27FC236}">
                  <a16:creationId xmlns:a16="http://schemas.microsoft.com/office/drawing/2014/main" id="{8B0B4203-10FA-48C9-8DD2-DBFF1A67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0" descr="花束">
              <a:extLst>
                <a:ext uri="{FF2B5EF4-FFF2-40B4-BE49-F238E27FC236}">
                  <a16:creationId xmlns:a16="http://schemas.microsoft.com/office/drawing/2014/main" id="{9B1A312B-1764-4D9E-9DCF-411DA326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0534221D-2B7F-43DB-9F48-C24D89708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FD84449D-1A7D-4AA3-9609-DBF51E7F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4ACEB5BE-ED05-450A-A957-ABB03548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ADCDA710-BDAE-4D7E-AAC9-ACEF8853B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322"/>
              <a:ext cx="36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F6354A8A-F343-48F6-913A-9A92189C1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31E1C27F-2560-4947-A104-9EFDFA21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57" descr="花束">
              <a:extLst>
                <a:ext uri="{FF2B5EF4-FFF2-40B4-BE49-F238E27FC236}">
                  <a16:creationId xmlns:a16="http://schemas.microsoft.com/office/drawing/2014/main" id="{9C190BC7-248A-4F68-BAEE-A59D0375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948AE369-F35C-472C-9D51-E469E428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64C810CA-3473-4820-B87C-701FD0AA7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59557F5E-9788-4020-B931-0FFFB68A8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6C9FB402-ABE0-4434-8536-DDF882359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" y="1847"/>
              <a:ext cx="39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86AACFEE-FD22-4344-ADC6-2D97F1FAA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8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19E99D4-DFD1-4739-BFCA-114125E9512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638175"/>
            <a:ext cx="8458200" cy="567372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defaultSize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&lt;T,E&gt;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{delete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 ] data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  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Size()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 {return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	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求表最大容量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Length()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{return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;}       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计算表长度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Search(T 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在表中位置，函数返回表项序号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Locate(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const;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定位第 </a:t>
            </a:r>
            <a:r>
              <a:rPr lang="en-US" altLang="zh-CN" sz="2400" dirty="0" err="1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个表项，函数返回表项序号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Insert(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 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Remove(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lang="en-US" altLang="zh-CN" sz="900" b="1" dirty="0">
                <a:solidFill>
                  <a:srgbClr val="CC0000"/>
                </a:solidFill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85D5F71-CA4B-4DFD-BC60-3A1DBA175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1088" y="779463"/>
            <a:ext cx="8062912" cy="561975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算法步骤：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1) 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没有检测完各自的链表时，循环执行以下指令，否则执行步骤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spcBef>
                <a:spcPct val="15000"/>
              </a:spcBef>
              <a:buClr>
                <a:srgbClr val="CC0000"/>
              </a:buClr>
              <a:buSzTx/>
              <a:buNone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比较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 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当前检测结点的指数域。若：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指数不等：小者加入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链，相应检测指针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或者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</a:t>
            </a:r>
          </a:p>
          <a:p>
            <a:pPr marL="914400" lvl="1" indent="-457200">
              <a:spcBef>
                <a:spcPct val="15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指数相等：对应项系数相加。若相加结果不为零，则结果加入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链，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pb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</a:t>
            </a:r>
            <a:r>
              <a:rPr lang="en-US" altLang="zh-CN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endParaRPr lang="en-US" altLang="zh-CN" sz="26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2) 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pa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pb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指针中有一个为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，则把另一个链表指针不为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的剩余部分加入到</a:t>
            </a:r>
            <a:r>
              <a:rPr lang="en-US" altLang="zh-CN" sz="2600" b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链。</a:t>
            </a:r>
          </a:p>
          <a:p>
            <a:pPr marL="533400" indent="-5334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§"/>
            </a:pPr>
            <a:endParaRPr lang="zh-CN" altLang="en-US" sz="700" b="1" dirty="0">
              <a:solidFill>
                <a:srgbClr val="0066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33400" indent="-53340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>
            <a:extLst>
              <a:ext uri="{FF2B5EF4-FFF2-40B4-BE49-F238E27FC236}">
                <a16:creationId xmlns:a16="http://schemas.microsoft.com/office/drawing/2014/main" id="{0E2846C6-106D-4CFC-870C-49CB74D22700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2813050"/>
            <a:ext cx="7696200" cy="3278188"/>
            <a:chOff x="384" y="1603"/>
            <a:chExt cx="4848" cy="2193"/>
          </a:xfrm>
        </p:grpSpPr>
        <p:sp>
          <p:nvSpPr>
            <p:cNvPr id="101381" name="Rectangle 3" descr="羊皮纸">
              <a:extLst>
                <a:ext uri="{FF2B5EF4-FFF2-40B4-BE49-F238E27FC236}">
                  <a16:creationId xmlns:a16="http://schemas.microsoft.com/office/drawing/2014/main" id="{026039CB-1242-4955-8198-1DACD9B2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2" name="Text Box 4">
              <a:extLst>
                <a:ext uri="{FF2B5EF4-FFF2-40B4-BE49-F238E27FC236}">
                  <a16:creationId xmlns:a16="http://schemas.microsoft.com/office/drawing/2014/main" id="{2749D2FD-391E-4523-A49E-CF412BE2F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3" name="Text Box 5">
              <a:extLst>
                <a:ext uri="{FF2B5EF4-FFF2-40B4-BE49-F238E27FC236}">
                  <a16:creationId xmlns:a16="http://schemas.microsoft.com/office/drawing/2014/main" id="{4AAA7AA0-0EB7-43B3-A66D-4F1C71524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21"/>
              <a:ext cx="79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4" name="Line 6">
              <a:extLst>
                <a:ext uri="{FF2B5EF4-FFF2-40B4-BE49-F238E27FC236}">
                  <a16:creationId xmlns:a16="http://schemas.microsoft.com/office/drawing/2014/main" id="{3C77FB0C-8B93-4BD4-83FB-334CED16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Rectangle 7" descr="花束">
              <a:extLst>
                <a:ext uri="{FF2B5EF4-FFF2-40B4-BE49-F238E27FC236}">
                  <a16:creationId xmlns:a16="http://schemas.microsoft.com/office/drawing/2014/main" id="{FCB198B5-C489-44C6-B57B-2A6ECA73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6" name="Rectangle 8" descr="羊皮纸">
              <a:extLst>
                <a:ext uri="{FF2B5EF4-FFF2-40B4-BE49-F238E27FC236}">
                  <a16:creationId xmlns:a16="http://schemas.microsoft.com/office/drawing/2014/main" id="{91C36461-B96D-4B57-83FB-FBF0285A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7" name="Line 9">
              <a:extLst>
                <a:ext uri="{FF2B5EF4-FFF2-40B4-BE49-F238E27FC236}">
                  <a16:creationId xmlns:a16="http://schemas.microsoft.com/office/drawing/2014/main" id="{2B5D643C-04F0-4367-A02A-158400156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Rectangle 10" descr="花束">
              <a:extLst>
                <a:ext uri="{FF2B5EF4-FFF2-40B4-BE49-F238E27FC236}">
                  <a16:creationId xmlns:a16="http://schemas.microsoft.com/office/drawing/2014/main" id="{C81B857A-F0FB-4AAC-BD19-8FE3EE1B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89" name="Rectangle 11" descr="羊皮纸">
              <a:extLst>
                <a:ext uri="{FF2B5EF4-FFF2-40B4-BE49-F238E27FC236}">
                  <a16:creationId xmlns:a16="http://schemas.microsoft.com/office/drawing/2014/main" id="{CD8944B6-3DC6-4DA2-A87A-8A2C25F0E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0" name="Line 12">
              <a:extLst>
                <a:ext uri="{FF2B5EF4-FFF2-40B4-BE49-F238E27FC236}">
                  <a16:creationId xmlns:a16="http://schemas.microsoft.com/office/drawing/2014/main" id="{F2649376-617E-41B8-9F95-B9F18B9A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Rectangle 13" descr="花束">
              <a:extLst>
                <a:ext uri="{FF2B5EF4-FFF2-40B4-BE49-F238E27FC236}">
                  <a16:creationId xmlns:a16="http://schemas.microsoft.com/office/drawing/2014/main" id="{A0E4507B-CE9A-47B6-A6DC-67A06A9D5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2" name="Rectangle 14" descr="羊皮纸">
              <a:extLst>
                <a:ext uri="{FF2B5EF4-FFF2-40B4-BE49-F238E27FC236}">
                  <a16:creationId xmlns:a16="http://schemas.microsoft.com/office/drawing/2014/main" id="{9B80960F-5A20-42EF-84E9-DB3D1DC1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3" name="Line 15">
              <a:extLst>
                <a:ext uri="{FF2B5EF4-FFF2-40B4-BE49-F238E27FC236}">
                  <a16:creationId xmlns:a16="http://schemas.microsoft.com/office/drawing/2014/main" id="{98F9E1C8-1A40-41DC-BFA4-D2E09B1DB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Rectangle 16" descr="花束">
              <a:extLst>
                <a:ext uri="{FF2B5EF4-FFF2-40B4-BE49-F238E27FC236}">
                  <a16:creationId xmlns:a16="http://schemas.microsoft.com/office/drawing/2014/main" id="{20F9ECD1-70F2-47D7-A114-97AD48A1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5" name="Rectangle 17" descr="羊皮纸">
              <a:extLst>
                <a:ext uri="{FF2B5EF4-FFF2-40B4-BE49-F238E27FC236}">
                  <a16:creationId xmlns:a16="http://schemas.microsoft.com/office/drawing/2014/main" id="{43A6AE04-60B6-4EB8-BB81-27CEDD963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Line 18">
              <a:extLst>
                <a:ext uri="{FF2B5EF4-FFF2-40B4-BE49-F238E27FC236}">
                  <a16:creationId xmlns:a16="http://schemas.microsoft.com/office/drawing/2014/main" id="{539A4A6B-E87D-4823-B9B9-EA3FDA76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7" name="Rectangle 19" descr="花束">
              <a:extLst>
                <a:ext uri="{FF2B5EF4-FFF2-40B4-BE49-F238E27FC236}">
                  <a16:creationId xmlns:a16="http://schemas.microsoft.com/office/drawing/2014/main" id="{79F3B3EA-B76C-4F62-BC77-410B7922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Rectangle 20" descr="羊皮纸">
              <a:extLst>
                <a:ext uri="{FF2B5EF4-FFF2-40B4-BE49-F238E27FC236}">
                  <a16:creationId xmlns:a16="http://schemas.microsoft.com/office/drawing/2014/main" id="{7AEB67CF-2FBA-41B0-AEA5-CEE597B2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21">
              <a:extLst>
                <a:ext uri="{FF2B5EF4-FFF2-40B4-BE49-F238E27FC236}">
                  <a16:creationId xmlns:a16="http://schemas.microsoft.com/office/drawing/2014/main" id="{7F2CA831-BE1A-449A-93E7-DCDFC341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Rectangle 22" descr="花束">
              <a:extLst>
                <a:ext uri="{FF2B5EF4-FFF2-40B4-BE49-F238E27FC236}">
                  <a16:creationId xmlns:a16="http://schemas.microsoft.com/office/drawing/2014/main" id="{9D45D54D-6349-4C52-BD05-974612E7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1" name="Rectangle 23" descr="羊皮纸">
              <a:extLst>
                <a:ext uri="{FF2B5EF4-FFF2-40B4-BE49-F238E27FC236}">
                  <a16:creationId xmlns:a16="http://schemas.microsoft.com/office/drawing/2014/main" id="{48D0F0EA-0810-43EF-9815-BAA17036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1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2" name="Line 24">
              <a:extLst>
                <a:ext uri="{FF2B5EF4-FFF2-40B4-BE49-F238E27FC236}">
                  <a16:creationId xmlns:a16="http://schemas.microsoft.com/office/drawing/2014/main" id="{992D725B-F884-4906-A3D7-81B52948F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3" name="Rectangle 25" descr="花束">
              <a:extLst>
                <a:ext uri="{FF2B5EF4-FFF2-40B4-BE49-F238E27FC236}">
                  <a16:creationId xmlns:a16="http://schemas.microsoft.com/office/drawing/2014/main" id="{BB2F354E-C9E9-42E2-8E86-AF2D671A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12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04" name="Line 26">
              <a:extLst>
                <a:ext uri="{FF2B5EF4-FFF2-40B4-BE49-F238E27FC236}">
                  <a16:creationId xmlns:a16="http://schemas.microsoft.com/office/drawing/2014/main" id="{7EA9F781-CD5A-4AE0-9C66-8C480F43C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5" name="Line 27">
              <a:extLst>
                <a:ext uri="{FF2B5EF4-FFF2-40B4-BE49-F238E27FC236}">
                  <a16:creationId xmlns:a16="http://schemas.microsoft.com/office/drawing/2014/main" id="{D1C69D6A-79AE-4FCD-A57A-ABA2F3644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6" name="Line 28">
              <a:extLst>
                <a:ext uri="{FF2B5EF4-FFF2-40B4-BE49-F238E27FC236}">
                  <a16:creationId xmlns:a16="http://schemas.microsoft.com/office/drawing/2014/main" id="{4EA238A1-8FEB-4E8D-A556-7ED194525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7" name="Line 29">
              <a:extLst>
                <a:ext uri="{FF2B5EF4-FFF2-40B4-BE49-F238E27FC236}">
                  <a16:creationId xmlns:a16="http://schemas.microsoft.com/office/drawing/2014/main" id="{3470268A-CC44-40D5-861A-31CADFFBF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8" name="Line 30">
              <a:extLst>
                <a:ext uri="{FF2B5EF4-FFF2-40B4-BE49-F238E27FC236}">
                  <a16:creationId xmlns:a16="http://schemas.microsoft.com/office/drawing/2014/main" id="{7255DD97-1628-4F7B-A205-631338B8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9" name="Line 31">
              <a:extLst>
                <a:ext uri="{FF2B5EF4-FFF2-40B4-BE49-F238E27FC236}">
                  <a16:creationId xmlns:a16="http://schemas.microsoft.com/office/drawing/2014/main" id="{FD1B4FFB-E022-4188-A284-B20A5407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32">
              <a:extLst>
                <a:ext uri="{FF2B5EF4-FFF2-40B4-BE49-F238E27FC236}">
                  <a16:creationId xmlns:a16="http://schemas.microsoft.com/office/drawing/2014/main" id="{0A59E078-AA1A-483C-8D1B-8B49A874E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Text Box 33">
              <a:extLst>
                <a:ext uri="{FF2B5EF4-FFF2-40B4-BE49-F238E27FC236}">
                  <a16:creationId xmlns:a16="http://schemas.microsoft.com/office/drawing/2014/main" id="{AC708616-7FE0-46F0-87D6-813042CE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60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2" name="Text Box 34">
              <a:extLst>
                <a:ext uri="{FF2B5EF4-FFF2-40B4-BE49-F238E27FC236}">
                  <a16:creationId xmlns:a16="http://schemas.microsoft.com/office/drawing/2014/main" id="{52D2F893-6101-4C83-A6B5-E5EFD6284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2083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3" name="Text Box 35">
              <a:extLst>
                <a:ext uri="{FF2B5EF4-FFF2-40B4-BE49-F238E27FC236}">
                  <a16:creationId xmlns:a16="http://schemas.microsoft.com/office/drawing/2014/main" id="{B767DFDE-4381-4260-8A2E-BDAFA16C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9"/>
              <a:ext cx="799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4" name="Rectangle 36" descr="羊皮纸">
              <a:extLst>
                <a:ext uri="{FF2B5EF4-FFF2-40B4-BE49-F238E27FC236}">
                  <a16:creationId xmlns:a16="http://schemas.microsoft.com/office/drawing/2014/main" id="{F3447A52-0044-47A2-B0A0-24E5B33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5" name="Line 37">
              <a:extLst>
                <a:ext uri="{FF2B5EF4-FFF2-40B4-BE49-F238E27FC236}">
                  <a16:creationId xmlns:a16="http://schemas.microsoft.com/office/drawing/2014/main" id="{F7F37090-6442-4B63-B71D-5B96DB4B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6" name="Rectangle 38" descr="花束">
              <a:extLst>
                <a:ext uri="{FF2B5EF4-FFF2-40B4-BE49-F238E27FC236}">
                  <a16:creationId xmlns:a16="http://schemas.microsoft.com/office/drawing/2014/main" id="{46452742-9A98-42BF-A5C1-2B908A06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7" name="Rectangle 39" descr="羊皮纸">
              <a:extLst>
                <a:ext uri="{FF2B5EF4-FFF2-40B4-BE49-F238E27FC236}">
                  <a16:creationId xmlns:a16="http://schemas.microsoft.com/office/drawing/2014/main" id="{C62DEB59-AA5C-4041-9585-96D2A99D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80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18" name="Line 40">
              <a:extLst>
                <a:ext uri="{FF2B5EF4-FFF2-40B4-BE49-F238E27FC236}">
                  <a16:creationId xmlns:a16="http://schemas.microsoft.com/office/drawing/2014/main" id="{112BB471-A9F5-4784-B19C-6EF5FE2E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9" name="Rectangle 41" descr="花束">
              <a:extLst>
                <a:ext uri="{FF2B5EF4-FFF2-40B4-BE49-F238E27FC236}">
                  <a16:creationId xmlns:a16="http://schemas.microsoft.com/office/drawing/2014/main" id="{B5E1240A-BC79-4052-9B44-95D98404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Rectangle 42" descr="羊皮纸">
              <a:extLst>
                <a:ext uri="{FF2B5EF4-FFF2-40B4-BE49-F238E27FC236}">
                  <a16:creationId xmlns:a16="http://schemas.microsoft.com/office/drawing/2014/main" id="{917F7C04-9DE4-4628-A498-F8E6EE0A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Line 43">
              <a:extLst>
                <a:ext uri="{FF2B5EF4-FFF2-40B4-BE49-F238E27FC236}">
                  <a16:creationId xmlns:a16="http://schemas.microsoft.com/office/drawing/2014/main" id="{070FAD3A-F04F-4731-8109-55111B640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2" name="Rectangle 44" descr="花束">
              <a:extLst>
                <a:ext uri="{FF2B5EF4-FFF2-40B4-BE49-F238E27FC236}">
                  <a16:creationId xmlns:a16="http://schemas.microsoft.com/office/drawing/2014/main" id="{DB0EF763-5338-4F30-AC88-CB4F16A6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Line 45">
              <a:extLst>
                <a:ext uri="{FF2B5EF4-FFF2-40B4-BE49-F238E27FC236}">
                  <a16:creationId xmlns:a16="http://schemas.microsoft.com/office/drawing/2014/main" id="{CF479567-E110-4576-A939-58123DD8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4" name="Line 46">
              <a:extLst>
                <a:ext uri="{FF2B5EF4-FFF2-40B4-BE49-F238E27FC236}">
                  <a16:creationId xmlns:a16="http://schemas.microsoft.com/office/drawing/2014/main" id="{67C70D61-316E-450A-B9DD-8F241E04D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5" name="Line 47">
              <a:extLst>
                <a:ext uri="{FF2B5EF4-FFF2-40B4-BE49-F238E27FC236}">
                  <a16:creationId xmlns:a16="http://schemas.microsoft.com/office/drawing/2014/main" id="{CDDB422A-E4AD-4295-8338-B9CC9241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6" name="Rectangle 48" descr="羊皮纸">
              <a:extLst>
                <a:ext uri="{FF2B5EF4-FFF2-40B4-BE49-F238E27FC236}">
                  <a16:creationId xmlns:a16="http://schemas.microsoft.com/office/drawing/2014/main" id="{ED61C011-F0FA-4F9F-ABA8-B5A3D8DC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7" name="Line 49">
              <a:extLst>
                <a:ext uri="{FF2B5EF4-FFF2-40B4-BE49-F238E27FC236}">
                  <a16:creationId xmlns:a16="http://schemas.microsoft.com/office/drawing/2014/main" id="{630E4943-6C6D-46C3-8CBF-D48AAEB7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8" name="Rectangle 50" descr="花束">
              <a:extLst>
                <a:ext uri="{FF2B5EF4-FFF2-40B4-BE49-F238E27FC236}">
                  <a16:creationId xmlns:a16="http://schemas.microsoft.com/office/drawing/2014/main" id="{E5A3B945-D1B6-4559-AC4D-6A38BFE8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29" name="Rectangle 51" descr="羊皮纸">
              <a:extLst>
                <a:ext uri="{FF2B5EF4-FFF2-40B4-BE49-F238E27FC236}">
                  <a16:creationId xmlns:a16="http://schemas.microsoft.com/office/drawing/2014/main" id="{D618FD46-E13B-4EB8-8CD9-00465E06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0" name="Line 52">
              <a:extLst>
                <a:ext uri="{FF2B5EF4-FFF2-40B4-BE49-F238E27FC236}">
                  <a16:creationId xmlns:a16="http://schemas.microsoft.com/office/drawing/2014/main" id="{D316F6A1-31A7-4B81-BC46-A0009A234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1" name="Rectangle 53" descr="花束">
              <a:extLst>
                <a:ext uri="{FF2B5EF4-FFF2-40B4-BE49-F238E27FC236}">
                  <a16:creationId xmlns:a16="http://schemas.microsoft.com/office/drawing/2014/main" id="{B45C013A-E78B-4A16-BE76-AE4CE567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1432" name="Line 54">
              <a:extLst>
                <a:ext uri="{FF2B5EF4-FFF2-40B4-BE49-F238E27FC236}">
                  <a16:creationId xmlns:a16="http://schemas.microsoft.com/office/drawing/2014/main" id="{8A8C377D-4419-48BD-9265-FCAEDAB4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3" name="Line 55">
              <a:extLst>
                <a:ext uri="{FF2B5EF4-FFF2-40B4-BE49-F238E27FC236}">
                  <a16:creationId xmlns:a16="http://schemas.microsoft.com/office/drawing/2014/main" id="{8656A8DD-C471-4203-A31A-3407509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2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4" name="Text Box 56">
              <a:extLst>
                <a:ext uri="{FF2B5EF4-FFF2-40B4-BE49-F238E27FC236}">
                  <a16:creationId xmlns:a16="http://schemas.microsoft.com/office/drawing/2014/main" id="{640E7E8D-73BE-4419-9E67-7505F88C6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3408"/>
              <a:ext cx="2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35" name="Line 57">
              <a:extLst>
                <a:ext uri="{FF2B5EF4-FFF2-40B4-BE49-F238E27FC236}">
                  <a16:creationId xmlns:a16="http://schemas.microsoft.com/office/drawing/2014/main" id="{52980204-5464-4A3F-99EC-496216900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6" name="Line 58">
              <a:extLst>
                <a:ext uri="{FF2B5EF4-FFF2-40B4-BE49-F238E27FC236}">
                  <a16:creationId xmlns:a16="http://schemas.microsoft.com/office/drawing/2014/main" id="{3C74D09D-D843-4144-A118-B314C274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0"/>
              <a:ext cx="1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7" name="Line 59">
              <a:extLst>
                <a:ext uri="{FF2B5EF4-FFF2-40B4-BE49-F238E27FC236}">
                  <a16:creationId xmlns:a16="http://schemas.microsoft.com/office/drawing/2014/main" id="{E16F9B3D-DC0C-4F08-B4B3-5C8088D65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8" name="Line 60">
              <a:extLst>
                <a:ext uri="{FF2B5EF4-FFF2-40B4-BE49-F238E27FC236}">
                  <a16:creationId xmlns:a16="http://schemas.microsoft.com/office/drawing/2014/main" id="{4D9CEC46-917A-452A-9544-835A78981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39" name="Text Box 61">
              <a:extLst>
                <a:ext uri="{FF2B5EF4-FFF2-40B4-BE49-F238E27FC236}">
                  <a16:creationId xmlns:a16="http://schemas.microsoft.com/office/drawing/2014/main" id="{5131A352-FD4E-49FF-961C-87A4A7349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160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0" name="Text Box 62">
              <a:extLst>
                <a:ext uri="{FF2B5EF4-FFF2-40B4-BE49-F238E27FC236}">
                  <a16:creationId xmlns:a16="http://schemas.microsoft.com/office/drawing/2014/main" id="{7132A530-062A-427B-B1C5-EBFEBDF38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" y="2851"/>
              <a:ext cx="50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1" name="Text Box 63">
              <a:extLst>
                <a:ext uri="{FF2B5EF4-FFF2-40B4-BE49-F238E27FC236}">
                  <a16:creationId xmlns:a16="http://schemas.microsoft.com/office/drawing/2014/main" id="{9C5B5845-5DB1-4990-B8B7-2A45D8DD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8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2" name="Text Box 64">
              <a:extLst>
                <a:ext uri="{FF2B5EF4-FFF2-40B4-BE49-F238E27FC236}">
                  <a16:creationId xmlns:a16="http://schemas.microsoft.com/office/drawing/2014/main" id="{D0C1B448-1CE5-4C67-BF2A-B4F02E95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2851"/>
              <a:ext cx="521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3" name="Text Box 65">
              <a:extLst>
                <a:ext uri="{FF2B5EF4-FFF2-40B4-BE49-F238E27FC236}">
                  <a16:creationId xmlns:a16="http://schemas.microsoft.com/office/drawing/2014/main" id="{1D91D01C-F847-496D-9E08-13938B0C5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03"/>
              <a:ext cx="5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4" name="Text Box 66">
              <a:extLst>
                <a:ext uri="{FF2B5EF4-FFF2-40B4-BE49-F238E27FC236}">
                  <a16:creationId xmlns:a16="http://schemas.microsoft.com/office/drawing/2014/main" id="{FF11A423-7128-4594-B536-CA5B697BA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083"/>
              <a:ext cx="50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5" name="Text Box 67">
              <a:extLst>
                <a:ext uri="{FF2B5EF4-FFF2-40B4-BE49-F238E27FC236}">
                  <a16:creationId xmlns:a16="http://schemas.microsoft.com/office/drawing/2014/main" id="{4213761B-4E51-41AC-B796-D5429CAB1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083"/>
              <a:ext cx="6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6" name="Text Box 68">
              <a:extLst>
                <a:ext uri="{FF2B5EF4-FFF2-40B4-BE49-F238E27FC236}">
                  <a16:creationId xmlns:a16="http://schemas.microsoft.com/office/drawing/2014/main" id="{2788A1E4-E7D0-4090-A160-5EA0E7C7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2851"/>
              <a:ext cx="649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7" name="Text Box 69">
              <a:extLst>
                <a:ext uri="{FF2B5EF4-FFF2-40B4-BE49-F238E27FC236}">
                  <a16:creationId xmlns:a16="http://schemas.microsoft.com/office/drawing/2014/main" id="{C463B5B2-F037-423C-B415-A2EE6F066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60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8" name="Text Box 70">
              <a:extLst>
                <a:ext uri="{FF2B5EF4-FFF2-40B4-BE49-F238E27FC236}">
                  <a16:creationId xmlns:a16="http://schemas.microsoft.com/office/drawing/2014/main" id="{2E87CD42-D607-4A42-86F2-5F7B837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408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9" name="Text Box 71">
              <a:extLst>
                <a:ext uri="{FF2B5EF4-FFF2-40B4-BE49-F238E27FC236}">
                  <a16:creationId xmlns:a16="http://schemas.microsoft.com/office/drawing/2014/main" id="{6464B989-219C-4F06-83CE-3537785FE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083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50" name="Text Box 72">
              <a:extLst>
                <a:ext uri="{FF2B5EF4-FFF2-40B4-BE49-F238E27FC236}">
                  <a16:creationId xmlns:a16="http://schemas.microsoft.com/office/drawing/2014/main" id="{FFC04053-373C-4693-89B6-1920A35E5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408"/>
              <a:ext cx="5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379" name="Rectangle 73">
            <a:extLst>
              <a:ext uri="{FF2B5EF4-FFF2-40B4-BE49-F238E27FC236}">
                <a16:creationId xmlns:a16="http://schemas.microsoft.com/office/drawing/2014/main" id="{FD0A6892-C55C-4FA8-A3B1-DDE8023CB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0" y="434975"/>
            <a:ext cx="8229600" cy="79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多项式链表的相加</a:t>
            </a:r>
          </a:p>
        </p:txBody>
      </p:sp>
      <p:sp>
        <p:nvSpPr>
          <p:cNvPr id="101380" name="Rectangle 74">
            <a:extLst>
              <a:ext uri="{FF2B5EF4-FFF2-40B4-BE49-F238E27FC236}">
                <a16:creationId xmlns:a16="http://schemas.microsoft.com/office/drawing/2014/main" id="{63845181-491E-44AE-A861-8CA78AF1BF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1244600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1 </a:t>
            </a:r>
            <a:r>
              <a:rPr kumimoji="1"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BH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+ 3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9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+ 7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+ 8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30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4C65B757-31BF-4E25-AABC-4A3589B28ED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3388"/>
            <a:ext cx="7696200" cy="4527550"/>
            <a:chOff x="432" y="273"/>
            <a:chExt cx="4848" cy="2852"/>
          </a:xfrm>
        </p:grpSpPr>
        <p:sp>
          <p:nvSpPr>
            <p:cNvPr id="102403" name="Rectangle 3" descr="羊皮纸">
              <a:extLst>
                <a:ext uri="{FF2B5EF4-FFF2-40B4-BE49-F238E27FC236}">
                  <a16:creationId xmlns:a16="http://schemas.microsoft.com/office/drawing/2014/main" id="{A706F03D-EF3B-4377-A9D4-495DA35F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4" name="Line 4">
              <a:extLst>
                <a:ext uri="{FF2B5EF4-FFF2-40B4-BE49-F238E27FC236}">
                  <a16:creationId xmlns:a16="http://schemas.microsoft.com/office/drawing/2014/main" id="{BA418F59-0E64-4A28-B478-6C2F230A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155CBE4B-1029-4516-B8B9-C6F8941A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06" name="Text Box 6">
              <a:extLst>
                <a:ext uri="{FF2B5EF4-FFF2-40B4-BE49-F238E27FC236}">
                  <a16:creationId xmlns:a16="http://schemas.microsoft.com/office/drawing/2014/main" id="{DC6700F9-CF54-479A-9EAA-65B1E262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7" name="Text Box 7">
              <a:extLst>
                <a:ext uri="{FF2B5EF4-FFF2-40B4-BE49-F238E27FC236}">
                  <a16:creationId xmlns:a16="http://schemas.microsoft.com/office/drawing/2014/main" id="{84C21096-8237-4DD9-BDD0-9BFA71C04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BH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2988769C-68E1-456D-A511-22558DDC7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9" name="Rectangle 9" descr="花束">
              <a:extLst>
                <a:ext uri="{FF2B5EF4-FFF2-40B4-BE49-F238E27FC236}">
                  <a16:creationId xmlns:a16="http://schemas.microsoft.com/office/drawing/2014/main" id="{924711EF-EA14-48DD-BF92-8DC19119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0" name="Rectangle 10" descr="羊皮纸">
              <a:extLst>
                <a:ext uri="{FF2B5EF4-FFF2-40B4-BE49-F238E27FC236}">
                  <a16:creationId xmlns:a16="http://schemas.microsoft.com/office/drawing/2014/main" id="{6A865CCE-C327-4066-A4D8-E7CC2152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85C0468C-C4E4-42A8-9AB9-F6AFBED3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Rectangle 12" descr="花束">
              <a:extLst>
                <a:ext uri="{FF2B5EF4-FFF2-40B4-BE49-F238E27FC236}">
                  <a16:creationId xmlns:a16="http://schemas.microsoft.com/office/drawing/2014/main" id="{4FE38CC0-5023-4071-B871-19815ABA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3" name="Rectangle 13" descr="羊皮纸">
              <a:extLst>
                <a:ext uri="{FF2B5EF4-FFF2-40B4-BE49-F238E27FC236}">
                  <a16:creationId xmlns:a16="http://schemas.microsoft.com/office/drawing/2014/main" id="{6B8B29BC-ABE7-4F9D-9DDD-358C24BB7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4F4A3FE2-79D7-415B-81D0-5F994421F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Rectangle 15" descr="花束">
              <a:extLst>
                <a:ext uri="{FF2B5EF4-FFF2-40B4-BE49-F238E27FC236}">
                  <a16:creationId xmlns:a16="http://schemas.microsoft.com/office/drawing/2014/main" id="{BB858A12-4340-4DF6-A466-4C2AA346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6" name="Rectangle 16" descr="羊皮纸">
              <a:extLst>
                <a:ext uri="{FF2B5EF4-FFF2-40B4-BE49-F238E27FC236}">
                  <a16:creationId xmlns:a16="http://schemas.microsoft.com/office/drawing/2014/main" id="{C4D438ED-76DE-4458-8662-8F600B86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0453B9B2-7908-40F5-ABC4-3BDB1670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8" name="Rectangle 18" descr="花束">
              <a:extLst>
                <a:ext uri="{FF2B5EF4-FFF2-40B4-BE49-F238E27FC236}">
                  <a16:creationId xmlns:a16="http://schemas.microsoft.com/office/drawing/2014/main" id="{A258D016-533F-4452-9C6A-D020922F1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19" name="Rectangle 19" descr="羊皮纸">
              <a:extLst>
                <a:ext uri="{FF2B5EF4-FFF2-40B4-BE49-F238E27FC236}">
                  <a16:creationId xmlns:a16="http://schemas.microsoft.com/office/drawing/2014/main" id="{16C39ED8-0C79-45CB-A85A-3A8C9A8D8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Line 20">
              <a:extLst>
                <a:ext uri="{FF2B5EF4-FFF2-40B4-BE49-F238E27FC236}">
                  <a16:creationId xmlns:a16="http://schemas.microsoft.com/office/drawing/2014/main" id="{59DA5C64-F288-4389-BEA3-5ADFF6131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1" name="Rectangle 21" descr="花束">
              <a:extLst>
                <a:ext uri="{FF2B5EF4-FFF2-40B4-BE49-F238E27FC236}">
                  <a16:creationId xmlns:a16="http://schemas.microsoft.com/office/drawing/2014/main" id="{5FD8F599-3235-4A3C-A2FA-0DEF6133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2" name="Rectangle 22" descr="羊皮纸">
              <a:extLst>
                <a:ext uri="{FF2B5EF4-FFF2-40B4-BE49-F238E27FC236}">
                  <a16:creationId xmlns:a16="http://schemas.microsoft.com/office/drawing/2014/main" id="{3605E381-842A-408D-9200-C7C38247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3" name="Line 23">
              <a:extLst>
                <a:ext uri="{FF2B5EF4-FFF2-40B4-BE49-F238E27FC236}">
                  <a16:creationId xmlns:a16="http://schemas.microsoft.com/office/drawing/2014/main" id="{2DD24858-FD57-4140-9415-4FAAB9216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4" name="Rectangle 24" descr="花束">
              <a:extLst>
                <a:ext uri="{FF2B5EF4-FFF2-40B4-BE49-F238E27FC236}">
                  <a16:creationId xmlns:a16="http://schemas.microsoft.com/office/drawing/2014/main" id="{D4D5868A-72B0-4931-8E4C-1579F64E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Rectangle 25" descr="羊皮纸">
              <a:extLst>
                <a:ext uri="{FF2B5EF4-FFF2-40B4-BE49-F238E27FC236}">
                  <a16:creationId xmlns:a16="http://schemas.microsoft.com/office/drawing/2014/main" id="{E3F92E4F-04C2-447D-B862-FD1C735F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26">
              <a:extLst>
                <a:ext uri="{FF2B5EF4-FFF2-40B4-BE49-F238E27FC236}">
                  <a16:creationId xmlns:a16="http://schemas.microsoft.com/office/drawing/2014/main" id="{F4F79B30-9B5A-49A6-8770-3571181E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Rectangle 27" descr="花束">
              <a:extLst>
                <a:ext uri="{FF2B5EF4-FFF2-40B4-BE49-F238E27FC236}">
                  <a16:creationId xmlns:a16="http://schemas.microsoft.com/office/drawing/2014/main" id="{14DBBAE2-0809-464E-B3FC-2D3823B6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8" name="Line 28">
              <a:extLst>
                <a:ext uri="{FF2B5EF4-FFF2-40B4-BE49-F238E27FC236}">
                  <a16:creationId xmlns:a16="http://schemas.microsoft.com/office/drawing/2014/main" id="{46D95E34-36EF-42D4-BEAF-4CDAC36F0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Line 29">
              <a:extLst>
                <a:ext uri="{FF2B5EF4-FFF2-40B4-BE49-F238E27FC236}">
                  <a16:creationId xmlns:a16="http://schemas.microsoft.com/office/drawing/2014/main" id="{E36621DC-2FEF-4AA4-A420-1D9D4F01D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0" name="Line 30">
              <a:extLst>
                <a:ext uri="{FF2B5EF4-FFF2-40B4-BE49-F238E27FC236}">
                  <a16:creationId xmlns:a16="http://schemas.microsoft.com/office/drawing/2014/main" id="{72E7DDCA-3C55-4F10-A911-32F551DEF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1" name="Line 31">
              <a:extLst>
                <a:ext uri="{FF2B5EF4-FFF2-40B4-BE49-F238E27FC236}">
                  <a16:creationId xmlns:a16="http://schemas.microsoft.com/office/drawing/2014/main" id="{840882E1-4412-4190-B86A-1A86312F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2" name="Line 32">
              <a:extLst>
                <a:ext uri="{FF2B5EF4-FFF2-40B4-BE49-F238E27FC236}">
                  <a16:creationId xmlns:a16="http://schemas.microsoft.com/office/drawing/2014/main" id="{1B8EC379-4027-474C-8962-72E4354CC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3" name="Text Box 33">
              <a:extLst>
                <a:ext uri="{FF2B5EF4-FFF2-40B4-BE49-F238E27FC236}">
                  <a16:creationId xmlns:a16="http://schemas.microsoft.com/office/drawing/2014/main" id="{3DB34036-7D12-4C86-805B-00884551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4" name="Text Box 34">
              <a:extLst>
                <a:ext uri="{FF2B5EF4-FFF2-40B4-BE49-F238E27FC236}">
                  <a16:creationId xmlns:a16="http://schemas.microsoft.com/office/drawing/2014/main" id="{DD7C3C00-204F-4E03-A818-224B7F71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5" name="Text Box 35">
              <a:extLst>
                <a:ext uri="{FF2B5EF4-FFF2-40B4-BE49-F238E27FC236}">
                  <a16:creationId xmlns:a16="http://schemas.microsoft.com/office/drawing/2014/main" id="{88C2574E-7489-4987-A185-A5C710BDF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9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36" name="Rectangle 36">
              <a:extLst>
                <a:ext uri="{FF2B5EF4-FFF2-40B4-BE49-F238E27FC236}">
                  <a16:creationId xmlns:a16="http://schemas.microsoft.com/office/drawing/2014/main" id="{5F1A7C38-CE28-40BF-BADE-CA152442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9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7" name="Line 37">
              <a:extLst>
                <a:ext uri="{FF2B5EF4-FFF2-40B4-BE49-F238E27FC236}">
                  <a16:creationId xmlns:a16="http://schemas.microsoft.com/office/drawing/2014/main" id="{C5F068E6-5E6B-45DC-9BB2-04CD2A12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92"/>
              <a:ext cx="0" cy="319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8" name="Rectangle 38" descr="花束">
              <a:extLst>
                <a:ext uri="{FF2B5EF4-FFF2-40B4-BE49-F238E27FC236}">
                  <a16:creationId xmlns:a16="http://schemas.microsoft.com/office/drawing/2014/main" id="{1FCC004F-795D-4254-A7B8-64A599F8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9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Line 39">
              <a:extLst>
                <a:ext uri="{FF2B5EF4-FFF2-40B4-BE49-F238E27FC236}">
                  <a16:creationId xmlns:a16="http://schemas.microsoft.com/office/drawing/2014/main" id="{6ADB6D8B-66CB-40A4-87A8-B8ACEB84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81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0" name="Text Box 40">
              <a:extLst>
                <a:ext uri="{FF2B5EF4-FFF2-40B4-BE49-F238E27FC236}">
                  <a16:creationId xmlns:a16="http://schemas.microsoft.com/office/drawing/2014/main" id="{A67F2DA3-5A4A-467B-B967-CCE9D090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1" name="Text Box 41">
              <a:extLst>
                <a:ext uri="{FF2B5EF4-FFF2-40B4-BE49-F238E27FC236}">
                  <a16:creationId xmlns:a16="http://schemas.microsoft.com/office/drawing/2014/main" id="{E14C170E-5C24-4849-8A01-F55BB7B2A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2" name="Text Box 42">
              <a:extLst>
                <a:ext uri="{FF2B5EF4-FFF2-40B4-BE49-F238E27FC236}">
                  <a16:creationId xmlns:a16="http://schemas.microsoft.com/office/drawing/2014/main" id="{D869E81F-D614-4B04-B62F-FD84E1A2F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3" name="Text Box 43">
              <a:extLst>
                <a:ext uri="{FF2B5EF4-FFF2-40B4-BE49-F238E27FC236}">
                  <a16:creationId xmlns:a16="http://schemas.microsoft.com/office/drawing/2014/main" id="{1F0D9BA4-6FE0-4235-9F40-BC673291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4" name="Text Box 44">
              <a:extLst>
                <a:ext uri="{FF2B5EF4-FFF2-40B4-BE49-F238E27FC236}">
                  <a16:creationId xmlns:a16="http://schemas.microsoft.com/office/drawing/2014/main" id="{9D179B4A-6027-40F5-B180-D01A1B30E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5" name="Text Box 45">
              <a:extLst>
                <a:ext uri="{FF2B5EF4-FFF2-40B4-BE49-F238E27FC236}">
                  <a16:creationId xmlns:a16="http://schemas.microsoft.com/office/drawing/2014/main" id="{B4E2CCCC-6F86-471E-A69B-D9903B1A5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6" name="Text Box 46">
              <a:extLst>
                <a:ext uri="{FF2B5EF4-FFF2-40B4-BE49-F238E27FC236}">
                  <a16:creationId xmlns:a16="http://schemas.microsoft.com/office/drawing/2014/main" id="{2769F9C8-9D04-47EA-993D-9D356817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7" name="Line 47">
              <a:extLst>
                <a:ext uri="{FF2B5EF4-FFF2-40B4-BE49-F238E27FC236}">
                  <a16:creationId xmlns:a16="http://schemas.microsoft.com/office/drawing/2014/main" id="{AE6207B5-8E02-40CE-9B96-CA2339BAD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8" name="Text Box 48">
              <a:extLst>
                <a:ext uri="{FF2B5EF4-FFF2-40B4-BE49-F238E27FC236}">
                  <a16:creationId xmlns:a16="http://schemas.microsoft.com/office/drawing/2014/main" id="{4E51753E-E95E-46BF-90FF-F756562A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49" name="Rectangle 49" descr="花束">
              <a:extLst>
                <a:ext uri="{FF2B5EF4-FFF2-40B4-BE49-F238E27FC236}">
                  <a16:creationId xmlns:a16="http://schemas.microsoft.com/office/drawing/2014/main" id="{3A781682-431A-4BC2-A95B-1A872682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50" descr="花束">
              <a:extLst>
                <a:ext uri="{FF2B5EF4-FFF2-40B4-BE49-F238E27FC236}">
                  <a16:creationId xmlns:a16="http://schemas.microsoft.com/office/drawing/2014/main" id="{C42B52BD-DFC9-4FA3-BB0B-155784B2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1" name="Line 51">
              <a:extLst>
                <a:ext uri="{FF2B5EF4-FFF2-40B4-BE49-F238E27FC236}">
                  <a16:creationId xmlns:a16="http://schemas.microsoft.com/office/drawing/2014/main" id="{DD5227F3-0A54-4AD6-BF45-D935E78A4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888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2" name="Line 52">
              <a:extLst>
                <a:ext uri="{FF2B5EF4-FFF2-40B4-BE49-F238E27FC236}">
                  <a16:creationId xmlns:a16="http://schemas.microsoft.com/office/drawing/2014/main" id="{C934D8EC-7266-4D0D-9456-5070C52AD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53">
              <a:extLst>
                <a:ext uri="{FF2B5EF4-FFF2-40B4-BE49-F238E27FC236}">
                  <a16:creationId xmlns:a16="http://schemas.microsoft.com/office/drawing/2014/main" id="{71FE13A3-C6AA-4C40-8401-62A06741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2608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Text Box 54">
              <a:extLst>
                <a:ext uri="{FF2B5EF4-FFF2-40B4-BE49-F238E27FC236}">
                  <a16:creationId xmlns:a16="http://schemas.microsoft.com/office/drawing/2014/main" id="{82698F68-7ABF-4845-91C3-5FC38AEF8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23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55" name="Rectangle 55">
              <a:extLst>
                <a:ext uri="{FF2B5EF4-FFF2-40B4-BE49-F238E27FC236}">
                  <a16:creationId xmlns:a16="http://schemas.microsoft.com/office/drawing/2014/main" id="{DC4AACF5-0894-45B4-AE00-8EDAC0DC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64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6" name="Line 56">
              <a:extLst>
                <a:ext uri="{FF2B5EF4-FFF2-40B4-BE49-F238E27FC236}">
                  <a16:creationId xmlns:a16="http://schemas.microsoft.com/office/drawing/2014/main" id="{10765504-E1D0-45AF-9C80-F9D2C613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7" name="Rectangle 57" descr="花束">
              <a:extLst>
                <a:ext uri="{FF2B5EF4-FFF2-40B4-BE49-F238E27FC236}">
                  <a16:creationId xmlns:a16="http://schemas.microsoft.com/office/drawing/2014/main" id="{0B08E764-2E70-4A8B-B8CE-F6580D4A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58" name="Line 58">
              <a:extLst>
                <a:ext uri="{FF2B5EF4-FFF2-40B4-BE49-F238E27FC236}">
                  <a16:creationId xmlns:a16="http://schemas.microsoft.com/office/drawing/2014/main" id="{EF33714B-D8A7-4B27-B60C-762C305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5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9" name="Line 59">
              <a:extLst>
                <a:ext uri="{FF2B5EF4-FFF2-40B4-BE49-F238E27FC236}">
                  <a16:creationId xmlns:a16="http://schemas.microsoft.com/office/drawing/2014/main" id="{5B0102BE-A8D3-4566-8A5E-13BACF7FD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84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0" name="Line 60">
              <a:extLst>
                <a:ext uri="{FF2B5EF4-FFF2-40B4-BE49-F238E27FC236}">
                  <a16:creationId xmlns:a16="http://schemas.microsoft.com/office/drawing/2014/main" id="{E2AC71F0-EB1F-43BA-B6E3-82A9F141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1" name="Text Box 61">
              <a:extLst>
                <a:ext uri="{FF2B5EF4-FFF2-40B4-BE49-F238E27FC236}">
                  <a16:creationId xmlns:a16="http://schemas.microsoft.com/office/drawing/2014/main" id="{610DBCA5-CD25-4666-9FFD-EEA97D771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2" name="Text Box 62">
              <a:extLst>
                <a:ext uri="{FF2B5EF4-FFF2-40B4-BE49-F238E27FC236}">
                  <a16:creationId xmlns:a16="http://schemas.microsoft.com/office/drawing/2014/main" id="{B28D8011-F4D4-4CCF-94C8-8804D8FE8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728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70">
            <a:extLst>
              <a:ext uri="{FF2B5EF4-FFF2-40B4-BE49-F238E27FC236}">
                <a16:creationId xmlns:a16="http://schemas.microsoft.com/office/drawing/2014/main" id="{4884B170-960D-4697-AA5F-633A75B711A5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418012"/>
            <a:chOff x="372" y="273"/>
            <a:chExt cx="4860" cy="2783"/>
          </a:xfrm>
        </p:grpSpPr>
        <p:sp>
          <p:nvSpPr>
            <p:cNvPr id="103427" name="Rectangle 3" descr="羊皮纸">
              <a:extLst>
                <a:ext uri="{FF2B5EF4-FFF2-40B4-BE49-F238E27FC236}">
                  <a16:creationId xmlns:a16="http://schemas.microsoft.com/office/drawing/2014/main" id="{4B377C9B-DB07-47EA-9C2A-4653D12C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28" name="Line 4">
              <a:extLst>
                <a:ext uri="{FF2B5EF4-FFF2-40B4-BE49-F238E27FC236}">
                  <a16:creationId xmlns:a16="http://schemas.microsoft.com/office/drawing/2014/main" id="{BACF7897-3BE7-4F8D-9E19-8EC406286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144A010A-67ED-45F8-8694-D1F23711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0195C282-4B96-49B9-A2CE-85213194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E1B95EEE-8EBC-46D3-844E-1B78E5A48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Rectangle 8" descr="花束">
              <a:extLst>
                <a:ext uri="{FF2B5EF4-FFF2-40B4-BE49-F238E27FC236}">
                  <a16:creationId xmlns:a16="http://schemas.microsoft.com/office/drawing/2014/main" id="{581CECF0-1D91-4C3F-B27D-4BE5175C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3" name="Rectangle 9" descr="羊皮纸">
              <a:extLst>
                <a:ext uri="{FF2B5EF4-FFF2-40B4-BE49-F238E27FC236}">
                  <a16:creationId xmlns:a16="http://schemas.microsoft.com/office/drawing/2014/main" id="{4DC66DF3-638A-49CA-B88E-04739B7A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22045476-4B54-498E-A58B-22B0DD390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Rectangle 11" descr="花束">
              <a:extLst>
                <a:ext uri="{FF2B5EF4-FFF2-40B4-BE49-F238E27FC236}">
                  <a16:creationId xmlns:a16="http://schemas.microsoft.com/office/drawing/2014/main" id="{381300AD-9069-4078-85BB-CD772A74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6" name="Rectangle 12" descr="羊皮纸">
              <a:extLst>
                <a:ext uri="{FF2B5EF4-FFF2-40B4-BE49-F238E27FC236}">
                  <a16:creationId xmlns:a16="http://schemas.microsoft.com/office/drawing/2014/main" id="{17849F46-A157-4B1C-97B9-78017252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B58E9B18-E439-41D4-BB92-A42B96A76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Rectangle 14" descr="花束">
              <a:extLst>
                <a:ext uri="{FF2B5EF4-FFF2-40B4-BE49-F238E27FC236}">
                  <a16:creationId xmlns:a16="http://schemas.microsoft.com/office/drawing/2014/main" id="{1CC7BD59-785A-4CC8-9296-8526BA94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39" name="Rectangle 15" descr="羊皮纸">
              <a:extLst>
                <a:ext uri="{FF2B5EF4-FFF2-40B4-BE49-F238E27FC236}">
                  <a16:creationId xmlns:a16="http://schemas.microsoft.com/office/drawing/2014/main" id="{542EEE08-2F0D-4803-BD92-917C9D7E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BA5BEA33-2AFC-4E75-BC9D-A60B03240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Rectangle 17" descr="花束">
              <a:extLst>
                <a:ext uri="{FF2B5EF4-FFF2-40B4-BE49-F238E27FC236}">
                  <a16:creationId xmlns:a16="http://schemas.microsoft.com/office/drawing/2014/main" id="{0C6E526E-5F1E-4D4F-ACCE-52ADEF8B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2" name="Rectangle 18" descr="羊皮纸">
              <a:extLst>
                <a:ext uri="{FF2B5EF4-FFF2-40B4-BE49-F238E27FC236}">
                  <a16:creationId xmlns:a16="http://schemas.microsoft.com/office/drawing/2014/main" id="{23F46BFD-C009-4F73-8BDF-0C1091F7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8E23F9C8-95A8-42CE-9E5C-B9BE4DF6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Rectangle 20" descr="花束">
              <a:extLst>
                <a:ext uri="{FF2B5EF4-FFF2-40B4-BE49-F238E27FC236}">
                  <a16:creationId xmlns:a16="http://schemas.microsoft.com/office/drawing/2014/main" id="{F5785E76-BD33-4C40-9051-3A57A082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5" name="Rectangle 21" descr="羊皮纸">
              <a:extLst>
                <a:ext uri="{FF2B5EF4-FFF2-40B4-BE49-F238E27FC236}">
                  <a16:creationId xmlns:a16="http://schemas.microsoft.com/office/drawing/2014/main" id="{2C7468E7-30AD-45FE-92B3-40CEF48E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6" name="Line 22">
              <a:extLst>
                <a:ext uri="{FF2B5EF4-FFF2-40B4-BE49-F238E27FC236}">
                  <a16:creationId xmlns:a16="http://schemas.microsoft.com/office/drawing/2014/main" id="{A87F6A04-2CBE-4A57-A29D-59E4EF35D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Rectangle 23" descr="花束">
              <a:extLst>
                <a:ext uri="{FF2B5EF4-FFF2-40B4-BE49-F238E27FC236}">
                  <a16:creationId xmlns:a16="http://schemas.microsoft.com/office/drawing/2014/main" id="{9B3D6B57-A04B-40D8-9425-6F365B7B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8" name="Rectangle 24" descr="羊皮纸">
              <a:extLst>
                <a:ext uri="{FF2B5EF4-FFF2-40B4-BE49-F238E27FC236}">
                  <a16:creationId xmlns:a16="http://schemas.microsoft.com/office/drawing/2014/main" id="{D3C5D26C-CA84-4504-972C-DB916152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49" name="Line 25">
              <a:extLst>
                <a:ext uri="{FF2B5EF4-FFF2-40B4-BE49-F238E27FC236}">
                  <a16:creationId xmlns:a16="http://schemas.microsoft.com/office/drawing/2014/main" id="{73E374A1-E4EE-4D1B-BF3E-5898C9CE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Rectangle 26" descr="花束">
              <a:extLst>
                <a:ext uri="{FF2B5EF4-FFF2-40B4-BE49-F238E27FC236}">
                  <a16:creationId xmlns:a16="http://schemas.microsoft.com/office/drawing/2014/main" id="{7DF216B0-3EDF-4FC1-A6DB-D3FCCB12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51" name="Line 27">
              <a:extLst>
                <a:ext uri="{FF2B5EF4-FFF2-40B4-BE49-F238E27FC236}">
                  <a16:creationId xmlns:a16="http://schemas.microsoft.com/office/drawing/2014/main" id="{DE4E6832-F16C-46A3-BABC-F2D224A9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2" name="Line 28">
              <a:extLst>
                <a:ext uri="{FF2B5EF4-FFF2-40B4-BE49-F238E27FC236}">
                  <a16:creationId xmlns:a16="http://schemas.microsoft.com/office/drawing/2014/main" id="{DA1DA85B-AFF9-4F20-B998-3872A048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3" name="Line 29">
              <a:extLst>
                <a:ext uri="{FF2B5EF4-FFF2-40B4-BE49-F238E27FC236}">
                  <a16:creationId xmlns:a16="http://schemas.microsoft.com/office/drawing/2014/main" id="{5ED8A83E-CE50-4450-965E-4AAFF094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4" name="Line 30">
              <a:extLst>
                <a:ext uri="{FF2B5EF4-FFF2-40B4-BE49-F238E27FC236}">
                  <a16:creationId xmlns:a16="http://schemas.microsoft.com/office/drawing/2014/main" id="{937ACE53-501F-4CD8-8B06-AE647D608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5" name="Line 31">
              <a:extLst>
                <a:ext uri="{FF2B5EF4-FFF2-40B4-BE49-F238E27FC236}">
                  <a16:creationId xmlns:a16="http://schemas.microsoft.com/office/drawing/2014/main" id="{B89045EC-4057-4974-99BB-27DBC27C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6" name="Text Box 32">
              <a:extLst>
                <a:ext uri="{FF2B5EF4-FFF2-40B4-BE49-F238E27FC236}">
                  <a16:creationId xmlns:a16="http://schemas.microsoft.com/office/drawing/2014/main" id="{CBD5EAE3-BFC3-4C07-AF86-13F8965D0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7" name="Text Box 33">
              <a:extLst>
                <a:ext uri="{FF2B5EF4-FFF2-40B4-BE49-F238E27FC236}">
                  <a16:creationId xmlns:a16="http://schemas.microsoft.com/office/drawing/2014/main" id="{8F42AB8D-FEB8-4EF2-9667-CCCC2DA5F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8" name="Text Box 34">
              <a:extLst>
                <a:ext uri="{FF2B5EF4-FFF2-40B4-BE49-F238E27FC236}">
                  <a16:creationId xmlns:a16="http://schemas.microsoft.com/office/drawing/2014/main" id="{F078FCA1-A01E-40E4-B79E-C1703E5CA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0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9" name="Rectangle 35">
              <a:extLst>
                <a:ext uri="{FF2B5EF4-FFF2-40B4-BE49-F238E27FC236}">
                  <a16:creationId xmlns:a16="http://schemas.microsoft.com/office/drawing/2014/main" id="{A96ED95D-3EB9-453C-977E-E2EB23C1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01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0" name="Line 36">
              <a:extLst>
                <a:ext uri="{FF2B5EF4-FFF2-40B4-BE49-F238E27FC236}">
                  <a16:creationId xmlns:a16="http://schemas.microsoft.com/office/drawing/2014/main" id="{5ECE72AA-CBA3-488D-BC31-07761F548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20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1" name="Rectangle 37" descr="花束">
              <a:extLst>
                <a:ext uri="{FF2B5EF4-FFF2-40B4-BE49-F238E27FC236}">
                  <a16:creationId xmlns:a16="http://schemas.microsoft.com/office/drawing/2014/main" id="{B6CE6F78-502A-47F9-BD6D-FB9E381C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01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2" name="Rectangle 38" descr="羊皮纸">
              <a:extLst>
                <a:ext uri="{FF2B5EF4-FFF2-40B4-BE49-F238E27FC236}">
                  <a16:creationId xmlns:a16="http://schemas.microsoft.com/office/drawing/2014/main" id="{35527772-AEF3-4AF4-A357-61B9DC777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1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3" name="Line 39">
              <a:extLst>
                <a:ext uri="{FF2B5EF4-FFF2-40B4-BE49-F238E27FC236}">
                  <a16:creationId xmlns:a16="http://schemas.microsoft.com/office/drawing/2014/main" id="{8E0CA9DE-7324-4130-8A0D-C45582BEE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0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4" name="Rectangle 40" descr="花束">
              <a:extLst>
                <a:ext uri="{FF2B5EF4-FFF2-40B4-BE49-F238E27FC236}">
                  <a16:creationId xmlns:a16="http://schemas.microsoft.com/office/drawing/2014/main" id="{7DADD3FE-EAAC-4F83-A225-F8469F50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12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65" name="Line 41">
              <a:extLst>
                <a:ext uri="{FF2B5EF4-FFF2-40B4-BE49-F238E27FC236}">
                  <a16:creationId xmlns:a16="http://schemas.microsoft.com/office/drawing/2014/main" id="{8CEE71B8-87FE-4509-A29B-A2DB2B2E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93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6" name="Line 42">
              <a:extLst>
                <a:ext uri="{FF2B5EF4-FFF2-40B4-BE49-F238E27FC236}">
                  <a16:creationId xmlns:a16="http://schemas.microsoft.com/office/drawing/2014/main" id="{5871AECF-9802-4BF6-9A10-748C23890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9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7" name="Text Box 44">
              <a:extLst>
                <a:ext uri="{FF2B5EF4-FFF2-40B4-BE49-F238E27FC236}">
                  <a16:creationId xmlns:a16="http://schemas.microsoft.com/office/drawing/2014/main" id="{C4DD3627-5EE3-40DD-95C2-58CCCD19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2656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8" name="Text Box 45">
              <a:extLst>
                <a:ext uri="{FF2B5EF4-FFF2-40B4-BE49-F238E27FC236}">
                  <a16:creationId xmlns:a16="http://schemas.microsoft.com/office/drawing/2014/main" id="{9F408BE7-B3CE-4153-93A6-721D62AF8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69" name="Text Box 46">
              <a:extLst>
                <a:ext uri="{FF2B5EF4-FFF2-40B4-BE49-F238E27FC236}">
                  <a16:creationId xmlns:a16="http://schemas.microsoft.com/office/drawing/2014/main" id="{9A38AC5F-4AD4-47A2-A2CE-CE638A7A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68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0" name="Text Box 47">
              <a:extLst>
                <a:ext uri="{FF2B5EF4-FFF2-40B4-BE49-F238E27FC236}">
                  <a16:creationId xmlns:a16="http://schemas.microsoft.com/office/drawing/2014/main" id="{3B15678C-438F-4DCF-8E98-250501FD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1" name="Text Box 48">
              <a:extLst>
                <a:ext uri="{FF2B5EF4-FFF2-40B4-BE49-F238E27FC236}">
                  <a16:creationId xmlns:a16="http://schemas.microsoft.com/office/drawing/2014/main" id="{47F9CAEC-9FE1-49C0-891C-C0183D985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2" name="Text Box 49">
              <a:extLst>
                <a:ext uri="{FF2B5EF4-FFF2-40B4-BE49-F238E27FC236}">
                  <a16:creationId xmlns:a16="http://schemas.microsoft.com/office/drawing/2014/main" id="{0CE969BF-4D8B-4BAF-9D57-CB0C621E5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3" name="Text Box 50">
              <a:extLst>
                <a:ext uri="{FF2B5EF4-FFF2-40B4-BE49-F238E27FC236}">
                  <a16:creationId xmlns:a16="http://schemas.microsoft.com/office/drawing/2014/main" id="{7DBD117D-A2E9-4A79-A3F8-48F291D3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4" name="Text Box 51">
              <a:extLst>
                <a:ext uri="{FF2B5EF4-FFF2-40B4-BE49-F238E27FC236}">
                  <a16:creationId xmlns:a16="http://schemas.microsoft.com/office/drawing/2014/main" id="{A9BB59D4-A713-46D8-BED1-DFF751BB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5" name="Text Box 52">
              <a:extLst>
                <a:ext uri="{FF2B5EF4-FFF2-40B4-BE49-F238E27FC236}">
                  <a16:creationId xmlns:a16="http://schemas.microsoft.com/office/drawing/2014/main" id="{F0E9C2F2-9335-4783-8249-BF78CE71D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6" name="Line 53">
              <a:extLst>
                <a:ext uri="{FF2B5EF4-FFF2-40B4-BE49-F238E27FC236}">
                  <a16:creationId xmlns:a16="http://schemas.microsoft.com/office/drawing/2014/main" id="{D4606AC5-6AFA-47FA-A79D-F0E59ECCE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7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7" name="Text Box 54">
              <a:extLst>
                <a:ext uri="{FF2B5EF4-FFF2-40B4-BE49-F238E27FC236}">
                  <a16:creationId xmlns:a16="http://schemas.microsoft.com/office/drawing/2014/main" id="{41BD6798-46A1-4CB7-90B5-A2FEE8B4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78" name="Line 55">
              <a:extLst>
                <a:ext uri="{FF2B5EF4-FFF2-40B4-BE49-F238E27FC236}">
                  <a16:creationId xmlns:a16="http://schemas.microsoft.com/office/drawing/2014/main" id="{8CF9B52B-ADAF-40F3-8387-EAB10F23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4" y="1848"/>
              <a:ext cx="19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9" name="Text Box 56">
              <a:extLst>
                <a:ext uri="{FF2B5EF4-FFF2-40B4-BE49-F238E27FC236}">
                  <a16:creationId xmlns:a16="http://schemas.microsoft.com/office/drawing/2014/main" id="{B2E00741-C7E5-4965-A984-E9B9FCDE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80" name="Rectangle 57" descr="花束">
              <a:extLst>
                <a:ext uri="{FF2B5EF4-FFF2-40B4-BE49-F238E27FC236}">
                  <a16:creationId xmlns:a16="http://schemas.microsoft.com/office/drawing/2014/main" id="{7306068C-A065-44F2-89C8-EB38DFE2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Rectangle 58" descr="花束">
              <a:extLst>
                <a:ext uri="{FF2B5EF4-FFF2-40B4-BE49-F238E27FC236}">
                  <a16:creationId xmlns:a16="http://schemas.microsoft.com/office/drawing/2014/main" id="{DFDAA57B-3069-4A9B-A302-664D9970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Line 59">
              <a:extLst>
                <a:ext uri="{FF2B5EF4-FFF2-40B4-BE49-F238E27FC236}">
                  <a16:creationId xmlns:a16="http://schemas.microsoft.com/office/drawing/2014/main" id="{7C865B2B-574C-44A9-9092-2532DE70B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3" name="Line 60">
              <a:extLst>
                <a:ext uri="{FF2B5EF4-FFF2-40B4-BE49-F238E27FC236}">
                  <a16:creationId xmlns:a16="http://schemas.microsoft.com/office/drawing/2014/main" id="{0283D502-F9C3-4FFC-9978-0EE9DFFD7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4" name="Line 61">
              <a:extLst>
                <a:ext uri="{FF2B5EF4-FFF2-40B4-BE49-F238E27FC236}">
                  <a16:creationId xmlns:a16="http://schemas.microsoft.com/office/drawing/2014/main" id="{2C9A7DF2-AA5A-4236-ACA6-F994F7AF1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519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5" name="Text Box 62">
              <a:extLst>
                <a:ext uri="{FF2B5EF4-FFF2-40B4-BE49-F238E27FC236}">
                  <a16:creationId xmlns:a16="http://schemas.microsoft.com/office/drawing/2014/main" id="{F1891156-7B4D-4440-88E7-9A3176803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229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86" name="Group 63">
              <a:extLst>
                <a:ext uri="{FF2B5EF4-FFF2-40B4-BE49-F238E27FC236}">
                  <a16:creationId xmlns:a16="http://schemas.microsoft.com/office/drawing/2014/main" id="{52446F78-7ED7-4DC3-BA6D-DD708282C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3487" name="Rectangle 64">
                <a:extLst>
                  <a:ext uri="{FF2B5EF4-FFF2-40B4-BE49-F238E27FC236}">
                    <a16:creationId xmlns:a16="http://schemas.microsoft.com/office/drawing/2014/main" id="{C8BDFF52-2E73-423C-97AB-A9A64F6AE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88" name="Line 65">
                <a:extLst>
                  <a:ext uri="{FF2B5EF4-FFF2-40B4-BE49-F238E27FC236}">
                    <a16:creationId xmlns:a16="http://schemas.microsoft.com/office/drawing/2014/main" id="{E1F24E86-F7D0-44DE-883B-0F91F53B3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89" name="Text Box 66">
                <a:extLst>
                  <a:ext uri="{FF2B5EF4-FFF2-40B4-BE49-F238E27FC236}">
                    <a16:creationId xmlns:a16="http://schemas.microsoft.com/office/drawing/2014/main" id="{B70A3F2B-CA35-4483-97B8-D1A261030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90" name="Line 67">
                <a:extLst>
                  <a:ext uri="{FF2B5EF4-FFF2-40B4-BE49-F238E27FC236}">
                    <a16:creationId xmlns:a16="http://schemas.microsoft.com/office/drawing/2014/main" id="{B71B843B-9331-42C4-A16B-BFDE0DA80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91" name="Rectangle 68" descr="花束">
                <a:extLst>
                  <a:ext uri="{FF2B5EF4-FFF2-40B4-BE49-F238E27FC236}">
                    <a16:creationId xmlns:a16="http://schemas.microsoft.com/office/drawing/2014/main" id="{892E007E-EF7E-4657-9CD2-02FD0520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92" name="Line 69">
                <a:extLst>
                  <a:ext uri="{FF2B5EF4-FFF2-40B4-BE49-F238E27FC236}">
                    <a16:creationId xmlns:a16="http://schemas.microsoft.com/office/drawing/2014/main" id="{70BB43DA-B733-48BE-8997-70FD60E7F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>
            <a:extLst>
              <a:ext uri="{FF2B5EF4-FFF2-40B4-BE49-F238E27FC236}">
                <a16:creationId xmlns:a16="http://schemas.microsoft.com/office/drawing/2014/main" id="{CFD1B709-D909-4C52-8860-62D454CA34B0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4519612"/>
            <a:chOff x="372" y="273"/>
            <a:chExt cx="4860" cy="2847"/>
          </a:xfrm>
        </p:grpSpPr>
        <p:sp>
          <p:nvSpPr>
            <p:cNvPr id="104451" name="Rectangle 3" descr="羊皮纸">
              <a:extLst>
                <a:ext uri="{FF2B5EF4-FFF2-40B4-BE49-F238E27FC236}">
                  <a16:creationId xmlns:a16="http://schemas.microsoft.com/office/drawing/2014/main" id="{01AFBCEB-C555-4237-B6BE-862A9E52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2" name="Line 4">
              <a:extLst>
                <a:ext uri="{FF2B5EF4-FFF2-40B4-BE49-F238E27FC236}">
                  <a16:creationId xmlns:a16="http://schemas.microsoft.com/office/drawing/2014/main" id="{0C33AE8C-2643-4413-91C3-2ACA35375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3" name="Rectangle 5">
              <a:extLst>
                <a:ext uri="{FF2B5EF4-FFF2-40B4-BE49-F238E27FC236}">
                  <a16:creationId xmlns:a16="http://schemas.microsoft.com/office/drawing/2014/main" id="{DE297D1B-DD98-4DB9-AC3C-EBBC8523C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4" name="Text Box 6">
              <a:extLst>
                <a:ext uri="{FF2B5EF4-FFF2-40B4-BE49-F238E27FC236}">
                  <a16:creationId xmlns:a16="http://schemas.microsoft.com/office/drawing/2014/main" id="{365FDAE9-A1F8-4C60-A9E1-94DD0BA8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55" name="Line 7">
              <a:extLst>
                <a:ext uri="{FF2B5EF4-FFF2-40B4-BE49-F238E27FC236}">
                  <a16:creationId xmlns:a16="http://schemas.microsoft.com/office/drawing/2014/main" id="{13686941-4176-40F0-99CE-A559F8ED8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Rectangle 8" descr="花束">
              <a:extLst>
                <a:ext uri="{FF2B5EF4-FFF2-40B4-BE49-F238E27FC236}">
                  <a16:creationId xmlns:a16="http://schemas.microsoft.com/office/drawing/2014/main" id="{582095F1-1778-4CD7-A62C-007079EA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7" name="Rectangle 9" descr="羊皮纸">
              <a:extLst>
                <a:ext uri="{FF2B5EF4-FFF2-40B4-BE49-F238E27FC236}">
                  <a16:creationId xmlns:a16="http://schemas.microsoft.com/office/drawing/2014/main" id="{3C880894-763E-4F71-97A4-05F5349B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58" name="Line 10">
              <a:extLst>
                <a:ext uri="{FF2B5EF4-FFF2-40B4-BE49-F238E27FC236}">
                  <a16:creationId xmlns:a16="http://schemas.microsoft.com/office/drawing/2014/main" id="{D3580428-9DCC-4B08-9587-639E56244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Rectangle 11" descr="花束">
              <a:extLst>
                <a:ext uri="{FF2B5EF4-FFF2-40B4-BE49-F238E27FC236}">
                  <a16:creationId xmlns:a16="http://schemas.microsoft.com/office/drawing/2014/main" id="{8C0A69CA-DDD3-44B9-B50A-311E2BE4F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0" name="Rectangle 12" descr="羊皮纸">
              <a:extLst>
                <a:ext uri="{FF2B5EF4-FFF2-40B4-BE49-F238E27FC236}">
                  <a16:creationId xmlns:a16="http://schemas.microsoft.com/office/drawing/2014/main" id="{6083150F-F707-44C6-97A9-659EF3199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1" name="Line 13">
              <a:extLst>
                <a:ext uri="{FF2B5EF4-FFF2-40B4-BE49-F238E27FC236}">
                  <a16:creationId xmlns:a16="http://schemas.microsoft.com/office/drawing/2014/main" id="{391BA910-9FB9-48D2-92EF-5ABB46472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Rectangle 14" descr="花束">
              <a:extLst>
                <a:ext uri="{FF2B5EF4-FFF2-40B4-BE49-F238E27FC236}">
                  <a16:creationId xmlns:a16="http://schemas.microsoft.com/office/drawing/2014/main" id="{10FAD1AC-EF06-47D9-913E-35754FCF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3" name="Rectangle 15" descr="羊皮纸">
              <a:extLst>
                <a:ext uri="{FF2B5EF4-FFF2-40B4-BE49-F238E27FC236}">
                  <a16:creationId xmlns:a16="http://schemas.microsoft.com/office/drawing/2014/main" id="{67F09752-E963-4E44-8B55-5476A501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4" name="Line 16">
              <a:extLst>
                <a:ext uri="{FF2B5EF4-FFF2-40B4-BE49-F238E27FC236}">
                  <a16:creationId xmlns:a16="http://schemas.microsoft.com/office/drawing/2014/main" id="{C905780F-C0EE-4C26-BA36-1D7B6637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Rectangle 17" descr="花束">
              <a:extLst>
                <a:ext uri="{FF2B5EF4-FFF2-40B4-BE49-F238E27FC236}">
                  <a16:creationId xmlns:a16="http://schemas.microsoft.com/office/drawing/2014/main" id="{2899E828-F9C5-4A00-89FB-79195CDBE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6" name="Rectangle 18" descr="羊皮纸">
              <a:extLst>
                <a:ext uri="{FF2B5EF4-FFF2-40B4-BE49-F238E27FC236}">
                  <a16:creationId xmlns:a16="http://schemas.microsoft.com/office/drawing/2014/main" id="{CF2A0CAC-4D61-44DA-9F41-60C354716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3BF75DFE-4DD5-465F-979E-2D7B8FE90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Rectangle 20" descr="花束">
              <a:extLst>
                <a:ext uri="{FF2B5EF4-FFF2-40B4-BE49-F238E27FC236}">
                  <a16:creationId xmlns:a16="http://schemas.microsoft.com/office/drawing/2014/main" id="{E0CB8E8C-A622-4E5F-B02B-A5FB2B10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69" name="Rectangle 21" descr="羊皮纸">
              <a:extLst>
                <a:ext uri="{FF2B5EF4-FFF2-40B4-BE49-F238E27FC236}">
                  <a16:creationId xmlns:a16="http://schemas.microsoft.com/office/drawing/2014/main" id="{0A52D98D-7EF5-4839-A018-B0B8DE60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0" name="Line 22">
              <a:extLst>
                <a:ext uri="{FF2B5EF4-FFF2-40B4-BE49-F238E27FC236}">
                  <a16:creationId xmlns:a16="http://schemas.microsoft.com/office/drawing/2014/main" id="{539A1BEE-AF60-4224-BCC3-76F4C3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Rectangle 23" descr="花束">
              <a:extLst>
                <a:ext uri="{FF2B5EF4-FFF2-40B4-BE49-F238E27FC236}">
                  <a16:creationId xmlns:a16="http://schemas.microsoft.com/office/drawing/2014/main" id="{729089F9-FB4A-4011-B3F4-A7D92CB4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2" name="Rectangle 24" descr="羊皮纸">
              <a:extLst>
                <a:ext uri="{FF2B5EF4-FFF2-40B4-BE49-F238E27FC236}">
                  <a16:creationId xmlns:a16="http://schemas.microsoft.com/office/drawing/2014/main" id="{B50C828D-C14C-4D62-8099-271686DB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3" name="Line 25">
              <a:extLst>
                <a:ext uri="{FF2B5EF4-FFF2-40B4-BE49-F238E27FC236}">
                  <a16:creationId xmlns:a16="http://schemas.microsoft.com/office/drawing/2014/main" id="{47762EFA-A0AC-4E16-8C27-A523569CF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Rectangle 26" descr="花束">
              <a:extLst>
                <a:ext uri="{FF2B5EF4-FFF2-40B4-BE49-F238E27FC236}">
                  <a16:creationId xmlns:a16="http://schemas.microsoft.com/office/drawing/2014/main" id="{2F4C24B0-9CF1-4045-95F4-08A703499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E66BD237-2B6E-4A77-A6F5-02E97424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6" name="Line 28">
              <a:extLst>
                <a:ext uri="{FF2B5EF4-FFF2-40B4-BE49-F238E27FC236}">
                  <a16:creationId xmlns:a16="http://schemas.microsoft.com/office/drawing/2014/main" id="{F3C44831-01CD-4369-9BB0-2998A79A9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7" name="Line 29">
              <a:extLst>
                <a:ext uri="{FF2B5EF4-FFF2-40B4-BE49-F238E27FC236}">
                  <a16:creationId xmlns:a16="http://schemas.microsoft.com/office/drawing/2014/main" id="{9B7766E6-0664-44FB-9143-3EA7F55B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8" name="Line 30">
              <a:extLst>
                <a:ext uri="{FF2B5EF4-FFF2-40B4-BE49-F238E27FC236}">
                  <a16:creationId xmlns:a16="http://schemas.microsoft.com/office/drawing/2014/main" id="{C7E60344-BB93-4B73-87AE-5466114C8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9" name="Line 31">
              <a:extLst>
                <a:ext uri="{FF2B5EF4-FFF2-40B4-BE49-F238E27FC236}">
                  <a16:creationId xmlns:a16="http://schemas.microsoft.com/office/drawing/2014/main" id="{242C0305-20E2-4737-BB39-0A3A8000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0" name="Text Box 32">
              <a:extLst>
                <a:ext uri="{FF2B5EF4-FFF2-40B4-BE49-F238E27FC236}">
                  <a16:creationId xmlns:a16="http://schemas.microsoft.com/office/drawing/2014/main" id="{0CDDF027-C95D-4B61-B87C-D112A1159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1" name="Text Box 33">
              <a:extLst>
                <a:ext uri="{FF2B5EF4-FFF2-40B4-BE49-F238E27FC236}">
                  <a16:creationId xmlns:a16="http://schemas.microsoft.com/office/drawing/2014/main" id="{295864AB-68BA-4008-82C5-86B7E6AF2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2" name="Text Box 34">
              <a:extLst>
                <a:ext uri="{FF2B5EF4-FFF2-40B4-BE49-F238E27FC236}">
                  <a16:creationId xmlns:a16="http://schemas.microsoft.com/office/drawing/2014/main" id="{22F5615F-3DF7-4452-BFC4-BAA91A432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83" name="Rectangle 35">
              <a:extLst>
                <a:ext uri="{FF2B5EF4-FFF2-40B4-BE49-F238E27FC236}">
                  <a16:creationId xmlns:a16="http://schemas.microsoft.com/office/drawing/2014/main" id="{5E140370-0340-4B49-9344-F85D4875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4" name="Line 36">
              <a:extLst>
                <a:ext uri="{FF2B5EF4-FFF2-40B4-BE49-F238E27FC236}">
                  <a16:creationId xmlns:a16="http://schemas.microsoft.com/office/drawing/2014/main" id="{53653F5A-D328-4A30-BC9A-5C087A9A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Rectangle 37" descr="花束">
              <a:extLst>
                <a:ext uri="{FF2B5EF4-FFF2-40B4-BE49-F238E27FC236}">
                  <a16:creationId xmlns:a16="http://schemas.microsoft.com/office/drawing/2014/main" id="{C210CA03-A243-42B9-86E2-4CD8039F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6" name="Rectangle 38" descr="羊皮纸">
              <a:extLst>
                <a:ext uri="{FF2B5EF4-FFF2-40B4-BE49-F238E27FC236}">
                  <a16:creationId xmlns:a16="http://schemas.microsoft.com/office/drawing/2014/main" id="{7D70247A-40E0-45A1-98C3-F298123F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7" name="Line 39">
              <a:extLst>
                <a:ext uri="{FF2B5EF4-FFF2-40B4-BE49-F238E27FC236}">
                  <a16:creationId xmlns:a16="http://schemas.microsoft.com/office/drawing/2014/main" id="{CA115877-1482-4C86-BDED-B68B8ED7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8" name="Rectangle 40" descr="花束">
              <a:extLst>
                <a:ext uri="{FF2B5EF4-FFF2-40B4-BE49-F238E27FC236}">
                  <a16:creationId xmlns:a16="http://schemas.microsoft.com/office/drawing/2014/main" id="{BEAFE32F-1733-434F-B01B-73BD7C3B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9" name="Rectangle 41" descr="羊皮纸">
              <a:extLst>
                <a:ext uri="{FF2B5EF4-FFF2-40B4-BE49-F238E27FC236}">
                  <a16:creationId xmlns:a16="http://schemas.microsoft.com/office/drawing/2014/main" id="{6364F3E3-7478-484C-BB46-CA10500D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0" name="Line 42">
              <a:extLst>
                <a:ext uri="{FF2B5EF4-FFF2-40B4-BE49-F238E27FC236}">
                  <a16:creationId xmlns:a16="http://schemas.microsoft.com/office/drawing/2014/main" id="{4465DBF1-5812-4DB3-B42B-21F7486D9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1" name="Rectangle 43" descr="花束">
              <a:extLst>
                <a:ext uri="{FF2B5EF4-FFF2-40B4-BE49-F238E27FC236}">
                  <a16:creationId xmlns:a16="http://schemas.microsoft.com/office/drawing/2014/main" id="{AB3203D3-CBC0-4978-9806-D50BD274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92" name="Line 44">
              <a:extLst>
                <a:ext uri="{FF2B5EF4-FFF2-40B4-BE49-F238E27FC236}">
                  <a16:creationId xmlns:a16="http://schemas.microsoft.com/office/drawing/2014/main" id="{A706A31A-F146-408C-865F-881B1BE30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Line 45">
              <a:extLst>
                <a:ext uri="{FF2B5EF4-FFF2-40B4-BE49-F238E27FC236}">
                  <a16:creationId xmlns:a16="http://schemas.microsoft.com/office/drawing/2014/main" id="{6A12CE16-A428-473E-A8E5-B8D61F5B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4" name="Line 46">
              <a:extLst>
                <a:ext uri="{FF2B5EF4-FFF2-40B4-BE49-F238E27FC236}">
                  <a16:creationId xmlns:a16="http://schemas.microsoft.com/office/drawing/2014/main" id="{519CFB36-39DA-4EB8-A799-2A6C457DE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5" name="Text Box 47">
              <a:extLst>
                <a:ext uri="{FF2B5EF4-FFF2-40B4-BE49-F238E27FC236}">
                  <a16:creationId xmlns:a16="http://schemas.microsoft.com/office/drawing/2014/main" id="{64C5705B-F679-4216-8D15-55D66EA1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6" name="Text Box 48">
              <a:extLst>
                <a:ext uri="{FF2B5EF4-FFF2-40B4-BE49-F238E27FC236}">
                  <a16:creationId xmlns:a16="http://schemas.microsoft.com/office/drawing/2014/main" id="{5F917FC9-BBB4-4244-8A9A-97147127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Text Box 49">
              <a:extLst>
                <a:ext uri="{FF2B5EF4-FFF2-40B4-BE49-F238E27FC236}">
                  <a16:creationId xmlns:a16="http://schemas.microsoft.com/office/drawing/2014/main" id="{8CD7D768-53DD-4715-A72B-EA7618948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8" name="Text Box 50">
              <a:extLst>
                <a:ext uri="{FF2B5EF4-FFF2-40B4-BE49-F238E27FC236}">
                  <a16:creationId xmlns:a16="http://schemas.microsoft.com/office/drawing/2014/main" id="{6283FD9B-5CAA-47F9-A452-933591262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9" name="Text Box 51">
              <a:extLst>
                <a:ext uri="{FF2B5EF4-FFF2-40B4-BE49-F238E27FC236}">
                  <a16:creationId xmlns:a16="http://schemas.microsoft.com/office/drawing/2014/main" id="{E1C72831-2D37-45E1-AC8D-E9CECFB8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0" name="Text Box 52">
              <a:extLst>
                <a:ext uri="{FF2B5EF4-FFF2-40B4-BE49-F238E27FC236}">
                  <a16:creationId xmlns:a16="http://schemas.microsoft.com/office/drawing/2014/main" id="{BA6DC41B-70D2-488D-AE92-858666FBB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1" name="Text Box 53">
              <a:extLst>
                <a:ext uri="{FF2B5EF4-FFF2-40B4-BE49-F238E27FC236}">
                  <a16:creationId xmlns:a16="http://schemas.microsoft.com/office/drawing/2014/main" id="{20D93A08-385D-432F-A600-41B6E297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2" name="Text Box 54">
              <a:extLst>
                <a:ext uri="{FF2B5EF4-FFF2-40B4-BE49-F238E27FC236}">
                  <a16:creationId xmlns:a16="http://schemas.microsoft.com/office/drawing/2014/main" id="{8B598A46-9E1F-4C12-A13E-B1A9D032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3" name="Text Box 55">
              <a:extLst>
                <a:ext uri="{FF2B5EF4-FFF2-40B4-BE49-F238E27FC236}">
                  <a16:creationId xmlns:a16="http://schemas.microsoft.com/office/drawing/2014/main" id="{2488DDDC-E851-43EC-BC9B-40629BD3C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4" name="Text Box 56">
              <a:extLst>
                <a:ext uri="{FF2B5EF4-FFF2-40B4-BE49-F238E27FC236}">
                  <a16:creationId xmlns:a16="http://schemas.microsoft.com/office/drawing/2014/main" id="{B3C9F086-67AA-4D96-A8C2-2C381ECB0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5" name="Line 57">
              <a:extLst>
                <a:ext uri="{FF2B5EF4-FFF2-40B4-BE49-F238E27FC236}">
                  <a16:creationId xmlns:a16="http://schemas.microsoft.com/office/drawing/2014/main" id="{7A4B8B42-CCF4-470D-ABB8-759676CCB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5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6" name="Text Box 58">
              <a:extLst>
                <a:ext uri="{FF2B5EF4-FFF2-40B4-BE49-F238E27FC236}">
                  <a16:creationId xmlns:a16="http://schemas.microsoft.com/office/drawing/2014/main" id="{31C3DD9B-C385-49B1-8C8C-00C19440E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7" name="Line 59">
              <a:extLst>
                <a:ext uri="{FF2B5EF4-FFF2-40B4-BE49-F238E27FC236}">
                  <a16:creationId xmlns:a16="http://schemas.microsoft.com/office/drawing/2014/main" id="{FB073EE7-9A59-481B-A7A3-CABC3D42D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8" name="Text Box 60">
              <a:extLst>
                <a:ext uri="{FF2B5EF4-FFF2-40B4-BE49-F238E27FC236}">
                  <a16:creationId xmlns:a16="http://schemas.microsoft.com/office/drawing/2014/main" id="{CD06B446-D748-4F28-A810-E061AA6F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9" name="Rectangle 61" descr="花束">
              <a:extLst>
                <a:ext uri="{FF2B5EF4-FFF2-40B4-BE49-F238E27FC236}">
                  <a16:creationId xmlns:a16="http://schemas.microsoft.com/office/drawing/2014/main" id="{378291C5-6453-4968-ABB2-95DDA903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Rectangle 62" descr="花束">
              <a:extLst>
                <a:ext uri="{FF2B5EF4-FFF2-40B4-BE49-F238E27FC236}">
                  <a16:creationId xmlns:a16="http://schemas.microsoft.com/office/drawing/2014/main" id="{5D9F078C-F8FA-4290-8181-736C1844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Line 63">
              <a:extLst>
                <a:ext uri="{FF2B5EF4-FFF2-40B4-BE49-F238E27FC236}">
                  <a16:creationId xmlns:a16="http://schemas.microsoft.com/office/drawing/2014/main" id="{C6504113-893C-4B92-A1C8-8DE618F3A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2" name="Line 64">
              <a:extLst>
                <a:ext uri="{FF2B5EF4-FFF2-40B4-BE49-F238E27FC236}">
                  <a16:creationId xmlns:a16="http://schemas.microsoft.com/office/drawing/2014/main" id="{5094D77B-D484-459F-9254-1277EB76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3" name="Line 65">
              <a:extLst>
                <a:ext uri="{FF2B5EF4-FFF2-40B4-BE49-F238E27FC236}">
                  <a16:creationId xmlns:a16="http://schemas.microsoft.com/office/drawing/2014/main" id="{101DE747-783E-4096-8903-3F9495A07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4" name="Text Box 66">
              <a:extLst>
                <a:ext uri="{FF2B5EF4-FFF2-40B4-BE49-F238E27FC236}">
                  <a16:creationId xmlns:a16="http://schemas.microsoft.com/office/drawing/2014/main" id="{3A1267F1-1108-4C6B-9D6B-2CD0CADE3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15" name="Group 67">
              <a:extLst>
                <a:ext uri="{FF2B5EF4-FFF2-40B4-BE49-F238E27FC236}">
                  <a16:creationId xmlns:a16="http://schemas.microsoft.com/office/drawing/2014/main" id="{3C44036C-B1D0-443A-BFE9-0C0C25841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4516" name="Rectangle 68">
                <a:extLst>
                  <a:ext uri="{FF2B5EF4-FFF2-40B4-BE49-F238E27FC236}">
                    <a16:creationId xmlns:a16="http://schemas.microsoft.com/office/drawing/2014/main" id="{39AC8F9B-30F4-4967-ABF5-2FC68B63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17" name="Line 69">
                <a:extLst>
                  <a:ext uri="{FF2B5EF4-FFF2-40B4-BE49-F238E27FC236}">
                    <a16:creationId xmlns:a16="http://schemas.microsoft.com/office/drawing/2014/main" id="{F2C4B85B-9B3C-48FA-9505-0DF186A9D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18" name="Text Box 70">
                <a:extLst>
                  <a:ext uri="{FF2B5EF4-FFF2-40B4-BE49-F238E27FC236}">
                    <a16:creationId xmlns:a16="http://schemas.microsoft.com/office/drawing/2014/main" id="{6D96E1D8-BAA6-48E7-8577-112761605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19" name="Line 71">
                <a:extLst>
                  <a:ext uri="{FF2B5EF4-FFF2-40B4-BE49-F238E27FC236}">
                    <a16:creationId xmlns:a16="http://schemas.microsoft.com/office/drawing/2014/main" id="{0D9F09B9-B892-45C1-959B-E78BA3F03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0" name="Rectangle 72" descr="花束">
                <a:extLst>
                  <a:ext uri="{FF2B5EF4-FFF2-40B4-BE49-F238E27FC236}">
                    <a16:creationId xmlns:a16="http://schemas.microsoft.com/office/drawing/2014/main" id="{B0BAAACD-0BC4-4718-A11E-338A3FBE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21" name="Line 73">
                <a:extLst>
                  <a:ext uri="{FF2B5EF4-FFF2-40B4-BE49-F238E27FC236}">
                    <a16:creationId xmlns:a16="http://schemas.microsoft.com/office/drawing/2014/main" id="{E86A9637-9456-4C35-8232-3C14127C5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>
            <a:extLst>
              <a:ext uri="{FF2B5EF4-FFF2-40B4-BE49-F238E27FC236}">
                <a16:creationId xmlns:a16="http://schemas.microsoft.com/office/drawing/2014/main" id="{94BC3817-F292-4E07-BA8A-98874BE024D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3388"/>
            <a:ext cx="7715250" cy="5556250"/>
            <a:chOff x="372" y="273"/>
            <a:chExt cx="4860" cy="3500"/>
          </a:xfrm>
        </p:grpSpPr>
        <p:sp>
          <p:nvSpPr>
            <p:cNvPr id="105475" name="Rectangle 3" descr="羊皮纸">
              <a:extLst>
                <a:ext uri="{FF2B5EF4-FFF2-40B4-BE49-F238E27FC236}">
                  <a16:creationId xmlns:a16="http://schemas.microsoft.com/office/drawing/2014/main" id="{F1E1E567-00A2-42FA-952E-7C49B14C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6" name="Line 4">
              <a:extLst>
                <a:ext uri="{FF2B5EF4-FFF2-40B4-BE49-F238E27FC236}">
                  <a16:creationId xmlns:a16="http://schemas.microsoft.com/office/drawing/2014/main" id="{7469014D-6DEE-426F-836E-ED74D403C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50F906C9-703E-4FBD-A7F9-A3B1448D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96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78" name="Text Box 6">
              <a:extLst>
                <a:ext uri="{FF2B5EF4-FFF2-40B4-BE49-F238E27FC236}">
                  <a16:creationId xmlns:a16="http://schemas.microsoft.com/office/drawing/2014/main" id="{672FC7E6-47B7-4701-8E93-BB1944CA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9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479" name="Line 7">
              <a:extLst>
                <a:ext uri="{FF2B5EF4-FFF2-40B4-BE49-F238E27FC236}">
                  <a16:creationId xmlns:a16="http://schemas.microsoft.com/office/drawing/2014/main" id="{ACDCC4D4-F0FB-4A4C-975C-2F6CF334B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0" name="Rectangle 8" descr="花束">
              <a:extLst>
                <a:ext uri="{FF2B5EF4-FFF2-40B4-BE49-F238E27FC236}">
                  <a16:creationId xmlns:a16="http://schemas.microsoft.com/office/drawing/2014/main" id="{E37837D9-91C2-4754-A425-1FBAFE46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1" name="Rectangle 9" descr="羊皮纸">
              <a:extLst>
                <a:ext uri="{FF2B5EF4-FFF2-40B4-BE49-F238E27FC236}">
                  <a16:creationId xmlns:a16="http://schemas.microsoft.com/office/drawing/2014/main" id="{2B2A1D44-E835-4847-8812-FAC2BDA0A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2" name="Line 10">
              <a:extLst>
                <a:ext uri="{FF2B5EF4-FFF2-40B4-BE49-F238E27FC236}">
                  <a16:creationId xmlns:a16="http://schemas.microsoft.com/office/drawing/2014/main" id="{32115E0A-FB07-4C70-8A60-63675EEDD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Rectangle 11" descr="花束">
              <a:extLst>
                <a:ext uri="{FF2B5EF4-FFF2-40B4-BE49-F238E27FC236}">
                  <a16:creationId xmlns:a16="http://schemas.microsoft.com/office/drawing/2014/main" id="{9A89AFD5-6FB6-41F9-985C-4DF20769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4" name="Rectangle 12" descr="羊皮纸">
              <a:extLst>
                <a:ext uri="{FF2B5EF4-FFF2-40B4-BE49-F238E27FC236}">
                  <a16:creationId xmlns:a16="http://schemas.microsoft.com/office/drawing/2014/main" id="{D4FE3AFF-776C-4ACC-B359-E2EEA7D7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9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5" name="Line 13">
              <a:extLst>
                <a:ext uri="{FF2B5EF4-FFF2-40B4-BE49-F238E27FC236}">
                  <a16:creationId xmlns:a16="http://schemas.microsoft.com/office/drawing/2014/main" id="{9EA157EB-D018-48F0-A86D-365C85817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Rectangle 14" descr="花束">
              <a:extLst>
                <a:ext uri="{FF2B5EF4-FFF2-40B4-BE49-F238E27FC236}">
                  <a16:creationId xmlns:a16="http://schemas.microsoft.com/office/drawing/2014/main" id="{DE69F089-9C6C-4C9D-935E-BC0ADA65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7" name="Rectangle 15" descr="羊皮纸">
              <a:extLst>
                <a:ext uri="{FF2B5EF4-FFF2-40B4-BE49-F238E27FC236}">
                  <a16:creationId xmlns:a16="http://schemas.microsoft.com/office/drawing/2014/main" id="{C00DBEEC-A4F2-467C-8C10-578CAA870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64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88" name="Line 16">
              <a:extLst>
                <a:ext uri="{FF2B5EF4-FFF2-40B4-BE49-F238E27FC236}">
                  <a16:creationId xmlns:a16="http://schemas.microsoft.com/office/drawing/2014/main" id="{F302B0E8-7C05-4FFF-AF60-4EEB09A8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Rectangle 17" descr="花束">
              <a:extLst>
                <a:ext uri="{FF2B5EF4-FFF2-40B4-BE49-F238E27FC236}">
                  <a16:creationId xmlns:a16="http://schemas.microsoft.com/office/drawing/2014/main" id="{8F8BEE89-500F-4920-B67F-C931603CB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64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0" name="Rectangle 18" descr="羊皮纸">
              <a:extLst>
                <a:ext uri="{FF2B5EF4-FFF2-40B4-BE49-F238E27FC236}">
                  <a16:creationId xmlns:a16="http://schemas.microsoft.com/office/drawing/2014/main" id="{19180D5D-E019-4054-8AE0-B990648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1" name="Line 19">
              <a:extLst>
                <a:ext uri="{FF2B5EF4-FFF2-40B4-BE49-F238E27FC236}">
                  <a16:creationId xmlns:a16="http://schemas.microsoft.com/office/drawing/2014/main" id="{0817397A-470C-41FF-B9BB-16A84C16A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9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Rectangle 20" descr="花束">
              <a:extLst>
                <a:ext uri="{FF2B5EF4-FFF2-40B4-BE49-F238E27FC236}">
                  <a16:creationId xmlns:a16="http://schemas.microsoft.com/office/drawing/2014/main" id="{71E90373-2542-4DA2-A199-87F2A4931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9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3" name="Rectangle 21" descr="羊皮纸">
              <a:extLst>
                <a:ext uri="{FF2B5EF4-FFF2-40B4-BE49-F238E27FC236}">
                  <a16:creationId xmlns:a16="http://schemas.microsoft.com/office/drawing/2014/main" id="{2913685A-AF21-4F87-B487-AC14709D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4" name="Line 22">
              <a:extLst>
                <a:ext uri="{FF2B5EF4-FFF2-40B4-BE49-F238E27FC236}">
                  <a16:creationId xmlns:a16="http://schemas.microsoft.com/office/drawing/2014/main" id="{B06E9526-EF9F-455A-8CF1-6AA9E5D6C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Rectangle 23" descr="花束">
              <a:extLst>
                <a:ext uri="{FF2B5EF4-FFF2-40B4-BE49-F238E27FC236}">
                  <a16:creationId xmlns:a16="http://schemas.microsoft.com/office/drawing/2014/main" id="{F8A78024-FB93-4377-B36B-A78BD3E6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6" name="Rectangle 24" descr="羊皮纸">
              <a:extLst>
                <a:ext uri="{FF2B5EF4-FFF2-40B4-BE49-F238E27FC236}">
                  <a16:creationId xmlns:a16="http://schemas.microsoft.com/office/drawing/2014/main" id="{101070BB-F9AC-438B-80F9-46D1751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6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7" name="Line 25">
              <a:extLst>
                <a:ext uri="{FF2B5EF4-FFF2-40B4-BE49-F238E27FC236}">
                  <a16:creationId xmlns:a16="http://schemas.microsoft.com/office/drawing/2014/main" id="{0897569C-BC71-41A5-9000-7F70AAA2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6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Rectangle 26" descr="花束">
              <a:extLst>
                <a:ext uri="{FF2B5EF4-FFF2-40B4-BE49-F238E27FC236}">
                  <a16:creationId xmlns:a16="http://schemas.microsoft.com/office/drawing/2014/main" id="{C55F55D4-1DB0-48EB-81E4-CF97A8D2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64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499" name="Line 27">
              <a:extLst>
                <a:ext uri="{FF2B5EF4-FFF2-40B4-BE49-F238E27FC236}">
                  <a16:creationId xmlns:a16="http://schemas.microsoft.com/office/drawing/2014/main" id="{58B464A1-7102-47F1-9FF6-D03671BD1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0" name="Line 28">
              <a:extLst>
                <a:ext uri="{FF2B5EF4-FFF2-40B4-BE49-F238E27FC236}">
                  <a16:creationId xmlns:a16="http://schemas.microsoft.com/office/drawing/2014/main" id="{7F15D248-B375-4233-83C3-A2844552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1" name="Line 29">
              <a:extLst>
                <a:ext uri="{FF2B5EF4-FFF2-40B4-BE49-F238E27FC236}">
                  <a16:creationId xmlns:a16="http://schemas.microsoft.com/office/drawing/2014/main" id="{29EBD9D3-782B-4258-B4A7-9B5BC3BC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56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2" name="Line 30">
              <a:extLst>
                <a:ext uri="{FF2B5EF4-FFF2-40B4-BE49-F238E27FC236}">
                  <a16:creationId xmlns:a16="http://schemas.microsoft.com/office/drawing/2014/main" id="{1057B9EE-34EF-44AD-A5F1-5B75B2C1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56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3" name="Line 31">
              <a:extLst>
                <a:ext uri="{FF2B5EF4-FFF2-40B4-BE49-F238E27FC236}">
                  <a16:creationId xmlns:a16="http://schemas.microsoft.com/office/drawing/2014/main" id="{2398355C-0C98-435F-B536-675B986A0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4" name="Text Box 32">
              <a:extLst>
                <a:ext uri="{FF2B5EF4-FFF2-40B4-BE49-F238E27FC236}">
                  <a16:creationId xmlns:a16="http://schemas.microsoft.com/office/drawing/2014/main" id="{2856D342-6DD2-47D7-A0B1-6432E1D7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6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5" name="Text Box 33">
              <a:extLst>
                <a:ext uri="{FF2B5EF4-FFF2-40B4-BE49-F238E27FC236}">
                  <a16:creationId xmlns:a16="http://schemas.microsoft.com/office/drawing/2014/main" id="{527FE320-115B-49EF-9A16-73A367C81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3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6" name="Text Box 34">
              <a:extLst>
                <a:ext uri="{FF2B5EF4-FFF2-40B4-BE49-F238E27FC236}">
                  <a16:creationId xmlns:a16="http://schemas.microsoft.com/office/drawing/2014/main" id="{DD2B4E58-D2FD-4E40-80B9-24524109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66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07" name="Rectangle 35">
              <a:extLst>
                <a:ext uri="{FF2B5EF4-FFF2-40B4-BE49-F238E27FC236}">
                  <a16:creationId xmlns:a16="http://schemas.microsoft.com/office/drawing/2014/main" id="{668B7FAE-9187-4C5F-812B-72EDFE44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7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08" name="Line 36">
              <a:extLst>
                <a:ext uri="{FF2B5EF4-FFF2-40B4-BE49-F238E27FC236}">
                  <a16:creationId xmlns:a16="http://schemas.microsoft.com/office/drawing/2014/main" id="{F67C42A5-880A-40F0-9101-6565DE2B6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68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9" name="Rectangle 37" descr="花束">
              <a:extLst>
                <a:ext uri="{FF2B5EF4-FFF2-40B4-BE49-F238E27FC236}">
                  <a16:creationId xmlns:a16="http://schemas.microsoft.com/office/drawing/2014/main" id="{051CCAE1-AB4D-4CFE-9517-99991F6B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7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0" name="Rectangle 38" descr="羊皮纸">
              <a:extLst>
                <a:ext uri="{FF2B5EF4-FFF2-40B4-BE49-F238E27FC236}">
                  <a16:creationId xmlns:a16="http://schemas.microsoft.com/office/drawing/2014/main" id="{3AD20694-F49C-4E2F-AD3F-1E2D2B6C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7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1" name="Line 39">
              <a:extLst>
                <a:ext uri="{FF2B5EF4-FFF2-40B4-BE49-F238E27FC236}">
                  <a16:creationId xmlns:a16="http://schemas.microsoft.com/office/drawing/2014/main" id="{D3C1DF61-8A53-4F9C-B121-6E0C46C7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7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2" name="Rectangle 40" descr="花束">
              <a:extLst>
                <a:ext uri="{FF2B5EF4-FFF2-40B4-BE49-F238E27FC236}">
                  <a16:creationId xmlns:a16="http://schemas.microsoft.com/office/drawing/2014/main" id="{AAE2D8B6-FED2-4C6A-82D2-E7CB533D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7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3" name="Rectangle 41" descr="羊皮纸">
              <a:extLst>
                <a:ext uri="{FF2B5EF4-FFF2-40B4-BE49-F238E27FC236}">
                  <a16:creationId xmlns:a16="http://schemas.microsoft.com/office/drawing/2014/main" id="{9DEC44EE-3E7E-486C-AE13-AE9D9D3D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4" name="Line 42">
              <a:extLst>
                <a:ext uri="{FF2B5EF4-FFF2-40B4-BE49-F238E27FC236}">
                  <a16:creationId xmlns:a16="http://schemas.microsoft.com/office/drawing/2014/main" id="{31B908D4-A42A-4F7F-96E0-3BCD0FEA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5" name="Rectangle 43" descr="花束">
              <a:extLst>
                <a:ext uri="{FF2B5EF4-FFF2-40B4-BE49-F238E27FC236}">
                  <a16:creationId xmlns:a16="http://schemas.microsoft.com/office/drawing/2014/main" id="{6444EFF3-CF25-446D-8F1C-786703F1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7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16" name="Line 44">
              <a:extLst>
                <a:ext uri="{FF2B5EF4-FFF2-40B4-BE49-F238E27FC236}">
                  <a16:creationId xmlns:a16="http://schemas.microsoft.com/office/drawing/2014/main" id="{24DF03CC-7881-4206-BE47-CEE60BAB0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4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7" name="Line 45">
              <a:extLst>
                <a:ext uri="{FF2B5EF4-FFF2-40B4-BE49-F238E27FC236}">
                  <a16:creationId xmlns:a16="http://schemas.microsoft.com/office/drawing/2014/main" id="{6DBAC84A-A61C-40FB-9292-471D197E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8" name="Line 46">
              <a:extLst>
                <a:ext uri="{FF2B5EF4-FFF2-40B4-BE49-F238E27FC236}">
                  <a16:creationId xmlns:a16="http://schemas.microsoft.com/office/drawing/2014/main" id="{87DC3FE8-5B03-48BA-A799-84F517B7D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4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9" name="Text Box 47">
              <a:extLst>
                <a:ext uri="{FF2B5EF4-FFF2-40B4-BE49-F238E27FC236}">
                  <a16:creationId xmlns:a16="http://schemas.microsoft.com/office/drawing/2014/main" id="{F89B41E9-51F7-464A-9E92-B66B3E9D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730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0" name="Text Box 48">
              <a:extLst>
                <a:ext uri="{FF2B5EF4-FFF2-40B4-BE49-F238E27FC236}">
                  <a16:creationId xmlns:a16="http://schemas.microsoft.com/office/drawing/2014/main" id="{1BC1C08A-FAD9-4AF7-ABA8-B6F3B3F86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6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1" name="Text Box 49">
              <a:extLst>
                <a:ext uri="{FF2B5EF4-FFF2-40B4-BE49-F238E27FC236}">
                  <a16:creationId xmlns:a16="http://schemas.microsoft.com/office/drawing/2014/main" id="{DA8C1F9A-B42F-46D7-A97D-9C63968F0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74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2" name="Text Box 50">
              <a:extLst>
                <a:ext uri="{FF2B5EF4-FFF2-40B4-BE49-F238E27FC236}">
                  <a16:creationId xmlns:a16="http://schemas.microsoft.com/office/drawing/2014/main" id="{690565B8-4F50-40C9-B8A5-7EF1D220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35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3" name="Text Box 51">
              <a:extLst>
                <a:ext uri="{FF2B5EF4-FFF2-40B4-BE49-F238E27FC236}">
                  <a16:creationId xmlns:a16="http://schemas.microsoft.com/office/drawing/2014/main" id="{6AEE3FAC-EE14-4801-825D-B1B1763C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274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4" name="Text Box 52">
              <a:extLst>
                <a:ext uri="{FF2B5EF4-FFF2-40B4-BE49-F238E27FC236}">
                  <a16:creationId xmlns:a16="http://schemas.microsoft.com/office/drawing/2014/main" id="{3C6980BE-E0C0-49F9-A0F4-EF987983C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6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5" name="Text Box 53">
              <a:extLst>
                <a:ext uri="{FF2B5EF4-FFF2-40B4-BE49-F238E27FC236}">
                  <a16:creationId xmlns:a16="http://schemas.microsoft.com/office/drawing/2014/main" id="{4751E796-578A-44AA-A67C-43F3FAE98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3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6" name="Text Box 54">
              <a:extLst>
                <a:ext uri="{FF2B5EF4-FFF2-40B4-BE49-F238E27FC236}">
                  <a16:creationId xmlns:a16="http://schemas.microsoft.com/office/drawing/2014/main" id="{2ADCB190-F8D7-4F46-B32B-494E7DA2C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35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7" name="Text Box 55">
              <a:extLst>
                <a:ext uri="{FF2B5EF4-FFF2-40B4-BE49-F238E27FC236}">
                  <a16:creationId xmlns:a16="http://schemas.microsoft.com/office/drawing/2014/main" id="{C928F9AA-3B9A-448A-9906-8A3808812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6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8" name="Text Box 56">
              <a:extLst>
                <a:ext uri="{FF2B5EF4-FFF2-40B4-BE49-F238E27FC236}">
                  <a16:creationId xmlns:a16="http://schemas.microsoft.com/office/drawing/2014/main" id="{28505B47-D5EF-4644-A2DE-A4131083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35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29" name="Line 57">
              <a:extLst>
                <a:ext uri="{FF2B5EF4-FFF2-40B4-BE49-F238E27FC236}">
                  <a16:creationId xmlns:a16="http://schemas.microsoft.com/office/drawing/2014/main" id="{5990B6E4-BB22-40AF-BBA3-215874522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456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0" name="Text Box 58">
              <a:extLst>
                <a:ext uri="{FF2B5EF4-FFF2-40B4-BE49-F238E27FC236}">
                  <a16:creationId xmlns:a16="http://schemas.microsoft.com/office/drawing/2014/main" id="{E00B756C-04CF-42CD-AE71-D8328B3F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7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1" name="Line 59">
              <a:extLst>
                <a:ext uri="{FF2B5EF4-FFF2-40B4-BE49-F238E27FC236}">
                  <a16:creationId xmlns:a16="http://schemas.microsoft.com/office/drawing/2014/main" id="{12894CF7-9505-4FF0-806D-E873B6C54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2" y="18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2" name="Text Box 60">
              <a:extLst>
                <a:ext uri="{FF2B5EF4-FFF2-40B4-BE49-F238E27FC236}">
                  <a16:creationId xmlns:a16="http://schemas.microsoft.com/office/drawing/2014/main" id="{0D7A046F-5F73-41ED-9800-BE83E1D6C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905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533" name="Rectangle 61" descr="花束">
              <a:extLst>
                <a:ext uri="{FF2B5EF4-FFF2-40B4-BE49-F238E27FC236}">
                  <a16:creationId xmlns:a16="http://schemas.microsoft.com/office/drawing/2014/main" id="{B06FF2C6-BFAE-480D-8E0B-F9709912E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Rectangle 62" descr="花束">
              <a:extLst>
                <a:ext uri="{FF2B5EF4-FFF2-40B4-BE49-F238E27FC236}">
                  <a16:creationId xmlns:a16="http://schemas.microsoft.com/office/drawing/2014/main" id="{80D7F90B-BAB9-44D6-BF12-CB8F8182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9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Line 63">
              <a:extLst>
                <a:ext uri="{FF2B5EF4-FFF2-40B4-BE49-F238E27FC236}">
                  <a16:creationId xmlns:a16="http://schemas.microsoft.com/office/drawing/2014/main" id="{C262B1C4-9503-4E36-88A4-842874D12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88"/>
              <a:ext cx="37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6" name="Line 64">
              <a:extLst>
                <a:ext uri="{FF2B5EF4-FFF2-40B4-BE49-F238E27FC236}">
                  <a16:creationId xmlns:a16="http://schemas.microsoft.com/office/drawing/2014/main" id="{7EF90269-C1DA-4612-86FE-8974E5099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8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7" name="Line 65">
              <a:extLst>
                <a:ext uri="{FF2B5EF4-FFF2-40B4-BE49-F238E27FC236}">
                  <a16:creationId xmlns:a16="http://schemas.microsoft.com/office/drawing/2014/main" id="{238C9883-C3A8-4C39-8976-085EEDA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590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8" name="Text Box 66">
              <a:extLst>
                <a:ext uri="{FF2B5EF4-FFF2-40B4-BE49-F238E27FC236}">
                  <a16:creationId xmlns:a16="http://schemas.microsoft.com/office/drawing/2014/main" id="{CD58AC38-664E-43A6-8891-DA336BE8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230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5539" name="Group 67">
              <a:extLst>
                <a:ext uri="{FF2B5EF4-FFF2-40B4-BE49-F238E27FC236}">
                  <a16:creationId xmlns:a16="http://schemas.microsoft.com/office/drawing/2014/main" id="{4A95DFAC-9741-46F8-8385-7603CA2F1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62"/>
              <a:ext cx="1014" cy="852"/>
              <a:chOff x="372" y="1390"/>
              <a:chExt cx="1014" cy="852"/>
            </a:xfrm>
          </p:grpSpPr>
          <p:sp>
            <p:nvSpPr>
              <p:cNvPr id="105544" name="Rectangle 68">
                <a:extLst>
                  <a:ext uri="{FF2B5EF4-FFF2-40B4-BE49-F238E27FC236}">
                    <a16:creationId xmlns:a16="http://schemas.microsoft.com/office/drawing/2014/main" id="{360119EB-62C9-412F-8DAA-28CE300FF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5" name="Line 69">
                <a:extLst>
                  <a:ext uri="{FF2B5EF4-FFF2-40B4-BE49-F238E27FC236}">
                    <a16:creationId xmlns:a16="http://schemas.microsoft.com/office/drawing/2014/main" id="{BC712476-AF50-4066-97A2-2424F9C8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6" name="Text Box 70">
                <a:extLst>
                  <a:ext uri="{FF2B5EF4-FFF2-40B4-BE49-F238E27FC236}">
                    <a16:creationId xmlns:a16="http://schemas.microsoft.com/office/drawing/2014/main" id="{8EECCEB7-9BB2-4B83-BA3D-9CFD1B931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47" name="Line 71">
                <a:extLst>
                  <a:ext uri="{FF2B5EF4-FFF2-40B4-BE49-F238E27FC236}">
                    <a16:creationId xmlns:a16="http://schemas.microsoft.com/office/drawing/2014/main" id="{4F77AE8E-1444-4E69-A043-308872258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48" name="Rectangle 72" descr="花束">
                <a:extLst>
                  <a:ext uri="{FF2B5EF4-FFF2-40B4-BE49-F238E27FC236}">
                    <a16:creationId xmlns:a16="http://schemas.microsoft.com/office/drawing/2014/main" id="{D248A985-2F88-4860-9658-4599FB73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49" name="Line 73">
                <a:extLst>
                  <a:ext uri="{FF2B5EF4-FFF2-40B4-BE49-F238E27FC236}">
                    <a16:creationId xmlns:a16="http://schemas.microsoft.com/office/drawing/2014/main" id="{E515390C-9FFD-4880-8E51-12AA75CF1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540" name="Line 74">
              <a:extLst>
                <a:ext uri="{FF2B5EF4-FFF2-40B4-BE49-F238E27FC236}">
                  <a16:creationId xmlns:a16="http://schemas.microsoft.com/office/drawing/2014/main" id="{EFBC2BF9-8FED-4169-BFF8-C043A891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437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41" name="Text Box 75">
              <a:extLst>
                <a:ext uri="{FF2B5EF4-FFF2-40B4-BE49-F238E27FC236}">
                  <a16:creationId xmlns:a16="http://schemas.microsoft.com/office/drawing/2014/main" id="{07FAF551-8DD9-4B72-8B81-848F5F3F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998"/>
              <a:ext cx="1522" cy="32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tmp = -3+3 = 0</a:t>
              </a:r>
            </a:p>
          </p:txBody>
        </p:sp>
        <p:sp>
          <p:nvSpPr>
            <p:cNvPr id="105542" name="Line 76">
              <a:extLst>
                <a:ext uri="{FF2B5EF4-FFF2-40B4-BE49-F238E27FC236}">
                  <a16:creationId xmlns:a16="http://schemas.microsoft.com/office/drawing/2014/main" id="{ACEB3C95-617B-498F-9431-F0A5B6143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770"/>
              <a:ext cx="118" cy="245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3" name="Line 77">
              <a:extLst>
                <a:ext uri="{FF2B5EF4-FFF2-40B4-BE49-F238E27FC236}">
                  <a16:creationId xmlns:a16="http://schemas.microsoft.com/office/drawing/2014/main" id="{EEBCDE06-3D15-4C4B-8F0F-AC9E2E67D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94"/>
              <a:ext cx="856" cy="1008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>
            <a:extLst>
              <a:ext uri="{FF2B5EF4-FFF2-40B4-BE49-F238E27FC236}">
                <a16:creationId xmlns:a16="http://schemas.microsoft.com/office/drawing/2014/main" id="{D41BE3AD-B796-4DB4-8059-5CC15E8E4E1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20688"/>
            <a:ext cx="7715250" cy="5772150"/>
            <a:chOff x="372" y="265"/>
            <a:chExt cx="4860" cy="3636"/>
          </a:xfrm>
        </p:grpSpPr>
        <p:sp>
          <p:nvSpPr>
            <p:cNvPr id="106499" name="Rectangle 3" descr="羊皮纸">
              <a:extLst>
                <a:ext uri="{FF2B5EF4-FFF2-40B4-BE49-F238E27FC236}">
                  <a16:creationId xmlns:a16="http://schemas.microsoft.com/office/drawing/2014/main" id="{A6AEDCC8-73F4-4A28-B639-3605CC39A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0" name="Line 4">
              <a:extLst>
                <a:ext uri="{FF2B5EF4-FFF2-40B4-BE49-F238E27FC236}">
                  <a16:creationId xmlns:a16="http://schemas.microsoft.com/office/drawing/2014/main" id="{64053F6F-2386-4E7F-8592-1EA3F45F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7646823A-34E4-453B-8CA8-1E7BE548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EA9E627C-A2F0-4557-8345-8AF99F253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F4003CEE-B972-4DFF-BA4E-6130993C6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Rectangle 8" descr="花束">
              <a:extLst>
                <a:ext uri="{FF2B5EF4-FFF2-40B4-BE49-F238E27FC236}">
                  <a16:creationId xmlns:a16="http://schemas.microsoft.com/office/drawing/2014/main" id="{A28090E1-2B43-4F1E-9AB9-95C2F6EE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5" name="Rectangle 9" descr="羊皮纸">
              <a:extLst>
                <a:ext uri="{FF2B5EF4-FFF2-40B4-BE49-F238E27FC236}">
                  <a16:creationId xmlns:a16="http://schemas.microsoft.com/office/drawing/2014/main" id="{669236EB-F012-4CAE-B81A-B9D4CE04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6407293B-5EEA-44BF-99B4-D322590DB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Rectangle 11" descr="花束">
              <a:extLst>
                <a:ext uri="{FF2B5EF4-FFF2-40B4-BE49-F238E27FC236}">
                  <a16:creationId xmlns:a16="http://schemas.microsoft.com/office/drawing/2014/main" id="{C6F47403-6E36-40CA-8B08-BDDD7AC4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8" name="Rectangle 12" descr="羊皮纸">
              <a:extLst>
                <a:ext uri="{FF2B5EF4-FFF2-40B4-BE49-F238E27FC236}">
                  <a16:creationId xmlns:a16="http://schemas.microsoft.com/office/drawing/2014/main" id="{E21B0699-492A-49F6-BA6E-A4874B90A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8B67525D-F39A-4811-95A1-AD526D7F9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Rectangle 14" descr="花束">
              <a:extLst>
                <a:ext uri="{FF2B5EF4-FFF2-40B4-BE49-F238E27FC236}">
                  <a16:creationId xmlns:a16="http://schemas.microsoft.com/office/drawing/2014/main" id="{8A3548D5-10FD-4DCA-8511-5CC4EBF7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1" name="Rectangle 15" descr="羊皮纸">
              <a:extLst>
                <a:ext uri="{FF2B5EF4-FFF2-40B4-BE49-F238E27FC236}">
                  <a16:creationId xmlns:a16="http://schemas.microsoft.com/office/drawing/2014/main" id="{D1F8D1E7-5F82-46E2-83F7-2499AC40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36B1B9F4-7540-47F5-BFEC-836D5A330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Rectangle 17" descr="花束">
              <a:extLst>
                <a:ext uri="{FF2B5EF4-FFF2-40B4-BE49-F238E27FC236}">
                  <a16:creationId xmlns:a16="http://schemas.microsoft.com/office/drawing/2014/main" id="{2C3DC9EB-EF50-474E-AFFB-4F3998AC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4" name="Rectangle 18" descr="羊皮纸">
              <a:extLst>
                <a:ext uri="{FF2B5EF4-FFF2-40B4-BE49-F238E27FC236}">
                  <a16:creationId xmlns:a16="http://schemas.microsoft.com/office/drawing/2014/main" id="{D2182A52-472E-4009-B175-71DBD97C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B9F5C2E3-E6A1-44A6-BE1D-404DA53D6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Rectangle 20" descr="花束">
              <a:extLst>
                <a:ext uri="{FF2B5EF4-FFF2-40B4-BE49-F238E27FC236}">
                  <a16:creationId xmlns:a16="http://schemas.microsoft.com/office/drawing/2014/main" id="{64223292-CF7C-4740-BD3D-AF51022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7" name="Rectangle 21" descr="羊皮纸">
              <a:extLst>
                <a:ext uri="{FF2B5EF4-FFF2-40B4-BE49-F238E27FC236}">
                  <a16:creationId xmlns:a16="http://schemas.microsoft.com/office/drawing/2014/main" id="{B3F4AC9C-74E8-4A0E-9873-591A44C1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18" name="Line 22">
              <a:extLst>
                <a:ext uri="{FF2B5EF4-FFF2-40B4-BE49-F238E27FC236}">
                  <a16:creationId xmlns:a16="http://schemas.microsoft.com/office/drawing/2014/main" id="{D2AB9EB5-2EA5-4B0D-9D07-6A9A34D48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Rectangle 23" descr="花束">
              <a:extLst>
                <a:ext uri="{FF2B5EF4-FFF2-40B4-BE49-F238E27FC236}">
                  <a16:creationId xmlns:a16="http://schemas.microsoft.com/office/drawing/2014/main" id="{4AC05261-38CA-49B0-B215-F6DEFB87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0" name="Rectangle 24" descr="羊皮纸">
              <a:extLst>
                <a:ext uri="{FF2B5EF4-FFF2-40B4-BE49-F238E27FC236}">
                  <a16:creationId xmlns:a16="http://schemas.microsoft.com/office/drawing/2014/main" id="{50542409-8A46-46E2-AFA9-EE1CB6F9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1" name="Line 25">
              <a:extLst>
                <a:ext uri="{FF2B5EF4-FFF2-40B4-BE49-F238E27FC236}">
                  <a16:creationId xmlns:a16="http://schemas.microsoft.com/office/drawing/2014/main" id="{1BF74A35-71AF-4BA7-AEA8-E165AE4F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Rectangle 26" descr="花束">
              <a:extLst>
                <a:ext uri="{FF2B5EF4-FFF2-40B4-BE49-F238E27FC236}">
                  <a16:creationId xmlns:a16="http://schemas.microsoft.com/office/drawing/2014/main" id="{C9F7FDAD-FB3A-4C73-83E3-EFCD337A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23" name="Line 27">
              <a:extLst>
                <a:ext uri="{FF2B5EF4-FFF2-40B4-BE49-F238E27FC236}">
                  <a16:creationId xmlns:a16="http://schemas.microsoft.com/office/drawing/2014/main" id="{EA6681F3-7134-44AF-A75F-237777C5A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8">
              <a:extLst>
                <a:ext uri="{FF2B5EF4-FFF2-40B4-BE49-F238E27FC236}">
                  <a16:creationId xmlns:a16="http://schemas.microsoft.com/office/drawing/2014/main" id="{74F1FE53-74BE-4CE1-B19E-EA8E9150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9">
              <a:extLst>
                <a:ext uri="{FF2B5EF4-FFF2-40B4-BE49-F238E27FC236}">
                  <a16:creationId xmlns:a16="http://schemas.microsoft.com/office/drawing/2014/main" id="{D853F030-AA44-4F02-8882-2304EA079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30">
              <a:extLst>
                <a:ext uri="{FF2B5EF4-FFF2-40B4-BE49-F238E27FC236}">
                  <a16:creationId xmlns:a16="http://schemas.microsoft.com/office/drawing/2014/main" id="{902DCF24-2D62-43E6-B29B-B247B5C9D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Line 31">
              <a:extLst>
                <a:ext uri="{FF2B5EF4-FFF2-40B4-BE49-F238E27FC236}">
                  <a16:creationId xmlns:a16="http://schemas.microsoft.com/office/drawing/2014/main" id="{BE53FBEC-70F2-4304-8EB4-DA56E3EB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8" name="Text Box 32">
              <a:extLst>
                <a:ext uri="{FF2B5EF4-FFF2-40B4-BE49-F238E27FC236}">
                  <a16:creationId xmlns:a16="http://schemas.microsoft.com/office/drawing/2014/main" id="{E71141DB-4E6A-447A-A1E1-0E08D84F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65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29" name="Text Box 33">
              <a:extLst>
                <a:ext uri="{FF2B5EF4-FFF2-40B4-BE49-F238E27FC236}">
                  <a16:creationId xmlns:a16="http://schemas.microsoft.com/office/drawing/2014/main" id="{3C147C32-BB44-460C-9DC9-82290F2DC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0" name="Text Box 34">
              <a:extLst>
                <a:ext uri="{FF2B5EF4-FFF2-40B4-BE49-F238E27FC236}">
                  <a16:creationId xmlns:a16="http://schemas.microsoft.com/office/drawing/2014/main" id="{6497BCC4-8EEA-4429-B40C-5F9A2657C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31" name="Rectangle 35">
              <a:extLst>
                <a:ext uri="{FF2B5EF4-FFF2-40B4-BE49-F238E27FC236}">
                  <a16:creationId xmlns:a16="http://schemas.microsoft.com/office/drawing/2014/main" id="{01D642ED-9834-4A13-B8DB-EA18EA423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2" name="Line 36">
              <a:extLst>
                <a:ext uri="{FF2B5EF4-FFF2-40B4-BE49-F238E27FC236}">
                  <a16:creationId xmlns:a16="http://schemas.microsoft.com/office/drawing/2014/main" id="{8EC6C337-2F21-4351-B48D-2354811E4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3" name="Rectangle 37" descr="花束">
              <a:extLst>
                <a:ext uri="{FF2B5EF4-FFF2-40B4-BE49-F238E27FC236}">
                  <a16:creationId xmlns:a16="http://schemas.microsoft.com/office/drawing/2014/main" id="{22475938-2B43-4A03-91E8-99F6F8394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4" name="Rectangle 38" descr="羊皮纸">
              <a:extLst>
                <a:ext uri="{FF2B5EF4-FFF2-40B4-BE49-F238E27FC236}">
                  <a16:creationId xmlns:a16="http://schemas.microsoft.com/office/drawing/2014/main" id="{AE900473-2B1F-4D5F-AEC9-19FD311C8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5" name="Line 39">
              <a:extLst>
                <a:ext uri="{FF2B5EF4-FFF2-40B4-BE49-F238E27FC236}">
                  <a16:creationId xmlns:a16="http://schemas.microsoft.com/office/drawing/2014/main" id="{54C8664A-9BF3-42F4-9446-BE29108C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6" name="Rectangle 40" descr="花束">
              <a:extLst>
                <a:ext uri="{FF2B5EF4-FFF2-40B4-BE49-F238E27FC236}">
                  <a16:creationId xmlns:a16="http://schemas.microsoft.com/office/drawing/2014/main" id="{93ED0339-0AEE-424F-BAB3-9AC0AF88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7" name="Rectangle 41" descr="羊皮纸">
              <a:extLst>
                <a:ext uri="{FF2B5EF4-FFF2-40B4-BE49-F238E27FC236}">
                  <a16:creationId xmlns:a16="http://schemas.microsoft.com/office/drawing/2014/main" id="{631E6446-F2D5-4C65-AEAF-C0CE3A08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38" name="Line 42">
              <a:extLst>
                <a:ext uri="{FF2B5EF4-FFF2-40B4-BE49-F238E27FC236}">
                  <a16:creationId xmlns:a16="http://schemas.microsoft.com/office/drawing/2014/main" id="{8F030BED-FFB6-4D24-843B-17806E9E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9" name="Rectangle 43" descr="花束">
              <a:extLst>
                <a:ext uri="{FF2B5EF4-FFF2-40B4-BE49-F238E27FC236}">
                  <a16:creationId xmlns:a16="http://schemas.microsoft.com/office/drawing/2014/main" id="{BE7C4D23-E0EF-4B19-B857-52CA2493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40" name="Line 44">
              <a:extLst>
                <a:ext uri="{FF2B5EF4-FFF2-40B4-BE49-F238E27FC236}">
                  <a16:creationId xmlns:a16="http://schemas.microsoft.com/office/drawing/2014/main" id="{BC8FF9D0-97AB-479C-98B8-2A71D2BEA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45">
              <a:extLst>
                <a:ext uri="{FF2B5EF4-FFF2-40B4-BE49-F238E27FC236}">
                  <a16:creationId xmlns:a16="http://schemas.microsoft.com/office/drawing/2014/main" id="{379B8547-7E19-48F8-8393-06F8B440D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2" name="Line 46">
              <a:extLst>
                <a:ext uri="{FF2B5EF4-FFF2-40B4-BE49-F238E27FC236}">
                  <a16:creationId xmlns:a16="http://schemas.microsoft.com/office/drawing/2014/main" id="{DDBC532A-D2F4-4F45-B02F-79C94E30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3" name="Line 47">
              <a:extLst>
                <a:ext uri="{FF2B5EF4-FFF2-40B4-BE49-F238E27FC236}">
                  <a16:creationId xmlns:a16="http://schemas.microsoft.com/office/drawing/2014/main" id="{CD507D11-26C4-49F8-97A6-262CAF1CB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4" name="Line 48">
              <a:extLst>
                <a:ext uri="{FF2B5EF4-FFF2-40B4-BE49-F238E27FC236}">
                  <a16:creationId xmlns:a16="http://schemas.microsoft.com/office/drawing/2014/main" id="{0794242A-DD4D-4028-8B12-8FF45BD9C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5" name="Line 49">
              <a:extLst>
                <a:ext uri="{FF2B5EF4-FFF2-40B4-BE49-F238E27FC236}">
                  <a16:creationId xmlns:a16="http://schemas.microsoft.com/office/drawing/2014/main" id="{90B3E639-AFA5-4CC7-AEE0-07008B74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6" name="Line 50">
              <a:extLst>
                <a:ext uri="{FF2B5EF4-FFF2-40B4-BE49-F238E27FC236}">
                  <a16:creationId xmlns:a16="http://schemas.microsoft.com/office/drawing/2014/main" id="{B6A986A4-103B-4C97-B43B-B386DF6BE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7" name="Line 51">
              <a:extLst>
                <a:ext uri="{FF2B5EF4-FFF2-40B4-BE49-F238E27FC236}">
                  <a16:creationId xmlns:a16="http://schemas.microsoft.com/office/drawing/2014/main" id="{D9CE51EA-B936-4CB7-A515-94BE18690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8" name="Text Box 52">
              <a:extLst>
                <a:ext uri="{FF2B5EF4-FFF2-40B4-BE49-F238E27FC236}">
                  <a16:creationId xmlns:a16="http://schemas.microsoft.com/office/drawing/2014/main" id="{E0E13FBF-F0F6-4748-BB84-3C5612832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49" name="Text Box 53">
              <a:extLst>
                <a:ext uri="{FF2B5EF4-FFF2-40B4-BE49-F238E27FC236}">
                  <a16:creationId xmlns:a16="http://schemas.microsoft.com/office/drawing/2014/main" id="{6D5F2894-0088-4385-9CF7-AAB68928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0" name="Text Box 54">
              <a:extLst>
                <a:ext uri="{FF2B5EF4-FFF2-40B4-BE49-F238E27FC236}">
                  <a16:creationId xmlns:a16="http://schemas.microsoft.com/office/drawing/2014/main" id="{5D62686F-0448-49F6-9AF5-B5318D20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1" name="Text Box 55">
              <a:extLst>
                <a:ext uri="{FF2B5EF4-FFF2-40B4-BE49-F238E27FC236}">
                  <a16:creationId xmlns:a16="http://schemas.microsoft.com/office/drawing/2014/main" id="{898799A4-2780-4D8F-BD77-0C567BF58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2" name="Text Box 56">
              <a:extLst>
                <a:ext uri="{FF2B5EF4-FFF2-40B4-BE49-F238E27FC236}">
                  <a16:creationId xmlns:a16="http://schemas.microsoft.com/office/drawing/2014/main" id="{D40C7F64-5E21-4130-8240-65FE6CC80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3" name="Text Box 57">
              <a:extLst>
                <a:ext uri="{FF2B5EF4-FFF2-40B4-BE49-F238E27FC236}">
                  <a16:creationId xmlns:a16="http://schemas.microsoft.com/office/drawing/2014/main" id="{071ACF29-F685-40B2-8B53-E9247255B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4" name="Text Box 58">
              <a:extLst>
                <a:ext uri="{FF2B5EF4-FFF2-40B4-BE49-F238E27FC236}">
                  <a16:creationId xmlns:a16="http://schemas.microsoft.com/office/drawing/2014/main" id="{2E3B6C3A-26BE-441F-8AA6-D28BCAEB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5" name="Text Box 59">
              <a:extLst>
                <a:ext uri="{FF2B5EF4-FFF2-40B4-BE49-F238E27FC236}">
                  <a16:creationId xmlns:a16="http://schemas.microsoft.com/office/drawing/2014/main" id="{9D96AF14-661F-4DA4-BB1D-DE03D7CE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6" name="Text Box 60">
              <a:extLst>
                <a:ext uri="{FF2B5EF4-FFF2-40B4-BE49-F238E27FC236}">
                  <a16:creationId xmlns:a16="http://schemas.microsoft.com/office/drawing/2014/main" id="{86228142-505D-4183-A00B-ADC05F13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7" name="Line 61">
              <a:extLst>
                <a:ext uri="{FF2B5EF4-FFF2-40B4-BE49-F238E27FC236}">
                  <a16:creationId xmlns:a16="http://schemas.microsoft.com/office/drawing/2014/main" id="{EAB90CEE-C4C1-4883-BB35-4DDBFA04F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5" y="44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8" name="Text Box 62">
              <a:extLst>
                <a:ext uri="{FF2B5EF4-FFF2-40B4-BE49-F238E27FC236}">
                  <a16:creationId xmlns:a16="http://schemas.microsoft.com/office/drawing/2014/main" id="{7BFD4967-384C-4C76-A4BA-EA6C5B5F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26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59" name="Rectangle 63" descr="花束">
              <a:extLst>
                <a:ext uri="{FF2B5EF4-FFF2-40B4-BE49-F238E27FC236}">
                  <a16:creationId xmlns:a16="http://schemas.microsoft.com/office/drawing/2014/main" id="{B0C0A8F0-2BCD-4761-AEBE-3E03C284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Rectangle 64" descr="花束">
              <a:extLst>
                <a:ext uri="{FF2B5EF4-FFF2-40B4-BE49-F238E27FC236}">
                  <a16:creationId xmlns:a16="http://schemas.microsoft.com/office/drawing/2014/main" id="{F7D2976A-ABE9-4D79-A1EE-2F46B0B57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Line 65">
              <a:extLst>
                <a:ext uri="{FF2B5EF4-FFF2-40B4-BE49-F238E27FC236}">
                  <a16:creationId xmlns:a16="http://schemas.microsoft.com/office/drawing/2014/main" id="{82C344FB-69A0-48DA-BDC9-7BDF0D81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2" name="Line 66">
              <a:extLst>
                <a:ext uri="{FF2B5EF4-FFF2-40B4-BE49-F238E27FC236}">
                  <a16:creationId xmlns:a16="http://schemas.microsoft.com/office/drawing/2014/main" id="{23523CEF-3582-46D3-AE3A-B403D238D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3" name="Line 67">
              <a:extLst>
                <a:ext uri="{FF2B5EF4-FFF2-40B4-BE49-F238E27FC236}">
                  <a16:creationId xmlns:a16="http://schemas.microsoft.com/office/drawing/2014/main" id="{3AA7ABB5-521F-4A43-8258-48281DC5B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6" y="3609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Text Box 68">
              <a:extLst>
                <a:ext uri="{FF2B5EF4-FFF2-40B4-BE49-F238E27FC236}">
                  <a16:creationId xmlns:a16="http://schemas.microsoft.com/office/drawing/2014/main" id="{779F76DE-A216-45A6-9CBB-30217A1D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5" name="Rectangle 69" descr="羊皮纸">
              <a:extLst>
                <a:ext uri="{FF2B5EF4-FFF2-40B4-BE49-F238E27FC236}">
                  <a16:creationId xmlns:a16="http://schemas.microsoft.com/office/drawing/2014/main" id="{F362E15C-E87C-4585-B58F-5AA2D6CB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Rectangle 70" descr="花束">
              <a:extLst>
                <a:ext uri="{FF2B5EF4-FFF2-40B4-BE49-F238E27FC236}">
                  <a16:creationId xmlns:a16="http://schemas.microsoft.com/office/drawing/2014/main" id="{CE7BAA7D-BB84-4455-824D-03018152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71">
              <a:extLst>
                <a:ext uri="{FF2B5EF4-FFF2-40B4-BE49-F238E27FC236}">
                  <a16:creationId xmlns:a16="http://schemas.microsoft.com/office/drawing/2014/main" id="{91EE1A8F-2C26-4533-8C8E-C204A27EF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68" name="Line 72">
              <a:extLst>
                <a:ext uri="{FF2B5EF4-FFF2-40B4-BE49-F238E27FC236}">
                  <a16:creationId xmlns:a16="http://schemas.microsoft.com/office/drawing/2014/main" id="{C06DA24A-84CE-46F9-B0C3-2F0A08200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9" name="Text Box 73">
              <a:extLst>
                <a:ext uri="{FF2B5EF4-FFF2-40B4-BE49-F238E27FC236}">
                  <a16:creationId xmlns:a16="http://schemas.microsoft.com/office/drawing/2014/main" id="{18F2B77A-64D3-483D-8AC0-AA1CDE5A1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570" name="Group 74">
              <a:extLst>
                <a:ext uri="{FF2B5EF4-FFF2-40B4-BE49-F238E27FC236}">
                  <a16:creationId xmlns:a16="http://schemas.microsoft.com/office/drawing/2014/main" id="{B28BC6E4-489A-4EDC-8B39-718ECED71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6573" name="Rectangle 75">
                <a:extLst>
                  <a:ext uri="{FF2B5EF4-FFF2-40B4-BE49-F238E27FC236}">
                    <a16:creationId xmlns:a16="http://schemas.microsoft.com/office/drawing/2014/main" id="{D53EEB7C-1986-4332-BE34-8634A1F48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4" name="Line 76">
                <a:extLst>
                  <a:ext uri="{FF2B5EF4-FFF2-40B4-BE49-F238E27FC236}">
                    <a16:creationId xmlns:a16="http://schemas.microsoft.com/office/drawing/2014/main" id="{311DD1EC-C071-4967-B21F-CE357F54D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5" name="Text Box 77">
                <a:extLst>
                  <a:ext uri="{FF2B5EF4-FFF2-40B4-BE49-F238E27FC236}">
                    <a16:creationId xmlns:a16="http://schemas.microsoft.com/office/drawing/2014/main" id="{ED444E03-CB2E-4432-BAE4-1C34D4D6A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76" name="Line 78">
                <a:extLst>
                  <a:ext uri="{FF2B5EF4-FFF2-40B4-BE49-F238E27FC236}">
                    <a16:creationId xmlns:a16="http://schemas.microsoft.com/office/drawing/2014/main" id="{02BBAC57-CC0E-43A4-8F49-B6AF09B1D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7" name="Rectangle 79" descr="花束">
                <a:extLst>
                  <a:ext uri="{FF2B5EF4-FFF2-40B4-BE49-F238E27FC236}">
                    <a16:creationId xmlns:a16="http://schemas.microsoft.com/office/drawing/2014/main" id="{D89104A3-5903-4F57-8FDD-4A87612C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578" name="Line 80">
                <a:extLst>
                  <a:ext uri="{FF2B5EF4-FFF2-40B4-BE49-F238E27FC236}">
                    <a16:creationId xmlns:a16="http://schemas.microsoft.com/office/drawing/2014/main" id="{50B7328E-16C8-41AB-B06D-933B791CF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71" name="Text Box 81">
              <a:extLst>
                <a:ext uri="{FF2B5EF4-FFF2-40B4-BE49-F238E27FC236}">
                  <a16:creationId xmlns:a16="http://schemas.microsoft.com/office/drawing/2014/main" id="{12898D80-E708-478E-8DC6-B55D17A9B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6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572" name="Line 82">
              <a:extLst>
                <a:ext uri="{FF2B5EF4-FFF2-40B4-BE49-F238E27FC236}">
                  <a16:creationId xmlns:a16="http://schemas.microsoft.com/office/drawing/2014/main" id="{63003D90-460B-4115-ABF5-C477948A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4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47AC5A9C-2B33-4BDB-A22B-442935F86BE4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799137"/>
            <a:chOff x="372" y="275"/>
            <a:chExt cx="5033" cy="3653"/>
          </a:xfrm>
        </p:grpSpPr>
        <p:sp>
          <p:nvSpPr>
            <p:cNvPr id="107523" name="Rectangle 3" descr="羊皮纸">
              <a:extLst>
                <a:ext uri="{FF2B5EF4-FFF2-40B4-BE49-F238E27FC236}">
                  <a16:creationId xmlns:a16="http://schemas.microsoft.com/office/drawing/2014/main" id="{024E0B6F-84A3-4F8E-B29E-003623AA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4" name="Line 4">
              <a:extLst>
                <a:ext uri="{FF2B5EF4-FFF2-40B4-BE49-F238E27FC236}">
                  <a16:creationId xmlns:a16="http://schemas.microsoft.com/office/drawing/2014/main" id="{CDBF29B4-8859-44A2-A141-CE428660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5" name="Rectangle 5">
              <a:extLst>
                <a:ext uri="{FF2B5EF4-FFF2-40B4-BE49-F238E27FC236}">
                  <a16:creationId xmlns:a16="http://schemas.microsoft.com/office/drawing/2014/main" id="{7E3C064B-1B39-49DF-984B-209BB1D4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25C39D4F-7031-424A-879F-76A6BD3EB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27" name="Line 7">
              <a:extLst>
                <a:ext uri="{FF2B5EF4-FFF2-40B4-BE49-F238E27FC236}">
                  <a16:creationId xmlns:a16="http://schemas.microsoft.com/office/drawing/2014/main" id="{4839E1BC-F073-4911-89B4-BCA66D971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Rectangle 8" descr="花束">
              <a:extLst>
                <a:ext uri="{FF2B5EF4-FFF2-40B4-BE49-F238E27FC236}">
                  <a16:creationId xmlns:a16="http://schemas.microsoft.com/office/drawing/2014/main" id="{57A646D7-F9E2-4055-8C9A-DCB9276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29" name="Rectangle 9" descr="羊皮纸">
              <a:extLst>
                <a:ext uri="{FF2B5EF4-FFF2-40B4-BE49-F238E27FC236}">
                  <a16:creationId xmlns:a16="http://schemas.microsoft.com/office/drawing/2014/main" id="{423ED9EB-987F-4D92-91FA-9DD6E730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6B44298E-FDDC-4A44-B3C1-482F0E97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Rectangle 11" descr="花束">
              <a:extLst>
                <a:ext uri="{FF2B5EF4-FFF2-40B4-BE49-F238E27FC236}">
                  <a16:creationId xmlns:a16="http://schemas.microsoft.com/office/drawing/2014/main" id="{C749B233-A060-43D5-8BD5-23B2742F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2" name="Rectangle 12" descr="羊皮纸">
              <a:extLst>
                <a:ext uri="{FF2B5EF4-FFF2-40B4-BE49-F238E27FC236}">
                  <a16:creationId xmlns:a16="http://schemas.microsoft.com/office/drawing/2014/main" id="{B59DE111-07D6-4811-8F37-917FD26A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3" name="Line 13">
              <a:extLst>
                <a:ext uri="{FF2B5EF4-FFF2-40B4-BE49-F238E27FC236}">
                  <a16:creationId xmlns:a16="http://schemas.microsoft.com/office/drawing/2014/main" id="{16B7E3A2-8506-4AC6-A2CE-36D82069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Rectangle 14" descr="花束">
              <a:extLst>
                <a:ext uri="{FF2B5EF4-FFF2-40B4-BE49-F238E27FC236}">
                  <a16:creationId xmlns:a16="http://schemas.microsoft.com/office/drawing/2014/main" id="{A365AAD1-17DE-4A57-B59F-9493C20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5" name="Rectangle 15" descr="羊皮纸">
              <a:extLst>
                <a:ext uri="{FF2B5EF4-FFF2-40B4-BE49-F238E27FC236}">
                  <a16:creationId xmlns:a16="http://schemas.microsoft.com/office/drawing/2014/main" id="{9466BC63-A687-4B4F-BDAF-593F30BB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6" name="Line 16">
              <a:extLst>
                <a:ext uri="{FF2B5EF4-FFF2-40B4-BE49-F238E27FC236}">
                  <a16:creationId xmlns:a16="http://schemas.microsoft.com/office/drawing/2014/main" id="{6814B660-49BE-40EC-9A93-9F819DB19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Rectangle 17" descr="花束">
              <a:extLst>
                <a:ext uri="{FF2B5EF4-FFF2-40B4-BE49-F238E27FC236}">
                  <a16:creationId xmlns:a16="http://schemas.microsoft.com/office/drawing/2014/main" id="{D67AB205-96C0-4F75-A2DB-46DA86E9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8" name="Rectangle 18" descr="羊皮纸">
              <a:extLst>
                <a:ext uri="{FF2B5EF4-FFF2-40B4-BE49-F238E27FC236}">
                  <a16:creationId xmlns:a16="http://schemas.microsoft.com/office/drawing/2014/main" id="{0E1AC57A-D693-4271-9487-5790F5C1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39" name="Line 19">
              <a:extLst>
                <a:ext uri="{FF2B5EF4-FFF2-40B4-BE49-F238E27FC236}">
                  <a16:creationId xmlns:a16="http://schemas.microsoft.com/office/drawing/2014/main" id="{237624B9-DCFF-427B-8E86-84A15D77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Rectangle 20" descr="花束">
              <a:extLst>
                <a:ext uri="{FF2B5EF4-FFF2-40B4-BE49-F238E27FC236}">
                  <a16:creationId xmlns:a16="http://schemas.microsoft.com/office/drawing/2014/main" id="{5CDB1DBB-5946-4264-BB9D-452FF19B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1" name="Rectangle 21" descr="羊皮纸">
              <a:extLst>
                <a:ext uri="{FF2B5EF4-FFF2-40B4-BE49-F238E27FC236}">
                  <a16:creationId xmlns:a16="http://schemas.microsoft.com/office/drawing/2014/main" id="{7387CC8C-4662-4853-9756-D10C85BD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2" name="Line 22">
              <a:extLst>
                <a:ext uri="{FF2B5EF4-FFF2-40B4-BE49-F238E27FC236}">
                  <a16:creationId xmlns:a16="http://schemas.microsoft.com/office/drawing/2014/main" id="{BE19F3C1-F5CC-4809-9A36-7AF75B9B4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Rectangle 23" descr="花束">
              <a:extLst>
                <a:ext uri="{FF2B5EF4-FFF2-40B4-BE49-F238E27FC236}">
                  <a16:creationId xmlns:a16="http://schemas.microsoft.com/office/drawing/2014/main" id="{ED4AC1AC-9B15-45C4-9A3B-A68BD543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4" name="Rectangle 24" descr="羊皮纸">
              <a:extLst>
                <a:ext uri="{FF2B5EF4-FFF2-40B4-BE49-F238E27FC236}">
                  <a16:creationId xmlns:a16="http://schemas.microsoft.com/office/drawing/2014/main" id="{C91F4019-5295-414F-8053-E48714CA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id="{228FBBA0-5993-42FB-922C-7451DD60B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6" name="Rectangle 26" descr="花束">
              <a:extLst>
                <a:ext uri="{FF2B5EF4-FFF2-40B4-BE49-F238E27FC236}">
                  <a16:creationId xmlns:a16="http://schemas.microsoft.com/office/drawing/2014/main" id="{BA9D5FBB-1416-4C83-9E19-FE4D67AFE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id="{6208E293-70F6-409B-9E88-34BF2F1C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id="{D935E23A-4882-4B4B-83E8-E27CD226A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id="{642B596F-36B8-40FA-9F06-E21CDAE4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id="{FAA49DD8-5B72-46AD-B229-8F6569505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1E8C20AD-02FB-4842-A005-35C2B342B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id="{D7FBFF74-ED60-4B06-89C3-FC0C3CD08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3" name="Text Box 33">
              <a:extLst>
                <a:ext uri="{FF2B5EF4-FFF2-40B4-BE49-F238E27FC236}">
                  <a16:creationId xmlns:a16="http://schemas.microsoft.com/office/drawing/2014/main" id="{A2560BEF-8CD9-41FF-982D-64E27D10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4" name="Text Box 34">
              <a:extLst>
                <a:ext uri="{FF2B5EF4-FFF2-40B4-BE49-F238E27FC236}">
                  <a16:creationId xmlns:a16="http://schemas.microsoft.com/office/drawing/2014/main" id="{88AA2153-8E8A-4FBE-8E28-C3CE2A76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55" name="Rectangle 35">
              <a:extLst>
                <a:ext uri="{FF2B5EF4-FFF2-40B4-BE49-F238E27FC236}">
                  <a16:creationId xmlns:a16="http://schemas.microsoft.com/office/drawing/2014/main" id="{E1732368-C581-44F4-824A-0FCF2269F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6" name="Line 36">
              <a:extLst>
                <a:ext uri="{FF2B5EF4-FFF2-40B4-BE49-F238E27FC236}">
                  <a16:creationId xmlns:a16="http://schemas.microsoft.com/office/drawing/2014/main" id="{913B7FD1-81E4-4380-A3F6-684925275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7" name="Rectangle 37" descr="花束">
              <a:extLst>
                <a:ext uri="{FF2B5EF4-FFF2-40B4-BE49-F238E27FC236}">
                  <a16:creationId xmlns:a16="http://schemas.microsoft.com/office/drawing/2014/main" id="{18FF3210-F26C-4CD8-9F85-DA63A8BB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8" name="Rectangle 38" descr="羊皮纸">
              <a:extLst>
                <a:ext uri="{FF2B5EF4-FFF2-40B4-BE49-F238E27FC236}">
                  <a16:creationId xmlns:a16="http://schemas.microsoft.com/office/drawing/2014/main" id="{904E61FA-B685-40F0-AACF-1BA8C45E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25C1F0DD-103B-4DE5-BCFA-370BFDFC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0" name="Rectangle 40" descr="花束">
              <a:extLst>
                <a:ext uri="{FF2B5EF4-FFF2-40B4-BE49-F238E27FC236}">
                  <a16:creationId xmlns:a16="http://schemas.microsoft.com/office/drawing/2014/main" id="{05665901-9875-4A9E-92D7-CA72CFE9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Rectangle 41" descr="羊皮纸">
              <a:extLst>
                <a:ext uri="{FF2B5EF4-FFF2-40B4-BE49-F238E27FC236}">
                  <a16:creationId xmlns:a16="http://schemas.microsoft.com/office/drawing/2014/main" id="{7D9BA68A-A062-4843-B46C-B0F0962E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Line 42">
              <a:extLst>
                <a:ext uri="{FF2B5EF4-FFF2-40B4-BE49-F238E27FC236}">
                  <a16:creationId xmlns:a16="http://schemas.microsoft.com/office/drawing/2014/main" id="{440BEA0D-7864-49D7-B4E6-EAD42B50C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3" name="Rectangle 43" descr="花束">
              <a:extLst>
                <a:ext uri="{FF2B5EF4-FFF2-40B4-BE49-F238E27FC236}">
                  <a16:creationId xmlns:a16="http://schemas.microsoft.com/office/drawing/2014/main" id="{04B2D838-81CA-41B6-B100-0E7694C4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7383551E-F67B-403A-81A0-666CA2AC9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5" name="Line 45">
              <a:extLst>
                <a:ext uri="{FF2B5EF4-FFF2-40B4-BE49-F238E27FC236}">
                  <a16:creationId xmlns:a16="http://schemas.microsoft.com/office/drawing/2014/main" id="{E78AFAD0-3DBB-4869-9C08-87583F62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6" name="Line 46">
              <a:extLst>
                <a:ext uri="{FF2B5EF4-FFF2-40B4-BE49-F238E27FC236}">
                  <a16:creationId xmlns:a16="http://schemas.microsoft.com/office/drawing/2014/main" id="{DDDB0AF6-64E2-4B45-A73F-7A25A326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7" name="Line 47">
              <a:extLst>
                <a:ext uri="{FF2B5EF4-FFF2-40B4-BE49-F238E27FC236}">
                  <a16:creationId xmlns:a16="http://schemas.microsoft.com/office/drawing/2014/main" id="{3E13B21D-F825-4A0E-A9E6-8D7AC0BB0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8" name="Line 48">
              <a:extLst>
                <a:ext uri="{FF2B5EF4-FFF2-40B4-BE49-F238E27FC236}">
                  <a16:creationId xmlns:a16="http://schemas.microsoft.com/office/drawing/2014/main" id="{9E917000-E855-4C6F-BDD5-B2BF8B64F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9" name="Line 49">
              <a:extLst>
                <a:ext uri="{FF2B5EF4-FFF2-40B4-BE49-F238E27FC236}">
                  <a16:creationId xmlns:a16="http://schemas.microsoft.com/office/drawing/2014/main" id="{B30D9EBD-3A50-4FEF-821A-D255D66E2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0" name="Line 50">
              <a:extLst>
                <a:ext uri="{FF2B5EF4-FFF2-40B4-BE49-F238E27FC236}">
                  <a16:creationId xmlns:a16="http://schemas.microsoft.com/office/drawing/2014/main" id="{B7C32127-9D85-4BC9-B599-A5187CC5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1" name="Line 51">
              <a:extLst>
                <a:ext uri="{FF2B5EF4-FFF2-40B4-BE49-F238E27FC236}">
                  <a16:creationId xmlns:a16="http://schemas.microsoft.com/office/drawing/2014/main" id="{1BEBABFE-1896-430E-998C-DAB32CF10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2" name="Text Box 52">
              <a:extLst>
                <a:ext uri="{FF2B5EF4-FFF2-40B4-BE49-F238E27FC236}">
                  <a16:creationId xmlns:a16="http://schemas.microsoft.com/office/drawing/2014/main" id="{43714D65-48EE-44A7-8FBE-F995990C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3" name="Text Box 53">
              <a:extLst>
                <a:ext uri="{FF2B5EF4-FFF2-40B4-BE49-F238E27FC236}">
                  <a16:creationId xmlns:a16="http://schemas.microsoft.com/office/drawing/2014/main" id="{9D317CDC-A88A-4904-9DA9-96532E4F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4" name="Text Box 54">
              <a:extLst>
                <a:ext uri="{FF2B5EF4-FFF2-40B4-BE49-F238E27FC236}">
                  <a16:creationId xmlns:a16="http://schemas.microsoft.com/office/drawing/2014/main" id="{B4997AFE-0C18-48ED-B4DD-05461851A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5" name="Text Box 55">
              <a:extLst>
                <a:ext uri="{FF2B5EF4-FFF2-40B4-BE49-F238E27FC236}">
                  <a16:creationId xmlns:a16="http://schemas.microsoft.com/office/drawing/2014/main" id="{DDCA4901-61B9-4E75-AD86-B7A5E51EC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6" name="Text Box 56">
              <a:extLst>
                <a:ext uri="{FF2B5EF4-FFF2-40B4-BE49-F238E27FC236}">
                  <a16:creationId xmlns:a16="http://schemas.microsoft.com/office/drawing/2014/main" id="{13F2CBE3-D772-46CD-B1F9-3E6F6C21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7" name="Text Box 57">
              <a:extLst>
                <a:ext uri="{FF2B5EF4-FFF2-40B4-BE49-F238E27FC236}">
                  <a16:creationId xmlns:a16="http://schemas.microsoft.com/office/drawing/2014/main" id="{60075DA9-8671-47AC-8884-2C59D5CAE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8" name="Text Box 58">
              <a:extLst>
                <a:ext uri="{FF2B5EF4-FFF2-40B4-BE49-F238E27FC236}">
                  <a16:creationId xmlns:a16="http://schemas.microsoft.com/office/drawing/2014/main" id="{BE41B976-861E-4F39-8BF8-E7FC4E4FC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79" name="Text Box 59">
              <a:extLst>
                <a:ext uri="{FF2B5EF4-FFF2-40B4-BE49-F238E27FC236}">
                  <a16:creationId xmlns:a16="http://schemas.microsoft.com/office/drawing/2014/main" id="{07587F2D-50E9-41E7-A7D2-E7D8C3BC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0" name="Text Box 60">
              <a:extLst>
                <a:ext uri="{FF2B5EF4-FFF2-40B4-BE49-F238E27FC236}">
                  <a16:creationId xmlns:a16="http://schemas.microsoft.com/office/drawing/2014/main" id="{245C1A4A-0FF6-46E1-A1B0-6D7A0159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1" name="Line 61">
              <a:extLst>
                <a:ext uri="{FF2B5EF4-FFF2-40B4-BE49-F238E27FC236}">
                  <a16:creationId xmlns:a16="http://schemas.microsoft.com/office/drawing/2014/main" id="{019FFCF3-5541-4B67-B6F5-F25E14712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2" name="Text Box 62">
              <a:extLst>
                <a:ext uri="{FF2B5EF4-FFF2-40B4-BE49-F238E27FC236}">
                  <a16:creationId xmlns:a16="http://schemas.microsoft.com/office/drawing/2014/main" id="{9A5074B0-CE47-4F53-B3FB-26A3BF09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3" name="Rectangle 63" descr="花束">
              <a:extLst>
                <a:ext uri="{FF2B5EF4-FFF2-40B4-BE49-F238E27FC236}">
                  <a16:creationId xmlns:a16="http://schemas.microsoft.com/office/drawing/2014/main" id="{32EAD9F8-07ED-43E8-AF9A-0153C5645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Rectangle 64" descr="花束">
              <a:extLst>
                <a:ext uri="{FF2B5EF4-FFF2-40B4-BE49-F238E27FC236}">
                  <a16:creationId xmlns:a16="http://schemas.microsoft.com/office/drawing/2014/main" id="{C4D9FFBB-777F-4699-8B97-70CD2C27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Line 65">
              <a:extLst>
                <a:ext uri="{FF2B5EF4-FFF2-40B4-BE49-F238E27FC236}">
                  <a16:creationId xmlns:a16="http://schemas.microsoft.com/office/drawing/2014/main" id="{7FBF7394-BF7C-4D72-BA94-550D1FEDA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6" name="Line 66">
              <a:extLst>
                <a:ext uri="{FF2B5EF4-FFF2-40B4-BE49-F238E27FC236}">
                  <a16:creationId xmlns:a16="http://schemas.microsoft.com/office/drawing/2014/main" id="{1D1F607B-6DBD-4FA1-8608-EDD064B06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7" name="Line 67">
              <a:extLst>
                <a:ext uri="{FF2B5EF4-FFF2-40B4-BE49-F238E27FC236}">
                  <a16:creationId xmlns:a16="http://schemas.microsoft.com/office/drawing/2014/main" id="{58402F5B-601D-41FA-899B-2BEEB4F49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3635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8" name="Text Box 68">
              <a:extLst>
                <a:ext uri="{FF2B5EF4-FFF2-40B4-BE49-F238E27FC236}">
                  <a16:creationId xmlns:a16="http://schemas.microsoft.com/office/drawing/2014/main" id="{E21A036C-98D5-4191-AB9D-9E8777CE8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7" y="36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89" name="Rectangle 69" descr="羊皮纸">
              <a:extLst>
                <a:ext uri="{FF2B5EF4-FFF2-40B4-BE49-F238E27FC236}">
                  <a16:creationId xmlns:a16="http://schemas.microsoft.com/office/drawing/2014/main" id="{6D1CC959-5A5A-48DB-B8FB-CB7C0F13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Rectangle 70" descr="花束">
              <a:extLst>
                <a:ext uri="{FF2B5EF4-FFF2-40B4-BE49-F238E27FC236}">
                  <a16:creationId xmlns:a16="http://schemas.microsoft.com/office/drawing/2014/main" id="{ECDB2F2A-3FB0-41AF-9268-98520E0C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1">
              <a:extLst>
                <a:ext uri="{FF2B5EF4-FFF2-40B4-BE49-F238E27FC236}">
                  <a16:creationId xmlns:a16="http://schemas.microsoft.com/office/drawing/2014/main" id="{230C89B2-32F3-472E-AB74-1BEEDBB8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592" name="Line 72">
              <a:extLst>
                <a:ext uri="{FF2B5EF4-FFF2-40B4-BE49-F238E27FC236}">
                  <a16:creationId xmlns:a16="http://schemas.microsoft.com/office/drawing/2014/main" id="{6E3B953B-554D-4367-916D-548DFAFE0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3" name="Text Box 73">
              <a:extLst>
                <a:ext uri="{FF2B5EF4-FFF2-40B4-BE49-F238E27FC236}">
                  <a16:creationId xmlns:a16="http://schemas.microsoft.com/office/drawing/2014/main" id="{C0DF1716-0C07-4D4A-83E3-B4776432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7594" name="Group 74">
              <a:extLst>
                <a:ext uri="{FF2B5EF4-FFF2-40B4-BE49-F238E27FC236}">
                  <a16:creationId xmlns:a16="http://schemas.microsoft.com/office/drawing/2014/main" id="{C56772DA-E512-437F-953B-F80BDB811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7602" name="Rectangle 75">
                <a:extLst>
                  <a:ext uri="{FF2B5EF4-FFF2-40B4-BE49-F238E27FC236}">
                    <a16:creationId xmlns:a16="http://schemas.microsoft.com/office/drawing/2014/main" id="{04E86F58-7A32-4CA3-9D8E-D010EC862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3" name="Line 76">
                <a:extLst>
                  <a:ext uri="{FF2B5EF4-FFF2-40B4-BE49-F238E27FC236}">
                    <a16:creationId xmlns:a16="http://schemas.microsoft.com/office/drawing/2014/main" id="{E4176766-2879-4248-8052-E35680A84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4" name="Text Box 77">
                <a:extLst>
                  <a:ext uri="{FF2B5EF4-FFF2-40B4-BE49-F238E27FC236}">
                    <a16:creationId xmlns:a16="http://schemas.microsoft.com/office/drawing/2014/main" id="{D0485EB7-3568-4169-B434-381647615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605" name="Line 78">
                <a:extLst>
                  <a:ext uri="{FF2B5EF4-FFF2-40B4-BE49-F238E27FC236}">
                    <a16:creationId xmlns:a16="http://schemas.microsoft.com/office/drawing/2014/main" id="{F9A0E0EE-2611-41D3-9B3F-A5592262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6" name="Rectangle 79" descr="花束">
                <a:extLst>
                  <a:ext uri="{FF2B5EF4-FFF2-40B4-BE49-F238E27FC236}">
                    <a16:creationId xmlns:a16="http://schemas.microsoft.com/office/drawing/2014/main" id="{29217DF9-5C38-4B5E-816F-D1349045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607" name="Line 80">
                <a:extLst>
                  <a:ext uri="{FF2B5EF4-FFF2-40B4-BE49-F238E27FC236}">
                    <a16:creationId xmlns:a16="http://schemas.microsoft.com/office/drawing/2014/main" id="{76BE105D-B9D0-44F1-B936-40EE3CB6A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95" name="Line 81">
              <a:extLst>
                <a:ext uri="{FF2B5EF4-FFF2-40B4-BE49-F238E27FC236}">
                  <a16:creationId xmlns:a16="http://schemas.microsoft.com/office/drawing/2014/main" id="{536F3C30-5882-4E57-917C-BE19265B0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6" name="Rectangle 82" descr="羊皮纸">
              <a:extLst>
                <a:ext uri="{FF2B5EF4-FFF2-40B4-BE49-F238E27FC236}">
                  <a16:creationId xmlns:a16="http://schemas.microsoft.com/office/drawing/2014/main" id="{00C6C830-D575-4076-A2CE-426AB6F53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Rectangle 83" descr="花束">
              <a:extLst>
                <a:ext uri="{FF2B5EF4-FFF2-40B4-BE49-F238E27FC236}">
                  <a16:creationId xmlns:a16="http://schemas.microsoft.com/office/drawing/2014/main" id="{7B9A4334-64BE-491F-956C-D9D66B8E9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7598" name="Line 84">
              <a:extLst>
                <a:ext uri="{FF2B5EF4-FFF2-40B4-BE49-F238E27FC236}">
                  <a16:creationId xmlns:a16="http://schemas.microsoft.com/office/drawing/2014/main" id="{5045C29F-1BCB-46AC-B376-15BF0CD9C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9" name="Text Box 85">
              <a:extLst>
                <a:ext uri="{FF2B5EF4-FFF2-40B4-BE49-F238E27FC236}">
                  <a16:creationId xmlns:a16="http://schemas.microsoft.com/office/drawing/2014/main" id="{47F76C36-7F2D-4FBC-AA8B-A5114C9EA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600" name="Line 86">
              <a:extLst>
                <a:ext uri="{FF2B5EF4-FFF2-40B4-BE49-F238E27FC236}">
                  <a16:creationId xmlns:a16="http://schemas.microsoft.com/office/drawing/2014/main" id="{D2320D7A-A0CE-4035-8DD3-FDEA26B53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1" name="Text Box 87">
              <a:extLst>
                <a:ext uri="{FF2B5EF4-FFF2-40B4-BE49-F238E27FC236}">
                  <a16:creationId xmlns:a16="http://schemas.microsoft.com/office/drawing/2014/main" id="{452EED9E-7AF0-4DCE-B737-0280F297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319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>
            <a:extLst>
              <a:ext uri="{FF2B5EF4-FFF2-40B4-BE49-F238E27FC236}">
                <a16:creationId xmlns:a16="http://schemas.microsoft.com/office/drawing/2014/main" id="{09D1FA41-3F69-4890-B97D-383CCC38E238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6563"/>
            <a:ext cx="7989888" cy="5802312"/>
            <a:chOff x="372" y="275"/>
            <a:chExt cx="5033" cy="3655"/>
          </a:xfrm>
        </p:grpSpPr>
        <p:sp>
          <p:nvSpPr>
            <p:cNvPr id="108547" name="Rectangle 3" descr="羊皮纸">
              <a:extLst>
                <a:ext uri="{FF2B5EF4-FFF2-40B4-BE49-F238E27FC236}">
                  <a16:creationId xmlns:a16="http://schemas.microsoft.com/office/drawing/2014/main" id="{34C5EDDD-162F-470A-A551-11F4448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48" name="Line 4">
              <a:extLst>
                <a:ext uri="{FF2B5EF4-FFF2-40B4-BE49-F238E27FC236}">
                  <a16:creationId xmlns:a16="http://schemas.microsoft.com/office/drawing/2014/main" id="{9D6F7CB0-EC50-4429-BC42-E0DCC6C38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C132B6E5-E5AB-428A-A593-D88B045D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88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71E36604-1984-4500-B300-5CEE84E22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88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AH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51" name="Line 7">
              <a:extLst>
                <a:ext uri="{FF2B5EF4-FFF2-40B4-BE49-F238E27FC236}">
                  <a16:creationId xmlns:a16="http://schemas.microsoft.com/office/drawing/2014/main" id="{D3EF259F-388D-41CE-84BF-7AFD3086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2" name="Rectangle 8" descr="花束">
              <a:extLst>
                <a:ext uri="{FF2B5EF4-FFF2-40B4-BE49-F238E27FC236}">
                  <a16:creationId xmlns:a16="http://schemas.microsoft.com/office/drawing/2014/main" id="{4CD21207-3AD6-476E-9F89-CC737EBB6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3" name="Rectangle 9" descr="羊皮纸">
              <a:extLst>
                <a:ext uri="{FF2B5EF4-FFF2-40B4-BE49-F238E27FC236}">
                  <a16:creationId xmlns:a16="http://schemas.microsoft.com/office/drawing/2014/main" id="{4125D44B-F017-4AC6-9957-367FD7F9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4" name="Line 10">
              <a:extLst>
                <a:ext uri="{FF2B5EF4-FFF2-40B4-BE49-F238E27FC236}">
                  <a16:creationId xmlns:a16="http://schemas.microsoft.com/office/drawing/2014/main" id="{7C0D397B-D58D-4ACB-823B-3592F0CAB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5" name="Rectangle 11" descr="花束">
              <a:extLst>
                <a:ext uri="{FF2B5EF4-FFF2-40B4-BE49-F238E27FC236}">
                  <a16:creationId xmlns:a16="http://schemas.microsoft.com/office/drawing/2014/main" id="{AC5B8D98-77ED-47FD-AB64-F0490635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6" name="Rectangle 12" descr="羊皮纸">
              <a:extLst>
                <a:ext uri="{FF2B5EF4-FFF2-40B4-BE49-F238E27FC236}">
                  <a16:creationId xmlns:a16="http://schemas.microsoft.com/office/drawing/2014/main" id="{C2E941A3-C01D-465B-B74F-24389B23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88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13C0F3DA-CF16-4462-8C77-2B222F42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8" name="Rectangle 14" descr="花束">
              <a:extLst>
                <a:ext uri="{FF2B5EF4-FFF2-40B4-BE49-F238E27FC236}">
                  <a16:creationId xmlns:a16="http://schemas.microsoft.com/office/drawing/2014/main" id="{46654F7A-7082-434E-88FC-EFAD716C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59" name="Rectangle 15" descr="羊皮纸">
              <a:extLst>
                <a:ext uri="{FF2B5EF4-FFF2-40B4-BE49-F238E27FC236}">
                  <a16:creationId xmlns:a16="http://schemas.microsoft.com/office/drawing/2014/main" id="{CBD12E3C-4262-49C4-98C3-4774076D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5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F461A4C2-8B21-4DE0-B81C-02E72FDC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1" name="Rectangle 17" descr="花束">
              <a:extLst>
                <a:ext uri="{FF2B5EF4-FFF2-40B4-BE49-F238E27FC236}">
                  <a16:creationId xmlns:a16="http://schemas.microsoft.com/office/drawing/2014/main" id="{0D58BB45-DB98-4FB2-AA92-C1D41E8F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5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2" name="Rectangle 18" descr="羊皮纸">
              <a:extLst>
                <a:ext uri="{FF2B5EF4-FFF2-40B4-BE49-F238E27FC236}">
                  <a16:creationId xmlns:a16="http://schemas.microsoft.com/office/drawing/2014/main" id="{D29AD31B-E993-4DC2-81F0-C3EDD063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88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3" name="Line 19">
              <a:extLst>
                <a:ext uri="{FF2B5EF4-FFF2-40B4-BE49-F238E27FC236}">
                  <a16:creationId xmlns:a16="http://schemas.microsoft.com/office/drawing/2014/main" id="{17DCAB0D-45F7-4934-A0FC-62E43CC13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8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Rectangle 20" descr="花束">
              <a:extLst>
                <a:ext uri="{FF2B5EF4-FFF2-40B4-BE49-F238E27FC236}">
                  <a16:creationId xmlns:a16="http://schemas.microsoft.com/office/drawing/2014/main" id="{44A58113-D7C5-490B-9731-3F2785CA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88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5" name="Rectangle 21" descr="羊皮纸">
              <a:extLst>
                <a:ext uri="{FF2B5EF4-FFF2-40B4-BE49-F238E27FC236}">
                  <a16:creationId xmlns:a16="http://schemas.microsoft.com/office/drawing/2014/main" id="{605987D5-F510-46C6-928D-4F30126B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6" name="Line 22">
              <a:extLst>
                <a:ext uri="{FF2B5EF4-FFF2-40B4-BE49-F238E27FC236}">
                  <a16:creationId xmlns:a16="http://schemas.microsoft.com/office/drawing/2014/main" id="{4CF62D3F-DF76-4B1E-96C7-A2B20368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7" name="Rectangle 23" descr="花束">
              <a:extLst>
                <a:ext uri="{FF2B5EF4-FFF2-40B4-BE49-F238E27FC236}">
                  <a16:creationId xmlns:a16="http://schemas.microsoft.com/office/drawing/2014/main" id="{C4C41419-F12E-4731-B90D-B3E634D5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8" name="Rectangle 24" descr="羊皮纸">
              <a:extLst>
                <a:ext uri="{FF2B5EF4-FFF2-40B4-BE49-F238E27FC236}">
                  <a16:creationId xmlns:a16="http://schemas.microsoft.com/office/drawing/2014/main" id="{6E626921-BAA7-435C-AA8D-09EC4372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5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69" name="Line 25">
              <a:extLst>
                <a:ext uri="{FF2B5EF4-FFF2-40B4-BE49-F238E27FC236}">
                  <a16:creationId xmlns:a16="http://schemas.microsoft.com/office/drawing/2014/main" id="{79C88501-E7BD-49C5-8A88-E3D068568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56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0" name="Rectangle 26" descr="花束">
              <a:extLst>
                <a:ext uri="{FF2B5EF4-FFF2-40B4-BE49-F238E27FC236}">
                  <a16:creationId xmlns:a16="http://schemas.microsoft.com/office/drawing/2014/main" id="{290C58D3-C2A8-4D0D-B0EB-2D2CF3A4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5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71" name="Line 27">
              <a:extLst>
                <a:ext uri="{FF2B5EF4-FFF2-40B4-BE49-F238E27FC236}">
                  <a16:creationId xmlns:a16="http://schemas.microsoft.com/office/drawing/2014/main" id="{F92A34F4-0B42-4B23-A351-B4B5FC172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2" name="Line 28">
              <a:extLst>
                <a:ext uri="{FF2B5EF4-FFF2-40B4-BE49-F238E27FC236}">
                  <a16:creationId xmlns:a16="http://schemas.microsoft.com/office/drawing/2014/main" id="{4B600FB7-B2DA-4BE6-94F4-F8369C18A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Line 29">
              <a:extLst>
                <a:ext uri="{FF2B5EF4-FFF2-40B4-BE49-F238E27FC236}">
                  <a16:creationId xmlns:a16="http://schemas.microsoft.com/office/drawing/2014/main" id="{5992332E-2A1A-4211-A938-EF688A47E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B7D1FE22-2528-4576-923C-4A2C148D2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4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5" name="Line 31">
              <a:extLst>
                <a:ext uri="{FF2B5EF4-FFF2-40B4-BE49-F238E27FC236}">
                  <a16:creationId xmlns:a16="http://schemas.microsoft.com/office/drawing/2014/main" id="{B9192CC7-77E7-4C78-96BF-F0E16A0A3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Text Box 32">
              <a:extLst>
                <a:ext uri="{FF2B5EF4-FFF2-40B4-BE49-F238E27FC236}">
                  <a16:creationId xmlns:a16="http://schemas.microsoft.com/office/drawing/2014/main" id="{3F7E6DA4-B784-4DC1-BA34-C67BA90AA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651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7" name="Text Box 33">
              <a:extLst>
                <a:ext uri="{FF2B5EF4-FFF2-40B4-BE49-F238E27FC236}">
                  <a16:creationId xmlns:a16="http://schemas.microsoft.com/office/drawing/2014/main" id="{03962662-054B-4DA1-92F9-74C905E6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4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8" name="Text Box 34">
              <a:extLst>
                <a:ext uri="{FF2B5EF4-FFF2-40B4-BE49-F238E27FC236}">
                  <a16:creationId xmlns:a16="http://schemas.microsoft.com/office/drawing/2014/main" id="{B2B47E18-AB1F-4DA8-A9D6-100389261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42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.first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79" name="Rectangle 35">
              <a:extLst>
                <a:ext uri="{FF2B5EF4-FFF2-40B4-BE49-F238E27FC236}">
                  <a16:creationId xmlns:a16="http://schemas.microsoft.com/office/drawing/2014/main" id="{C8C475DC-A2FD-4090-A082-3B95429B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33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0" name="Line 36">
              <a:extLst>
                <a:ext uri="{FF2B5EF4-FFF2-40B4-BE49-F238E27FC236}">
                  <a16:creationId xmlns:a16="http://schemas.microsoft.com/office/drawing/2014/main" id="{FCD5532A-6985-45D4-AE2C-4110B401D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36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Rectangle 37" descr="花束">
              <a:extLst>
                <a:ext uri="{FF2B5EF4-FFF2-40B4-BE49-F238E27FC236}">
                  <a16:creationId xmlns:a16="http://schemas.microsoft.com/office/drawing/2014/main" id="{57124430-9A76-4E66-AA9D-7EBDFD74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533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2" name="Rectangle 38" descr="羊皮纸">
              <a:extLst>
                <a:ext uri="{FF2B5EF4-FFF2-40B4-BE49-F238E27FC236}">
                  <a16:creationId xmlns:a16="http://schemas.microsoft.com/office/drawing/2014/main" id="{11F1A7DD-EF47-47DF-93CC-CF354C5B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36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3" name="Line 39">
              <a:extLst>
                <a:ext uri="{FF2B5EF4-FFF2-40B4-BE49-F238E27FC236}">
                  <a16:creationId xmlns:a16="http://schemas.microsoft.com/office/drawing/2014/main" id="{08D6F6C1-53D8-4A9A-8703-62E2FD97D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4" name="Rectangle 40" descr="花束">
              <a:extLst>
                <a:ext uri="{FF2B5EF4-FFF2-40B4-BE49-F238E27FC236}">
                  <a16:creationId xmlns:a16="http://schemas.microsoft.com/office/drawing/2014/main" id="{01179390-A1F6-435F-9829-04372892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36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5" name="Rectangle 41" descr="羊皮纸">
              <a:extLst>
                <a:ext uri="{FF2B5EF4-FFF2-40B4-BE49-F238E27FC236}">
                  <a16:creationId xmlns:a16="http://schemas.microsoft.com/office/drawing/2014/main" id="{E1928DC0-6514-45AC-894A-27BAC674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3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6" name="Line 42">
              <a:extLst>
                <a:ext uri="{FF2B5EF4-FFF2-40B4-BE49-F238E27FC236}">
                  <a16:creationId xmlns:a16="http://schemas.microsoft.com/office/drawing/2014/main" id="{7DF6692C-12E2-4EA7-B33A-929A5AD5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528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7" name="Rectangle 43" descr="花束">
              <a:extLst>
                <a:ext uri="{FF2B5EF4-FFF2-40B4-BE49-F238E27FC236}">
                  <a16:creationId xmlns:a16="http://schemas.microsoft.com/office/drawing/2014/main" id="{07DB9B1A-AE07-4B99-96CD-DCEF671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36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588" name="Line 44">
              <a:extLst>
                <a:ext uri="{FF2B5EF4-FFF2-40B4-BE49-F238E27FC236}">
                  <a16:creationId xmlns:a16="http://schemas.microsoft.com/office/drawing/2014/main" id="{06310CB4-F894-460B-959D-519C78B1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0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9" name="Line 45">
              <a:extLst>
                <a:ext uri="{FF2B5EF4-FFF2-40B4-BE49-F238E27FC236}">
                  <a16:creationId xmlns:a16="http://schemas.microsoft.com/office/drawing/2014/main" id="{8D2C32FD-AEB1-4107-A080-E28A476C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0" name="Line 46">
              <a:extLst>
                <a:ext uri="{FF2B5EF4-FFF2-40B4-BE49-F238E27FC236}">
                  <a16:creationId xmlns:a16="http://schemas.microsoft.com/office/drawing/2014/main" id="{091533E4-CCBE-4820-A9D2-EB928308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09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1" name="Line 47">
              <a:extLst>
                <a:ext uri="{FF2B5EF4-FFF2-40B4-BE49-F238E27FC236}">
                  <a16:creationId xmlns:a16="http://schemas.microsoft.com/office/drawing/2014/main" id="{C9D38DAD-5257-4F77-8C45-91E53CE9C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29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2" name="Line 48">
              <a:extLst>
                <a:ext uri="{FF2B5EF4-FFF2-40B4-BE49-F238E27FC236}">
                  <a16:creationId xmlns:a16="http://schemas.microsoft.com/office/drawing/2014/main" id="{C536D815-D104-4432-8FA9-FC577A4A0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3" name="Line 49">
              <a:extLst>
                <a:ext uri="{FF2B5EF4-FFF2-40B4-BE49-F238E27FC236}">
                  <a16:creationId xmlns:a16="http://schemas.microsoft.com/office/drawing/2014/main" id="{4AD49036-8B20-418D-857B-EDEE0EDE8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64"/>
              <a:ext cx="22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4" name="Line 50">
              <a:extLst>
                <a:ext uri="{FF2B5EF4-FFF2-40B4-BE49-F238E27FC236}">
                  <a16:creationId xmlns:a16="http://schemas.microsoft.com/office/drawing/2014/main" id="{4048F41C-F201-45D2-A510-DB0AA103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5" name="Line 51">
              <a:extLst>
                <a:ext uri="{FF2B5EF4-FFF2-40B4-BE49-F238E27FC236}">
                  <a16:creationId xmlns:a16="http://schemas.microsoft.com/office/drawing/2014/main" id="{E4B7B281-3B31-4C88-907A-BC0121DF5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96" name="Text Box 52">
              <a:extLst>
                <a:ext uri="{FF2B5EF4-FFF2-40B4-BE49-F238E27FC236}">
                  <a16:creationId xmlns:a16="http://schemas.microsoft.com/office/drawing/2014/main" id="{07425FA0-E300-48BD-838D-0C0B901E6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65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7" name="Text Box 53">
              <a:extLst>
                <a:ext uri="{FF2B5EF4-FFF2-40B4-BE49-F238E27FC236}">
                  <a16:creationId xmlns:a16="http://schemas.microsoft.com/office/drawing/2014/main" id="{5953FADD-E207-4872-960F-0EC15FD91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5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8" name="Text Box 54">
              <a:extLst>
                <a:ext uri="{FF2B5EF4-FFF2-40B4-BE49-F238E27FC236}">
                  <a16:creationId xmlns:a16="http://schemas.microsoft.com/office/drawing/2014/main" id="{3A6D9FE0-3835-4922-AD2A-E02800EC4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2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599" name="Text Box 55">
              <a:extLst>
                <a:ext uri="{FF2B5EF4-FFF2-40B4-BE49-F238E27FC236}">
                  <a16:creationId xmlns:a16="http://schemas.microsoft.com/office/drawing/2014/main" id="{A6D657C7-FAD2-4A35-8BBB-40059F0C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7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0" name="Text Box 56">
              <a:extLst>
                <a:ext uri="{FF2B5EF4-FFF2-40B4-BE49-F238E27FC236}">
                  <a16:creationId xmlns:a16="http://schemas.microsoft.com/office/drawing/2014/main" id="{EEA83BD1-3C3C-4117-9242-0F1E87707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659"/>
              <a:ext cx="5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1" name="Text Box 57">
              <a:extLst>
                <a:ext uri="{FF2B5EF4-FFF2-40B4-BE49-F238E27FC236}">
                  <a16:creationId xmlns:a16="http://schemas.microsoft.com/office/drawing/2014/main" id="{E366005C-64D9-4076-948A-2D10B4EA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142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3  6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2" name="Text Box 58">
              <a:extLst>
                <a:ext uri="{FF2B5EF4-FFF2-40B4-BE49-F238E27FC236}">
                  <a16:creationId xmlns:a16="http://schemas.microsoft.com/office/drawing/2014/main" id="{3AFF1CBB-F8E8-4128-B0AC-ABBC12760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1427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3" name="Text Box 59">
              <a:extLst>
                <a:ext uri="{FF2B5EF4-FFF2-40B4-BE49-F238E27FC236}">
                  <a16:creationId xmlns:a16="http://schemas.microsoft.com/office/drawing/2014/main" id="{0F65E6A5-BAE1-4C0D-BCD1-A3C667D3F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659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4" name="Text Box 60">
              <a:extLst>
                <a:ext uri="{FF2B5EF4-FFF2-40B4-BE49-F238E27FC236}">
                  <a16:creationId xmlns:a16="http://schemas.microsoft.com/office/drawing/2014/main" id="{DAAC0FA9-EEE0-4D49-9204-9499AC8F4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427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5" name="Line 61">
              <a:extLst>
                <a:ext uri="{FF2B5EF4-FFF2-40B4-BE49-F238E27FC236}">
                  <a16:creationId xmlns:a16="http://schemas.microsoft.com/office/drawing/2014/main" id="{0427E23B-F4A0-4267-98E5-07B16C1E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1" y="499"/>
              <a:ext cx="124" cy="20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06" name="Text Box 62">
              <a:extLst>
                <a:ext uri="{FF2B5EF4-FFF2-40B4-BE49-F238E27FC236}">
                  <a16:creationId xmlns:a16="http://schemas.microsoft.com/office/drawing/2014/main" id="{7581E35E-C18F-4195-B367-213C8F26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27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07" name="Rectangle 63" descr="花束">
              <a:extLst>
                <a:ext uri="{FF2B5EF4-FFF2-40B4-BE49-F238E27FC236}">
                  <a16:creationId xmlns:a16="http://schemas.microsoft.com/office/drawing/2014/main" id="{A6E972A4-55D8-4AE8-A5F2-9BFBE8627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8" name="Rectangle 64" descr="花束">
              <a:extLst>
                <a:ext uri="{FF2B5EF4-FFF2-40B4-BE49-F238E27FC236}">
                  <a16:creationId xmlns:a16="http://schemas.microsoft.com/office/drawing/2014/main" id="{E4B17E3C-5CC6-4487-BDE7-891A0FA3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688"/>
              <a:ext cx="240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09" name="Line 65">
              <a:extLst>
                <a:ext uri="{FF2B5EF4-FFF2-40B4-BE49-F238E27FC236}">
                  <a16:creationId xmlns:a16="http://schemas.microsoft.com/office/drawing/2014/main" id="{016993FD-1E1C-454F-B539-70842D6E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872"/>
              <a:ext cx="347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0" name="Line 66">
              <a:extLst>
                <a:ext uri="{FF2B5EF4-FFF2-40B4-BE49-F238E27FC236}">
                  <a16:creationId xmlns:a16="http://schemas.microsoft.com/office/drawing/2014/main" id="{7D17D9BA-6259-469D-9513-1DB25C1E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80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1" name="Line 67">
              <a:extLst>
                <a:ext uri="{FF2B5EF4-FFF2-40B4-BE49-F238E27FC236}">
                  <a16:creationId xmlns:a16="http://schemas.microsoft.com/office/drawing/2014/main" id="{6E8FD53E-A1F3-4C79-86B0-79BDC1544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627"/>
              <a:ext cx="192" cy="1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2" name="Text Box 68">
              <a:extLst>
                <a:ext uri="{FF2B5EF4-FFF2-40B4-BE49-F238E27FC236}">
                  <a16:creationId xmlns:a16="http://schemas.microsoft.com/office/drawing/2014/main" id="{FF51134C-AA21-46B9-89D7-CF958F632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360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8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3" name="Rectangle 69" descr="羊皮纸">
              <a:extLst>
                <a:ext uri="{FF2B5EF4-FFF2-40B4-BE49-F238E27FC236}">
                  <a16:creationId xmlns:a16="http://schemas.microsoft.com/office/drawing/2014/main" id="{55A914DD-796C-4D18-8A4C-73729156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37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4" name="Rectangle 70" descr="花束">
              <a:extLst>
                <a:ext uri="{FF2B5EF4-FFF2-40B4-BE49-F238E27FC236}">
                  <a16:creationId xmlns:a16="http://schemas.microsoft.com/office/drawing/2014/main" id="{6BEF7B78-52CC-4697-9396-263CF89E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37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15" name="Text Box 71">
              <a:extLst>
                <a:ext uri="{FF2B5EF4-FFF2-40B4-BE49-F238E27FC236}">
                  <a16:creationId xmlns:a16="http://schemas.microsoft.com/office/drawing/2014/main" id="{F475EE54-EADE-4B32-8FFA-20408D0A0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64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-9 10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16" name="Line 72">
              <a:extLst>
                <a:ext uri="{FF2B5EF4-FFF2-40B4-BE49-F238E27FC236}">
                  <a16:creationId xmlns:a16="http://schemas.microsoft.com/office/drawing/2014/main" id="{C1ADFC08-9AE8-42E0-9E43-0371CD61F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9" y="1832"/>
              <a:ext cx="209" cy="2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17" name="Text Box 73">
              <a:extLst>
                <a:ext uri="{FF2B5EF4-FFF2-40B4-BE49-F238E27FC236}">
                  <a16:creationId xmlns:a16="http://schemas.microsoft.com/office/drawing/2014/main" id="{75EB2BF6-3103-494D-ACB1-C0D66B9AB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89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8618" name="Group 74">
              <a:extLst>
                <a:ext uri="{FF2B5EF4-FFF2-40B4-BE49-F238E27FC236}">
                  <a16:creationId xmlns:a16="http://schemas.microsoft.com/office/drawing/2014/main" id="{C8C89876-AA06-42B9-9E55-B49C2AF3E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1446"/>
              <a:ext cx="1014" cy="852"/>
              <a:chOff x="372" y="1390"/>
              <a:chExt cx="1014" cy="852"/>
            </a:xfrm>
          </p:grpSpPr>
          <p:sp>
            <p:nvSpPr>
              <p:cNvPr id="108633" name="Rectangle 75">
                <a:extLst>
                  <a:ext uri="{FF2B5EF4-FFF2-40B4-BE49-F238E27FC236}">
                    <a16:creationId xmlns:a16="http://schemas.microsoft.com/office/drawing/2014/main" id="{B1588F97-8E54-4378-8E58-78034D87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" y="1390"/>
                <a:ext cx="5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4" name="Line 76">
                <a:extLst>
                  <a:ext uri="{FF2B5EF4-FFF2-40B4-BE49-F238E27FC236}">
                    <a16:creationId xmlns:a16="http://schemas.microsoft.com/office/drawing/2014/main" id="{0219B0E0-8904-47A3-9D0C-976F15442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" y="1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5" name="Text Box 77">
                <a:extLst>
                  <a:ext uri="{FF2B5EF4-FFF2-40B4-BE49-F238E27FC236}">
                    <a16:creationId xmlns:a16="http://schemas.microsoft.com/office/drawing/2014/main" id="{0AFA1D31-F6C5-4355-8B52-02C789273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1915"/>
                <a:ext cx="79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tx2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rPr>
                  <a:t>BH</a:t>
                </a:r>
                <a:r>
                  <a:rPr kumimoji="1"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.first</a:t>
                </a:r>
                <a:endPara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36" name="Line 78">
                <a:extLst>
                  <a:ext uri="{FF2B5EF4-FFF2-40B4-BE49-F238E27FC236}">
                    <a16:creationId xmlns:a16="http://schemas.microsoft.com/office/drawing/2014/main" id="{F258A5AB-CAEF-46CD-BE7B-C3B502CA7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5" y="1768"/>
                <a:ext cx="5" cy="17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37" name="Rectangle 79" descr="花束">
                <a:extLst>
                  <a:ext uri="{FF2B5EF4-FFF2-40B4-BE49-F238E27FC236}">
                    <a16:creationId xmlns:a16="http://schemas.microsoft.com/office/drawing/2014/main" id="{78413118-DD52-4103-92F7-A82180DA1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390"/>
                <a:ext cx="240" cy="33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ts val="25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ts val="250"/>
                  </a:spcBef>
                  <a:buClr>
                    <a:schemeClr val="accent1"/>
                  </a:buClr>
                  <a:buSzPct val="100000"/>
                  <a:buFont typeface="Verdana" panose="020B0604030504040204" pitchFamily="34" charset="0"/>
                  <a:buChar char="◦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ts val="250"/>
                  </a:spcBef>
                  <a:buClr>
                    <a:srgbClr val="ED3742"/>
                  </a:buClr>
                  <a:buSzPct val="100000"/>
                  <a:buFont typeface="Wingdings 2" panose="05020102010507070707" pitchFamily="18" charset="2"/>
                  <a:buChar char="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ts val="225"/>
                  </a:spcBef>
                  <a:buClr>
                    <a:srgbClr val="ED3742"/>
                  </a:buClr>
                  <a:buSzPct val="112000"/>
                  <a:buFont typeface="Verdana" panose="020B0604030504040204" pitchFamily="34" charset="0"/>
                  <a:buChar char="◦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ts val="250"/>
                  </a:spcBef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250"/>
                  </a:spcBef>
                  <a:spcAft>
                    <a:spcPct val="0"/>
                  </a:spcAft>
                  <a:buClr>
                    <a:srgbClr val="4A85BF"/>
                  </a:buClr>
                  <a:buSzPct val="100000"/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20000"/>
                  </a:spcBef>
                  <a:buClr>
                    <a:srgbClr val="800080"/>
                  </a:buClr>
                  <a:buSzPct val="5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638" name="Line 80">
                <a:extLst>
                  <a:ext uri="{FF2B5EF4-FFF2-40B4-BE49-F238E27FC236}">
                    <a16:creationId xmlns:a16="http://schemas.microsoft.com/office/drawing/2014/main" id="{4B757C35-B1FB-4B93-A957-E292F229B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58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619" name="Line 81">
              <a:extLst>
                <a:ext uri="{FF2B5EF4-FFF2-40B4-BE49-F238E27FC236}">
                  <a16:creationId xmlns:a16="http://schemas.microsoft.com/office/drawing/2014/main" id="{400F7007-F60D-4A9F-9699-C223107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3234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0" name="Rectangle 82" descr="羊皮纸">
              <a:extLst>
                <a:ext uri="{FF2B5EF4-FFF2-40B4-BE49-F238E27FC236}">
                  <a16:creationId xmlns:a16="http://schemas.microsoft.com/office/drawing/2014/main" id="{993FFA6B-34E1-45A1-B294-F3E45DB2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1" name="Rectangle 83" descr="花束">
              <a:extLst>
                <a:ext uri="{FF2B5EF4-FFF2-40B4-BE49-F238E27FC236}">
                  <a16:creationId xmlns:a16="http://schemas.microsoft.com/office/drawing/2014/main" id="{E60D72D4-57CE-4428-BABB-D3791153C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2" name="Line 84">
              <a:extLst>
                <a:ext uri="{FF2B5EF4-FFF2-40B4-BE49-F238E27FC236}">
                  <a16:creationId xmlns:a16="http://schemas.microsoft.com/office/drawing/2014/main" id="{0F94B793-C329-4853-8224-BCD75E746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3" name="Text Box 85">
              <a:extLst>
                <a:ext uri="{FF2B5EF4-FFF2-40B4-BE49-F238E27FC236}">
                  <a16:creationId xmlns:a16="http://schemas.microsoft.com/office/drawing/2014/main" id="{1E426DE2-2ADD-4A65-BA8A-0B3C0B88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322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7 12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4" name="Line 86">
              <a:extLst>
                <a:ext uri="{FF2B5EF4-FFF2-40B4-BE49-F238E27FC236}">
                  <a16:creationId xmlns:a16="http://schemas.microsoft.com/office/drawing/2014/main" id="{7EEFEBCE-0D87-45DF-AF08-88778A4D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251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5" name="Rectangle 87" descr="羊皮纸">
              <a:extLst>
                <a:ext uri="{FF2B5EF4-FFF2-40B4-BE49-F238E27FC236}">
                  <a16:creationId xmlns:a16="http://schemas.microsoft.com/office/drawing/2014/main" id="{33FEF782-E1EA-4B3D-865F-B7C483FD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45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6" name="Rectangle 88" descr="花束">
              <a:extLst>
                <a:ext uri="{FF2B5EF4-FFF2-40B4-BE49-F238E27FC236}">
                  <a16:creationId xmlns:a16="http://schemas.microsoft.com/office/drawing/2014/main" id="{FBF6B8CD-0D11-4B61-92C3-02C18866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45"/>
              <a:ext cx="192" cy="3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20000"/>
                </a:spcBef>
                <a:buClr>
                  <a:srgbClr val="800080"/>
                </a:buClr>
                <a:buSzPct val="50000"/>
                <a:buFont typeface="Wingdings" panose="05000000000000000000" pitchFamily="2" charset="2"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8627" name="Line 89">
              <a:extLst>
                <a:ext uri="{FF2B5EF4-FFF2-40B4-BE49-F238E27FC236}">
                  <a16:creationId xmlns:a16="http://schemas.microsoft.com/office/drawing/2014/main" id="{D91EE75E-ED5E-432A-963B-9B302948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13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28" name="Text Box 90">
              <a:extLst>
                <a:ext uri="{FF2B5EF4-FFF2-40B4-BE49-F238E27FC236}">
                  <a16:creationId xmlns:a16="http://schemas.microsoft.com/office/drawing/2014/main" id="{635647DB-1465-4AE9-9730-CFE937DB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8 14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29" name="Text Box 91">
              <a:extLst>
                <a:ext uri="{FF2B5EF4-FFF2-40B4-BE49-F238E27FC236}">
                  <a16:creationId xmlns:a16="http://schemas.microsoft.com/office/drawing/2014/main" id="{9F7022D6-133F-4FD0-AF9D-636343740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5" y="318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630" name="Line 92">
              <a:extLst>
                <a:ext uri="{FF2B5EF4-FFF2-40B4-BE49-F238E27FC236}">
                  <a16:creationId xmlns:a16="http://schemas.microsoft.com/office/drawing/2014/main" id="{A2060A8A-98B6-43B2-AF8B-C7265B72A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250"/>
              <a:ext cx="0" cy="32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1" name="Line 93">
              <a:extLst>
                <a:ext uri="{FF2B5EF4-FFF2-40B4-BE49-F238E27FC236}">
                  <a16:creationId xmlns:a16="http://schemas.microsoft.com/office/drawing/2014/main" id="{F009DE15-0EA6-41F5-AA57-E9700E27E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1" y="1828"/>
              <a:ext cx="129" cy="21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32" name="Text Box 94">
              <a:extLst>
                <a:ext uri="{FF2B5EF4-FFF2-40B4-BE49-F238E27FC236}">
                  <a16:creationId xmlns:a16="http://schemas.microsoft.com/office/drawing/2014/main" id="{90BA6C0A-545B-447A-A1B3-AEA4D8820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87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25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ts val="250"/>
                </a:spcBef>
                <a:buClr>
                  <a:schemeClr val="accent1"/>
                </a:buClr>
                <a:buSzPct val="100000"/>
                <a:buFont typeface="Verdana" panose="020B0604030504040204" pitchFamily="34" charset="0"/>
                <a:buChar char="◦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ts val="250"/>
                </a:spcBef>
                <a:buClr>
                  <a:srgbClr val="ED3742"/>
                </a:buClr>
                <a:buSzPct val="100000"/>
                <a:buFont typeface="Wingdings 2" panose="05020102010507070707" pitchFamily="18" charset="2"/>
                <a:buChar char="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ts val="225"/>
                </a:spcBef>
                <a:buClr>
                  <a:srgbClr val="ED3742"/>
                </a:buClr>
                <a:buSzPct val="112000"/>
                <a:buFont typeface="Verdana" panose="020B0604030504040204" pitchFamily="34" charset="0"/>
                <a:buChar char="◦"/>
                <a:defRPr sz="19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ts val="250"/>
                </a:spcBef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rgbClr val="4A85BF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5" name="Rectangle 5">
            <a:extLst>
              <a:ext uri="{FF2B5EF4-FFF2-40B4-BE49-F238E27FC236}">
                <a16:creationId xmlns:a16="http://schemas.microsoft.com/office/drawing/2014/main" id="{E6C18FB4-F450-41B4-9F60-3D64EE37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03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§2.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静态链表</a:t>
            </a:r>
            <a:endParaRPr lang="en-US" altLang="zh-CN" sz="36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93596A90-54B8-464F-B44A-B2C0746F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58" y="1196752"/>
            <a:ext cx="403383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565150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287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9386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259013" defTabSz="1128713" eaLnBrk="0" hangingPunct="0"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7162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31734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6306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4087813" defTabSz="11287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 i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buClrTx/>
              <a:buSzTx/>
              <a:defRPr/>
            </a:pPr>
            <a:r>
              <a:rPr kumimoji="1" lang="zh-CN" altLang="en-US" sz="3600" b="1" i="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静态链表结构</a:t>
            </a:r>
            <a:endParaRPr kumimoji="1" lang="zh-CN" altLang="en-US" i="0" dirty="0">
              <a:solidFill>
                <a:srgbClr val="0066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2" name="Rectangle 10">
            <a:extLst>
              <a:ext uri="{FF2B5EF4-FFF2-40B4-BE49-F238E27FC236}">
                <a16:creationId xmlns:a16="http://schemas.microsoft.com/office/drawing/2014/main" id="{FF66145C-7F4C-483E-B807-6313C158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8388350" cy="421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>
            <a:lvl1pPr defTabSz="915988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5988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5988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5988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5988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为数组中每一个元素附加一个链接指针，就形成静态链表结构。</a:t>
            </a:r>
          </a:p>
          <a:p>
            <a:pPr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静态链表每个结点由两个数据成员构成：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域存储数据，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link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域存放链接指针。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处理时中可以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不改变各元素的物理位置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，只要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重新链接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就能改变这些元素的逻辑顺序。</a:t>
            </a:r>
          </a:p>
          <a:p>
            <a:pPr>
              <a:spcBef>
                <a:spcPct val="20000"/>
              </a:spcBef>
              <a:buClr>
                <a:srgbClr val="66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它是利用数组定义的，在整个运算过程中存储空间的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大小不会变化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rgbClr val="80008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8665</TotalTime>
  <Words>4255</Words>
  <Application>Microsoft Office PowerPoint</Application>
  <PresentationFormat>信纸(8.5x11 英寸)</PresentationFormat>
  <Paragraphs>1139</Paragraphs>
  <Slides>102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102</vt:i4>
      </vt:variant>
    </vt:vector>
  </HeadingPairs>
  <TitlesOfParts>
    <vt:vector size="129" baseType="lpstr">
      <vt:lpstr>-apple-system</vt:lpstr>
      <vt:lpstr>Geneva</vt:lpstr>
      <vt:lpstr>Monotype Sorts</vt:lpstr>
      <vt:lpstr>仿宋_GB2312</vt:lpstr>
      <vt:lpstr>黑体</vt:lpstr>
      <vt:lpstr>华文楷体</vt:lpstr>
      <vt:lpstr>华文细黑</vt:lpstr>
      <vt:lpstr>华文新魏</vt:lpstr>
      <vt:lpstr>楷体_GB2312</vt:lpstr>
      <vt:lpstr>隶书</vt:lpstr>
      <vt:lpstr>宋体</vt:lpstr>
      <vt:lpstr>幼圆</vt:lpstr>
      <vt:lpstr>Arial</vt:lpstr>
      <vt:lpstr>Arial Narrow</vt:lpstr>
      <vt:lpstr>Calibri</vt:lpstr>
      <vt:lpstr>Calibri Light</vt:lpstr>
      <vt:lpstr>Courier New</vt:lpstr>
      <vt:lpstr>Symbol</vt:lpstr>
      <vt:lpstr>Times</vt:lpstr>
      <vt:lpstr>Times New Roman</vt:lpstr>
      <vt:lpstr>Verdana</vt:lpstr>
      <vt:lpstr>Wingdings</vt:lpstr>
      <vt:lpstr>Wingdings 2</vt:lpstr>
      <vt:lpstr>回顾</vt:lpstr>
      <vt:lpstr>公式</vt:lpstr>
      <vt:lpstr>Equation</vt:lpstr>
      <vt:lpstr>文档</vt:lpstr>
      <vt:lpstr>第二章  线性表</vt:lpstr>
      <vt:lpstr>第二章  线性表</vt:lpstr>
      <vt:lpstr>PowerPoint 演示文稿</vt:lpstr>
      <vt:lpstr>PowerPoint 演示文稿</vt:lpstr>
      <vt:lpstr>PowerPoint 演示文稿</vt:lpstr>
      <vt:lpstr>顺序表的静态存储和动态存储</vt:lpstr>
      <vt:lpstr>结点的变体（异质数据）</vt:lpstr>
      <vt:lpstr>顺序表(SeqList)类的定义</vt:lpstr>
      <vt:lpstr>PowerPoint 演示文稿</vt:lpstr>
      <vt:lpstr>顺序表的构造函数</vt:lpstr>
      <vt:lpstr>复制构造函数</vt:lpstr>
      <vt:lpstr>顺序表的搜索算法</vt:lpstr>
      <vt:lpstr>PowerPoint 演示文稿</vt:lpstr>
      <vt:lpstr>PowerPoint 演示文稿</vt:lpstr>
      <vt:lpstr>PowerPoint 演示文稿</vt:lpstr>
      <vt:lpstr>表项的插入算法</vt:lpstr>
      <vt:lpstr>PowerPoint 演示文稿</vt:lpstr>
      <vt:lpstr>PowerPoint 演示文稿</vt:lpstr>
      <vt:lpstr>表项的删除算法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单链表中的插入与删除操作</vt:lpstr>
      <vt:lpstr>PowerPoint 演示文稿</vt:lpstr>
      <vt:lpstr>PowerPoint 演示文稿</vt:lpstr>
      <vt:lpstr>单链表的插入算法</vt:lpstr>
      <vt:lpstr>PowerPoint 演示文稿</vt:lpstr>
      <vt:lpstr>PowerPoint 演示文稿</vt:lpstr>
      <vt:lpstr>单链表的删除算法</vt:lpstr>
      <vt:lpstr>PowerPoint 演示文稿</vt:lpstr>
      <vt:lpstr>PowerPoint 演示文稿</vt:lpstr>
      <vt:lpstr>PowerPoint 演示文稿</vt:lpstr>
      <vt:lpstr>PowerPoint 演示文稿</vt:lpstr>
      <vt:lpstr> 用模板定义的单链表类</vt:lpstr>
      <vt:lpstr>PowerPoint 演示文稿</vt:lpstr>
      <vt:lpstr>PowerPoint 演示文稿</vt:lpstr>
      <vt:lpstr>单链表的插入算法</vt:lpstr>
      <vt:lpstr>单链表的删除算法</vt:lpstr>
      <vt:lpstr>前插法建立单链表</vt:lpstr>
      <vt:lpstr>PowerPoint 演示文稿</vt:lpstr>
      <vt:lpstr>后插法建立单链表</vt:lpstr>
      <vt:lpstr>PowerPoint 演示文稿</vt:lpstr>
      <vt:lpstr>链表置空算法（保留表头结点）</vt:lpstr>
      <vt:lpstr>PowerPoint 演示文稿</vt:lpstr>
      <vt:lpstr>单链表的搜索算法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循环链表类的定义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求解Josephus问题的算法 </vt:lpstr>
      <vt:lpstr>PowerPoint 演示文稿</vt:lpstr>
      <vt:lpstr>PowerPoint 演示文稿</vt:lpstr>
      <vt:lpstr>PowerPoint 演示文稿</vt:lpstr>
      <vt:lpstr>双向循环链表类的定义</vt:lpstr>
      <vt:lpstr>PowerPoint 演示文稿</vt:lpstr>
      <vt:lpstr>PowerPoint 演示文稿</vt:lpstr>
      <vt:lpstr>PowerPoint 演示文稿</vt:lpstr>
      <vt:lpstr>双向循环链表的搜索算法</vt:lpstr>
      <vt:lpstr>PowerPoint 演示文稿</vt:lpstr>
      <vt:lpstr>PowerPoint 演示文稿</vt:lpstr>
      <vt:lpstr>双向循环链表的插入算法</vt:lpstr>
      <vt:lpstr>PowerPoint 演示文稿</vt:lpstr>
      <vt:lpstr>PowerPoint 演示文稿</vt:lpstr>
      <vt:lpstr>双向循环链表的删除算法</vt:lpstr>
      <vt:lpstr>PowerPoint 演示文稿</vt:lpstr>
      <vt:lpstr>多项式的顺序存储表示</vt:lpstr>
      <vt:lpstr>PowerPoint 演示文稿</vt:lpstr>
      <vt:lpstr>PowerPoint 演示文稿</vt:lpstr>
      <vt:lpstr>PowerPoint 演示文稿</vt:lpstr>
      <vt:lpstr>PowerPoint 演示文稿</vt:lpstr>
      <vt:lpstr>多项式的链表存储表示</vt:lpstr>
      <vt:lpstr>PowerPoint 演示文稿</vt:lpstr>
      <vt:lpstr>多项式(polynomial)类的链表定义</vt:lpstr>
      <vt:lpstr>PowerPoint 演示文稿</vt:lpstr>
      <vt:lpstr>PowerPoint 演示文稿</vt:lpstr>
      <vt:lpstr>两个多项式的相加算法</vt:lpstr>
      <vt:lpstr>PowerPoint 演示文稿</vt:lpstr>
      <vt:lpstr>多项式链表的相加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静态链表的结构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CH2</dc:title>
  <dc:creator>Jiang Yuan</dc:creator>
  <cp:lastModifiedBy>Lamda</cp:lastModifiedBy>
  <cp:revision>311</cp:revision>
  <cp:lastPrinted>2000-07-06T06:13:59Z</cp:lastPrinted>
  <dcterms:created xsi:type="dcterms:W3CDTF">2004-08-20T09:00:43Z</dcterms:created>
  <dcterms:modified xsi:type="dcterms:W3CDTF">2023-09-04T23:41:55Z</dcterms:modified>
</cp:coreProperties>
</file>