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04"/>
  </p:notesMasterIdLst>
  <p:handoutMasterIdLst>
    <p:handoutMasterId r:id="rId105"/>
  </p:handoutMasterIdLst>
  <p:sldIdLst>
    <p:sldId id="260" r:id="rId2"/>
    <p:sldId id="491" r:id="rId3"/>
    <p:sldId id="261" r:id="rId4"/>
    <p:sldId id="262" r:id="rId5"/>
    <p:sldId id="263" r:id="rId6"/>
    <p:sldId id="264" r:id="rId7"/>
    <p:sldId id="359" r:id="rId8"/>
    <p:sldId id="360" r:id="rId9"/>
    <p:sldId id="446" r:id="rId10"/>
    <p:sldId id="447" r:id="rId11"/>
    <p:sldId id="448" r:id="rId12"/>
    <p:sldId id="497" r:id="rId13"/>
    <p:sldId id="268" r:id="rId14"/>
    <p:sldId id="361" r:id="rId15"/>
    <p:sldId id="449" r:id="rId16"/>
    <p:sldId id="494" r:id="rId17"/>
    <p:sldId id="269" r:id="rId18"/>
    <p:sldId id="450" r:id="rId19"/>
    <p:sldId id="451" r:id="rId20"/>
    <p:sldId id="452" r:id="rId21"/>
    <p:sldId id="453" r:id="rId22"/>
    <p:sldId id="454" r:id="rId23"/>
    <p:sldId id="455" r:id="rId24"/>
    <p:sldId id="456" r:id="rId25"/>
    <p:sldId id="535" r:id="rId26"/>
    <p:sldId id="362" r:id="rId27"/>
    <p:sldId id="498" r:id="rId28"/>
    <p:sldId id="363" r:id="rId29"/>
    <p:sldId id="365" r:id="rId30"/>
    <p:sldId id="364" r:id="rId31"/>
    <p:sldId id="366" r:id="rId32"/>
    <p:sldId id="369" r:id="rId33"/>
    <p:sldId id="370" r:id="rId34"/>
    <p:sldId id="367" r:id="rId35"/>
    <p:sldId id="368" r:id="rId36"/>
    <p:sldId id="465" r:id="rId37"/>
    <p:sldId id="464" r:id="rId38"/>
    <p:sldId id="467" r:id="rId39"/>
    <p:sldId id="468" r:id="rId40"/>
    <p:sldId id="522" r:id="rId41"/>
    <p:sldId id="469" r:id="rId42"/>
    <p:sldId id="470" r:id="rId43"/>
    <p:sldId id="471" r:id="rId44"/>
    <p:sldId id="472" r:id="rId45"/>
    <p:sldId id="409" r:id="rId46"/>
    <p:sldId id="410" r:id="rId47"/>
    <p:sldId id="412" r:id="rId48"/>
    <p:sldId id="413" r:id="rId49"/>
    <p:sldId id="415" r:id="rId50"/>
    <p:sldId id="416" r:id="rId51"/>
    <p:sldId id="458" r:id="rId52"/>
    <p:sldId id="457" r:id="rId53"/>
    <p:sldId id="459" r:id="rId54"/>
    <p:sldId id="417" r:id="rId55"/>
    <p:sldId id="418" r:id="rId56"/>
    <p:sldId id="419" r:id="rId57"/>
    <p:sldId id="523" r:id="rId58"/>
    <p:sldId id="460" r:id="rId59"/>
    <p:sldId id="461" r:id="rId60"/>
    <p:sldId id="462" r:id="rId61"/>
    <p:sldId id="463" r:id="rId62"/>
    <p:sldId id="473" r:id="rId63"/>
    <p:sldId id="474" r:id="rId64"/>
    <p:sldId id="475" r:id="rId65"/>
    <p:sldId id="476" r:id="rId66"/>
    <p:sldId id="477" r:id="rId67"/>
    <p:sldId id="499" r:id="rId68"/>
    <p:sldId id="501" r:id="rId69"/>
    <p:sldId id="502" r:id="rId70"/>
    <p:sldId id="504" r:id="rId71"/>
    <p:sldId id="429" r:id="rId72"/>
    <p:sldId id="430" r:id="rId73"/>
    <p:sldId id="431" r:id="rId74"/>
    <p:sldId id="432" r:id="rId75"/>
    <p:sldId id="433" r:id="rId76"/>
    <p:sldId id="434" r:id="rId77"/>
    <p:sldId id="435" r:id="rId78"/>
    <p:sldId id="436" r:id="rId79"/>
    <p:sldId id="437" r:id="rId80"/>
    <p:sldId id="438" r:id="rId81"/>
    <p:sldId id="439" r:id="rId82"/>
    <p:sldId id="440" r:id="rId83"/>
    <p:sldId id="441" r:id="rId84"/>
    <p:sldId id="442" r:id="rId85"/>
    <p:sldId id="443" r:id="rId86"/>
    <p:sldId id="444" r:id="rId87"/>
    <p:sldId id="445" r:id="rId88"/>
    <p:sldId id="293" r:id="rId89"/>
    <p:sldId id="420" r:id="rId90"/>
    <p:sldId id="421" r:id="rId91"/>
    <p:sldId id="478" r:id="rId92"/>
    <p:sldId id="479" r:id="rId93"/>
    <p:sldId id="298" r:id="rId94"/>
    <p:sldId id="299" r:id="rId95"/>
    <p:sldId id="422" r:id="rId96"/>
    <p:sldId id="423" r:id="rId97"/>
    <p:sldId id="424" r:id="rId98"/>
    <p:sldId id="425" r:id="rId99"/>
    <p:sldId id="426" r:id="rId100"/>
    <p:sldId id="427" r:id="rId101"/>
    <p:sldId id="428" r:id="rId102"/>
    <p:sldId id="533" r:id="rId103"/>
  </p:sldIdLst>
  <p:sldSz cx="9144000" cy="6858000" type="letter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99"/>
    <a:srgbClr val="0000CC"/>
    <a:srgbClr val="0099CC"/>
    <a:srgbClr val="660066"/>
    <a:srgbClr val="FCDCB2"/>
    <a:srgbClr val="99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35" autoAdjust="0"/>
    <p:restoredTop sz="99827" autoAdjust="0"/>
  </p:normalViewPr>
  <p:slideViewPr>
    <p:cSldViewPr>
      <p:cViewPr varScale="1">
        <p:scale>
          <a:sx n="87" d="100"/>
          <a:sy n="87" d="100"/>
        </p:scale>
        <p:origin x="507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9EC83A-AF59-4254-A540-3CBD54CD78F9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82CCB28-A450-433B-8097-B8A81D25A035}">
      <dgm:prSet phldrT="[文本]"/>
      <dgm:spPr/>
      <dgm:t>
        <a:bodyPr vert="vert"/>
        <a:lstStyle/>
        <a:p>
          <a:r>
            <a:rPr lang="zh-CN" altLang="en-US" dirty="0"/>
            <a:t>栈和队列</a:t>
          </a:r>
        </a:p>
      </dgm:t>
    </dgm:pt>
    <dgm:pt modelId="{73549F61-51E9-4EDE-97A8-04AA03569863}" type="parTrans" cxnId="{44DC7674-4A07-493B-A218-DD230FB9A030}">
      <dgm:prSet/>
      <dgm:spPr/>
      <dgm:t>
        <a:bodyPr/>
        <a:lstStyle/>
        <a:p>
          <a:endParaRPr lang="zh-CN" altLang="en-US"/>
        </a:p>
      </dgm:t>
    </dgm:pt>
    <dgm:pt modelId="{B56DE62E-0A9A-4C31-AAB4-FD08FD4519F8}" type="sibTrans" cxnId="{44DC7674-4A07-493B-A218-DD230FB9A030}">
      <dgm:prSet/>
      <dgm:spPr/>
      <dgm:t>
        <a:bodyPr/>
        <a:lstStyle/>
        <a:p>
          <a:endParaRPr lang="zh-CN" altLang="en-US"/>
        </a:p>
      </dgm:t>
    </dgm:pt>
    <dgm:pt modelId="{A8415E80-0C45-4582-8FB3-DC8F93E575CE}">
      <dgm:prSet phldrT="[文本]"/>
      <dgm:spPr/>
      <dgm:t>
        <a:bodyPr/>
        <a:lstStyle/>
        <a:p>
          <a:r>
            <a:rPr lang="zh-CN" altLang="en-US" dirty="0"/>
            <a:t>栈</a:t>
          </a:r>
        </a:p>
      </dgm:t>
    </dgm:pt>
    <dgm:pt modelId="{9265D78F-F6E1-417F-A772-F2A5C4511A66}" type="sibTrans" cxnId="{26C8D4F9-64F6-4B15-B640-733DB864F0F4}">
      <dgm:prSet/>
      <dgm:spPr/>
      <dgm:t>
        <a:bodyPr/>
        <a:lstStyle/>
        <a:p>
          <a:endParaRPr lang="zh-CN" altLang="en-US"/>
        </a:p>
      </dgm:t>
    </dgm:pt>
    <dgm:pt modelId="{14879AA1-7FEE-440A-A0CB-29C2803FFBB1}" type="parTrans" cxnId="{26C8D4F9-64F6-4B15-B640-733DB864F0F4}">
      <dgm:prSet/>
      <dgm:spPr/>
      <dgm:t>
        <a:bodyPr/>
        <a:lstStyle/>
        <a:p>
          <a:endParaRPr lang="zh-CN" altLang="en-US"/>
        </a:p>
      </dgm:t>
    </dgm:pt>
    <dgm:pt modelId="{4ECFF0AE-6DDC-4351-B36B-8E9534D82B50}">
      <dgm:prSet phldrT="[文本]"/>
      <dgm:spPr/>
      <dgm:t>
        <a:bodyPr/>
        <a:lstStyle/>
        <a:p>
          <a:r>
            <a:rPr lang="zh-CN" altLang="en-US" dirty="0"/>
            <a:t>队列</a:t>
          </a:r>
        </a:p>
      </dgm:t>
    </dgm:pt>
    <dgm:pt modelId="{A1B175EB-7C65-4869-BC58-F462B9C330A2}" type="sibTrans" cxnId="{D5797AF1-FA6D-4A18-8365-B98AE2BB3895}">
      <dgm:prSet/>
      <dgm:spPr/>
      <dgm:t>
        <a:bodyPr/>
        <a:lstStyle/>
        <a:p>
          <a:endParaRPr lang="zh-CN" altLang="en-US"/>
        </a:p>
      </dgm:t>
    </dgm:pt>
    <dgm:pt modelId="{C1B5ABC6-B975-4101-BA63-514B2117D731}" type="parTrans" cxnId="{D5797AF1-FA6D-4A18-8365-B98AE2BB3895}">
      <dgm:prSet/>
      <dgm:spPr/>
      <dgm:t>
        <a:bodyPr/>
        <a:lstStyle/>
        <a:p>
          <a:endParaRPr lang="zh-CN" altLang="en-US"/>
        </a:p>
      </dgm:t>
    </dgm:pt>
    <dgm:pt modelId="{D72CCC58-482D-4CB2-9DE6-BD2BEEA28B72}">
      <dgm:prSet phldrT="[文本]"/>
      <dgm:spPr/>
      <dgm:t>
        <a:bodyPr/>
        <a:lstStyle/>
        <a:p>
          <a:r>
            <a:rPr lang="zh-CN" altLang="en-US" dirty="0"/>
            <a:t>优先级队列</a:t>
          </a:r>
        </a:p>
      </dgm:t>
    </dgm:pt>
    <dgm:pt modelId="{63FDDC73-EA00-453F-95B1-28E2FEDBDC7D}" type="sibTrans" cxnId="{609551F9-220E-47DD-A3D7-AA46B22D52B6}">
      <dgm:prSet/>
      <dgm:spPr/>
      <dgm:t>
        <a:bodyPr/>
        <a:lstStyle/>
        <a:p>
          <a:endParaRPr lang="zh-CN" altLang="en-US"/>
        </a:p>
      </dgm:t>
    </dgm:pt>
    <dgm:pt modelId="{36A7E2F0-52F9-462C-92F4-8E89D3176C5F}" type="parTrans" cxnId="{609551F9-220E-47DD-A3D7-AA46B22D52B6}">
      <dgm:prSet/>
      <dgm:spPr/>
      <dgm:t>
        <a:bodyPr/>
        <a:lstStyle/>
        <a:p>
          <a:endParaRPr lang="zh-CN" altLang="en-US"/>
        </a:p>
      </dgm:t>
    </dgm:pt>
    <dgm:pt modelId="{137713B1-A236-4D66-913D-677B3EDC715F}">
      <dgm:prSet/>
      <dgm:spPr/>
      <dgm:t>
        <a:bodyPr/>
        <a:lstStyle/>
        <a:p>
          <a:r>
            <a:rPr lang="zh-CN" altLang="en-US" dirty="0"/>
            <a:t>顺序（循环）队列</a:t>
          </a:r>
        </a:p>
      </dgm:t>
    </dgm:pt>
    <dgm:pt modelId="{8847AA82-C170-4AE8-ADB0-77E3A6834049}" type="parTrans" cxnId="{71122ACA-C813-4852-91FC-87F5289AE4A1}">
      <dgm:prSet/>
      <dgm:spPr/>
      <dgm:t>
        <a:bodyPr/>
        <a:lstStyle/>
        <a:p>
          <a:endParaRPr lang="zh-CN" altLang="en-US"/>
        </a:p>
      </dgm:t>
    </dgm:pt>
    <dgm:pt modelId="{A31F2358-7160-4762-819C-FB6F3C6E34F6}" type="sibTrans" cxnId="{71122ACA-C813-4852-91FC-87F5289AE4A1}">
      <dgm:prSet/>
      <dgm:spPr/>
      <dgm:t>
        <a:bodyPr/>
        <a:lstStyle/>
        <a:p>
          <a:endParaRPr lang="zh-CN" altLang="en-US"/>
        </a:p>
      </dgm:t>
    </dgm:pt>
    <dgm:pt modelId="{F105E724-805E-46E9-999B-00891D554DD9}">
      <dgm:prSet/>
      <dgm:spPr/>
      <dgm:t>
        <a:bodyPr/>
        <a:lstStyle/>
        <a:p>
          <a:r>
            <a:rPr lang="zh-CN" altLang="en-US" dirty="0"/>
            <a:t>链式队列</a:t>
          </a:r>
        </a:p>
      </dgm:t>
    </dgm:pt>
    <dgm:pt modelId="{36CAE333-9FBE-42F1-8FCD-AD1C3B5B510C}" type="parTrans" cxnId="{3DE92B78-62D2-4C7F-8817-B869079FD046}">
      <dgm:prSet/>
      <dgm:spPr/>
      <dgm:t>
        <a:bodyPr/>
        <a:lstStyle/>
        <a:p>
          <a:endParaRPr lang="zh-CN" altLang="en-US"/>
        </a:p>
      </dgm:t>
    </dgm:pt>
    <dgm:pt modelId="{537A91EE-BB7A-44F1-B6AC-23D713301909}" type="sibTrans" cxnId="{3DE92B78-62D2-4C7F-8817-B869079FD046}">
      <dgm:prSet/>
      <dgm:spPr/>
      <dgm:t>
        <a:bodyPr/>
        <a:lstStyle/>
        <a:p>
          <a:endParaRPr lang="zh-CN" altLang="en-US"/>
        </a:p>
      </dgm:t>
    </dgm:pt>
    <dgm:pt modelId="{764F9D96-D82A-49AB-8F34-94402076D185}">
      <dgm:prSet/>
      <dgm:spPr/>
      <dgm:t>
        <a:bodyPr/>
        <a:lstStyle/>
        <a:p>
          <a:r>
            <a:rPr lang="zh-CN" altLang="en-US" dirty="0"/>
            <a:t>数组方式实现</a:t>
          </a:r>
        </a:p>
      </dgm:t>
    </dgm:pt>
    <dgm:pt modelId="{0E9AA06A-C31E-4E2F-95CD-0DFE2AAE018D}" type="parTrans" cxnId="{C9A0ABBF-B3CC-4599-B5D1-4635FA5726A4}">
      <dgm:prSet/>
      <dgm:spPr/>
      <dgm:t>
        <a:bodyPr/>
        <a:lstStyle/>
        <a:p>
          <a:endParaRPr lang="zh-CN" altLang="en-US"/>
        </a:p>
      </dgm:t>
    </dgm:pt>
    <dgm:pt modelId="{5A5CB626-B64B-44A5-B4F5-FD66E78F0E34}" type="sibTrans" cxnId="{C9A0ABBF-B3CC-4599-B5D1-4635FA5726A4}">
      <dgm:prSet/>
      <dgm:spPr/>
      <dgm:t>
        <a:bodyPr/>
        <a:lstStyle/>
        <a:p>
          <a:endParaRPr lang="zh-CN" altLang="en-US"/>
        </a:p>
      </dgm:t>
    </dgm:pt>
    <dgm:pt modelId="{F341A014-1481-40EF-89AB-C67467C98E34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8890" tIns="8890" rIns="8890" bIns="889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prstClr val="black"/>
              </a:solidFill>
              <a:latin typeface="Verdana"/>
              <a:ea typeface="微软雅黑" panose="020B0503020204020204" pitchFamily="34" charset="-122"/>
              <a:cs typeface="+mn-cs"/>
            </a:rPr>
            <a:t>堆方式实现</a:t>
          </a:r>
        </a:p>
      </dgm:t>
    </dgm:pt>
    <dgm:pt modelId="{E5AD0E79-FDC6-417B-9595-A49214F24C8A}" type="parTrans" cxnId="{C9508321-8B96-4B07-BDFC-3A98741CF47F}">
      <dgm:prSet/>
      <dgm:spPr/>
      <dgm:t>
        <a:bodyPr/>
        <a:lstStyle/>
        <a:p>
          <a:endParaRPr lang="zh-CN" altLang="en-US"/>
        </a:p>
      </dgm:t>
    </dgm:pt>
    <dgm:pt modelId="{B10B5951-37B7-4760-B664-B8C77463797F}" type="sibTrans" cxnId="{C9508321-8B96-4B07-BDFC-3A98741CF47F}">
      <dgm:prSet/>
      <dgm:spPr/>
      <dgm:t>
        <a:bodyPr/>
        <a:lstStyle/>
        <a:p>
          <a:endParaRPr lang="zh-CN" altLang="en-US"/>
        </a:p>
      </dgm:t>
    </dgm:pt>
    <dgm:pt modelId="{3AC99315-2086-4C7F-B8D3-A974F28ABAC9}">
      <dgm:prSet/>
      <dgm:spPr>
        <a:solidFill>
          <a:schemeClr val="bg2"/>
        </a:solidFill>
      </dgm:spPr>
      <dgm:t>
        <a:bodyPr/>
        <a:lstStyle/>
        <a:p>
          <a:r>
            <a:rPr lang="zh-CN" altLang="en-US" dirty="0"/>
            <a:t>插入操作</a:t>
          </a:r>
        </a:p>
      </dgm:t>
    </dgm:pt>
    <dgm:pt modelId="{C401E500-7339-4406-A6FA-D7F46774BBD6}" type="parTrans" cxnId="{721BF058-E814-466E-B567-2600512102B6}">
      <dgm:prSet/>
      <dgm:spPr/>
      <dgm:t>
        <a:bodyPr/>
        <a:lstStyle/>
        <a:p>
          <a:endParaRPr lang="zh-CN" altLang="en-US"/>
        </a:p>
      </dgm:t>
    </dgm:pt>
    <dgm:pt modelId="{75A70204-08F8-4135-ACA4-0F8A189C049D}" type="sibTrans" cxnId="{721BF058-E814-466E-B567-2600512102B6}">
      <dgm:prSet/>
      <dgm:spPr/>
      <dgm:t>
        <a:bodyPr/>
        <a:lstStyle/>
        <a:p>
          <a:endParaRPr lang="zh-CN" altLang="en-US"/>
        </a:p>
      </dgm:t>
    </dgm:pt>
    <dgm:pt modelId="{71E65D16-7D5F-4E70-B0A5-DA9EEEDFF50B}">
      <dgm:prSet/>
      <dgm:spPr>
        <a:solidFill>
          <a:schemeClr val="bg2"/>
        </a:solidFill>
      </dgm:spPr>
      <dgm:t>
        <a:bodyPr/>
        <a:lstStyle/>
        <a:p>
          <a:r>
            <a:rPr lang="zh-CN" altLang="en-US" dirty="0"/>
            <a:t>删除操作</a:t>
          </a:r>
        </a:p>
      </dgm:t>
    </dgm:pt>
    <dgm:pt modelId="{4DA5CFF5-C40F-42E7-B883-38318DED2BB9}" type="parTrans" cxnId="{75C46375-AA61-4317-9919-EE8CF117B5DD}">
      <dgm:prSet/>
      <dgm:spPr/>
      <dgm:t>
        <a:bodyPr/>
        <a:lstStyle/>
        <a:p>
          <a:endParaRPr lang="zh-CN" altLang="en-US"/>
        </a:p>
      </dgm:t>
    </dgm:pt>
    <dgm:pt modelId="{C3DA9F47-DBB9-409E-9FCD-377FB267972D}" type="sibTrans" cxnId="{75C46375-AA61-4317-9919-EE8CF117B5DD}">
      <dgm:prSet/>
      <dgm:spPr/>
      <dgm:t>
        <a:bodyPr/>
        <a:lstStyle/>
        <a:p>
          <a:endParaRPr lang="zh-CN" altLang="en-US"/>
        </a:p>
      </dgm:t>
    </dgm:pt>
    <dgm:pt modelId="{8DEBB55C-08C2-4B9E-B9B0-80419832A4E4}">
      <dgm:prSet/>
      <dgm:spPr>
        <a:solidFill>
          <a:schemeClr val="bg2"/>
        </a:solidFill>
      </dgm:spPr>
      <dgm:t>
        <a:bodyPr/>
        <a:lstStyle/>
        <a:p>
          <a:r>
            <a:rPr lang="zh-CN" altLang="en-US" dirty="0"/>
            <a:t>插入操作</a:t>
          </a:r>
        </a:p>
      </dgm:t>
    </dgm:pt>
    <dgm:pt modelId="{B101BD44-A231-49D1-98BF-0A3C07F744DD}" type="parTrans" cxnId="{C71CF4FF-16D8-4744-BCE2-435112D0EC17}">
      <dgm:prSet/>
      <dgm:spPr/>
      <dgm:t>
        <a:bodyPr/>
        <a:lstStyle/>
        <a:p>
          <a:endParaRPr lang="zh-CN" altLang="en-US"/>
        </a:p>
      </dgm:t>
    </dgm:pt>
    <dgm:pt modelId="{A9DD3ECE-A1D2-4272-A27D-8CA8FAE64155}" type="sibTrans" cxnId="{C71CF4FF-16D8-4744-BCE2-435112D0EC17}">
      <dgm:prSet/>
      <dgm:spPr/>
      <dgm:t>
        <a:bodyPr/>
        <a:lstStyle/>
        <a:p>
          <a:endParaRPr lang="zh-CN" altLang="en-US"/>
        </a:p>
      </dgm:t>
    </dgm:pt>
    <dgm:pt modelId="{51002C2C-F2E3-4636-B7CF-834C102647DF}">
      <dgm:prSet/>
      <dgm:spPr/>
      <dgm:t>
        <a:bodyPr/>
        <a:lstStyle/>
        <a:p>
          <a:r>
            <a:rPr lang="zh-CN" altLang="en-US" dirty="0"/>
            <a:t>顺序栈</a:t>
          </a:r>
        </a:p>
      </dgm:t>
    </dgm:pt>
    <dgm:pt modelId="{D3988862-9627-46F1-A298-1DD7C976FA2A}" type="parTrans" cxnId="{5762ABB9-F044-43AF-B19F-2D4540737045}">
      <dgm:prSet/>
      <dgm:spPr/>
      <dgm:t>
        <a:bodyPr/>
        <a:lstStyle/>
        <a:p>
          <a:endParaRPr lang="zh-CN" altLang="en-US"/>
        </a:p>
      </dgm:t>
    </dgm:pt>
    <dgm:pt modelId="{F03018C3-8D55-4CA7-8FD2-2D8F304DC5AB}" type="sibTrans" cxnId="{5762ABB9-F044-43AF-B19F-2D4540737045}">
      <dgm:prSet/>
      <dgm:spPr/>
      <dgm:t>
        <a:bodyPr/>
        <a:lstStyle/>
        <a:p>
          <a:endParaRPr lang="zh-CN" altLang="en-US"/>
        </a:p>
      </dgm:t>
    </dgm:pt>
    <dgm:pt modelId="{043D4455-0ACF-4964-BDB2-E8E13BA9FAEB}">
      <dgm:prSet/>
      <dgm:spPr/>
      <dgm:t>
        <a:bodyPr/>
        <a:lstStyle/>
        <a:p>
          <a:r>
            <a:rPr lang="zh-CN" altLang="en-US" dirty="0"/>
            <a:t>链式栈</a:t>
          </a:r>
        </a:p>
      </dgm:t>
    </dgm:pt>
    <dgm:pt modelId="{A12D656C-9672-4B11-8D36-FF735DDB6973}" type="parTrans" cxnId="{81AA73DB-9859-42E5-8448-2786AC7ABDD5}">
      <dgm:prSet/>
      <dgm:spPr/>
      <dgm:t>
        <a:bodyPr/>
        <a:lstStyle/>
        <a:p>
          <a:endParaRPr lang="zh-CN" altLang="en-US"/>
        </a:p>
      </dgm:t>
    </dgm:pt>
    <dgm:pt modelId="{33FB5423-C028-43A0-A488-7FED458B4F50}" type="sibTrans" cxnId="{81AA73DB-9859-42E5-8448-2786AC7ABDD5}">
      <dgm:prSet/>
      <dgm:spPr/>
      <dgm:t>
        <a:bodyPr/>
        <a:lstStyle/>
        <a:p>
          <a:endParaRPr lang="zh-CN" altLang="en-US"/>
        </a:p>
      </dgm:t>
    </dgm:pt>
    <dgm:pt modelId="{D8A8315A-2731-4B99-9535-86048E62BDFA}">
      <dgm:prSet/>
      <dgm:spPr>
        <a:solidFill>
          <a:schemeClr val="bg2"/>
        </a:solidFill>
      </dgm:spPr>
      <dgm:t>
        <a:bodyPr/>
        <a:lstStyle/>
        <a:p>
          <a:r>
            <a:rPr lang="zh-CN" altLang="en-US" dirty="0"/>
            <a:t>插入操作</a:t>
          </a:r>
        </a:p>
      </dgm:t>
    </dgm:pt>
    <dgm:pt modelId="{C882DB23-F561-47AF-983B-976967EA42A5}" type="parTrans" cxnId="{1D25BF61-D6AE-4E0B-9B07-9EEA5173B779}">
      <dgm:prSet/>
      <dgm:spPr/>
      <dgm:t>
        <a:bodyPr/>
        <a:lstStyle/>
        <a:p>
          <a:endParaRPr lang="zh-CN" altLang="en-US"/>
        </a:p>
      </dgm:t>
    </dgm:pt>
    <dgm:pt modelId="{7B95D76C-50E6-440C-B43C-09B9C09CD1B9}" type="sibTrans" cxnId="{1D25BF61-D6AE-4E0B-9B07-9EEA5173B779}">
      <dgm:prSet/>
      <dgm:spPr/>
      <dgm:t>
        <a:bodyPr/>
        <a:lstStyle/>
        <a:p>
          <a:endParaRPr lang="zh-CN" altLang="en-US"/>
        </a:p>
      </dgm:t>
    </dgm:pt>
    <dgm:pt modelId="{D11C6A5E-7CD1-4BA1-99B7-F50E538F631A}">
      <dgm:prSet/>
      <dgm:spPr>
        <a:solidFill>
          <a:schemeClr val="bg2"/>
        </a:solidFill>
      </dgm:spPr>
      <dgm:t>
        <a:bodyPr/>
        <a:lstStyle/>
        <a:p>
          <a:r>
            <a:rPr lang="zh-CN" altLang="en-US" dirty="0"/>
            <a:t>删除操作</a:t>
          </a:r>
        </a:p>
      </dgm:t>
    </dgm:pt>
    <dgm:pt modelId="{4B596C17-1515-45E0-A31F-46A9A60777CD}" type="parTrans" cxnId="{1BEAF02C-51DF-41B6-B4CE-0F7E4D70EA7E}">
      <dgm:prSet/>
      <dgm:spPr/>
      <dgm:t>
        <a:bodyPr/>
        <a:lstStyle/>
        <a:p>
          <a:endParaRPr lang="zh-CN" altLang="en-US"/>
        </a:p>
      </dgm:t>
    </dgm:pt>
    <dgm:pt modelId="{D68525A9-1F23-4A5D-8820-ED1AC2A15D48}" type="sibTrans" cxnId="{1BEAF02C-51DF-41B6-B4CE-0F7E4D70EA7E}">
      <dgm:prSet/>
      <dgm:spPr/>
      <dgm:t>
        <a:bodyPr/>
        <a:lstStyle/>
        <a:p>
          <a:endParaRPr lang="zh-CN" altLang="en-US"/>
        </a:p>
      </dgm:t>
    </dgm:pt>
    <dgm:pt modelId="{09F6173F-3C37-4C2C-8D4B-FB6C8713A028}">
      <dgm:prSet/>
      <dgm:spPr>
        <a:solidFill>
          <a:schemeClr val="bg2"/>
        </a:solidFill>
      </dgm:spPr>
      <dgm:t>
        <a:bodyPr/>
        <a:lstStyle/>
        <a:p>
          <a:r>
            <a:rPr lang="zh-CN" altLang="en-US" dirty="0"/>
            <a:t>删除操作</a:t>
          </a:r>
        </a:p>
      </dgm:t>
    </dgm:pt>
    <dgm:pt modelId="{9D0EEB71-EFDD-4668-A2A4-5F37CDC64FAC}" type="parTrans" cxnId="{1921DAFC-2812-49A4-BBAC-516AB76867E1}">
      <dgm:prSet/>
      <dgm:spPr/>
      <dgm:t>
        <a:bodyPr/>
        <a:lstStyle/>
        <a:p>
          <a:endParaRPr lang="zh-CN" altLang="en-US"/>
        </a:p>
      </dgm:t>
    </dgm:pt>
    <dgm:pt modelId="{6B1BF033-46D9-4C15-BE39-923F72E4BCBC}" type="sibTrans" cxnId="{1921DAFC-2812-49A4-BBAC-516AB76867E1}">
      <dgm:prSet/>
      <dgm:spPr/>
      <dgm:t>
        <a:bodyPr/>
        <a:lstStyle/>
        <a:p>
          <a:endParaRPr lang="zh-CN" altLang="en-US"/>
        </a:p>
      </dgm:t>
    </dgm:pt>
    <dgm:pt modelId="{E46D7F1A-E20C-4DA5-89C2-F7ECA35B2720}">
      <dgm:prSet/>
      <dgm:spPr/>
      <dgm:t>
        <a:bodyPr/>
        <a:lstStyle/>
        <a:p>
          <a:r>
            <a:rPr lang="zh-CN" altLang="en-US" dirty="0"/>
            <a:t>应用</a:t>
          </a:r>
        </a:p>
      </dgm:t>
    </dgm:pt>
    <dgm:pt modelId="{06A0319B-8CB0-47BE-B07B-9A604D2EE872}" type="parTrans" cxnId="{95D28BCE-6777-4D15-864C-0C612598CCFC}">
      <dgm:prSet/>
      <dgm:spPr/>
      <dgm:t>
        <a:bodyPr/>
        <a:lstStyle/>
        <a:p>
          <a:endParaRPr lang="zh-CN" altLang="en-US"/>
        </a:p>
      </dgm:t>
    </dgm:pt>
    <dgm:pt modelId="{749DCC8F-4E49-4CBF-AD81-6A39747D7045}" type="sibTrans" cxnId="{95D28BCE-6777-4D15-864C-0C612598CCFC}">
      <dgm:prSet/>
      <dgm:spPr/>
      <dgm:t>
        <a:bodyPr/>
        <a:lstStyle/>
        <a:p>
          <a:endParaRPr lang="zh-CN" altLang="en-US"/>
        </a:p>
      </dgm:t>
    </dgm:pt>
    <dgm:pt modelId="{2941879F-E613-45BB-9966-D4D41B33ACC0}">
      <dgm:prSet/>
      <dgm:spPr/>
      <dgm:t>
        <a:bodyPr/>
        <a:lstStyle/>
        <a:p>
          <a:r>
            <a:rPr lang="zh-CN" altLang="en-US"/>
            <a:t>表达式计算</a:t>
          </a:r>
          <a:endParaRPr lang="zh-CN" altLang="en-US" dirty="0"/>
        </a:p>
      </dgm:t>
    </dgm:pt>
    <dgm:pt modelId="{9B49D014-5CA9-4280-AAC2-869DEB91EBE8}" type="parTrans" cxnId="{68B35879-AABE-4B63-B07F-57D62752E9A7}">
      <dgm:prSet/>
      <dgm:spPr/>
      <dgm:t>
        <a:bodyPr/>
        <a:lstStyle/>
        <a:p>
          <a:endParaRPr lang="zh-CN" altLang="en-US"/>
        </a:p>
      </dgm:t>
    </dgm:pt>
    <dgm:pt modelId="{ADF7B97B-1577-4FFF-9490-22F7CF5A147E}" type="sibTrans" cxnId="{68B35879-AABE-4B63-B07F-57D62752E9A7}">
      <dgm:prSet/>
      <dgm:spPr/>
      <dgm:t>
        <a:bodyPr/>
        <a:lstStyle/>
        <a:p>
          <a:endParaRPr lang="zh-CN" altLang="en-US"/>
        </a:p>
      </dgm:t>
    </dgm:pt>
    <dgm:pt modelId="{E8CD7B20-BEC5-4223-BB8E-913908F1E165}">
      <dgm:prSet/>
      <dgm:spPr/>
      <dgm:t>
        <a:bodyPr/>
        <a:lstStyle/>
        <a:p>
          <a:r>
            <a:rPr lang="zh-CN" altLang="en-US" dirty="0"/>
            <a:t>应用</a:t>
          </a:r>
        </a:p>
      </dgm:t>
    </dgm:pt>
    <dgm:pt modelId="{5837451C-CF67-4890-A910-BB59BDA1083F}" type="parTrans" cxnId="{F5FE9D27-2962-4DF1-A495-8B0B7139CF95}">
      <dgm:prSet/>
      <dgm:spPr/>
      <dgm:t>
        <a:bodyPr/>
        <a:lstStyle/>
        <a:p>
          <a:endParaRPr lang="zh-CN" altLang="en-US"/>
        </a:p>
      </dgm:t>
    </dgm:pt>
    <dgm:pt modelId="{CCCEF593-E237-4BA9-BB01-156610CB8204}" type="sibTrans" cxnId="{F5FE9D27-2962-4DF1-A495-8B0B7139CF95}">
      <dgm:prSet/>
      <dgm:spPr/>
      <dgm:t>
        <a:bodyPr/>
        <a:lstStyle/>
        <a:p>
          <a:endParaRPr lang="zh-CN" altLang="en-US"/>
        </a:p>
      </dgm:t>
    </dgm:pt>
    <dgm:pt modelId="{5A1D05C5-8741-406B-8345-81499C50B9C4}">
      <dgm:prSet/>
      <dgm:spPr/>
      <dgm:t>
        <a:bodyPr/>
        <a:lstStyle/>
        <a:p>
          <a:r>
            <a:rPr lang="zh-CN" altLang="en-US" dirty="0"/>
            <a:t>杨辉三角形打印</a:t>
          </a:r>
        </a:p>
      </dgm:t>
    </dgm:pt>
    <dgm:pt modelId="{95A1085D-2AC1-4320-8E32-24C25D2C0B21}" type="parTrans" cxnId="{548D9601-4A06-463D-8799-C1170B190CD0}">
      <dgm:prSet/>
      <dgm:spPr/>
      <dgm:t>
        <a:bodyPr/>
        <a:lstStyle/>
        <a:p>
          <a:endParaRPr lang="zh-CN" altLang="en-US"/>
        </a:p>
      </dgm:t>
    </dgm:pt>
    <dgm:pt modelId="{3A04931C-8B73-4310-9D58-0E7D347E130C}" type="sibTrans" cxnId="{548D9601-4A06-463D-8799-C1170B190CD0}">
      <dgm:prSet/>
      <dgm:spPr/>
      <dgm:t>
        <a:bodyPr/>
        <a:lstStyle/>
        <a:p>
          <a:endParaRPr lang="zh-CN" altLang="en-US"/>
        </a:p>
      </dgm:t>
    </dgm:pt>
    <dgm:pt modelId="{637DD5ED-E7C4-452F-B7A4-5AEA6F8E5725}" type="pres">
      <dgm:prSet presAssocID="{F79EC83A-AF59-4254-A540-3CBD54CD78F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1C1AD8D-34A7-41AE-956E-35158D7337B7}" type="pres">
      <dgm:prSet presAssocID="{B82CCB28-A450-433B-8097-B8A81D25A035}" presName="root1" presStyleCnt="0"/>
      <dgm:spPr/>
    </dgm:pt>
    <dgm:pt modelId="{FA1F5A41-115E-4555-A06A-ED3D6762D5DD}" type="pres">
      <dgm:prSet presAssocID="{B82CCB28-A450-433B-8097-B8A81D25A035}" presName="LevelOneTextNode" presStyleLbl="node0" presStyleIdx="0" presStyleCnt="1">
        <dgm:presLayoutVars>
          <dgm:chPref val="3"/>
        </dgm:presLayoutVars>
      </dgm:prSet>
      <dgm:spPr/>
    </dgm:pt>
    <dgm:pt modelId="{6DAF0996-7427-484A-B87F-DA58593AD1AF}" type="pres">
      <dgm:prSet presAssocID="{B82CCB28-A450-433B-8097-B8A81D25A035}" presName="level2hierChild" presStyleCnt="0"/>
      <dgm:spPr/>
    </dgm:pt>
    <dgm:pt modelId="{56FE6A40-861E-414B-8E66-7EE845065008}" type="pres">
      <dgm:prSet presAssocID="{14879AA1-7FEE-440A-A0CB-29C2803FFBB1}" presName="conn2-1" presStyleLbl="parChTrans1D2" presStyleIdx="0" presStyleCnt="3"/>
      <dgm:spPr/>
    </dgm:pt>
    <dgm:pt modelId="{DF6BE689-F2F1-418A-A7C4-AC7E105EEFE9}" type="pres">
      <dgm:prSet presAssocID="{14879AA1-7FEE-440A-A0CB-29C2803FFBB1}" presName="connTx" presStyleLbl="parChTrans1D2" presStyleIdx="0" presStyleCnt="3"/>
      <dgm:spPr/>
    </dgm:pt>
    <dgm:pt modelId="{642B151A-54BE-458D-A34A-85503AC29AB7}" type="pres">
      <dgm:prSet presAssocID="{A8415E80-0C45-4582-8FB3-DC8F93E575CE}" presName="root2" presStyleCnt="0"/>
      <dgm:spPr/>
    </dgm:pt>
    <dgm:pt modelId="{24EDA40E-D6D1-4289-8F6A-D6FBF9484BAE}" type="pres">
      <dgm:prSet presAssocID="{A8415E80-0C45-4582-8FB3-DC8F93E575CE}" presName="LevelTwoTextNode" presStyleLbl="node2" presStyleIdx="0" presStyleCnt="3">
        <dgm:presLayoutVars>
          <dgm:chPref val="3"/>
        </dgm:presLayoutVars>
      </dgm:prSet>
      <dgm:spPr/>
    </dgm:pt>
    <dgm:pt modelId="{787808E3-E02A-40CF-B86F-B78DB2626A81}" type="pres">
      <dgm:prSet presAssocID="{A8415E80-0C45-4582-8FB3-DC8F93E575CE}" presName="level3hierChild" presStyleCnt="0"/>
      <dgm:spPr/>
    </dgm:pt>
    <dgm:pt modelId="{246E583C-A253-4D9E-8D72-8D18957008B3}" type="pres">
      <dgm:prSet presAssocID="{D3988862-9627-46F1-A298-1DD7C976FA2A}" presName="conn2-1" presStyleLbl="parChTrans1D3" presStyleIdx="0" presStyleCnt="8"/>
      <dgm:spPr/>
    </dgm:pt>
    <dgm:pt modelId="{C7257146-6EE0-4633-BD1A-46B3C63E68CF}" type="pres">
      <dgm:prSet presAssocID="{D3988862-9627-46F1-A298-1DD7C976FA2A}" presName="connTx" presStyleLbl="parChTrans1D3" presStyleIdx="0" presStyleCnt="8"/>
      <dgm:spPr/>
    </dgm:pt>
    <dgm:pt modelId="{80466FDB-EFE7-4B1F-9D95-A0E74D4B829A}" type="pres">
      <dgm:prSet presAssocID="{51002C2C-F2E3-4636-B7CF-834C102647DF}" presName="root2" presStyleCnt="0"/>
      <dgm:spPr/>
    </dgm:pt>
    <dgm:pt modelId="{63D48B74-6C88-464F-B592-CCAE18D72F68}" type="pres">
      <dgm:prSet presAssocID="{51002C2C-F2E3-4636-B7CF-834C102647DF}" presName="LevelTwoTextNode" presStyleLbl="node3" presStyleIdx="0" presStyleCnt="8">
        <dgm:presLayoutVars>
          <dgm:chPref val="3"/>
        </dgm:presLayoutVars>
      </dgm:prSet>
      <dgm:spPr/>
    </dgm:pt>
    <dgm:pt modelId="{60D281D5-A268-4B24-BAFD-8F3D39A10CF1}" type="pres">
      <dgm:prSet presAssocID="{51002C2C-F2E3-4636-B7CF-834C102647DF}" presName="level3hierChild" presStyleCnt="0"/>
      <dgm:spPr/>
    </dgm:pt>
    <dgm:pt modelId="{03610307-AD27-464A-A869-8C0B10F6CB03}" type="pres">
      <dgm:prSet presAssocID="{C882DB23-F561-47AF-983B-976967EA42A5}" presName="conn2-1" presStyleLbl="parChTrans1D4" presStyleIdx="0" presStyleCnt="8"/>
      <dgm:spPr/>
    </dgm:pt>
    <dgm:pt modelId="{9B9C6F25-456C-407B-8629-1C0E0ECC4A12}" type="pres">
      <dgm:prSet presAssocID="{C882DB23-F561-47AF-983B-976967EA42A5}" presName="connTx" presStyleLbl="parChTrans1D4" presStyleIdx="0" presStyleCnt="8"/>
      <dgm:spPr/>
    </dgm:pt>
    <dgm:pt modelId="{E96F56BD-A860-41E3-A157-FBF183AE3DC6}" type="pres">
      <dgm:prSet presAssocID="{D8A8315A-2731-4B99-9535-86048E62BDFA}" presName="root2" presStyleCnt="0"/>
      <dgm:spPr/>
    </dgm:pt>
    <dgm:pt modelId="{EBEEC6E0-81E9-4588-A529-2F59F516A08C}" type="pres">
      <dgm:prSet presAssocID="{D8A8315A-2731-4B99-9535-86048E62BDFA}" presName="LevelTwoTextNode" presStyleLbl="node4" presStyleIdx="0" presStyleCnt="8">
        <dgm:presLayoutVars>
          <dgm:chPref val="3"/>
        </dgm:presLayoutVars>
      </dgm:prSet>
      <dgm:spPr/>
    </dgm:pt>
    <dgm:pt modelId="{C1191F8C-C8B7-4255-AA4A-A99C4C8A6AF2}" type="pres">
      <dgm:prSet presAssocID="{D8A8315A-2731-4B99-9535-86048E62BDFA}" presName="level3hierChild" presStyleCnt="0"/>
      <dgm:spPr/>
    </dgm:pt>
    <dgm:pt modelId="{BE131855-5950-4DCA-89AD-8B2D59465E73}" type="pres">
      <dgm:prSet presAssocID="{4B596C17-1515-45E0-A31F-46A9A60777CD}" presName="conn2-1" presStyleLbl="parChTrans1D4" presStyleIdx="1" presStyleCnt="8"/>
      <dgm:spPr/>
    </dgm:pt>
    <dgm:pt modelId="{13D5A17C-ACBE-443E-B771-BE628BD7476E}" type="pres">
      <dgm:prSet presAssocID="{4B596C17-1515-45E0-A31F-46A9A60777CD}" presName="connTx" presStyleLbl="parChTrans1D4" presStyleIdx="1" presStyleCnt="8"/>
      <dgm:spPr/>
    </dgm:pt>
    <dgm:pt modelId="{DF144C31-E0A6-44AF-B737-6F599AFB9399}" type="pres">
      <dgm:prSet presAssocID="{D11C6A5E-7CD1-4BA1-99B7-F50E538F631A}" presName="root2" presStyleCnt="0"/>
      <dgm:spPr/>
    </dgm:pt>
    <dgm:pt modelId="{13989C61-7C6A-4288-A1ED-068D7A80F4A5}" type="pres">
      <dgm:prSet presAssocID="{D11C6A5E-7CD1-4BA1-99B7-F50E538F631A}" presName="LevelTwoTextNode" presStyleLbl="node4" presStyleIdx="1" presStyleCnt="8">
        <dgm:presLayoutVars>
          <dgm:chPref val="3"/>
        </dgm:presLayoutVars>
      </dgm:prSet>
      <dgm:spPr/>
    </dgm:pt>
    <dgm:pt modelId="{0583ECCA-380F-4A25-9688-13A70F5A2200}" type="pres">
      <dgm:prSet presAssocID="{D11C6A5E-7CD1-4BA1-99B7-F50E538F631A}" presName="level3hierChild" presStyleCnt="0"/>
      <dgm:spPr/>
    </dgm:pt>
    <dgm:pt modelId="{FAFEE5C8-3041-458C-BBD8-679877673B26}" type="pres">
      <dgm:prSet presAssocID="{A12D656C-9672-4B11-8D36-FF735DDB6973}" presName="conn2-1" presStyleLbl="parChTrans1D3" presStyleIdx="1" presStyleCnt="8"/>
      <dgm:spPr/>
    </dgm:pt>
    <dgm:pt modelId="{36AB34CB-7307-4DF2-93E5-391589DA4252}" type="pres">
      <dgm:prSet presAssocID="{A12D656C-9672-4B11-8D36-FF735DDB6973}" presName="connTx" presStyleLbl="parChTrans1D3" presStyleIdx="1" presStyleCnt="8"/>
      <dgm:spPr/>
    </dgm:pt>
    <dgm:pt modelId="{5B491D7A-7DC0-4335-83DA-12C19790B292}" type="pres">
      <dgm:prSet presAssocID="{043D4455-0ACF-4964-BDB2-E8E13BA9FAEB}" presName="root2" presStyleCnt="0"/>
      <dgm:spPr/>
    </dgm:pt>
    <dgm:pt modelId="{0E0CC125-D6D1-4573-9B80-12C3D8B29A80}" type="pres">
      <dgm:prSet presAssocID="{043D4455-0ACF-4964-BDB2-E8E13BA9FAEB}" presName="LevelTwoTextNode" presStyleLbl="node3" presStyleIdx="1" presStyleCnt="8">
        <dgm:presLayoutVars>
          <dgm:chPref val="3"/>
        </dgm:presLayoutVars>
      </dgm:prSet>
      <dgm:spPr/>
    </dgm:pt>
    <dgm:pt modelId="{348701D6-748C-4141-B69D-2589FF4AAE2B}" type="pres">
      <dgm:prSet presAssocID="{043D4455-0ACF-4964-BDB2-E8E13BA9FAEB}" presName="level3hierChild" presStyleCnt="0"/>
      <dgm:spPr/>
    </dgm:pt>
    <dgm:pt modelId="{FFF90BDD-7270-4EA1-B33E-E055EB8C57C6}" type="pres">
      <dgm:prSet presAssocID="{06A0319B-8CB0-47BE-B07B-9A604D2EE872}" presName="conn2-1" presStyleLbl="parChTrans1D3" presStyleIdx="2" presStyleCnt="8"/>
      <dgm:spPr/>
    </dgm:pt>
    <dgm:pt modelId="{AB8B9D25-3296-4501-A94D-B4A591F63247}" type="pres">
      <dgm:prSet presAssocID="{06A0319B-8CB0-47BE-B07B-9A604D2EE872}" presName="connTx" presStyleLbl="parChTrans1D3" presStyleIdx="2" presStyleCnt="8"/>
      <dgm:spPr/>
    </dgm:pt>
    <dgm:pt modelId="{6378A7A9-98CE-4961-89FD-09538420D27A}" type="pres">
      <dgm:prSet presAssocID="{E46D7F1A-E20C-4DA5-89C2-F7ECA35B2720}" presName="root2" presStyleCnt="0"/>
      <dgm:spPr/>
    </dgm:pt>
    <dgm:pt modelId="{1A195912-1ADA-4712-A7E4-E71796BA47C0}" type="pres">
      <dgm:prSet presAssocID="{E46D7F1A-E20C-4DA5-89C2-F7ECA35B2720}" presName="LevelTwoTextNode" presStyleLbl="node3" presStyleIdx="2" presStyleCnt="8">
        <dgm:presLayoutVars>
          <dgm:chPref val="3"/>
        </dgm:presLayoutVars>
      </dgm:prSet>
      <dgm:spPr/>
    </dgm:pt>
    <dgm:pt modelId="{04DFDD06-D19B-49D7-8DD0-84D52796C67F}" type="pres">
      <dgm:prSet presAssocID="{E46D7F1A-E20C-4DA5-89C2-F7ECA35B2720}" presName="level3hierChild" presStyleCnt="0"/>
      <dgm:spPr/>
    </dgm:pt>
    <dgm:pt modelId="{A2A9D0FD-1CFC-4EAF-83C4-A7C78DB9CE5C}" type="pres">
      <dgm:prSet presAssocID="{9B49D014-5CA9-4280-AAC2-869DEB91EBE8}" presName="conn2-1" presStyleLbl="parChTrans1D4" presStyleIdx="2" presStyleCnt="8"/>
      <dgm:spPr/>
    </dgm:pt>
    <dgm:pt modelId="{7FCA12E6-48C3-45E9-B9C9-7E441813ABFE}" type="pres">
      <dgm:prSet presAssocID="{9B49D014-5CA9-4280-AAC2-869DEB91EBE8}" presName="connTx" presStyleLbl="parChTrans1D4" presStyleIdx="2" presStyleCnt="8"/>
      <dgm:spPr/>
    </dgm:pt>
    <dgm:pt modelId="{93619DCF-A84C-41FA-8842-4DCF7751A0A6}" type="pres">
      <dgm:prSet presAssocID="{2941879F-E613-45BB-9966-D4D41B33ACC0}" presName="root2" presStyleCnt="0"/>
      <dgm:spPr/>
    </dgm:pt>
    <dgm:pt modelId="{99274974-6BD1-4108-8878-58E56DAED2AC}" type="pres">
      <dgm:prSet presAssocID="{2941879F-E613-45BB-9966-D4D41B33ACC0}" presName="LevelTwoTextNode" presStyleLbl="node4" presStyleIdx="2" presStyleCnt="8">
        <dgm:presLayoutVars>
          <dgm:chPref val="3"/>
        </dgm:presLayoutVars>
      </dgm:prSet>
      <dgm:spPr/>
    </dgm:pt>
    <dgm:pt modelId="{0C45D628-9EE6-4859-9FDB-33E3F7E89869}" type="pres">
      <dgm:prSet presAssocID="{2941879F-E613-45BB-9966-D4D41B33ACC0}" presName="level3hierChild" presStyleCnt="0"/>
      <dgm:spPr/>
    </dgm:pt>
    <dgm:pt modelId="{0AD23473-EBAC-444A-A7DB-0590ED3ED745}" type="pres">
      <dgm:prSet presAssocID="{C1B5ABC6-B975-4101-BA63-514B2117D731}" presName="conn2-1" presStyleLbl="parChTrans1D2" presStyleIdx="1" presStyleCnt="3"/>
      <dgm:spPr/>
    </dgm:pt>
    <dgm:pt modelId="{105B57B8-3D67-47FE-B058-F851076068CE}" type="pres">
      <dgm:prSet presAssocID="{C1B5ABC6-B975-4101-BA63-514B2117D731}" presName="connTx" presStyleLbl="parChTrans1D2" presStyleIdx="1" presStyleCnt="3"/>
      <dgm:spPr/>
    </dgm:pt>
    <dgm:pt modelId="{6EB07647-CAA4-44E2-A4A7-CE454C671092}" type="pres">
      <dgm:prSet presAssocID="{4ECFF0AE-6DDC-4351-B36B-8E9534D82B50}" presName="root2" presStyleCnt="0"/>
      <dgm:spPr/>
    </dgm:pt>
    <dgm:pt modelId="{C101CA10-F3E8-413F-8B35-5E13926C5D2A}" type="pres">
      <dgm:prSet presAssocID="{4ECFF0AE-6DDC-4351-B36B-8E9534D82B50}" presName="LevelTwoTextNode" presStyleLbl="node2" presStyleIdx="1" presStyleCnt="3">
        <dgm:presLayoutVars>
          <dgm:chPref val="3"/>
        </dgm:presLayoutVars>
      </dgm:prSet>
      <dgm:spPr/>
    </dgm:pt>
    <dgm:pt modelId="{778F4627-9D75-49DA-B204-4AAED26A1BAC}" type="pres">
      <dgm:prSet presAssocID="{4ECFF0AE-6DDC-4351-B36B-8E9534D82B50}" presName="level3hierChild" presStyleCnt="0"/>
      <dgm:spPr/>
    </dgm:pt>
    <dgm:pt modelId="{D0B70C05-C118-41F3-9B4C-E292BDC8AC8F}" type="pres">
      <dgm:prSet presAssocID="{8847AA82-C170-4AE8-ADB0-77E3A6834049}" presName="conn2-1" presStyleLbl="parChTrans1D3" presStyleIdx="3" presStyleCnt="8"/>
      <dgm:spPr/>
    </dgm:pt>
    <dgm:pt modelId="{A41F3FB0-26AC-4E08-8544-8D7901EC8A64}" type="pres">
      <dgm:prSet presAssocID="{8847AA82-C170-4AE8-ADB0-77E3A6834049}" presName="connTx" presStyleLbl="parChTrans1D3" presStyleIdx="3" presStyleCnt="8"/>
      <dgm:spPr/>
    </dgm:pt>
    <dgm:pt modelId="{8F71E3E2-8D31-465E-813F-984FF342CA2F}" type="pres">
      <dgm:prSet presAssocID="{137713B1-A236-4D66-913D-677B3EDC715F}" presName="root2" presStyleCnt="0"/>
      <dgm:spPr/>
    </dgm:pt>
    <dgm:pt modelId="{92C729DE-EF5D-4CA4-8471-7DC90F2BCF41}" type="pres">
      <dgm:prSet presAssocID="{137713B1-A236-4D66-913D-677B3EDC715F}" presName="LevelTwoTextNode" presStyleLbl="node3" presStyleIdx="3" presStyleCnt="8">
        <dgm:presLayoutVars>
          <dgm:chPref val="3"/>
        </dgm:presLayoutVars>
      </dgm:prSet>
      <dgm:spPr/>
    </dgm:pt>
    <dgm:pt modelId="{27D41795-70AC-44ED-A380-E9B67E4615CA}" type="pres">
      <dgm:prSet presAssocID="{137713B1-A236-4D66-913D-677B3EDC715F}" presName="level3hierChild" presStyleCnt="0"/>
      <dgm:spPr/>
    </dgm:pt>
    <dgm:pt modelId="{EBB6E4C9-B276-4E95-BA63-6CAB648789BA}" type="pres">
      <dgm:prSet presAssocID="{C401E500-7339-4406-A6FA-D7F46774BBD6}" presName="conn2-1" presStyleLbl="parChTrans1D4" presStyleIdx="3" presStyleCnt="8"/>
      <dgm:spPr/>
    </dgm:pt>
    <dgm:pt modelId="{B0525A31-400C-4DE3-A994-B0D6388DCEDE}" type="pres">
      <dgm:prSet presAssocID="{C401E500-7339-4406-A6FA-D7F46774BBD6}" presName="connTx" presStyleLbl="parChTrans1D4" presStyleIdx="3" presStyleCnt="8"/>
      <dgm:spPr/>
    </dgm:pt>
    <dgm:pt modelId="{39264E88-94BE-4117-AEEF-BA528A3CAC77}" type="pres">
      <dgm:prSet presAssocID="{3AC99315-2086-4C7F-B8D3-A974F28ABAC9}" presName="root2" presStyleCnt="0"/>
      <dgm:spPr/>
    </dgm:pt>
    <dgm:pt modelId="{8CBE48D5-5132-4831-831B-CFDB60BEE35B}" type="pres">
      <dgm:prSet presAssocID="{3AC99315-2086-4C7F-B8D3-A974F28ABAC9}" presName="LevelTwoTextNode" presStyleLbl="node4" presStyleIdx="3" presStyleCnt="8">
        <dgm:presLayoutVars>
          <dgm:chPref val="3"/>
        </dgm:presLayoutVars>
      </dgm:prSet>
      <dgm:spPr/>
    </dgm:pt>
    <dgm:pt modelId="{291EF35C-0B2D-4189-9837-69FBEB4F7700}" type="pres">
      <dgm:prSet presAssocID="{3AC99315-2086-4C7F-B8D3-A974F28ABAC9}" presName="level3hierChild" presStyleCnt="0"/>
      <dgm:spPr/>
    </dgm:pt>
    <dgm:pt modelId="{B03BDD28-89B2-435D-9324-1B9D4F861FC8}" type="pres">
      <dgm:prSet presAssocID="{4DA5CFF5-C40F-42E7-B883-38318DED2BB9}" presName="conn2-1" presStyleLbl="parChTrans1D4" presStyleIdx="4" presStyleCnt="8"/>
      <dgm:spPr/>
    </dgm:pt>
    <dgm:pt modelId="{72DF511B-D58B-4F2D-9D6A-642A9CC9ED16}" type="pres">
      <dgm:prSet presAssocID="{4DA5CFF5-C40F-42E7-B883-38318DED2BB9}" presName="connTx" presStyleLbl="parChTrans1D4" presStyleIdx="4" presStyleCnt="8"/>
      <dgm:spPr/>
    </dgm:pt>
    <dgm:pt modelId="{CA9B692E-D1A1-4F88-9FD7-488B30441B29}" type="pres">
      <dgm:prSet presAssocID="{71E65D16-7D5F-4E70-B0A5-DA9EEEDFF50B}" presName="root2" presStyleCnt="0"/>
      <dgm:spPr/>
    </dgm:pt>
    <dgm:pt modelId="{BB559002-1BA6-408F-BB59-D332613387CF}" type="pres">
      <dgm:prSet presAssocID="{71E65D16-7D5F-4E70-B0A5-DA9EEEDFF50B}" presName="LevelTwoTextNode" presStyleLbl="node4" presStyleIdx="4" presStyleCnt="8">
        <dgm:presLayoutVars>
          <dgm:chPref val="3"/>
        </dgm:presLayoutVars>
      </dgm:prSet>
      <dgm:spPr/>
    </dgm:pt>
    <dgm:pt modelId="{1315403C-EA42-4CE0-8FDA-E7B9ABB34679}" type="pres">
      <dgm:prSet presAssocID="{71E65D16-7D5F-4E70-B0A5-DA9EEEDFF50B}" presName="level3hierChild" presStyleCnt="0"/>
      <dgm:spPr/>
    </dgm:pt>
    <dgm:pt modelId="{FB6FCA06-9A81-4CBD-BA63-0F0C97E8F5B7}" type="pres">
      <dgm:prSet presAssocID="{36CAE333-9FBE-42F1-8FCD-AD1C3B5B510C}" presName="conn2-1" presStyleLbl="parChTrans1D3" presStyleIdx="4" presStyleCnt="8"/>
      <dgm:spPr/>
    </dgm:pt>
    <dgm:pt modelId="{FCA0B5A1-6A2C-42CE-9C6E-52D047478C6F}" type="pres">
      <dgm:prSet presAssocID="{36CAE333-9FBE-42F1-8FCD-AD1C3B5B510C}" presName="connTx" presStyleLbl="parChTrans1D3" presStyleIdx="4" presStyleCnt="8"/>
      <dgm:spPr/>
    </dgm:pt>
    <dgm:pt modelId="{B9B37670-0751-4C34-9EBA-6B5ED064C00A}" type="pres">
      <dgm:prSet presAssocID="{F105E724-805E-46E9-999B-00891D554DD9}" presName="root2" presStyleCnt="0"/>
      <dgm:spPr/>
    </dgm:pt>
    <dgm:pt modelId="{74988307-18C5-451B-B5B2-88B222C27650}" type="pres">
      <dgm:prSet presAssocID="{F105E724-805E-46E9-999B-00891D554DD9}" presName="LevelTwoTextNode" presStyleLbl="node3" presStyleIdx="4" presStyleCnt="8">
        <dgm:presLayoutVars>
          <dgm:chPref val="3"/>
        </dgm:presLayoutVars>
      </dgm:prSet>
      <dgm:spPr/>
    </dgm:pt>
    <dgm:pt modelId="{3BB9B8E5-1C7A-4012-A8AD-ECEEDF83C069}" type="pres">
      <dgm:prSet presAssocID="{F105E724-805E-46E9-999B-00891D554DD9}" presName="level3hierChild" presStyleCnt="0"/>
      <dgm:spPr/>
    </dgm:pt>
    <dgm:pt modelId="{F89E7791-60A4-4571-9CD1-E71D89A26D2C}" type="pres">
      <dgm:prSet presAssocID="{B101BD44-A231-49D1-98BF-0A3C07F744DD}" presName="conn2-1" presStyleLbl="parChTrans1D4" presStyleIdx="5" presStyleCnt="8"/>
      <dgm:spPr/>
    </dgm:pt>
    <dgm:pt modelId="{CD496024-5830-42D0-A0EF-76EEE7EB14B1}" type="pres">
      <dgm:prSet presAssocID="{B101BD44-A231-49D1-98BF-0A3C07F744DD}" presName="connTx" presStyleLbl="parChTrans1D4" presStyleIdx="5" presStyleCnt="8"/>
      <dgm:spPr/>
    </dgm:pt>
    <dgm:pt modelId="{0148FC85-7183-4D27-97B4-1398713111F9}" type="pres">
      <dgm:prSet presAssocID="{8DEBB55C-08C2-4B9E-B9B0-80419832A4E4}" presName="root2" presStyleCnt="0"/>
      <dgm:spPr/>
    </dgm:pt>
    <dgm:pt modelId="{0B98D964-0E8B-4A2E-A6B9-239F918DB1CA}" type="pres">
      <dgm:prSet presAssocID="{8DEBB55C-08C2-4B9E-B9B0-80419832A4E4}" presName="LevelTwoTextNode" presStyleLbl="node4" presStyleIdx="5" presStyleCnt="8">
        <dgm:presLayoutVars>
          <dgm:chPref val="3"/>
        </dgm:presLayoutVars>
      </dgm:prSet>
      <dgm:spPr/>
    </dgm:pt>
    <dgm:pt modelId="{AB89D639-9BE7-41FC-A473-C3C8090D6677}" type="pres">
      <dgm:prSet presAssocID="{8DEBB55C-08C2-4B9E-B9B0-80419832A4E4}" presName="level3hierChild" presStyleCnt="0"/>
      <dgm:spPr/>
    </dgm:pt>
    <dgm:pt modelId="{1442CD8A-FD35-49BC-9927-7D6C4F2F7E6C}" type="pres">
      <dgm:prSet presAssocID="{9D0EEB71-EFDD-4668-A2A4-5F37CDC64FAC}" presName="conn2-1" presStyleLbl="parChTrans1D4" presStyleIdx="6" presStyleCnt="8"/>
      <dgm:spPr/>
    </dgm:pt>
    <dgm:pt modelId="{477F9F90-172D-4046-BC48-9C2B81CA4528}" type="pres">
      <dgm:prSet presAssocID="{9D0EEB71-EFDD-4668-A2A4-5F37CDC64FAC}" presName="connTx" presStyleLbl="parChTrans1D4" presStyleIdx="6" presStyleCnt="8"/>
      <dgm:spPr/>
    </dgm:pt>
    <dgm:pt modelId="{028C4F74-FF5B-439E-A657-854ACA2E3656}" type="pres">
      <dgm:prSet presAssocID="{09F6173F-3C37-4C2C-8D4B-FB6C8713A028}" presName="root2" presStyleCnt="0"/>
      <dgm:spPr/>
    </dgm:pt>
    <dgm:pt modelId="{F7D56383-3D32-41C0-9D71-0BF5328F026D}" type="pres">
      <dgm:prSet presAssocID="{09F6173F-3C37-4C2C-8D4B-FB6C8713A028}" presName="LevelTwoTextNode" presStyleLbl="node4" presStyleIdx="6" presStyleCnt="8">
        <dgm:presLayoutVars>
          <dgm:chPref val="3"/>
        </dgm:presLayoutVars>
      </dgm:prSet>
      <dgm:spPr/>
    </dgm:pt>
    <dgm:pt modelId="{A1C34874-C7DE-4B3E-AC6D-2C04D4DA9165}" type="pres">
      <dgm:prSet presAssocID="{09F6173F-3C37-4C2C-8D4B-FB6C8713A028}" presName="level3hierChild" presStyleCnt="0"/>
      <dgm:spPr/>
    </dgm:pt>
    <dgm:pt modelId="{03764D60-26E7-43E9-87C2-A952FE5ADEC1}" type="pres">
      <dgm:prSet presAssocID="{5837451C-CF67-4890-A910-BB59BDA1083F}" presName="conn2-1" presStyleLbl="parChTrans1D3" presStyleIdx="5" presStyleCnt="8"/>
      <dgm:spPr/>
    </dgm:pt>
    <dgm:pt modelId="{7B29CAC1-D47F-4D13-B282-8AF085C26135}" type="pres">
      <dgm:prSet presAssocID="{5837451C-CF67-4890-A910-BB59BDA1083F}" presName="connTx" presStyleLbl="parChTrans1D3" presStyleIdx="5" presStyleCnt="8"/>
      <dgm:spPr/>
    </dgm:pt>
    <dgm:pt modelId="{9493287F-4149-488B-B94A-8E8FB3B87BB1}" type="pres">
      <dgm:prSet presAssocID="{E8CD7B20-BEC5-4223-BB8E-913908F1E165}" presName="root2" presStyleCnt="0"/>
      <dgm:spPr/>
    </dgm:pt>
    <dgm:pt modelId="{8706CA7E-5A13-4E80-B9D3-D6F828FC3091}" type="pres">
      <dgm:prSet presAssocID="{E8CD7B20-BEC5-4223-BB8E-913908F1E165}" presName="LevelTwoTextNode" presStyleLbl="node3" presStyleIdx="5" presStyleCnt="8">
        <dgm:presLayoutVars>
          <dgm:chPref val="3"/>
        </dgm:presLayoutVars>
      </dgm:prSet>
      <dgm:spPr/>
    </dgm:pt>
    <dgm:pt modelId="{58C3AA78-F09E-4A6D-9FEE-243C5947DC9A}" type="pres">
      <dgm:prSet presAssocID="{E8CD7B20-BEC5-4223-BB8E-913908F1E165}" presName="level3hierChild" presStyleCnt="0"/>
      <dgm:spPr/>
    </dgm:pt>
    <dgm:pt modelId="{358A8619-6623-4538-9941-5BC234978260}" type="pres">
      <dgm:prSet presAssocID="{95A1085D-2AC1-4320-8E32-24C25D2C0B21}" presName="conn2-1" presStyleLbl="parChTrans1D4" presStyleIdx="7" presStyleCnt="8"/>
      <dgm:spPr/>
    </dgm:pt>
    <dgm:pt modelId="{A5F43C2F-B5F9-4A5E-8509-392DD04B0FDE}" type="pres">
      <dgm:prSet presAssocID="{95A1085D-2AC1-4320-8E32-24C25D2C0B21}" presName="connTx" presStyleLbl="parChTrans1D4" presStyleIdx="7" presStyleCnt="8"/>
      <dgm:spPr/>
    </dgm:pt>
    <dgm:pt modelId="{90E7D253-4C8C-482A-B0D6-D8C01451CFEF}" type="pres">
      <dgm:prSet presAssocID="{5A1D05C5-8741-406B-8345-81499C50B9C4}" presName="root2" presStyleCnt="0"/>
      <dgm:spPr/>
    </dgm:pt>
    <dgm:pt modelId="{48963677-E9F3-4EE8-BB77-48782F6C671E}" type="pres">
      <dgm:prSet presAssocID="{5A1D05C5-8741-406B-8345-81499C50B9C4}" presName="LevelTwoTextNode" presStyleLbl="node4" presStyleIdx="7" presStyleCnt="8">
        <dgm:presLayoutVars>
          <dgm:chPref val="3"/>
        </dgm:presLayoutVars>
      </dgm:prSet>
      <dgm:spPr/>
    </dgm:pt>
    <dgm:pt modelId="{8A1A6041-82E5-4934-9CDC-F8DA8F5DCF40}" type="pres">
      <dgm:prSet presAssocID="{5A1D05C5-8741-406B-8345-81499C50B9C4}" presName="level3hierChild" presStyleCnt="0"/>
      <dgm:spPr/>
    </dgm:pt>
    <dgm:pt modelId="{C1C3A3B8-0CA8-4EE4-BA8C-360D1B3925AB}" type="pres">
      <dgm:prSet presAssocID="{36A7E2F0-52F9-462C-92F4-8E89D3176C5F}" presName="conn2-1" presStyleLbl="parChTrans1D2" presStyleIdx="2" presStyleCnt="3"/>
      <dgm:spPr/>
    </dgm:pt>
    <dgm:pt modelId="{C0426B37-2CC3-4F1D-A87D-D80EB32AB857}" type="pres">
      <dgm:prSet presAssocID="{36A7E2F0-52F9-462C-92F4-8E89D3176C5F}" presName="connTx" presStyleLbl="parChTrans1D2" presStyleIdx="2" presStyleCnt="3"/>
      <dgm:spPr/>
    </dgm:pt>
    <dgm:pt modelId="{E0D106EA-627F-4F2D-8564-558578021536}" type="pres">
      <dgm:prSet presAssocID="{D72CCC58-482D-4CB2-9DE6-BD2BEEA28B72}" presName="root2" presStyleCnt="0"/>
      <dgm:spPr/>
    </dgm:pt>
    <dgm:pt modelId="{7C324DE8-9F03-48D6-83F7-7EDE324401F1}" type="pres">
      <dgm:prSet presAssocID="{D72CCC58-482D-4CB2-9DE6-BD2BEEA28B72}" presName="LevelTwoTextNode" presStyleLbl="node2" presStyleIdx="2" presStyleCnt="3">
        <dgm:presLayoutVars>
          <dgm:chPref val="3"/>
        </dgm:presLayoutVars>
      </dgm:prSet>
      <dgm:spPr/>
    </dgm:pt>
    <dgm:pt modelId="{61194165-3124-4CA7-BA06-9A57D423D422}" type="pres">
      <dgm:prSet presAssocID="{D72CCC58-482D-4CB2-9DE6-BD2BEEA28B72}" presName="level3hierChild" presStyleCnt="0"/>
      <dgm:spPr/>
    </dgm:pt>
    <dgm:pt modelId="{F53B00F2-EC3E-4AE6-BC2D-FE87C9B51F8C}" type="pres">
      <dgm:prSet presAssocID="{0E9AA06A-C31E-4E2F-95CD-0DFE2AAE018D}" presName="conn2-1" presStyleLbl="parChTrans1D3" presStyleIdx="6" presStyleCnt="8"/>
      <dgm:spPr/>
    </dgm:pt>
    <dgm:pt modelId="{1003CA8A-B731-4AC3-A223-652492E63179}" type="pres">
      <dgm:prSet presAssocID="{0E9AA06A-C31E-4E2F-95CD-0DFE2AAE018D}" presName="connTx" presStyleLbl="parChTrans1D3" presStyleIdx="6" presStyleCnt="8"/>
      <dgm:spPr/>
    </dgm:pt>
    <dgm:pt modelId="{2F8A7525-92DC-4FD5-B499-50DA8FDF65E4}" type="pres">
      <dgm:prSet presAssocID="{764F9D96-D82A-49AB-8F34-94402076D185}" presName="root2" presStyleCnt="0"/>
      <dgm:spPr/>
    </dgm:pt>
    <dgm:pt modelId="{ECD42A47-7DEE-4633-91C4-907614E1B362}" type="pres">
      <dgm:prSet presAssocID="{764F9D96-D82A-49AB-8F34-94402076D185}" presName="LevelTwoTextNode" presStyleLbl="node3" presStyleIdx="6" presStyleCnt="8">
        <dgm:presLayoutVars>
          <dgm:chPref val="3"/>
        </dgm:presLayoutVars>
      </dgm:prSet>
      <dgm:spPr/>
    </dgm:pt>
    <dgm:pt modelId="{B7711A0D-30B7-4939-AA2F-4711F593E0C2}" type="pres">
      <dgm:prSet presAssocID="{764F9D96-D82A-49AB-8F34-94402076D185}" presName="level3hierChild" presStyleCnt="0"/>
      <dgm:spPr/>
    </dgm:pt>
    <dgm:pt modelId="{9FACB7A1-22F6-4258-82E4-157C16A9B6DB}" type="pres">
      <dgm:prSet presAssocID="{E5AD0E79-FDC6-417B-9595-A49214F24C8A}" presName="conn2-1" presStyleLbl="parChTrans1D3" presStyleIdx="7" presStyleCnt="8"/>
      <dgm:spPr/>
    </dgm:pt>
    <dgm:pt modelId="{8AFD5793-281C-4536-A443-413BE17084B8}" type="pres">
      <dgm:prSet presAssocID="{E5AD0E79-FDC6-417B-9595-A49214F24C8A}" presName="connTx" presStyleLbl="parChTrans1D3" presStyleIdx="7" presStyleCnt="8"/>
      <dgm:spPr/>
    </dgm:pt>
    <dgm:pt modelId="{D16BE17E-7C33-4794-B8B4-EC62E9714C76}" type="pres">
      <dgm:prSet presAssocID="{F341A014-1481-40EF-89AB-C67467C98E34}" presName="root2" presStyleCnt="0"/>
      <dgm:spPr/>
    </dgm:pt>
    <dgm:pt modelId="{6A3427E1-A3C2-4768-8A0C-034702D2C42C}" type="pres">
      <dgm:prSet presAssocID="{F341A014-1481-40EF-89AB-C67467C98E34}" presName="LevelTwoTextNode" presStyleLbl="node3" presStyleIdx="7" presStyleCnt="8">
        <dgm:presLayoutVars>
          <dgm:chPref val="3"/>
        </dgm:presLayoutVars>
      </dgm:prSet>
      <dgm:spPr>
        <a:xfrm>
          <a:off x="3135729" y="4803885"/>
          <a:ext cx="1482794" cy="452071"/>
        </a:xfrm>
        <a:prstGeom prst="rect">
          <a:avLst/>
        </a:prstGeom>
      </dgm:spPr>
    </dgm:pt>
    <dgm:pt modelId="{9D4585AE-CD68-4931-885A-568A8163F9E7}" type="pres">
      <dgm:prSet presAssocID="{F341A014-1481-40EF-89AB-C67467C98E34}" presName="level3hierChild" presStyleCnt="0"/>
      <dgm:spPr/>
    </dgm:pt>
  </dgm:ptLst>
  <dgm:cxnLst>
    <dgm:cxn modelId="{548D9601-4A06-463D-8799-C1170B190CD0}" srcId="{E8CD7B20-BEC5-4223-BB8E-913908F1E165}" destId="{5A1D05C5-8741-406B-8345-81499C50B9C4}" srcOrd="0" destOrd="0" parTransId="{95A1085D-2AC1-4320-8E32-24C25D2C0B21}" sibTransId="{3A04931C-8B73-4310-9D58-0E7D347E130C}"/>
    <dgm:cxn modelId="{6664D602-EF61-458D-9486-DB6ED513AB58}" type="presOf" srcId="{F105E724-805E-46E9-999B-00891D554DD9}" destId="{74988307-18C5-451B-B5B2-88B222C27650}" srcOrd="0" destOrd="0" presId="urn:microsoft.com/office/officeart/2008/layout/HorizontalMultiLevelHierarchy"/>
    <dgm:cxn modelId="{6222DE04-9038-4709-A9DA-368979989C4B}" type="presOf" srcId="{E46D7F1A-E20C-4DA5-89C2-F7ECA35B2720}" destId="{1A195912-1ADA-4712-A7E4-E71796BA47C0}" srcOrd="0" destOrd="0" presId="urn:microsoft.com/office/officeart/2008/layout/HorizontalMultiLevelHierarchy"/>
    <dgm:cxn modelId="{464E1F07-9BF9-4C0D-9991-B67977991766}" type="presOf" srcId="{F341A014-1481-40EF-89AB-C67467C98E34}" destId="{6A3427E1-A3C2-4768-8A0C-034702D2C42C}" srcOrd="0" destOrd="0" presId="urn:microsoft.com/office/officeart/2008/layout/HorizontalMultiLevelHierarchy"/>
    <dgm:cxn modelId="{16C48109-0D43-4AC7-8F54-409AAE4441F3}" type="presOf" srcId="{71E65D16-7D5F-4E70-B0A5-DA9EEEDFF50B}" destId="{BB559002-1BA6-408F-BB59-D332613387CF}" srcOrd="0" destOrd="0" presId="urn:microsoft.com/office/officeart/2008/layout/HorizontalMultiLevelHierarchy"/>
    <dgm:cxn modelId="{FC720B0F-AC1E-4C13-8F26-737DF304523B}" type="presOf" srcId="{8847AA82-C170-4AE8-ADB0-77E3A6834049}" destId="{A41F3FB0-26AC-4E08-8544-8D7901EC8A64}" srcOrd="1" destOrd="0" presId="urn:microsoft.com/office/officeart/2008/layout/HorizontalMultiLevelHierarchy"/>
    <dgm:cxn modelId="{B5977410-29F9-4C2A-9D41-7A8BD371F671}" type="presOf" srcId="{137713B1-A236-4D66-913D-677B3EDC715F}" destId="{92C729DE-EF5D-4CA4-8471-7DC90F2BCF41}" srcOrd="0" destOrd="0" presId="urn:microsoft.com/office/officeart/2008/layout/HorizontalMultiLevelHierarchy"/>
    <dgm:cxn modelId="{5310A911-0708-44DE-B76B-127F5B2039BD}" type="presOf" srcId="{36CAE333-9FBE-42F1-8FCD-AD1C3B5B510C}" destId="{FB6FCA06-9A81-4CBD-BA63-0F0C97E8F5B7}" srcOrd="0" destOrd="0" presId="urn:microsoft.com/office/officeart/2008/layout/HorizontalMultiLevelHierarchy"/>
    <dgm:cxn modelId="{D1FBFF12-D304-401D-8B4A-C886D5733783}" type="presOf" srcId="{9B49D014-5CA9-4280-AAC2-869DEB91EBE8}" destId="{7FCA12E6-48C3-45E9-B9C9-7E441813ABFE}" srcOrd="1" destOrd="0" presId="urn:microsoft.com/office/officeart/2008/layout/HorizontalMultiLevelHierarchy"/>
    <dgm:cxn modelId="{234CD115-EC6D-4C95-A1BB-7576A566D027}" type="presOf" srcId="{06A0319B-8CB0-47BE-B07B-9A604D2EE872}" destId="{AB8B9D25-3296-4501-A94D-B4A591F63247}" srcOrd="1" destOrd="0" presId="urn:microsoft.com/office/officeart/2008/layout/HorizontalMultiLevelHierarchy"/>
    <dgm:cxn modelId="{A05EAE18-7302-4BB7-967F-7630468D52DB}" type="presOf" srcId="{14879AA1-7FEE-440A-A0CB-29C2803FFBB1}" destId="{56FE6A40-861E-414B-8E66-7EE845065008}" srcOrd="0" destOrd="0" presId="urn:microsoft.com/office/officeart/2008/layout/HorizontalMultiLevelHierarchy"/>
    <dgm:cxn modelId="{F48E6E1F-51F9-466E-A122-44FCC0356F28}" type="presOf" srcId="{9D0EEB71-EFDD-4668-A2A4-5F37CDC64FAC}" destId="{1442CD8A-FD35-49BC-9927-7D6C4F2F7E6C}" srcOrd="0" destOrd="0" presId="urn:microsoft.com/office/officeart/2008/layout/HorizontalMultiLevelHierarchy"/>
    <dgm:cxn modelId="{C0F5991F-9ABD-43DF-80E8-BA89EB83C43D}" type="presOf" srcId="{A8415E80-0C45-4582-8FB3-DC8F93E575CE}" destId="{24EDA40E-D6D1-4289-8F6A-D6FBF9484BAE}" srcOrd="0" destOrd="0" presId="urn:microsoft.com/office/officeart/2008/layout/HorizontalMultiLevelHierarchy"/>
    <dgm:cxn modelId="{101B1320-59EF-462F-A9FF-3DD3C759DF04}" type="presOf" srcId="{C1B5ABC6-B975-4101-BA63-514B2117D731}" destId="{105B57B8-3D67-47FE-B058-F851076068CE}" srcOrd="1" destOrd="0" presId="urn:microsoft.com/office/officeart/2008/layout/HorizontalMultiLevelHierarchy"/>
    <dgm:cxn modelId="{61136E21-A09F-41AA-9662-02331193581A}" type="presOf" srcId="{C401E500-7339-4406-A6FA-D7F46774BBD6}" destId="{EBB6E4C9-B276-4E95-BA63-6CAB648789BA}" srcOrd="0" destOrd="0" presId="urn:microsoft.com/office/officeart/2008/layout/HorizontalMultiLevelHierarchy"/>
    <dgm:cxn modelId="{C9508321-8B96-4B07-BDFC-3A98741CF47F}" srcId="{D72CCC58-482D-4CB2-9DE6-BD2BEEA28B72}" destId="{F341A014-1481-40EF-89AB-C67467C98E34}" srcOrd="1" destOrd="0" parTransId="{E5AD0E79-FDC6-417B-9595-A49214F24C8A}" sibTransId="{B10B5951-37B7-4760-B664-B8C77463797F}"/>
    <dgm:cxn modelId="{F5FE9D27-2962-4DF1-A495-8B0B7139CF95}" srcId="{4ECFF0AE-6DDC-4351-B36B-8E9534D82B50}" destId="{E8CD7B20-BEC5-4223-BB8E-913908F1E165}" srcOrd="2" destOrd="0" parTransId="{5837451C-CF67-4890-A910-BB59BDA1083F}" sibTransId="{CCCEF593-E237-4BA9-BB01-156610CB8204}"/>
    <dgm:cxn modelId="{707B1F2C-A7D3-449B-AA43-9AEEA3F53EDA}" type="presOf" srcId="{E8CD7B20-BEC5-4223-BB8E-913908F1E165}" destId="{8706CA7E-5A13-4E80-B9D3-D6F828FC3091}" srcOrd="0" destOrd="0" presId="urn:microsoft.com/office/officeart/2008/layout/HorizontalMultiLevelHierarchy"/>
    <dgm:cxn modelId="{1BEAF02C-51DF-41B6-B4CE-0F7E4D70EA7E}" srcId="{51002C2C-F2E3-4636-B7CF-834C102647DF}" destId="{D11C6A5E-7CD1-4BA1-99B7-F50E538F631A}" srcOrd="1" destOrd="0" parTransId="{4B596C17-1515-45E0-A31F-46A9A60777CD}" sibTransId="{D68525A9-1F23-4A5D-8820-ED1AC2A15D48}"/>
    <dgm:cxn modelId="{FFABB737-A165-493F-B818-A667DDE84270}" type="presOf" srcId="{36CAE333-9FBE-42F1-8FCD-AD1C3B5B510C}" destId="{FCA0B5A1-6A2C-42CE-9C6E-52D047478C6F}" srcOrd="1" destOrd="0" presId="urn:microsoft.com/office/officeart/2008/layout/HorizontalMultiLevelHierarchy"/>
    <dgm:cxn modelId="{637AD938-D82B-448B-85DA-CFF10F2614F3}" type="presOf" srcId="{D3988862-9627-46F1-A298-1DD7C976FA2A}" destId="{C7257146-6EE0-4633-BD1A-46B3C63E68CF}" srcOrd="1" destOrd="0" presId="urn:microsoft.com/office/officeart/2008/layout/HorizontalMultiLevelHierarchy"/>
    <dgm:cxn modelId="{880AD83A-EB44-4399-81BA-B6F3B83492DC}" type="presOf" srcId="{C1B5ABC6-B975-4101-BA63-514B2117D731}" destId="{0AD23473-EBAC-444A-A7DB-0590ED3ED745}" srcOrd="0" destOrd="0" presId="urn:microsoft.com/office/officeart/2008/layout/HorizontalMultiLevelHierarchy"/>
    <dgm:cxn modelId="{F583053B-0C85-4D16-B782-98CCDDA0593A}" type="presOf" srcId="{4ECFF0AE-6DDC-4351-B36B-8E9534D82B50}" destId="{C101CA10-F3E8-413F-8B35-5E13926C5D2A}" srcOrd="0" destOrd="0" presId="urn:microsoft.com/office/officeart/2008/layout/HorizontalMultiLevelHierarchy"/>
    <dgm:cxn modelId="{F6A1A03D-BDCB-4481-837D-AEE8FA4A8904}" type="presOf" srcId="{B101BD44-A231-49D1-98BF-0A3C07F744DD}" destId="{F89E7791-60A4-4571-9CD1-E71D89A26D2C}" srcOrd="0" destOrd="0" presId="urn:microsoft.com/office/officeart/2008/layout/HorizontalMultiLevelHierarchy"/>
    <dgm:cxn modelId="{1CB50D40-971F-4B03-931C-1464341369B1}" type="presOf" srcId="{C882DB23-F561-47AF-983B-976967EA42A5}" destId="{03610307-AD27-464A-A869-8C0B10F6CB03}" srcOrd="0" destOrd="0" presId="urn:microsoft.com/office/officeart/2008/layout/HorizontalMultiLevelHierarchy"/>
    <dgm:cxn modelId="{1D25BF61-D6AE-4E0B-9B07-9EEA5173B779}" srcId="{51002C2C-F2E3-4636-B7CF-834C102647DF}" destId="{D8A8315A-2731-4B99-9535-86048E62BDFA}" srcOrd="0" destOrd="0" parTransId="{C882DB23-F561-47AF-983B-976967EA42A5}" sibTransId="{7B95D76C-50E6-440C-B43C-09B9C09CD1B9}"/>
    <dgm:cxn modelId="{A462A762-E76F-4A14-AF0F-82E2F304A025}" type="presOf" srcId="{4B596C17-1515-45E0-A31F-46A9A60777CD}" destId="{13D5A17C-ACBE-443E-B771-BE628BD7476E}" srcOrd="1" destOrd="0" presId="urn:microsoft.com/office/officeart/2008/layout/HorizontalMultiLevelHierarchy"/>
    <dgm:cxn modelId="{BB3EE862-8713-4E79-BACB-85B5226DB4CA}" type="presOf" srcId="{4B596C17-1515-45E0-A31F-46A9A60777CD}" destId="{BE131855-5950-4DCA-89AD-8B2D59465E73}" srcOrd="0" destOrd="0" presId="urn:microsoft.com/office/officeart/2008/layout/HorizontalMultiLevelHierarchy"/>
    <dgm:cxn modelId="{C2185343-E347-48B8-99E8-067355835E73}" type="presOf" srcId="{D11C6A5E-7CD1-4BA1-99B7-F50E538F631A}" destId="{13989C61-7C6A-4288-A1ED-068D7A80F4A5}" srcOrd="0" destOrd="0" presId="urn:microsoft.com/office/officeart/2008/layout/HorizontalMultiLevelHierarchy"/>
    <dgm:cxn modelId="{49D8D563-6C67-406A-BB05-B93FABA8AEA1}" type="presOf" srcId="{5837451C-CF67-4890-A910-BB59BDA1083F}" destId="{03764D60-26E7-43E9-87C2-A952FE5ADEC1}" srcOrd="0" destOrd="0" presId="urn:microsoft.com/office/officeart/2008/layout/HorizontalMultiLevelHierarchy"/>
    <dgm:cxn modelId="{E49D5C44-4E78-4D28-9809-C0522B89D3BA}" type="presOf" srcId="{B101BD44-A231-49D1-98BF-0A3C07F744DD}" destId="{CD496024-5830-42D0-A0EF-76EEE7EB14B1}" srcOrd="1" destOrd="0" presId="urn:microsoft.com/office/officeart/2008/layout/HorizontalMultiLevelHierarchy"/>
    <dgm:cxn modelId="{0155EA66-19A1-4EC5-BAFD-304F72F93478}" type="presOf" srcId="{D8A8315A-2731-4B99-9535-86048E62BDFA}" destId="{EBEEC6E0-81E9-4588-A529-2F59F516A08C}" srcOrd="0" destOrd="0" presId="urn:microsoft.com/office/officeart/2008/layout/HorizontalMultiLevelHierarchy"/>
    <dgm:cxn modelId="{3BC82F68-AB3A-489A-B175-CB1ABAC8663C}" type="presOf" srcId="{9B49D014-5CA9-4280-AAC2-869DEB91EBE8}" destId="{A2A9D0FD-1CFC-4EAF-83C4-A7C78DB9CE5C}" srcOrd="0" destOrd="0" presId="urn:microsoft.com/office/officeart/2008/layout/HorizontalMultiLevelHierarchy"/>
    <dgm:cxn modelId="{D0751C69-7CD6-486A-B1E2-A6751BCD8B02}" type="presOf" srcId="{8847AA82-C170-4AE8-ADB0-77E3A6834049}" destId="{D0B70C05-C118-41F3-9B4C-E292BDC8AC8F}" srcOrd="0" destOrd="0" presId="urn:microsoft.com/office/officeart/2008/layout/HorizontalMultiLevelHierarchy"/>
    <dgm:cxn modelId="{AB612F72-EC90-4DAA-A8E1-5D98CA141FD5}" type="presOf" srcId="{C401E500-7339-4406-A6FA-D7F46774BBD6}" destId="{B0525A31-400C-4DE3-A994-B0D6388DCEDE}" srcOrd="1" destOrd="0" presId="urn:microsoft.com/office/officeart/2008/layout/HorizontalMultiLevelHierarchy"/>
    <dgm:cxn modelId="{4977DD52-4CD5-47D4-BAD0-6DC6B8986B24}" type="presOf" srcId="{5A1D05C5-8741-406B-8345-81499C50B9C4}" destId="{48963677-E9F3-4EE8-BB77-48782F6C671E}" srcOrd="0" destOrd="0" presId="urn:microsoft.com/office/officeart/2008/layout/HorizontalMultiLevelHierarchy"/>
    <dgm:cxn modelId="{AD9C1473-54FA-4C47-9399-3DCEE4BD5630}" type="presOf" srcId="{D72CCC58-482D-4CB2-9DE6-BD2BEEA28B72}" destId="{7C324DE8-9F03-48D6-83F7-7EDE324401F1}" srcOrd="0" destOrd="0" presId="urn:microsoft.com/office/officeart/2008/layout/HorizontalMultiLevelHierarchy"/>
    <dgm:cxn modelId="{44DC7674-4A07-493B-A218-DD230FB9A030}" srcId="{F79EC83A-AF59-4254-A540-3CBD54CD78F9}" destId="{B82CCB28-A450-433B-8097-B8A81D25A035}" srcOrd="0" destOrd="0" parTransId="{73549F61-51E9-4EDE-97A8-04AA03569863}" sibTransId="{B56DE62E-0A9A-4C31-AAB4-FD08FD4519F8}"/>
    <dgm:cxn modelId="{75C46375-AA61-4317-9919-EE8CF117B5DD}" srcId="{137713B1-A236-4D66-913D-677B3EDC715F}" destId="{71E65D16-7D5F-4E70-B0A5-DA9EEEDFF50B}" srcOrd="1" destOrd="0" parTransId="{4DA5CFF5-C40F-42E7-B883-38318DED2BB9}" sibTransId="{C3DA9F47-DBB9-409E-9FCD-377FB267972D}"/>
    <dgm:cxn modelId="{3DE92B78-62D2-4C7F-8817-B869079FD046}" srcId="{4ECFF0AE-6DDC-4351-B36B-8E9534D82B50}" destId="{F105E724-805E-46E9-999B-00891D554DD9}" srcOrd="1" destOrd="0" parTransId="{36CAE333-9FBE-42F1-8FCD-AD1C3B5B510C}" sibTransId="{537A91EE-BB7A-44F1-B6AC-23D713301909}"/>
    <dgm:cxn modelId="{5FC0EF78-242E-4E39-A0A8-0DA2B4227359}" type="presOf" srcId="{764F9D96-D82A-49AB-8F34-94402076D185}" destId="{ECD42A47-7DEE-4633-91C4-907614E1B362}" srcOrd="0" destOrd="0" presId="urn:microsoft.com/office/officeart/2008/layout/HorizontalMultiLevelHierarchy"/>
    <dgm:cxn modelId="{721BF058-E814-466E-B567-2600512102B6}" srcId="{137713B1-A236-4D66-913D-677B3EDC715F}" destId="{3AC99315-2086-4C7F-B8D3-A974F28ABAC9}" srcOrd="0" destOrd="0" parTransId="{C401E500-7339-4406-A6FA-D7F46774BBD6}" sibTransId="{75A70204-08F8-4135-ACA4-0F8A189C049D}"/>
    <dgm:cxn modelId="{68B35879-AABE-4B63-B07F-57D62752E9A7}" srcId="{E46D7F1A-E20C-4DA5-89C2-F7ECA35B2720}" destId="{2941879F-E613-45BB-9966-D4D41B33ACC0}" srcOrd="0" destOrd="0" parTransId="{9B49D014-5CA9-4280-AAC2-869DEB91EBE8}" sibTransId="{ADF7B97B-1577-4FFF-9490-22F7CF5A147E}"/>
    <dgm:cxn modelId="{2664147D-B9E6-4474-8915-84DD11F6EBC1}" type="presOf" srcId="{95A1085D-2AC1-4320-8E32-24C25D2C0B21}" destId="{358A8619-6623-4538-9941-5BC234978260}" srcOrd="0" destOrd="0" presId="urn:microsoft.com/office/officeart/2008/layout/HorizontalMultiLevelHierarchy"/>
    <dgm:cxn modelId="{3991E87E-B437-4246-B0DC-1960ADE5F27F}" type="presOf" srcId="{5837451C-CF67-4890-A910-BB59BDA1083F}" destId="{7B29CAC1-D47F-4D13-B282-8AF085C26135}" srcOrd="1" destOrd="0" presId="urn:microsoft.com/office/officeart/2008/layout/HorizontalMultiLevelHierarchy"/>
    <dgm:cxn modelId="{E4266481-CF44-44CA-A577-C1C13D55AE6F}" type="presOf" srcId="{2941879F-E613-45BB-9966-D4D41B33ACC0}" destId="{99274974-6BD1-4108-8878-58E56DAED2AC}" srcOrd="0" destOrd="0" presId="urn:microsoft.com/office/officeart/2008/layout/HorizontalMultiLevelHierarchy"/>
    <dgm:cxn modelId="{3264308F-E4DE-4194-B04F-7C420FBBF0F7}" type="presOf" srcId="{9D0EEB71-EFDD-4668-A2A4-5F37CDC64FAC}" destId="{477F9F90-172D-4046-BC48-9C2B81CA4528}" srcOrd="1" destOrd="0" presId="urn:microsoft.com/office/officeart/2008/layout/HorizontalMultiLevelHierarchy"/>
    <dgm:cxn modelId="{F2F09791-9641-4B10-8C75-3D9BC469D76D}" type="presOf" srcId="{8DEBB55C-08C2-4B9E-B9B0-80419832A4E4}" destId="{0B98D964-0E8B-4A2E-A6B9-239F918DB1CA}" srcOrd="0" destOrd="0" presId="urn:microsoft.com/office/officeart/2008/layout/HorizontalMultiLevelHierarchy"/>
    <dgm:cxn modelId="{29580696-E02F-4EAE-AEE3-74CBC0AF1BF9}" type="presOf" srcId="{95A1085D-2AC1-4320-8E32-24C25D2C0B21}" destId="{A5F43C2F-B5F9-4A5E-8509-392DD04B0FDE}" srcOrd="1" destOrd="0" presId="urn:microsoft.com/office/officeart/2008/layout/HorizontalMultiLevelHierarchy"/>
    <dgm:cxn modelId="{6FA81A9C-8F97-48C3-BA83-9112AEC6D138}" type="presOf" srcId="{F79EC83A-AF59-4254-A540-3CBD54CD78F9}" destId="{637DD5ED-E7C4-452F-B7A4-5AEA6F8E5725}" srcOrd="0" destOrd="0" presId="urn:microsoft.com/office/officeart/2008/layout/HorizontalMultiLevelHierarchy"/>
    <dgm:cxn modelId="{0826EE9D-150E-45E5-8CCF-A118DCF721C6}" type="presOf" srcId="{51002C2C-F2E3-4636-B7CF-834C102647DF}" destId="{63D48B74-6C88-464F-B592-CCAE18D72F68}" srcOrd="0" destOrd="0" presId="urn:microsoft.com/office/officeart/2008/layout/HorizontalMultiLevelHierarchy"/>
    <dgm:cxn modelId="{6883939F-66E5-4ED7-9A66-74C0EA6A8102}" type="presOf" srcId="{0E9AA06A-C31E-4E2F-95CD-0DFE2AAE018D}" destId="{F53B00F2-EC3E-4AE6-BC2D-FE87C9B51F8C}" srcOrd="0" destOrd="0" presId="urn:microsoft.com/office/officeart/2008/layout/HorizontalMultiLevelHierarchy"/>
    <dgm:cxn modelId="{64BBA6A5-C437-446D-9E59-8F36A065ABA7}" type="presOf" srcId="{E5AD0E79-FDC6-417B-9595-A49214F24C8A}" destId="{8AFD5793-281C-4536-A443-413BE17084B8}" srcOrd="1" destOrd="0" presId="urn:microsoft.com/office/officeart/2008/layout/HorizontalMultiLevelHierarchy"/>
    <dgm:cxn modelId="{4F6C8AA6-FD19-4CDE-8A58-A0D88AC813F9}" type="presOf" srcId="{3AC99315-2086-4C7F-B8D3-A974F28ABAC9}" destId="{8CBE48D5-5132-4831-831B-CFDB60BEE35B}" srcOrd="0" destOrd="0" presId="urn:microsoft.com/office/officeart/2008/layout/HorizontalMultiLevelHierarchy"/>
    <dgm:cxn modelId="{DD380BAD-80CA-415E-A816-21AA6212A82A}" type="presOf" srcId="{06A0319B-8CB0-47BE-B07B-9A604D2EE872}" destId="{FFF90BDD-7270-4EA1-B33E-E055EB8C57C6}" srcOrd="0" destOrd="0" presId="urn:microsoft.com/office/officeart/2008/layout/HorizontalMultiLevelHierarchy"/>
    <dgm:cxn modelId="{BD6A99B0-A33E-4705-837D-302A865257B7}" type="presOf" srcId="{36A7E2F0-52F9-462C-92F4-8E89D3176C5F}" destId="{C1C3A3B8-0CA8-4EE4-BA8C-360D1B3925AB}" srcOrd="0" destOrd="0" presId="urn:microsoft.com/office/officeart/2008/layout/HorizontalMultiLevelHierarchy"/>
    <dgm:cxn modelId="{20FB08B5-7C72-441D-AA66-36E0CBF3EE79}" type="presOf" srcId="{E5AD0E79-FDC6-417B-9595-A49214F24C8A}" destId="{9FACB7A1-22F6-4258-82E4-157C16A9B6DB}" srcOrd="0" destOrd="0" presId="urn:microsoft.com/office/officeart/2008/layout/HorizontalMultiLevelHierarchy"/>
    <dgm:cxn modelId="{5762ABB9-F044-43AF-B19F-2D4540737045}" srcId="{A8415E80-0C45-4582-8FB3-DC8F93E575CE}" destId="{51002C2C-F2E3-4636-B7CF-834C102647DF}" srcOrd="0" destOrd="0" parTransId="{D3988862-9627-46F1-A298-1DD7C976FA2A}" sibTransId="{F03018C3-8D55-4CA7-8FD2-2D8F304DC5AB}"/>
    <dgm:cxn modelId="{D2A344BA-8B01-4817-8135-17FB93C9C871}" type="presOf" srcId="{4DA5CFF5-C40F-42E7-B883-38318DED2BB9}" destId="{72DF511B-D58B-4F2D-9D6A-642A9CC9ED16}" srcOrd="1" destOrd="0" presId="urn:microsoft.com/office/officeart/2008/layout/HorizontalMultiLevelHierarchy"/>
    <dgm:cxn modelId="{62FE40BB-C6AA-4127-A8D8-D0B66C1321EF}" type="presOf" srcId="{C882DB23-F561-47AF-983B-976967EA42A5}" destId="{9B9C6F25-456C-407B-8629-1C0E0ECC4A12}" srcOrd="1" destOrd="0" presId="urn:microsoft.com/office/officeart/2008/layout/HorizontalMultiLevelHierarchy"/>
    <dgm:cxn modelId="{89DC37BE-7B17-4F4C-894E-5DB8CF620615}" type="presOf" srcId="{4DA5CFF5-C40F-42E7-B883-38318DED2BB9}" destId="{B03BDD28-89B2-435D-9324-1B9D4F861FC8}" srcOrd="0" destOrd="0" presId="urn:microsoft.com/office/officeart/2008/layout/HorizontalMultiLevelHierarchy"/>
    <dgm:cxn modelId="{C9A0ABBF-B3CC-4599-B5D1-4635FA5726A4}" srcId="{D72CCC58-482D-4CB2-9DE6-BD2BEEA28B72}" destId="{764F9D96-D82A-49AB-8F34-94402076D185}" srcOrd="0" destOrd="0" parTransId="{0E9AA06A-C31E-4E2F-95CD-0DFE2AAE018D}" sibTransId="{5A5CB626-B64B-44A5-B4F5-FD66E78F0E34}"/>
    <dgm:cxn modelId="{71122ACA-C813-4852-91FC-87F5289AE4A1}" srcId="{4ECFF0AE-6DDC-4351-B36B-8E9534D82B50}" destId="{137713B1-A236-4D66-913D-677B3EDC715F}" srcOrd="0" destOrd="0" parTransId="{8847AA82-C170-4AE8-ADB0-77E3A6834049}" sibTransId="{A31F2358-7160-4762-819C-FB6F3C6E34F6}"/>
    <dgm:cxn modelId="{765BCACA-CCCA-4A33-894B-4D950D52FC62}" type="presOf" srcId="{14879AA1-7FEE-440A-A0CB-29C2803FFBB1}" destId="{DF6BE689-F2F1-418A-A7C4-AC7E105EEFE9}" srcOrd="1" destOrd="0" presId="urn:microsoft.com/office/officeart/2008/layout/HorizontalMultiLevelHierarchy"/>
    <dgm:cxn modelId="{95D28BCE-6777-4D15-864C-0C612598CCFC}" srcId="{A8415E80-0C45-4582-8FB3-DC8F93E575CE}" destId="{E46D7F1A-E20C-4DA5-89C2-F7ECA35B2720}" srcOrd="2" destOrd="0" parTransId="{06A0319B-8CB0-47BE-B07B-9A604D2EE872}" sibTransId="{749DCC8F-4E49-4CBF-AD81-6A39747D7045}"/>
    <dgm:cxn modelId="{BECD40DA-B2C9-4402-91ED-0F65ACE75968}" type="presOf" srcId="{09F6173F-3C37-4C2C-8D4B-FB6C8713A028}" destId="{F7D56383-3D32-41C0-9D71-0BF5328F026D}" srcOrd="0" destOrd="0" presId="urn:microsoft.com/office/officeart/2008/layout/HorizontalMultiLevelHierarchy"/>
    <dgm:cxn modelId="{81AA73DB-9859-42E5-8448-2786AC7ABDD5}" srcId="{A8415E80-0C45-4582-8FB3-DC8F93E575CE}" destId="{043D4455-0ACF-4964-BDB2-E8E13BA9FAEB}" srcOrd="1" destOrd="0" parTransId="{A12D656C-9672-4B11-8D36-FF735DDB6973}" sibTransId="{33FB5423-C028-43A0-A488-7FED458B4F50}"/>
    <dgm:cxn modelId="{1C462CE3-EFC9-48BD-98B6-0E187092AC4C}" type="presOf" srcId="{A12D656C-9672-4B11-8D36-FF735DDB6973}" destId="{36AB34CB-7307-4DF2-93E5-391589DA4252}" srcOrd="1" destOrd="0" presId="urn:microsoft.com/office/officeart/2008/layout/HorizontalMultiLevelHierarchy"/>
    <dgm:cxn modelId="{C06150EF-FA47-464C-AF77-3ED432DD17EB}" type="presOf" srcId="{0E9AA06A-C31E-4E2F-95CD-0DFE2AAE018D}" destId="{1003CA8A-B731-4AC3-A223-652492E63179}" srcOrd="1" destOrd="0" presId="urn:microsoft.com/office/officeart/2008/layout/HorizontalMultiLevelHierarchy"/>
    <dgm:cxn modelId="{D5797AF1-FA6D-4A18-8365-B98AE2BB3895}" srcId="{B82CCB28-A450-433B-8097-B8A81D25A035}" destId="{4ECFF0AE-6DDC-4351-B36B-8E9534D82B50}" srcOrd="1" destOrd="0" parTransId="{C1B5ABC6-B975-4101-BA63-514B2117D731}" sibTransId="{A1B175EB-7C65-4869-BC58-F462B9C330A2}"/>
    <dgm:cxn modelId="{F0336EF2-BF0D-47B3-BCD9-ECC057847543}" type="presOf" srcId="{B82CCB28-A450-433B-8097-B8A81D25A035}" destId="{FA1F5A41-115E-4555-A06A-ED3D6762D5DD}" srcOrd="0" destOrd="0" presId="urn:microsoft.com/office/officeart/2008/layout/HorizontalMultiLevelHierarchy"/>
    <dgm:cxn modelId="{923CE5F6-F081-4E6B-9351-15A7FC5169EF}" type="presOf" srcId="{043D4455-0ACF-4964-BDB2-E8E13BA9FAEB}" destId="{0E0CC125-D6D1-4573-9B80-12C3D8B29A80}" srcOrd="0" destOrd="0" presId="urn:microsoft.com/office/officeart/2008/layout/HorizontalMultiLevelHierarchy"/>
    <dgm:cxn modelId="{9B80E9F6-D850-4311-831A-E95BCDEE71AC}" type="presOf" srcId="{36A7E2F0-52F9-462C-92F4-8E89D3176C5F}" destId="{C0426B37-2CC3-4F1D-A87D-D80EB32AB857}" srcOrd="1" destOrd="0" presId="urn:microsoft.com/office/officeart/2008/layout/HorizontalMultiLevelHierarchy"/>
    <dgm:cxn modelId="{609551F9-220E-47DD-A3D7-AA46B22D52B6}" srcId="{B82CCB28-A450-433B-8097-B8A81D25A035}" destId="{D72CCC58-482D-4CB2-9DE6-BD2BEEA28B72}" srcOrd="2" destOrd="0" parTransId="{36A7E2F0-52F9-462C-92F4-8E89D3176C5F}" sibTransId="{63FDDC73-EA00-453F-95B1-28E2FEDBDC7D}"/>
    <dgm:cxn modelId="{26C8D4F9-64F6-4B15-B640-733DB864F0F4}" srcId="{B82CCB28-A450-433B-8097-B8A81D25A035}" destId="{A8415E80-0C45-4582-8FB3-DC8F93E575CE}" srcOrd="0" destOrd="0" parTransId="{14879AA1-7FEE-440A-A0CB-29C2803FFBB1}" sibTransId="{9265D78F-F6E1-417F-A772-F2A5C4511A66}"/>
    <dgm:cxn modelId="{C66FDFFA-CDA7-4431-98A9-029AF5FE2AE4}" type="presOf" srcId="{A12D656C-9672-4B11-8D36-FF735DDB6973}" destId="{FAFEE5C8-3041-458C-BBD8-679877673B26}" srcOrd="0" destOrd="0" presId="urn:microsoft.com/office/officeart/2008/layout/HorizontalMultiLevelHierarchy"/>
    <dgm:cxn modelId="{2DF61DFC-7AEA-4077-B0CF-BC97BEDCDA4D}" type="presOf" srcId="{D3988862-9627-46F1-A298-1DD7C976FA2A}" destId="{246E583C-A253-4D9E-8D72-8D18957008B3}" srcOrd="0" destOrd="0" presId="urn:microsoft.com/office/officeart/2008/layout/HorizontalMultiLevelHierarchy"/>
    <dgm:cxn modelId="{1921DAFC-2812-49A4-BBAC-516AB76867E1}" srcId="{F105E724-805E-46E9-999B-00891D554DD9}" destId="{09F6173F-3C37-4C2C-8D4B-FB6C8713A028}" srcOrd="1" destOrd="0" parTransId="{9D0EEB71-EFDD-4668-A2A4-5F37CDC64FAC}" sibTransId="{6B1BF033-46D9-4C15-BE39-923F72E4BCBC}"/>
    <dgm:cxn modelId="{C71CF4FF-16D8-4744-BCE2-435112D0EC17}" srcId="{F105E724-805E-46E9-999B-00891D554DD9}" destId="{8DEBB55C-08C2-4B9E-B9B0-80419832A4E4}" srcOrd="0" destOrd="0" parTransId="{B101BD44-A231-49D1-98BF-0A3C07F744DD}" sibTransId="{A9DD3ECE-A1D2-4272-A27D-8CA8FAE64155}"/>
    <dgm:cxn modelId="{F0763C8C-F821-44A4-B3A8-7C309CCFBC87}" type="presParOf" srcId="{637DD5ED-E7C4-452F-B7A4-5AEA6F8E5725}" destId="{81C1AD8D-34A7-41AE-956E-35158D7337B7}" srcOrd="0" destOrd="0" presId="urn:microsoft.com/office/officeart/2008/layout/HorizontalMultiLevelHierarchy"/>
    <dgm:cxn modelId="{B003F6F6-CCA6-40DF-A770-A52AFFAB52A8}" type="presParOf" srcId="{81C1AD8D-34A7-41AE-956E-35158D7337B7}" destId="{FA1F5A41-115E-4555-A06A-ED3D6762D5DD}" srcOrd="0" destOrd="0" presId="urn:microsoft.com/office/officeart/2008/layout/HorizontalMultiLevelHierarchy"/>
    <dgm:cxn modelId="{49D71B93-605D-4C57-A77F-119E4EBBFF64}" type="presParOf" srcId="{81C1AD8D-34A7-41AE-956E-35158D7337B7}" destId="{6DAF0996-7427-484A-B87F-DA58593AD1AF}" srcOrd="1" destOrd="0" presId="urn:microsoft.com/office/officeart/2008/layout/HorizontalMultiLevelHierarchy"/>
    <dgm:cxn modelId="{B083CCDB-C468-4652-B1A6-E7EA8CF73841}" type="presParOf" srcId="{6DAF0996-7427-484A-B87F-DA58593AD1AF}" destId="{56FE6A40-861E-414B-8E66-7EE845065008}" srcOrd="0" destOrd="0" presId="urn:microsoft.com/office/officeart/2008/layout/HorizontalMultiLevelHierarchy"/>
    <dgm:cxn modelId="{FDF4BA61-7ABB-4739-B6BA-70F5CD45B103}" type="presParOf" srcId="{56FE6A40-861E-414B-8E66-7EE845065008}" destId="{DF6BE689-F2F1-418A-A7C4-AC7E105EEFE9}" srcOrd="0" destOrd="0" presId="urn:microsoft.com/office/officeart/2008/layout/HorizontalMultiLevelHierarchy"/>
    <dgm:cxn modelId="{762BDF13-DEED-4813-91B4-E27F9F847E78}" type="presParOf" srcId="{6DAF0996-7427-484A-B87F-DA58593AD1AF}" destId="{642B151A-54BE-458D-A34A-85503AC29AB7}" srcOrd="1" destOrd="0" presId="urn:microsoft.com/office/officeart/2008/layout/HorizontalMultiLevelHierarchy"/>
    <dgm:cxn modelId="{D782BCFB-7DD8-406E-A6AB-ABE0889F9C38}" type="presParOf" srcId="{642B151A-54BE-458D-A34A-85503AC29AB7}" destId="{24EDA40E-D6D1-4289-8F6A-D6FBF9484BAE}" srcOrd="0" destOrd="0" presId="urn:microsoft.com/office/officeart/2008/layout/HorizontalMultiLevelHierarchy"/>
    <dgm:cxn modelId="{18BD6C30-039E-46AE-8768-14B7B43BD9C6}" type="presParOf" srcId="{642B151A-54BE-458D-A34A-85503AC29AB7}" destId="{787808E3-E02A-40CF-B86F-B78DB2626A81}" srcOrd="1" destOrd="0" presId="urn:microsoft.com/office/officeart/2008/layout/HorizontalMultiLevelHierarchy"/>
    <dgm:cxn modelId="{C31140AF-E74F-4515-BD18-BD318FE36E82}" type="presParOf" srcId="{787808E3-E02A-40CF-B86F-B78DB2626A81}" destId="{246E583C-A253-4D9E-8D72-8D18957008B3}" srcOrd="0" destOrd="0" presId="urn:microsoft.com/office/officeart/2008/layout/HorizontalMultiLevelHierarchy"/>
    <dgm:cxn modelId="{79837ABD-26B7-45BE-B53E-03F4ACE35198}" type="presParOf" srcId="{246E583C-A253-4D9E-8D72-8D18957008B3}" destId="{C7257146-6EE0-4633-BD1A-46B3C63E68CF}" srcOrd="0" destOrd="0" presId="urn:microsoft.com/office/officeart/2008/layout/HorizontalMultiLevelHierarchy"/>
    <dgm:cxn modelId="{717D1D66-7E85-48C2-98C4-9DD600A22183}" type="presParOf" srcId="{787808E3-E02A-40CF-B86F-B78DB2626A81}" destId="{80466FDB-EFE7-4B1F-9D95-A0E74D4B829A}" srcOrd="1" destOrd="0" presId="urn:microsoft.com/office/officeart/2008/layout/HorizontalMultiLevelHierarchy"/>
    <dgm:cxn modelId="{B16877B6-9754-468D-8E8C-28768DE5F0E7}" type="presParOf" srcId="{80466FDB-EFE7-4B1F-9D95-A0E74D4B829A}" destId="{63D48B74-6C88-464F-B592-CCAE18D72F68}" srcOrd="0" destOrd="0" presId="urn:microsoft.com/office/officeart/2008/layout/HorizontalMultiLevelHierarchy"/>
    <dgm:cxn modelId="{87B331DF-E5C4-4CCD-98A7-6FB2D4155AEA}" type="presParOf" srcId="{80466FDB-EFE7-4B1F-9D95-A0E74D4B829A}" destId="{60D281D5-A268-4B24-BAFD-8F3D39A10CF1}" srcOrd="1" destOrd="0" presId="urn:microsoft.com/office/officeart/2008/layout/HorizontalMultiLevelHierarchy"/>
    <dgm:cxn modelId="{7A94F532-4768-4964-B5D4-428BAE8DF5B3}" type="presParOf" srcId="{60D281D5-A268-4B24-BAFD-8F3D39A10CF1}" destId="{03610307-AD27-464A-A869-8C0B10F6CB03}" srcOrd="0" destOrd="0" presId="urn:microsoft.com/office/officeart/2008/layout/HorizontalMultiLevelHierarchy"/>
    <dgm:cxn modelId="{BB1ADD72-9CC7-4F7D-910A-D796B634483F}" type="presParOf" srcId="{03610307-AD27-464A-A869-8C0B10F6CB03}" destId="{9B9C6F25-456C-407B-8629-1C0E0ECC4A12}" srcOrd="0" destOrd="0" presId="urn:microsoft.com/office/officeart/2008/layout/HorizontalMultiLevelHierarchy"/>
    <dgm:cxn modelId="{FCAF3ED6-9A82-4865-97A0-FD38CD55DC87}" type="presParOf" srcId="{60D281D5-A268-4B24-BAFD-8F3D39A10CF1}" destId="{E96F56BD-A860-41E3-A157-FBF183AE3DC6}" srcOrd="1" destOrd="0" presId="urn:microsoft.com/office/officeart/2008/layout/HorizontalMultiLevelHierarchy"/>
    <dgm:cxn modelId="{BE8D532A-6B0E-4D70-BEE6-79500FB3055A}" type="presParOf" srcId="{E96F56BD-A860-41E3-A157-FBF183AE3DC6}" destId="{EBEEC6E0-81E9-4588-A529-2F59F516A08C}" srcOrd="0" destOrd="0" presId="urn:microsoft.com/office/officeart/2008/layout/HorizontalMultiLevelHierarchy"/>
    <dgm:cxn modelId="{543C2CBD-224C-4EC5-8C35-8C93AB6BDF68}" type="presParOf" srcId="{E96F56BD-A860-41E3-A157-FBF183AE3DC6}" destId="{C1191F8C-C8B7-4255-AA4A-A99C4C8A6AF2}" srcOrd="1" destOrd="0" presId="urn:microsoft.com/office/officeart/2008/layout/HorizontalMultiLevelHierarchy"/>
    <dgm:cxn modelId="{8BC2B62B-F216-42BB-BB56-2A8212A2DE20}" type="presParOf" srcId="{60D281D5-A268-4B24-BAFD-8F3D39A10CF1}" destId="{BE131855-5950-4DCA-89AD-8B2D59465E73}" srcOrd="2" destOrd="0" presId="urn:microsoft.com/office/officeart/2008/layout/HorizontalMultiLevelHierarchy"/>
    <dgm:cxn modelId="{B94A7993-45E6-425D-8DC2-803F834E7FE3}" type="presParOf" srcId="{BE131855-5950-4DCA-89AD-8B2D59465E73}" destId="{13D5A17C-ACBE-443E-B771-BE628BD7476E}" srcOrd="0" destOrd="0" presId="urn:microsoft.com/office/officeart/2008/layout/HorizontalMultiLevelHierarchy"/>
    <dgm:cxn modelId="{42858F32-845C-4751-B757-AD3358FCF8CF}" type="presParOf" srcId="{60D281D5-A268-4B24-BAFD-8F3D39A10CF1}" destId="{DF144C31-E0A6-44AF-B737-6F599AFB9399}" srcOrd="3" destOrd="0" presId="urn:microsoft.com/office/officeart/2008/layout/HorizontalMultiLevelHierarchy"/>
    <dgm:cxn modelId="{3739BBCD-3808-4B75-BC14-F86A94CA104A}" type="presParOf" srcId="{DF144C31-E0A6-44AF-B737-6F599AFB9399}" destId="{13989C61-7C6A-4288-A1ED-068D7A80F4A5}" srcOrd="0" destOrd="0" presId="urn:microsoft.com/office/officeart/2008/layout/HorizontalMultiLevelHierarchy"/>
    <dgm:cxn modelId="{B1D84498-D8DC-4419-9E19-9AEBDA960516}" type="presParOf" srcId="{DF144C31-E0A6-44AF-B737-6F599AFB9399}" destId="{0583ECCA-380F-4A25-9688-13A70F5A2200}" srcOrd="1" destOrd="0" presId="urn:microsoft.com/office/officeart/2008/layout/HorizontalMultiLevelHierarchy"/>
    <dgm:cxn modelId="{071C59E5-8101-409A-95AE-8867E8B300D3}" type="presParOf" srcId="{787808E3-E02A-40CF-B86F-B78DB2626A81}" destId="{FAFEE5C8-3041-458C-BBD8-679877673B26}" srcOrd="2" destOrd="0" presId="urn:microsoft.com/office/officeart/2008/layout/HorizontalMultiLevelHierarchy"/>
    <dgm:cxn modelId="{DE5937B8-1ECB-4615-B7C7-9DDB2A9B0823}" type="presParOf" srcId="{FAFEE5C8-3041-458C-BBD8-679877673B26}" destId="{36AB34CB-7307-4DF2-93E5-391589DA4252}" srcOrd="0" destOrd="0" presId="urn:microsoft.com/office/officeart/2008/layout/HorizontalMultiLevelHierarchy"/>
    <dgm:cxn modelId="{F16E07ED-5198-4201-BB8A-8368C0C1D708}" type="presParOf" srcId="{787808E3-E02A-40CF-B86F-B78DB2626A81}" destId="{5B491D7A-7DC0-4335-83DA-12C19790B292}" srcOrd="3" destOrd="0" presId="urn:microsoft.com/office/officeart/2008/layout/HorizontalMultiLevelHierarchy"/>
    <dgm:cxn modelId="{A9C9DA17-69E3-4D07-B636-D0EC279887E0}" type="presParOf" srcId="{5B491D7A-7DC0-4335-83DA-12C19790B292}" destId="{0E0CC125-D6D1-4573-9B80-12C3D8B29A80}" srcOrd="0" destOrd="0" presId="urn:microsoft.com/office/officeart/2008/layout/HorizontalMultiLevelHierarchy"/>
    <dgm:cxn modelId="{AF3DC72B-4413-458F-8949-5A76B51C8894}" type="presParOf" srcId="{5B491D7A-7DC0-4335-83DA-12C19790B292}" destId="{348701D6-748C-4141-B69D-2589FF4AAE2B}" srcOrd="1" destOrd="0" presId="urn:microsoft.com/office/officeart/2008/layout/HorizontalMultiLevelHierarchy"/>
    <dgm:cxn modelId="{BAEC50C1-A83D-4207-81D0-C62E12D52728}" type="presParOf" srcId="{787808E3-E02A-40CF-B86F-B78DB2626A81}" destId="{FFF90BDD-7270-4EA1-B33E-E055EB8C57C6}" srcOrd="4" destOrd="0" presId="urn:microsoft.com/office/officeart/2008/layout/HorizontalMultiLevelHierarchy"/>
    <dgm:cxn modelId="{713F5A6D-B8D0-4849-ACED-95DEB2D3850D}" type="presParOf" srcId="{FFF90BDD-7270-4EA1-B33E-E055EB8C57C6}" destId="{AB8B9D25-3296-4501-A94D-B4A591F63247}" srcOrd="0" destOrd="0" presId="urn:microsoft.com/office/officeart/2008/layout/HorizontalMultiLevelHierarchy"/>
    <dgm:cxn modelId="{11338FDF-BF65-430D-A2CB-BCD506139255}" type="presParOf" srcId="{787808E3-E02A-40CF-B86F-B78DB2626A81}" destId="{6378A7A9-98CE-4961-89FD-09538420D27A}" srcOrd="5" destOrd="0" presId="urn:microsoft.com/office/officeart/2008/layout/HorizontalMultiLevelHierarchy"/>
    <dgm:cxn modelId="{E1722254-ADD0-4525-AF02-910B32E9737B}" type="presParOf" srcId="{6378A7A9-98CE-4961-89FD-09538420D27A}" destId="{1A195912-1ADA-4712-A7E4-E71796BA47C0}" srcOrd="0" destOrd="0" presId="urn:microsoft.com/office/officeart/2008/layout/HorizontalMultiLevelHierarchy"/>
    <dgm:cxn modelId="{395C55DE-0944-4CC3-88BA-6302C8261960}" type="presParOf" srcId="{6378A7A9-98CE-4961-89FD-09538420D27A}" destId="{04DFDD06-D19B-49D7-8DD0-84D52796C67F}" srcOrd="1" destOrd="0" presId="urn:microsoft.com/office/officeart/2008/layout/HorizontalMultiLevelHierarchy"/>
    <dgm:cxn modelId="{040EA80D-FC36-41DE-8748-20C4A6C68852}" type="presParOf" srcId="{04DFDD06-D19B-49D7-8DD0-84D52796C67F}" destId="{A2A9D0FD-1CFC-4EAF-83C4-A7C78DB9CE5C}" srcOrd="0" destOrd="0" presId="urn:microsoft.com/office/officeart/2008/layout/HorizontalMultiLevelHierarchy"/>
    <dgm:cxn modelId="{7EF0D84F-9EE8-4CAE-81B9-A38D1235C6D0}" type="presParOf" srcId="{A2A9D0FD-1CFC-4EAF-83C4-A7C78DB9CE5C}" destId="{7FCA12E6-48C3-45E9-B9C9-7E441813ABFE}" srcOrd="0" destOrd="0" presId="urn:microsoft.com/office/officeart/2008/layout/HorizontalMultiLevelHierarchy"/>
    <dgm:cxn modelId="{046C986F-5E8D-4BAB-85DE-A6E9BF84EABE}" type="presParOf" srcId="{04DFDD06-D19B-49D7-8DD0-84D52796C67F}" destId="{93619DCF-A84C-41FA-8842-4DCF7751A0A6}" srcOrd="1" destOrd="0" presId="urn:microsoft.com/office/officeart/2008/layout/HorizontalMultiLevelHierarchy"/>
    <dgm:cxn modelId="{A1761388-93F2-410B-9492-B850FB533A3B}" type="presParOf" srcId="{93619DCF-A84C-41FA-8842-4DCF7751A0A6}" destId="{99274974-6BD1-4108-8878-58E56DAED2AC}" srcOrd="0" destOrd="0" presId="urn:microsoft.com/office/officeart/2008/layout/HorizontalMultiLevelHierarchy"/>
    <dgm:cxn modelId="{09B99D62-B34E-4391-9135-32A5F8C29A5A}" type="presParOf" srcId="{93619DCF-A84C-41FA-8842-4DCF7751A0A6}" destId="{0C45D628-9EE6-4859-9FDB-33E3F7E89869}" srcOrd="1" destOrd="0" presId="urn:microsoft.com/office/officeart/2008/layout/HorizontalMultiLevelHierarchy"/>
    <dgm:cxn modelId="{D802ACF4-B37C-49C6-BE6F-5F15C3269819}" type="presParOf" srcId="{6DAF0996-7427-484A-B87F-DA58593AD1AF}" destId="{0AD23473-EBAC-444A-A7DB-0590ED3ED745}" srcOrd="2" destOrd="0" presId="urn:microsoft.com/office/officeart/2008/layout/HorizontalMultiLevelHierarchy"/>
    <dgm:cxn modelId="{8379F0C9-0D11-4750-9DD4-18221D000A5B}" type="presParOf" srcId="{0AD23473-EBAC-444A-A7DB-0590ED3ED745}" destId="{105B57B8-3D67-47FE-B058-F851076068CE}" srcOrd="0" destOrd="0" presId="urn:microsoft.com/office/officeart/2008/layout/HorizontalMultiLevelHierarchy"/>
    <dgm:cxn modelId="{95E95E59-E929-404E-BE6D-89236472ACC4}" type="presParOf" srcId="{6DAF0996-7427-484A-B87F-DA58593AD1AF}" destId="{6EB07647-CAA4-44E2-A4A7-CE454C671092}" srcOrd="3" destOrd="0" presId="urn:microsoft.com/office/officeart/2008/layout/HorizontalMultiLevelHierarchy"/>
    <dgm:cxn modelId="{8B458C5A-8080-40DE-BF7B-31E19B58AD75}" type="presParOf" srcId="{6EB07647-CAA4-44E2-A4A7-CE454C671092}" destId="{C101CA10-F3E8-413F-8B35-5E13926C5D2A}" srcOrd="0" destOrd="0" presId="urn:microsoft.com/office/officeart/2008/layout/HorizontalMultiLevelHierarchy"/>
    <dgm:cxn modelId="{8F846CE8-0E26-4B11-B5A4-1531906285A2}" type="presParOf" srcId="{6EB07647-CAA4-44E2-A4A7-CE454C671092}" destId="{778F4627-9D75-49DA-B204-4AAED26A1BAC}" srcOrd="1" destOrd="0" presId="urn:microsoft.com/office/officeart/2008/layout/HorizontalMultiLevelHierarchy"/>
    <dgm:cxn modelId="{FA4182E8-301C-47A0-A83D-D13B915924E4}" type="presParOf" srcId="{778F4627-9D75-49DA-B204-4AAED26A1BAC}" destId="{D0B70C05-C118-41F3-9B4C-E292BDC8AC8F}" srcOrd="0" destOrd="0" presId="urn:microsoft.com/office/officeart/2008/layout/HorizontalMultiLevelHierarchy"/>
    <dgm:cxn modelId="{69B9C886-603C-4CB9-BAD1-6110AC90FDF7}" type="presParOf" srcId="{D0B70C05-C118-41F3-9B4C-E292BDC8AC8F}" destId="{A41F3FB0-26AC-4E08-8544-8D7901EC8A64}" srcOrd="0" destOrd="0" presId="urn:microsoft.com/office/officeart/2008/layout/HorizontalMultiLevelHierarchy"/>
    <dgm:cxn modelId="{4CD5269E-13D2-4D55-8671-FCB32C50A4DC}" type="presParOf" srcId="{778F4627-9D75-49DA-B204-4AAED26A1BAC}" destId="{8F71E3E2-8D31-465E-813F-984FF342CA2F}" srcOrd="1" destOrd="0" presId="urn:microsoft.com/office/officeart/2008/layout/HorizontalMultiLevelHierarchy"/>
    <dgm:cxn modelId="{8326F4B5-FFC8-4EE0-BB3F-148A68D0B624}" type="presParOf" srcId="{8F71E3E2-8D31-465E-813F-984FF342CA2F}" destId="{92C729DE-EF5D-4CA4-8471-7DC90F2BCF41}" srcOrd="0" destOrd="0" presId="urn:microsoft.com/office/officeart/2008/layout/HorizontalMultiLevelHierarchy"/>
    <dgm:cxn modelId="{7D5BE7AC-3A7C-4817-A780-F0DF38EE6EE9}" type="presParOf" srcId="{8F71E3E2-8D31-465E-813F-984FF342CA2F}" destId="{27D41795-70AC-44ED-A380-E9B67E4615CA}" srcOrd="1" destOrd="0" presId="urn:microsoft.com/office/officeart/2008/layout/HorizontalMultiLevelHierarchy"/>
    <dgm:cxn modelId="{C2FF6425-10F3-4C17-B247-E0D42BB0D56E}" type="presParOf" srcId="{27D41795-70AC-44ED-A380-E9B67E4615CA}" destId="{EBB6E4C9-B276-4E95-BA63-6CAB648789BA}" srcOrd="0" destOrd="0" presId="urn:microsoft.com/office/officeart/2008/layout/HorizontalMultiLevelHierarchy"/>
    <dgm:cxn modelId="{B5E53B14-436C-4920-9E51-3BD28B73B513}" type="presParOf" srcId="{EBB6E4C9-B276-4E95-BA63-6CAB648789BA}" destId="{B0525A31-400C-4DE3-A994-B0D6388DCEDE}" srcOrd="0" destOrd="0" presId="urn:microsoft.com/office/officeart/2008/layout/HorizontalMultiLevelHierarchy"/>
    <dgm:cxn modelId="{5BCB3C37-4F33-4868-8B46-5C9BE4025D52}" type="presParOf" srcId="{27D41795-70AC-44ED-A380-E9B67E4615CA}" destId="{39264E88-94BE-4117-AEEF-BA528A3CAC77}" srcOrd="1" destOrd="0" presId="urn:microsoft.com/office/officeart/2008/layout/HorizontalMultiLevelHierarchy"/>
    <dgm:cxn modelId="{51F1C789-4AC0-4928-9D6D-21B9DAC918AD}" type="presParOf" srcId="{39264E88-94BE-4117-AEEF-BA528A3CAC77}" destId="{8CBE48D5-5132-4831-831B-CFDB60BEE35B}" srcOrd="0" destOrd="0" presId="urn:microsoft.com/office/officeart/2008/layout/HorizontalMultiLevelHierarchy"/>
    <dgm:cxn modelId="{52790F0A-2AD0-49B0-A5D0-BE32EF3E1553}" type="presParOf" srcId="{39264E88-94BE-4117-AEEF-BA528A3CAC77}" destId="{291EF35C-0B2D-4189-9837-69FBEB4F7700}" srcOrd="1" destOrd="0" presId="urn:microsoft.com/office/officeart/2008/layout/HorizontalMultiLevelHierarchy"/>
    <dgm:cxn modelId="{39A04B6F-032C-4FB4-B19C-9B27D937141A}" type="presParOf" srcId="{27D41795-70AC-44ED-A380-E9B67E4615CA}" destId="{B03BDD28-89B2-435D-9324-1B9D4F861FC8}" srcOrd="2" destOrd="0" presId="urn:microsoft.com/office/officeart/2008/layout/HorizontalMultiLevelHierarchy"/>
    <dgm:cxn modelId="{300156EC-67C7-40FC-BA06-46AF799ABE26}" type="presParOf" srcId="{B03BDD28-89B2-435D-9324-1B9D4F861FC8}" destId="{72DF511B-D58B-4F2D-9D6A-642A9CC9ED16}" srcOrd="0" destOrd="0" presId="urn:microsoft.com/office/officeart/2008/layout/HorizontalMultiLevelHierarchy"/>
    <dgm:cxn modelId="{2612960F-C99A-420B-87D1-B1A3E5D47C2E}" type="presParOf" srcId="{27D41795-70AC-44ED-A380-E9B67E4615CA}" destId="{CA9B692E-D1A1-4F88-9FD7-488B30441B29}" srcOrd="3" destOrd="0" presId="urn:microsoft.com/office/officeart/2008/layout/HorizontalMultiLevelHierarchy"/>
    <dgm:cxn modelId="{22318D2A-E39A-4E3E-92AA-9436F9D2A4F3}" type="presParOf" srcId="{CA9B692E-D1A1-4F88-9FD7-488B30441B29}" destId="{BB559002-1BA6-408F-BB59-D332613387CF}" srcOrd="0" destOrd="0" presId="urn:microsoft.com/office/officeart/2008/layout/HorizontalMultiLevelHierarchy"/>
    <dgm:cxn modelId="{BFC84147-B6C0-4A1B-B3F6-00052C2AC61F}" type="presParOf" srcId="{CA9B692E-D1A1-4F88-9FD7-488B30441B29}" destId="{1315403C-EA42-4CE0-8FDA-E7B9ABB34679}" srcOrd="1" destOrd="0" presId="urn:microsoft.com/office/officeart/2008/layout/HorizontalMultiLevelHierarchy"/>
    <dgm:cxn modelId="{CBADF3E3-5382-4ACF-AB56-2897F2FEF93C}" type="presParOf" srcId="{778F4627-9D75-49DA-B204-4AAED26A1BAC}" destId="{FB6FCA06-9A81-4CBD-BA63-0F0C97E8F5B7}" srcOrd="2" destOrd="0" presId="urn:microsoft.com/office/officeart/2008/layout/HorizontalMultiLevelHierarchy"/>
    <dgm:cxn modelId="{9FCDFDFB-B1E2-40BD-99EE-F564895616AC}" type="presParOf" srcId="{FB6FCA06-9A81-4CBD-BA63-0F0C97E8F5B7}" destId="{FCA0B5A1-6A2C-42CE-9C6E-52D047478C6F}" srcOrd="0" destOrd="0" presId="urn:microsoft.com/office/officeart/2008/layout/HorizontalMultiLevelHierarchy"/>
    <dgm:cxn modelId="{F70DCC2F-9FE2-40CD-92EE-4AECDDD538A8}" type="presParOf" srcId="{778F4627-9D75-49DA-B204-4AAED26A1BAC}" destId="{B9B37670-0751-4C34-9EBA-6B5ED064C00A}" srcOrd="3" destOrd="0" presId="urn:microsoft.com/office/officeart/2008/layout/HorizontalMultiLevelHierarchy"/>
    <dgm:cxn modelId="{FBEC2B53-1763-45BA-AB67-EA2D940A82F8}" type="presParOf" srcId="{B9B37670-0751-4C34-9EBA-6B5ED064C00A}" destId="{74988307-18C5-451B-B5B2-88B222C27650}" srcOrd="0" destOrd="0" presId="urn:microsoft.com/office/officeart/2008/layout/HorizontalMultiLevelHierarchy"/>
    <dgm:cxn modelId="{B71671FA-47A4-44F7-BAF5-AFCE84080169}" type="presParOf" srcId="{B9B37670-0751-4C34-9EBA-6B5ED064C00A}" destId="{3BB9B8E5-1C7A-4012-A8AD-ECEEDF83C069}" srcOrd="1" destOrd="0" presId="urn:microsoft.com/office/officeart/2008/layout/HorizontalMultiLevelHierarchy"/>
    <dgm:cxn modelId="{D220A574-DACE-4DA9-9409-9B2FC7DCA7C5}" type="presParOf" srcId="{3BB9B8E5-1C7A-4012-A8AD-ECEEDF83C069}" destId="{F89E7791-60A4-4571-9CD1-E71D89A26D2C}" srcOrd="0" destOrd="0" presId="urn:microsoft.com/office/officeart/2008/layout/HorizontalMultiLevelHierarchy"/>
    <dgm:cxn modelId="{21639FAE-D4C5-406B-8ABD-9B22CBBAD0E3}" type="presParOf" srcId="{F89E7791-60A4-4571-9CD1-E71D89A26D2C}" destId="{CD496024-5830-42D0-A0EF-76EEE7EB14B1}" srcOrd="0" destOrd="0" presId="urn:microsoft.com/office/officeart/2008/layout/HorizontalMultiLevelHierarchy"/>
    <dgm:cxn modelId="{B602A3EF-86C8-4468-A7AB-8E4839B4EEA1}" type="presParOf" srcId="{3BB9B8E5-1C7A-4012-A8AD-ECEEDF83C069}" destId="{0148FC85-7183-4D27-97B4-1398713111F9}" srcOrd="1" destOrd="0" presId="urn:microsoft.com/office/officeart/2008/layout/HorizontalMultiLevelHierarchy"/>
    <dgm:cxn modelId="{59588BE6-4A0A-4670-BD52-4EB9BBB54E5B}" type="presParOf" srcId="{0148FC85-7183-4D27-97B4-1398713111F9}" destId="{0B98D964-0E8B-4A2E-A6B9-239F918DB1CA}" srcOrd="0" destOrd="0" presId="urn:microsoft.com/office/officeart/2008/layout/HorizontalMultiLevelHierarchy"/>
    <dgm:cxn modelId="{7152790E-5265-4ED1-864F-03358B110A20}" type="presParOf" srcId="{0148FC85-7183-4D27-97B4-1398713111F9}" destId="{AB89D639-9BE7-41FC-A473-C3C8090D6677}" srcOrd="1" destOrd="0" presId="urn:microsoft.com/office/officeart/2008/layout/HorizontalMultiLevelHierarchy"/>
    <dgm:cxn modelId="{1D0E7496-C35F-4906-8919-C5C58EC2DC58}" type="presParOf" srcId="{3BB9B8E5-1C7A-4012-A8AD-ECEEDF83C069}" destId="{1442CD8A-FD35-49BC-9927-7D6C4F2F7E6C}" srcOrd="2" destOrd="0" presId="urn:microsoft.com/office/officeart/2008/layout/HorizontalMultiLevelHierarchy"/>
    <dgm:cxn modelId="{7FB176B6-409A-4894-8C40-B195467E7B73}" type="presParOf" srcId="{1442CD8A-FD35-49BC-9927-7D6C4F2F7E6C}" destId="{477F9F90-172D-4046-BC48-9C2B81CA4528}" srcOrd="0" destOrd="0" presId="urn:microsoft.com/office/officeart/2008/layout/HorizontalMultiLevelHierarchy"/>
    <dgm:cxn modelId="{C84CCF5B-01B6-47C7-9598-E3D638548042}" type="presParOf" srcId="{3BB9B8E5-1C7A-4012-A8AD-ECEEDF83C069}" destId="{028C4F74-FF5B-439E-A657-854ACA2E3656}" srcOrd="3" destOrd="0" presId="urn:microsoft.com/office/officeart/2008/layout/HorizontalMultiLevelHierarchy"/>
    <dgm:cxn modelId="{8E501C83-C668-4AF5-945D-945CA92BD33D}" type="presParOf" srcId="{028C4F74-FF5B-439E-A657-854ACA2E3656}" destId="{F7D56383-3D32-41C0-9D71-0BF5328F026D}" srcOrd="0" destOrd="0" presId="urn:microsoft.com/office/officeart/2008/layout/HorizontalMultiLevelHierarchy"/>
    <dgm:cxn modelId="{55C5821E-AB87-4735-944D-BF6FE2D26C59}" type="presParOf" srcId="{028C4F74-FF5B-439E-A657-854ACA2E3656}" destId="{A1C34874-C7DE-4B3E-AC6D-2C04D4DA9165}" srcOrd="1" destOrd="0" presId="urn:microsoft.com/office/officeart/2008/layout/HorizontalMultiLevelHierarchy"/>
    <dgm:cxn modelId="{5B335383-B0CB-4443-BF1D-62589F061BF8}" type="presParOf" srcId="{778F4627-9D75-49DA-B204-4AAED26A1BAC}" destId="{03764D60-26E7-43E9-87C2-A952FE5ADEC1}" srcOrd="4" destOrd="0" presId="urn:microsoft.com/office/officeart/2008/layout/HorizontalMultiLevelHierarchy"/>
    <dgm:cxn modelId="{0CA435EB-4486-4A0A-B539-F153050F81E8}" type="presParOf" srcId="{03764D60-26E7-43E9-87C2-A952FE5ADEC1}" destId="{7B29CAC1-D47F-4D13-B282-8AF085C26135}" srcOrd="0" destOrd="0" presId="urn:microsoft.com/office/officeart/2008/layout/HorizontalMultiLevelHierarchy"/>
    <dgm:cxn modelId="{8B23544E-16FA-41F3-823A-9DFF01E5A5D1}" type="presParOf" srcId="{778F4627-9D75-49DA-B204-4AAED26A1BAC}" destId="{9493287F-4149-488B-B94A-8E8FB3B87BB1}" srcOrd="5" destOrd="0" presId="urn:microsoft.com/office/officeart/2008/layout/HorizontalMultiLevelHierarchy"/>
    <dgm:cxn modelId="{F20EC3C9-7A2B-4216-86B5-EA0852A15D34}" type="presParOf" srcId="{9493287F-4149-488B-B94A-8E8FB3B87BB1}" destId="{8706CA7E-5A13-4E80-B9D3-D6F828FC3091}" srcOrd="0" destOrd="0" presId="urn:microsoft.com/office/officeart/2008/layout/HorizontalMultiLevelHierarchy"/>
    <dgm:cxn modelId="{63B38690-6C36-4D74-B99C-58571117E6AB}" type="presParOf" srcId="{9493287F-4149-488B-B94A-8E8FB3B87BB1}" destId="{58C3AA78-F09E-4A6D-9FEE-243C5947DC9A}" srcOrd="1" destOrd="0" presId="urn:microsoft.com/office/officeart/2008/layout/HorizontalMultiLevelHierarchy"/>
    <dgm:cxn modelId="{BB2C8E05-749D-4516-AB0F-C860D52C635C}" type="presParOf" srcId="{58C3AA78-F09E-4A6D-9FEE-243C5947DC9A}" destId="{358A8619-6623-4538-9941-5BC234978260}" srcOrd="0" destOrd="0" presId="urn:microsoft.com/office/officeart/2008/layout/HorizontalMultiLevelHierarchy"/>
    <dgm:cxn modelId="{EA111576-41D8-444C-AFBE-7D32FCA9572E}" type="presParOf" srcId="{358A8619-6623-4538-9941-5BC234978260}" destId="{A5F43C2F-B5F9-4A5E-8509-392DD04B0FDE}" srcOrd="0" destOrd="0" presId="urn:microsoft.com/office/officeart/2008/layout/HorizontalMultiLevelHierarchy"/>
    <dgm:cxn modelId="{277EA850-71CA-45A5-8F92-79F8580EF47E}" type="presParOf" srcId="{58C3AA78-F09E-4A6D-9FEE-243C5947DC9A}" destId="{90E7D253-4C8C-482A-B0D6-D8C01451CFEF}" srcOrd="1" destOrd="0" presId="urn:microsoft.com/office/officeart/2008/layout/HorizontalMultiLevelHierarchy"/>
    <dgm:cxn modelId="{9ADD55E3-7A7F-441C-93C0-46B75C866B5B}" type="presParOf" srcId="{90E7D253-4C8C-482A-B0D6-D8C01451CFEF}" destId="{48963677-E9F3-4EE8-BB77-48782F6C671E}" srcOrd="0" destOrd="0" presId="urn:microsoft.com/office/officeart/2008/layout/HorizontalMultiLevelHierarchy"/>
    <dgm:cxn modelId="{F2AB9023-A7A1-4FC5-923A-49EF3F7B60C1}" type="presParOf" srcId="{90E7D253-4C8C-482A-B0D6-D8C01451CFEF}" destId="{8A1A6041-82E5-4934-9CDC-F8DA8F5DCF40}" srcOrd="1" destOrd="0" presId="urn:microsoft.com/office/officeart/2008/layout/HorizontalMultiLevelHierarchy"/>
    <dgm:cxn modelId="{7DFD2BE3-DF28-4E94-A28C-4DAFE566A1E0}" type="presParOf" srcId="{6DAF0996-7427-484A-B87F-DA58593AD1AF}" destId="{C1C3A3B8-0CA8-4EE4-BA8C-360D1B3925AB}" srcOrd="4" destOrd="0" presId="urn:microsoft.com/office/officeart/2008/layout/HorizontalMultiLevelHierarchy"/>
    <dgm:cxn modelId="{680E9998-F015-44CF-91D9-5EE5B562C47C}" type="presParOf" srcId="{C1C3A3B8-0CA8-4EE4-BA8C-360D1B3925AB}" destId="{C0426B37-2CC3-4F1D-A87D-D80EB32AB857}" srcOrd="0" destOrd="0" presId="urn:microsoft.com/office/officeart/2008/layout/HorizontalMultiLevelHierarchy"/>
    <dgm:cxn modelId="{8C466CC4-631E-4D13-B38A-7D64D755550D}" type="presParOf" srcId="{6DAF0996-7427-484A-B87F-DA58593AD1AF}" destId="{E0D106EA-627F-4F2D-8564-558578021536}" srcOrd="5" destOrd="0" presId="urn:microsoft.com/office/officeart/2008/layout/HorizontalMultiLevelHierarchy"/>
    <dgm:cxn modelId="{867D76ED-6B1E-4221-AEFA-8427743DA749}" type="presParOf" srcId="{E0D106EA-627F-4F2D-8564-558578021536}" destId="{7C324DE8-9F03-48D6-83F7-7EDE324401F1}" srcOrd="0" destOrd="0" presId="urn:microsoft.com/office/officeart/2008/layout/HorizontalMultiLevelHierarchy"/>
    <dgm:cxn modelId="{922A8716-449A-4F8A-A28D-6CF64A2EE9BF}" type="presParOf" srcId="{E0D106EA-627F-4F2D-8564-558578021536}" destId="{61194165-3124-4CA7-BA06-9A57D423D422}" srcOrd="1" destOrd="0" presId="urn:microsoft.com/office/officeart/2008/layout/HorizontalMultiLevelHierarchy"/>
    <dgm:cxn modelId="{BEFD0D7A-699A-4347-906E-1E6AB8BFA9CB}" type="presParOf" srcId="{61194165-3124-4CA7-BA06-9A57D423D422}" destId="{F53B00F2-EC3E-4AE6-BC2D-FE87C9B51F8C}" srcOrd="0" destOrd="0" presId="urn:microsoft.com/office/officeart/2008/layout/HorizontalMultiLevelHierarchy"/>
    <dgm:cxn modelId="{8C3C8C95-719F-4583-9CB3-4E5865262EA2}" type="presParOf" srcId="{F53B00F2-EC3E-4AE6-BC2D-FE87C9B51F8C}" destId="{1003CA8A-B731-4AC3-A223-652492E63179}" srcOrd="0" destOrd="0" presId="urn:microsoft.com/office/officeart/2008/layout/HorizontalMultiLevelHierarchy"/>
    <dgm:cxn modelId="{3E6901E3-553E-401B-9671-7F101E2CA9EC}" type="presParOf" srcId="{61194165-3124-4CA7-BA06-9A57D423D422}" destId="{2F8A7525-92DC-4FD5-B499-50DA8FDF65E4}" srcOrd="1" destOrd="0" presId="urn:microsoft.com/office/officeart/2008/layout/HorizontalMultiLevelHierarchy"/>
    <dgm:cxn modelId="{2E85D6DA-08A6-4AF3-A36C-44AB3FC03E75}" type="presParOf" srcId="{2F8A7525-92DC-4FD5-B499-50DA8FDF65E4}" destId="{ECD42A47-7DEE-4633-91C4-907614E1B362}" srcOrd="0" destOrd="0" presId="urn:microsoft.com/office/officeart/2008/layout/HorizontalMultiLevelHierarchy"/>
    <dgm:cxn modelId="{90F15443-EC5A-4B02-BC1A-516D85941584}" type="presParOf" srcId="{2F8A7525-92DC-4FD5-B499-50DA8FDF65E4}" destId="{B7711A0D-30B7-4939-AA2F-4711F593E0C2}" srcOrd="1" destOrd="0" presId="urn:microsoft.com/office/officeart/2008/layout/HorizontalMultiLevelHierarchy"/>
    <dgm:cxn modelId="{D6BF2204-F0D5-4D19-8971-184A05C62A31}" type="presParOf" srcId="{61194165-3124-4CA7-BA06-9A57D423D422}" destId="{9FACB7A1-22F6-4258-82E4-157C16A9B6DB}" srcOrd="2" destOrd="0" presId="urn:microsoft.com/office/officeart/2008/layout/HorizontalMultiLevelHierarchy"/>
    <dgm:cxn modelId="{02B49DBB-4B64-4E98-B117-3D93784EC564}" type="presParOf" srcId="{9FACB7A1-22F6-4258-82E4-157C16A9B6DB}" destId="{8AFD5793-281C-4536-A443-413BE17084B8}" srcOrd="0" destOrd="0" presId="urn:microsoft.com/office/officeart/2008/layout/HorizontalMultiLevelHierarchy"/>
    <dgm:cxn modelId="{120318D1-5271-44D3-AD1B-F782F46FB337}" type="presParOf" srcId="{61194165-3124-4CA7-BA06-9A57D423D422}" destId="{D16BE17E-7C33-4794-B8B4-EC62E9714C76}" srcOrd="3" destOrd="0" presId="urn:microsoft.com/office/officeart/2008/layout/HorizontalMultiLevelHierarchy"/>
    <dgm:cxn modelId="{C95A2B7B-CD27-4C44-8F1C-E054D25D11F0}" type="presParOf" srcId="{D16BE17E-7C33-4794-B8B4-EC62E9714C76}" destId="{6A3427E1-A3C2-4768-8A0C-034702D2C42C}" srcOrd="0" destOrd="0" presId="urn:microsoft.com/office/officeart/2008/layout/HorizontalMultiLevelHierarchy"/>
    <dgm:cxn modelId="{28A84EEE-0052-426D-A770-55440742729C}" type="presParOf" srcId="{D16BE17E-7C33-4794-B8B4-EC62E9714C76}" destId="{9D4585AE-CD68-4931-885A-568A8163F9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CB7A1-22F6-4258-82E4-157C16A9B6DB}">
      <dsp:nvSpPr>
        <dsp:cNvPr id="0" name=""/>
        <dsp:cNvSpPr/>
      </dsp:nvSpPr>
      <dsp:spPr>
        <a:xfrm>
          <a:off x="3793278" y="4796753"/>
          <a:ext cx="267766" cy="255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883" y="0"/>
              </a:lnTo>
              <a:lnTo>
                <a:pt x="133883" y="255113"/>
              </a:lnTo>
              <a:lnTo>
                <a:pt x="267766" y="255113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917915" y="4915063"/>
        <a:ext cx="18492" cy="18492"/>
      </dsp:txXfrm>
    </dsp:sp>
    <dsp:sp modelId="{F53B00F2-EC3E-4AE6-BC2D-FE87C9B51F8C}">
      <dsp:nvSpPr>
        <dsp:cNvPr id="0" name=""/>
        <dsp:cNvSpPr/>
      </dsp:nvSpPr>
      <dsp:spPr>
        <a:xfrm>
          <a:off x="3793278" y="4541640"/>
          <a:ext cx="267766" cy="255113"/>
        </a:xfrm>
        <a:custGeom>
          <a:avLst/>
          <a:gdLst/>
          <a:ahLst/>
          <a:cxnLst/>
          <a:rect l="0" t="0" r="0" b="0"/>
          <a:pathLst>
            <a:path>
              <a:moveTo>
                <a:pt x="0" y="255113"/>
              </a:moveTo>
              <a:lnTo>
                <a:pt x="133883" y="255113"/>
              </a:lnTo>
              <a:lnTo>
                <a:pt x="133883" y="0"/>
              </a:lnTo>
              <a:lnTo>
                <a:pt x="267766" y="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917915" y="4659950"/>
        <a:ext cx="18492" cy="18492"/>
      </dsp:txXfrm>
    </dsp:sp>
    <dsp:sp modelId="{C1C3A3B8-0CA8-4EE4-BA8C-360D1B3925AB}">
      <dsp:nvSpPr>
        <dsp:cNvPr id="0" name=""/>
        <dsp:cNvSpPr/>
      </dsp:nvSpPr>
      <dsp:spPr>
        <a:xfrm>
          <a:off x="2186678" y="2883405"/>
          <a:ext cx="267766" cy="1913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883" y="0"/>
              </a:lnTo>
              <a:lnTo>
                <a:pt x="133883" y="1913348"/>
              </a:lnTo>
              <a:lnTo>
                <a:pt x="267766" y="1913348"/>
              </a:lnTo>
            </a:path>
          </a:pathLst>
        </a:cu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2272261" y="3791779"/>
        <a:ext cx="96599" cy="96599"/>
      </dsp:txXfrm>
    </dsp:sp>
    <dsp:sp modelId="{358A8619-6623-4538-9941-5BC234978260}">
      <dsp:nvSpPr>
        <dsp:cNvPr id="0" name=""/>
        <dsp:cNvSpPr/>
      </dsp:nvSpPr>
      <dsp:spPr>
        <a:xfrm>
          <a:off x="5399878" y="3985693"/>
          <a:ext cx="2677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7766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27067" y="4024719"/>
        <a:ext cx="13388" cy="13388"/>
      </dsp:txXfrm>
    </dsp:sp>
    <dsp:sp modelId="{03764D60-26E7-43E9-87C2-A952FE5ADEC1}">
      <dsp:nvSpPr>
        <dsp:cNvPr id="0" name=""/>
        <dsp:cNvSpPr/>
      </dsp:nvSpPr>
      <dsp:spPr>
        <a:xfrm>
          <a:off x="3793278" y="3138518"/>
          <a:ext cx="267766" cy="892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883" y="0"/>
              </a:lnTo>
              <a:lnTo>
                <a:pt x="133883" y="892895"/>
              </a:lnTo>
              <a:lnTo>
                <a:pt x="267766" y="892895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903857" y="3561661"/>
        <a:ext cx="46609" cy="46609"/>
      </dsp:txXfrm>
    </dsp:sp>
    <dsp:sp modelId="{1442CD8A-FD35-49BC-9927-7D6C4F2F7E6C}">
      <dsp:nvSpPr>
        <dsp:cNvPr id="0" name=""/>
        <dsp:cNvSpPr/>
      </dsp:nvSpPr>
      <dsp:spPr>
        <a:xfrm>
          <a:off x="5399878" y="3266074"/>
          <a:ext cx="267766" cy="255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883" y="0"/>
              </a:lnTo>
              <a:lnTo>
                <a:pt x="133883" y="255113"/>
              </a:lnTo>
              <a:lnTo>
                <a:pt x="267766" y="255113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24515" y="3384385"/>
        <a:ext cx="18492" cy="18492"/>
      </dsp:txXfrm>
    </dsp:sp>
    <dsp:sp modelId="{F89E7791-60A4-4571-9CD1-E71D89A26D2C}">
      <dsp:nvSpPr>
        <dsp:cNvPr id="0" name=""/>
        <dsp:cNvSpPr/>
      </dsp:nvSpPr>
      <dsp:spPr>
        <a:xfrm>
          <a:off x="5399878" y="3010961"/>
          <a:ext cx="267766" cy="255113"/>
        </a:xfrm>
        <a:custGeom>
          <a:avLst/>
          <a:gdLst/>
          <a:ahLst/>
          <a:cxnLst/>
          <a:rect l="0" t="0" r="0" b="0"/>
          <a:pathLst>
            <a:path>
              <a:moveTo>
                <a:pt x="0" y="255113"/>
              </a:moveTo>
              <a:lnTo>
                <a:pt x="133883" y="255113"/>
              </a:lnTo>
              <a:lnTo>
                <a:pt x="133883" y="0"/>
              </a:lnTo>
              <a:lnTo>
                <a:pt x="267766" y="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24515" y="3129272"/>
        <a:ext cx="18492" cy="18492"/>
      </dsp:txXfrm>
    </dsp:sp>
    <dsp:sp modelId="{FB6FCA06-9A81-4CBD-BA63-0F0C97E8F5B7}">
      <dsp:nvSpPr>
        <dsp:cNvPr id="0" name=""/>
        <dsp:cNvSpPr/>
      </dsp:nvSpPr>
      <dsp:spPr>
        <a:xfrm>
          <a:off x="3793278" y="3138518"/>
          <a:ext cx="267766" cy="1275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883" y="0"/>
              </a:lnTo>
              <a:lnTo>
                <a:pt x="133883" y="127556"/>
              </a:lnTo>
              <a:lnTo>
                <a:pt x="267766" y="127556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919746" y="3194881"/>
        <a:ext cx="14829" cy="14829"/>
      </dsp:txXfrm>
    </dsp:sp>
    <dsp:sp modelId="{B03BDD28-89B2-435D-9324-1B9D4F861FC8}">
      <dsp:nvSpPr>
        <dsp:cNvPr id="0" name=""/>
        <dsp:cNvSpPr/>
      </dsp:nvSpPr>
      <dsp:spPr>
        <a:xfrm>
          <a:off x="5399878" y="2245622"/>
          <a:ext cx="267766" cy="255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883" y="0"/>
              </a:lnTo>
              <a:lnTo>
                <a:pt x="133883" y="255113"/>
              </a:lnTo>
              <a:lnTo>
                <a:pt x="267766" y="255113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24515" y="2363932"/>
        <a:ext cx="18492" cy="18492"/>
      </dsp:txXfrm>
    </dsp:sp>
    <dsp:sp modelId="{EBB6E4C9-B276-4E95-BA63-6CAB648789BA}">
      <dsp:nvSpPr>
        <dsp:cNvPr id="0" name=""/>
        <dsp:cNvSpPr/>
      </dsp:nvSpPr>
      <dsp:spPr>
        <a:xfrm>
          <a:off x="5399878" y="1990509"/>
          <a:ext cx="267766" cy="255113"/>
        </a:xfrm>
        <a:custGeom>
          <a:avLst/>
          <a:gdLst/>
          <a:ahLst/>
          <a:cxnLst/>
          <a:rect l="0" t="0" r="0" b="0"/>
          <a:pathLst>
            <a:path>
              <a:moveTo>
                <a:pt x="0" y="255113"/>
              </a:moveTo>
              <a:lnTo>
                <a:pt x="133883" y="255113"/>
              </a:lnTo>
              <a:lnTo>
                <a:pt x="133883" y="0"/>
              </a:lnTo>
              <a:lnTo>
                <a:pt x="267766" y="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24515" y="2108819"/>
        <a:ext cx="18492" cy="18492"/>
      </dsp:txXfrm>
    </dsp:sp>
    <dsp:sp modelId="{D0B70C05-C118-41F3-9B4C-E292BDC8AC8F}">
      <dsp:nvSpPr>
        <dsp:cNvPr id="0" name=""/>
        <dsp:cNvSpPr/>
      </dsp:nvSpPr>
      <dsp:spPr>
        <a:xfrm>
          <a:off x="3793278" y="2245622"/>
          <a:ext cx="267766" cy="892895"/>
        </a:xfrm>
        <a:custGeom>
          <a:avLst/>
          <a:gdLst/>
          <a:ahLst/>
          <a:cxnLst/>
          <a:rect l="0" t="0" r="0" b="0"/>
          <a:pathLst>
            <a:path>
              <a:moveTo>
                <a:pt x="0" y="892895"/>
              </a:moveTo>
              <a:lnTo>
                <a:pt x="133883" y="892895"/>
              </a:lnTo>
              <a:lnTo>
                <a:pt x="133883" y="0"/>
              </a:lnTo>
              <a:lnTo>
                <a:pt x="267766" y="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903857" y="2668765"/>
        <a:ext cx="46609" cy="46609"/>
      </dsp:txXfrm>
    </dsp:sp>
    <dsp:sp modelId="{0AD23473-EBAC-444A-A7DB-0590ED3ED745}">
      <dsp:nvSpPr>
        <dsp:cNvPr id="0" name=""/>
        <dsp:cNvSpPr/>
      </dsp:nvSpPr>
      <dsp:spPr>
        <a:xfrm>
          <a:off x="2186678" y="2883405"/>
          <a:ext cx="267766" cy="255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883" y="0"/>
              </a:lnTo>
              <a:lnTo>
                <a:pt x="133883" y="255113"/>
              </a:lnTo>
              <a:lnTo>
                <a:pt x="267766" y="255113"/>
              </a:lnTo>
            </a:path>
          </a:pathLst>
        </a:cu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311315" y="3001715"/>
        <a:ext cx="18492" cy="18492"/>
      </dsp:txXfrm>
    </dsp:sp>
    <dsp:sp modelId="{A2A9D0FD-1CFC-4EAF-83C4-A7C78DB9CE5C}">
      <dsp:nvSpPr>
        <dsp:cNvPr id="0" name=""/>
        <dsp:cNvSpPr/>
      </dsp:nvSpPr>
      <dsp:spPr>
        <a:xfrm>
          <a:off x="5399878" y="1434563"/>
          <a:ext cx="2677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7766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27067" y="1473588"/>
        <a:ext cx="13388" cy="13388"/>
      </dsp:txXfrm>
    </dsp:sp>
    <dsp:sp modelId="{FFF90BDD-7270-4EA1-B33E-E055EB8C57C6}">
      <dsp:nvSpPr>
        <dsp:cNvPr id="0" name=""/>
        <dsp:cNvSpPr/>
      </dsp:nvSpPr>
      <dsp:spPr>
        <a:xfrm>
          <a:off x="3793278" y="970056"/>
          <a:ext cx="267766" cy="5102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883" y="0"/>
              </a:lnTo>
              <a:lnTo>
                <a:pt x="133883" y="510226"/>
              </a:lnTo>
              <a:lnTo>
                <a:pt x="267766" y="510226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912756" y="1210764"/>
        <a:ext cx="28811" cy="28811"/>
      </dsp:txXfrm>
    </dsp:sp>
    <dsp:sp modelId="{FAFEE5C8-3041-458C-BBD8-679877673B26}">
      <dsp:nvSpPr>
        <dsp:cNvPr id="0" name=""/>
        <dsp:cNvSpPr/>
      </dsp:nvSpPr>
      <dsp:spPr>
        <a:xfrm>
          <a:off x="3793278" y="924336"/>
          <a:ext cx="2677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7766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920467" y="963362"/>
        <a:ext cx="13388" cy="13388"/>
      </dsp:txXfrm>
    </dsp:sp>
    <dsp:sp modelId="{BE131855-5950-4DCA-89AD-8B2D59465E73}">
      <dsp:nvSpPr>
        <dsp:cNvPr id="0" name=""/>
        <dsp:cNvSpPr/>
      </dsp:nvSpPr>
      <dsp:spPr>
        <a:xfrm>
          <a:off x="5399878" y="459830"/>
          <a:ext cx="267766" cy="255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883" y="0"/>
              </a:lnTo>
              <a:lnTo>
                <a:pt x="133883" y="255113"/>
              </a:lnTo>
              <a:lnTo>
                <a:pt x="267766" y="255113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24515" y="578141"/>
        <a:ext cx="18492" cy="18492"/>
      </dsp:txXfrm>
    </dsp:sp>
    <dsp:sp modelId="{03610307-AD27-464A-A869-8C0B10F6CB03}">
      <dsp:nvSpPr>
        <dsp:cNvPr id="0" name=""/>
        <dsp:cNvSpPr/>
      </dsp:nvSpPr>
      <dsp:spPr>
        <a:xfrm>
          <a:off x="5399878" y="204717"/>
          <a:ext cx="267766" cy="255113"/>
        </a:xfrm>
        <a:custGeom>
          <a:avLst/>
          <a:gdLst/>
          <a:ahLst/>
          <a:cxnLst/>
          <a:rect l="0" t="0" r="0" b="0"/>
          <a:pathLst>
            <a:path>
              <a:moveTo>
                <a:pt x="0" y="255113"/>
              </a:moveTo>
              <a:lnTo>
                <a:pt x="133883" y="255113"/>
              </a:lnTo>
              <a:lnTo>
                <a:pt x="133883" y="0"/>
              </a:lnTo>
              <a:lnTo>
                <a:pt x="267766" y="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24515" y="323028"/>
        <a:ext cx="18492" cy="18492"/>
      </dsp:txXfrm>
    </dsp:sp>
    <dsp:sp modelId="{246E583C-A253-4D9E-8D72-8D18957008B3}">
      <dsp:nvSpPr>
        <dsp:cNvPr id="0" name=""/>
        <dsp:cNvSpPr/>
      </dsp:nvSpPr>
      <dsp:spPr>
        <a:xfrm>
          <a:off x="3793278" y="459830"/>
          <a:ext cx="267766" cy="510226"/>
        </a:xfrm>
        <a:custGeom>
          <a:avLst/>
          <a:gdLst/>
          <a:ahLst/>
          <a:cxnLst/>
          <a:rect l="0" t="0" r="0" b="0"/>
          <a:pathLst>
            <a:path>
              <a:moveTo>
                <a:pt x="0" y="510226"/>
              </a:moveTo>
              <a:lnTo>
                <a:pt x="133883" y="510226"/>
              </a:lnTo>
              <a:lnTo>
                <a:pt x="133883" y="0"/>
              </a:lnTo>
              <a:lnTo>
                <a:pt x="267766" y="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912756" y="700538"/>
        <a:ext cx="28811" cy="28811"/>
      </dsp:txXfrm>
    </dsp:sp>
    <dsp:sp modelId="{56FE6A40-861E-414B-8E66-7EE845065008}">
      <dsp:nvSpPr>
        <dsp:cNvPr id="0" name=""/>
        <dsp:cNvSpPr/>
      </dsp:nvSpPr>
      <dsp:spPr>
        <a:xfrm>
          <a:off x="2186678" y="970056"/>
          <a:ext cx="267766" cy="1913348"/>
        </a:xfrm>
        <a:custGeom>
          <a:avLst/>
          <a:gdLst/>
          <a:ahLst/>
          <a:cxnLst/>
          <a:rect l="0" t="0" r="0" b="0"/>
          <a:pathLst>
            <a:path>
              <a:moveTo>
                <a:pt x="0" y="1913348"/>
              </a:moveTo>
              <a:lnTo>
                <a:pt x="133883" y="1913348"/>
              </a:lnTo>
              <a:lnTo>
                <a:pt x="133883" y="0"/>
              </a:lnTo>
              <a:lnTo>
                <a:pt x="267766" y="0"/>
              </a:lnTo>
            </a:path>
          </a:pathLst>
        </a:cu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2272261" y="1878431"/>
        <a:ext cx="96599" cy="96599"/>
      </dsp:txXfrm>
    </dsp:sp>
    <dsp:sp modelId="{FA1F5A41-115E-4555-A06A-ED3D6762D5DD}">
      <dsp:nvSpPr>
        <dsp:cNvPr id="0" name=""/>
        <dsp:cNvSpPr/>
      </dsp:nvSpPr>
      <dsp:spPr>
        <a:xfrm rot="16200000">
          <a:off x="908427" y="2679314"/>
          <a:ext cx="2148320" cy="4081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27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60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vert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栈和队列</a:t>
          </a:r>
        </a:p>
      </dsp:txBody>
      <dsp:txXfrm>
        <a:off x="908427" y="2679314"/>
        <a:ext cx="2148320" cy="408180"/>
      </dsp:txXfrm>
    </dsp:sp>
    <dsp:sp modelId="{24EDA40E-D6D1-4289-8F6A-D6FBF9484BAE}">
      <dsp:nvSpPr>
        <dsp:cNvPr id="0" name=""/>
        <dsp:cNvSpPr/>
      </dsp:nvSpPr>
      <dsp:spPr>
        <a:xfrm>
          <a:off x="2454444" y="765966"/>
          <a:ext cx="1338833" cy="4081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27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60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栈</a:t>
          </a:r>
        </a:p>
      </dsp:txBody>
      <dsp:txXfrm>
        <a:off x="2454444" y="765966"/>
        <a:ext cx="1338833" cy="408180"/>
      </dsp:txXfrm>
    </dsp:sp>
    <dsp:sp modelId="{63D48B74-6C88-464F-B592-CCAE18D72F68}">
      <dsp:nvSpPr>
        <dsp:cNvPr id="0" name=""/>
        <dsp:cNvSpPr/>
      </dsp:nvSpPr>
      <dsp:spPr>
        <a:xfrm>
          <a:off x="4061045" y="255740"/>
          <a:ext cx="1338833" cy="4081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27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60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顺序栈</a:t>
          </a:r>
        </a:p>
      </dsp:txBody>
      <dsp:txXfrm>
        <a:off x="4061045" y="255740"/>
        <a:ext cx="1338833" cy="408180"/>
      </dsp:txXfrm>
    </dsp:sp>
    <dsp:sp modelId="{EBEEC6E0-81E9-4588-A529-2F59F516A08C}">
      <dsp:nvSpPr>
        <dsp:cNvPr id="0" name=""/>
        <dsp:cNvSpPr/>
      </dsp:nvSpPr>
      <dsp:spPr>
        <a:xfrm>
          <a:off x="5667645" y="627"/>
          <a:ext cx="1338833" cy="408180"/>
        </a:xfrm>
        <a:prstGeom prst="rect">
          <a:avLst/>
        </a:prstGeom>
        <a:solidFill>
          <a:schemeClr val="bg2"/>
        </a:soli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插入操作</a:t>
          </a:r>
        </a:p>
      </dsp:txBody>
      <dsp:txXfrm>
        <a:off x="5667645" y="627"/>
        <a:ext cx="1338833" cy="408180"/>
      </dsp:txXfrm>
    </dsp:sp>
    <dsp:sp modelId="{13989C61-7C6A-4288-A1ED-068D7A80F4A5}">
      <dsp:nvSpPr>
        <dsp:cNvPr id="0" name=""/>
        <dsp:cNvSpPr/>
      </dsp:nvSpPr>
      <dsp:spPr>
        <a:xfrm>
          <a:off x="5667645" y="510853"/>
          <a:ext cx="1338833" cy="408180"/>
        </a:xfrm>
        <a:prstGeom prst="rect">
          <a:avLst/>
        </a:prstGeom>
        <a:solidFill>
          <a:schemeClr val="bg2"/>
        </a:soli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删除操作</a:t>
          </a:r>
        </a:p>
      </dsp:txBody>
      <dsp:txXfrm>
        <a:off x="5667645" y="510853"/>
        <a:ext cx="1338833" cy="408180"/>
      </dsp:txXfrm>
    </dsp:sp>
    <dsp:sp modelId="{0E0CC125-D6D1-4573-9B80-12C3D8B29A80}">
      <dsp:nvSpPr>
        <dsp:cNvPr id="0" name=""/>
        <dsp:cNvSpPr/>
      </dsp:nvSpPr>
      <dsp:spPr>
        <a:xfrm>
          <a:off x="4061045" y="765966"/>
          <a:ext cx="1338833" cy="4081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27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60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链式栈</a:t>
          </a:r>
        </a:p>
      </dsp:txBody>
      <dsp:txXfrm>
        <a:off x="4061045" y="765966"/>
        <a:ext cx="1338833" cy="408180"/>
      </dsp:txXfrm>
    </dsp:sp>
    <dsp:sp modelId="{1A195912-1ADA-4712-A7E4-E71796BA47C0}">
      <dsp:nvSpPr>
        <dsp:cNvPr id="0" name=""/>
        <dsp:cNvSpPr/>
      </dsp:nvSpPr>
      <dsp:spPr>
        <a:xfrm>
          <a:off x="4061045" y="1276192"/>
          <a:ext cx="1338833" cy="4081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27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60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应用</a:t>
          </a:r>
        </a:p>
      </dsp:txBody>
      <dsp:txXfrm>
        <a:off x="4061045" y="1276192"/>
        <a:ext cx="1338833" cy="408180"/>
      </dsp:txXfrm>
    </dsp:sp>
    <dsp:sp modelId="{99274974-6BD1-4108-8878-58E56DAED2AC}">
      <dsp:nvSpPr>
        <dsp:cNvPr id="0" name=""/>
        <dsp:cNvSpPr/>
      </dsp:nvSpPr>
      <dsp:spPr>
        <a:xfrm>
          <a:off x="5667645" y="1276192"/>
          <a:ext cx="1338833" cy="4081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27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60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/>
            <a:t>表达式计算</a:t>
          </a:r>
          <a:endParaRPr lang="zh-CN" altLang="en-US" sz="1300" kern="1200" dirty="0"/>
        </a:p>
      </dsp:txBody>
      <dsp:txXfrm>
        <a:off x="5667645" y="1276192"/>
        <a:ext cx="1338833" cy="408180"/>
      </dsp:txXfrm>
    </dsp:sp>
    <dsp:sp modelId="{C101CA10-F3E8-413F-8B35-5E13926C5D2A}">
      <dsp:nvSpPr>
        <dsp:cNvPr id="0" name=""/>
        <dsp:cNvSpPr/>
      </dsp:nvSpPr>
      <dsp:spPr>
        <a:xfrm>
          <a:off x="2454444" y="2934427"/>
          <a:ext cx="1338833" cy="4081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27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60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队列</a:t>
          </a:r>
        </a:p>
      </dsp:txBody>
      <dsp:txXfrm>
        <a:off x="2454444" y="2934427"/>
        <a:ext cx="1338833" cy="408180"/>
      </dsp:txXfrm>
    </dsp:sp>
    <dsp:sp modelId="{92C729DE-EF5D-4CA4-8471-7DC90F2BCF41}">
      <dsp:nvSpPr>
        <dsp:cNvPr id="0" name=""/>
        <dsp:cNvSpPr/>
      </dsp:nvSpPr>
      <dsp:spPr>
        <a:xfrm>
          <a:off x="4061045" y="2041531"/>
          <a:ext cx="1338833" cy="4081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27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60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顺序（循环）队列</a:t>
          </a:r>
        </a:p>
      </dsp:txBody>
      <dsp:txXfrm>
        <a:off x="4061045" y="2041531"/>
        <a:ext cx="1338833" cy="408180"/>
      </dsp:txXfrm>
    </dsp:sp>
    <dsp:sp modelId="{8CBE48D5-5132-4831-831B-CFDB60BEE35B}">
      <dsp:nvSpPr>
        <dsp:cNvPr id="0" name=""/>
        <dsp:cNvSpPr/>
      </dsp:nvSpPr>
      <dsp:spPr>
        <a:xfrm>
          <a:off x="5667645" y="1786418"/>
          <a:ext cx="1338833" cy="408180"/>
        </a:xfrm>
        <a:prstGeom prst="rect">
          <a:avLst/>
        </a:prstGeom>
        <a:solidFill>
          <a:schemeClr val="bg2"/>
        </a:soli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插入操作</a:t>
          </a:r>
        </a:p>
      </dsp:txBody>
      <dsp:txXfrm>
        <a:off x="5667645" y="1786418"/>
        <a:ext cx="1338833" cy="408180"/>
      </dsp:txXfrm>
    </dsp:sp>
    <dsp:sp modelId="{BB559002-1BA6-408F-BB59-D332613387CF}">
      <dsp:nvSpPr>
        <dsp:cNvPr id="0" name=""/>
        <dsp:cNvSpPr/>
      </dsp:nvSpPr>
      <dsp:spPr>
        <a:xfrm>
          <a:off x="5667645" y="2296644"/>
          <a:ext cx="1338833" cy="408180"/>
        </a:xfrm>
        <a:prstGeom prst="rect">
          <a:avLst/>
        </a:prstGeom>
        <a:solidFill>
          <a:schemeClr val="bg2"/>
        </a:soli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删除操作</a:t>
          </a:r>
        </a:p>
      </dsp:txBody>
      <dsp:txXfrm>
        <a:off x="5667645" y="2296644"/>
        <a:ext cx="1338833" cy="408180"/>
      </dsp:txXfrm>
    </dsp:sp>
    <dsp:sp modelId="{74988307-18C5-451B-B5B2-88B222C27650}">
      <dsp:nvSpPr>
        <dsp:cNvPr id="0" name=""/>
        <dsp:cNvSpPr/>
      </dsp:nvSpPr>
      <dsp:spPr>
        <a:xfrm>
          <a:off x="4061045" y="3061984"/>
          <a:ext cx="1338833" cy="4081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27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60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链式队列</a:t>
          </a:r>
        </a:p>
      </dsp:txBody>
      <dsp:txXfrm>
        <a:off x="4061045" y="3061984"/>
        <a:ext cx="1338833" cy="408180"/>
      </dsp:txXfrm>
    </dsp:sp>
    <dsp:sp modelId="{0B98D964-0E8B-4A2E-A6B9-239F918DB1CA}">
      <dsp:nvSpPr>
        <dsp:cNvPr id="0" name=""/>
        <dsp:cNvSpPr/>
      </dsp:nvSpPr>
      <dsp:spPr>
        <a:xfrm>
          <a:off x="5667645" y="2806871"/>
          <a:ext cx="1338833" cy="408180"/>
        </a:xfrm>
        <a:prstGeom prst="rect">
          <a:avLst/>
        </a:prstGeom>
        <a:solidFill>
          <a:schemeClr val="bg2"/>
        </a:soli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插入操作</a:t>
          </a:r>
        </a:p>
      </dsp:txBody>
      <dsp:txXfrm>
        <a:off x="5667645" y="2806871"/>
        <a:ext cx="1338833" cy="408180"/>
      </dsp:txXfrm>
    </dsp:sp>
    <dsp:sp modelId="{F7D56383-3D32-41C0-9D71-0BF5328F026D}">
      <dsp:nvSpPr>
        <dsp:cNvPr id="0" name=""/>
        <dsp:cNvSpPr/>
      </dsp:nvSpPr>
      <dsp:spPr>
        <a:xfrm>
          <a:off x="5667645" y="3317097"/>
          <a:ext cx="1338833" cy="408180"/>
        </a:xfrm>
        <a:prstGeom prst="rect">
          <a:avLst/>
        </a:prstGeom>
        <a:solidFill>
          <a:schemeClr val="bg2"/>
        </a:soli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删除操作</a:t>
          </a:r>
        </a:p>
      </dsp:txBody>
      <dsp:txXfrm>
        <a:off x="5667645" y="3317097"/>
        <a:ext cx="1338833" cy="408180"/>
      </dsp:txXfrm>
    </dsp:sp>
    <dsp:sp modelId="{8706CA7E-5A13-4E80-B9D3-D6F828FC3091}">
      <dsp:nvSpPr>
        <dsp:cNvPr id="0" name=""/>
        <dsp:cNvSpPr/>
      </dsp:nvSpPr>
      <dsp:spPr>
        <a:xfrm>
          <a:off x="4061045" y="3827323"/>
          <a:ext cx="1338833" cy="4081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27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60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应用</a:t>
          </a:r>
        </a:p>
      </dsp:txBody>
      <dsp:txXfrm>
        <a:off x="4061045" y="3827323"/>
        <a:ext cx="1338833" cy="408180"/>
      </dsp:txXfrm>
    </dsp:sp>
    <dsp:sp modelId="{48963677-E9F3-4EE8-BB77-48782F6C671E}">
      <dsp:nvSpPr>
        <dsp:cNvPr id="0" name=""/>
        <dsp:cNvSpPr/>
      </dsp:nvSpPr>
      <dsp:spPr>
        <a:xfrm>
          <a:off x="5667645" y="3827323"/>
          <a:ext cx="1338833" cy="4081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27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60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杨辉三角形打印</a:t>
          </a:r>
        </a:p>
      </dsp:txBody>
      <dsp:txXfrm>
        <a:off x="5667645" y="3827323"/>
        <a:ext cx="1338833" cy="408180"/>
      </dsp:txXfrm>
    </dsp:sp>
    <dsp:sp modelId="{7C324DE8-9F03-48D6-83F7-7EDE324401F1}">
      <dsp:nvSpPr>
        <dsp:cNvPr id="0" name=""/>
        <dsp:cNvSpPr/>
      </dsp:nvSpPr>
      <dsp:spPr>
        <a:xfrm>
          <a:off x="2454444" y="4592662"/>
          <a:ext cx="1338833" cy="4081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27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60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优先级队列</a:t>
          </a:r>
        </a:p>
      </dsp:txBody>
      <dsp:txXfrm>
        <a:off x="2454444" y="4592662"/>
        <a:ext cx="1338833" cy="408180"/>
      </dsp:txXfrm>
    </dsp:sp>
    <dsp:sp modelId="{ECD42A47-7DEE-4633-91C4-907614E1B362}">
      <dsp:nvSpPr>
        <dsp:cNvPr id="0" name=""/>
        <dsp:cNvSpPr/>
      </dsp:nvSpPr>
      <dsp:spPr>
        <a:xfrm>
          <a:off x="4061045" y="4337549"/>
          <a:ext cx="1338833" cy="4081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27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60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数组方式实现</a:t>
          </a:r>
        </a:p>
      </dsp:txBody>
      <dsp:txXfrm>
        <a:off x="4061045" y="4337549"/>
        <a:ext cx="1338833" cy="408180"/>
      </dsp:txXfrm>
    </dsp:sp>
    <dsp:sp modelId="{6A3427E1-A3C2-4768-8A0C-034702D2C42C}">
      <dsp:nvSpPr>
        <dsp:cNvPr id="0" name=""/>
        <dsp:cNvSpPr/>
      </dsp:nvSpPr>
      <dsp:spPr>
        <a:xfrm>
          <a:off x="4061045" y="4847775"/>
          <a:ext cx="1338833" cy="408180"/>
        </a:xfrm>
        <a:prstGeom prst="rect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prstClr val="black"/>
              </a:solidFill>
              <a:latin typeface="Verdana"/>
              <a:ea typeface="微软雅黑" panose="020B0503020204020204" pitchFamily="34" charset="-122"/>
              <a:cs typeface="+mn-cs"/>
            </a:rPr>
            <a:t>堆方式实现</a:t>
          </a:r>
        </a:p>
      </dsp:txBody>
      <dsp:txXfrm>
        <a:off x="4061045" y="4847775"/>
        <a:ext cx="1338833" cy="408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C190A016-F95E-49D3-8D7C-518F104631C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D9689F1C-9D6A-4CB9-8007-FF6764175A2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6" name="Rectangle 4">
            <a:extLst>
              <a:ext uri="{FF2B5EF4-FFF2-40B4-BE49-F238E27FC236}">
                <a16:creationId xmlns:a16="http://schemas.microsoft.com/office/drawing/2014/main" id="{9394A06F-653B-4E67-9732-BFD7A7FB21B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7" name="Rectangle 5">
            <a:extLst>
              <a:ext uri="{FF2B5EF4-FFF2-40B4-BE49-F238E27FC236}">
                <a16:creationId xmlns:a16="http://schemas.microsoft.com/office/drawing/2014/main" id="{4968AF44-6985-49DD-B402-84007FA1844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defRPr sz="1200">
                <a:latin typeface="Times" panose="02020603060405020304" pitchFamily="18" charset="0"/>
              </a:defRPr>
            </a:lvl1pPr>
          </a:lstStyle>
          <a:p>
            <a:pPr>
              <a:defRPr/>
            </a:pPr>
            <a:fld id="{ADB7F29A-EEE7-4C14-8EF3-ECFB2C6D04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4:03:27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4141 1239 13823 0 0,'0'0'304'0'0,"0"0"64"0"0,0 0 16 0 0,0 0 0 0 0,0 0-312 0 0,0 0-72 0 0,0 0 0 0 0,0 0 0 0 0,0 0-392 0 0,0 0-96 0 0,0 0-24 0 0,0 9 0 0 0,-5-3 416 0 0,5-6 96 0 0,0 0 0 0 0,0 0 0 0 0</inkml:trace>
  <inkml:trace contextRef="#ctx0" brushRef="#br0" timeOffset="324.69">4431 1224 15663 0 0,'0'0'356'0'0,"0"0"50"0"0,0 0 20 0 0,0-2-42 0 0,1-3-453 0 0,0 4-972 0 0,-1 1-397 0 0,0 0-76 0 0,-43-6-2316 0 0,12 6 2294 0 0,29 0 1160 0 0,2 0 572 0 0,0 0 254 0 0,0 0 50 0 0,-7-11 522 0 0,-2-9 2 0 0,8 18-512 0 0,1-11 512 0 0,0-20 32 0 0,0 30-1393 0 0,0 3-138 0 0,0 0-33 0 0,-2-1 480 0 0,0 0-1 0 0,-1 0 1 0 0,1 0-1 0 0,0 1 1 0 0,-1-1-1 0 0,1 1 0 0 0,-1-1 1 0 0,1 1-1 0 0,-1 0 1 0 0,1 0-1 0 0,-1 0 1 0 0,1 0-1 0 0,-1 0 1 0 0,1 1-1 0 0,-1-1 1 0 0,1 1-1 0 0,-1-1 0 0 0,1 1 1 0 0,-1 0-1 0 0,0 1 29 0 0,-12 2-37 0 0,-12 3-717 0 0,15-2-3020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5677FD9-9221-4E96-8521-269A5E309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6E6FB32-FA89-4B72-BE49-366A935F88C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234924A5-F4B4-42DD-842F-71F040303B5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09600" y="57150"/>
            <a:ext cx="5562600" cy="4171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6C1E2CE5-919B-4AEC-850D-18F0E736967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8600" y="4267200"/>
            <a:ext cx="6400800" cy="457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FE4FCC67-645D-4704-9DB1-5B6DE3C35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ECBBEB0C-63A0-4C8F-BCCD-4B0748EE66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defRPr sz="1200">
                <a:latin typeface="Times" panose="02020603060405020304" pitchFamily="18" charset="0"/>
              </a:defRPr>
            </a:lvl1pPr>
          </a:lstStyle>
          <a:p>
            <a:pPr>
              <a:defRPr/>
            </a:pPr>
            <a:fld id="{5693273C-CFF5-4C9D-AC21-B7110DF73C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9">
            <a:extLst>
              <a:ext uri="{FF2B5EF4-FFF2-40B4-BE49-F238E27FC236}">
                <a16:creationId xmlns:a16="http://schemas.microsoft.com/office/drawing/2014/main" id="{1638194E-415A-425F-A874-04D8E9CABFDD}"/>
              </a:ext>
            </a:extLst>
          </p:cNvPr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sz="2400"/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021B893B-B174-4F46-BC3C-8991111934B3}"/>
              </a:ext>
            </a:extLst>
          </p:cNvPr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sz="2400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0" name="副标题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7" name="日期占位符 18">
            <a:extLst>
              <a:ext uri="{FF2B5EF4-FFF2-40B4-BE49-F238E27FC236}">
                <a16:creationId xmlns:a16="http://schemas.microsoft.com/office/drawing/2014/main" id="{CD7C3654-CA10-439A-9444-9D8E11D2F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BC9998-78B8-43FA-A3EC-38359A6EE54B}" type="datetimeFigureOut">
              <a:rPr lang="en-US"/>
              <a:pPr>
                <a:defRPr/>
              </a:pPr>
              <a:t>9/20/2023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F29363-BF82-40E2-97E8-CEC979AA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10">
            <a:extLst>
              <a:ext uri="{FF2B5EF4-FFF2-40B4-BE49-F238E27FC236}">
                <a16:creationId xmlns:a16="http://schemas.microsoft.com/office/drawing/2014/main" id="{FD3FD0E4-84F4-4066-941A-B675A955E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64A81-F2ED-47FD-AF20-A6A997AEF6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887855"/>
      </p:ext>
    </p:extLst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24">
            <a:extLst>
              <a:ext uri="{FF2B5EF4-FFF2-40B4-BE49-F238E27FC236}">
                <a16:creationId xmlns:a16="http://schemas.microsoft.com/office/drawing/2014/main" id="{3EF194EA-D0BE-4948-876B-410760C1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5B9D5-E882-410F-BE36-4B6923B02504}" type="datetimeFigureOut">
              <a:rPr lang="en-US"/>
              <a:pPr>
                <a:defRPr/>
              </a:pPr>
              <a:t>9/20/2023</a:t>
            </a:fld>
            <a:endParaRPr lang="en-US"/>
          </a:p>
        </p:txBody>
      </p:sp>
      <p:sp>
        <p:nvSpPr>
          <p:cNvPr id="5" name="页脚占位符 17">
            <a:extLst>
              <a:ext uri="{FF2B5EF4-FFF2-40B4-BE49-F238E27FC236}">
                <a16:creationId xmlns:a16="http://schemas.microsoft.com/office/drawing/2014/main" id="{D2C6E69E-F4FE-485C-9476-4BDE6D7C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32539BD4-F57F-4495-808E-55DEF180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8C83D-5C15-43BF-A09A-76275E603C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119663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24">
            <a:extLst>
              <a:ext uri="{FF2B5EF4-FFF2-40B4-BE49-F238E27FC236}">
                <a16:creationId xmlns:a16="http://schemas.microsoft.com/office/drawing/2014/main" id="{B4741629-54EF-4E03-9C29-461C3956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FAA65-37A5-41C1-AC58-5A78ABE69024}" type="datetimeFigureOut">
              <a:rPr lang="en-US"/>
              <a:pPr>
                <a:defRPr/>
              </a:pPr>
              <a:t>9/20/2023</a:t>
            </a:fld>
            <a:endParaRPr lang="en-US"/>
          </a:p>
        </p:txBody>
      </p:sp>
      <p:sp>
        <p:nvSpPr>
          <p:cNvPr id="5" name="页脚占位符 17">
            <a:extLst>
              <a:ext uri="{FF2B5EF4-FFF2-40B4-BE49-F238E27FC236}">
                <a16:creationId xmlns:a16="http://schemas.microsoft.com/office/drawing/2014/main" id="{93151258-8A53-4422-8AFA-BD281F41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A1FD500A-2B38-443F-B7E9-2665BADC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00048-B662-4512-89CD-0DFA89995E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4445378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24">
            <a:extLst>
              <a:ext uri="{FF2B5EF4-FFF2-40B4-BE49-F238E27FC236}">
                <a16:creationId xmlns:a16="http://schemas.microsoft.com/office/drawing/2014/main" id="{5EE35BA5-A94B-42A3-907A-8C5B634F2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5B96B-B825-45BE-9FDF-154B92A16D91}" type="datetimeFigureOut">
              <a:rPr lang="en-US"/>
              <a:pPr>
                <a:defRPr/>
              </a:pPr>
              <a:t>9/20/2023</a:t>
            </a:fld>
            <a:endParaRPr lang="en-US"/>
          </a:p>
        </p:txBody>
      </p:sp>
      <p:sp>
        <p:nvSpPr>
          <p:cNvPr id="5" name="页脚占位符 17">
            <a:extLst>
              <a:ext uri="{FF2B5EF4-FFF2-40B4-BE49-F238E27FC236}">
                <a16:creationId xmlns:a16="http://schemas.microsoft.com/office/drawing/2014/main" id="{6E3D0CE0-CBA7-49C7-9A2E-10F89972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E7D1C157-168E-44CC-BBD8-3DAA84C4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1790F-094B-41F2-8A41-19D411BF2B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5687697"/>
      </p:ext>
    </p:extLst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9">
            <a:extLst>
              <a:ext uri="{FF2B5EF4-FFF2-40B4-BE49-F238E27FC236}">
                <a16:creationId xmlns:a16="http://schemas.microsoft.com/office/drawing/2014/main" id="{AEFBF4D1-57C0-4BA8-954A-5D8A018543C4}"/>
              </a:ext>
            </a:extLst>
          </p:cNvPr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sz="2400"/>
          </a:p>
        </p:txBody>
      </p:sp>
      <p:sp>
        <p:nvSpPr>
          <p:cNvPr id="5" name="圆角矩形 10">
            <a:extLst>
              <a:ext uri="{FF2B5EF4-FFF2-40B4-BE49-F238E27FC236}">
                <a16:creationId xmlns:a16="http://schemas.microsoft.com/office/drawing/2014/main" id="{F957A30D-2D4E-4D5E-89BD-8A6FEA7AA3F9}"/>
              </a:ext>
            </a:extLst>
          </p:cNvPr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2D39F548-04CE-4D40-99DC-5925F18AC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166782C-F6A6-4D16-8986-F154110D9EE8}" type="datetimeFigureOut">
              <a:rPr lang="en-US"/>
              <a:pPr>
                <a:defRPr/>
              </a:pPr>
              <a:t>9/20/2023</a:t>
            </a:fld>
            <a:endParaRPr 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EFDA80CE-7893-4E12-B7D1-059CD8419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61591016-B560-4176-86E1-3BA73EA9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83271-4A64-49A2-A2EC-AB1A4E385A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7199977"/>
      </p:ext>
    </p:extLst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24">
            <a:extLst>
              <a:ext uri="{FF2B5EF4-FFF2-40B4-BE49-F238E27FC236}">
                <a16:creationId xmlns:a16="http://schemas.microsoft.com/office/drawing/2014/main" id="{AA3CF5EA-2F6A-4C0F-89AE-707E4EC4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90D6F-F593-4BC3-8BEE-F5C326190DA3}" type="datetimeFigureOut">
              <a:rPr lang="en-US"/>
              <a:pPr>
                <a:defRPr/>
              </a:pPr>
              <a:t>9/20/2023</a:t>
            </a:fld>
            <a:endParaRPr lang="en-US"/>
          </a:p>
        </p:txBody>
      </p:sp>
      <p:sp>
        <p:nvSpPr>
          <p:cNvPr id="6" name="页脚占位符 17">
            <a:extLst>
              <a:ext uri="{FF2B5EF4-FFF2-40B4-BE49-F238E27FC236}">
                <a16:creationId xmlns:a16="http://schemas.microsoft.com/office/drawing/2014/main" id="{4C37E0EA-43CC-4463-B586-C5B8111D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C05EAEFF-DF61-4FBF-97E5-6ABB5025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7BD1C-82D1-4EB0-879B-9964C0688B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49540"/>
      </p:ext>
    </p:extLst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24">
            <a:extLst>
              <a:ext uri="{FF2B5EF4-FFF2-40B4-BE49-F238E27FC236}">
                <a16:creationId xmlns:a16="http://schemas.microsoft.com/office/drawing/2014/main" id="{A0317F61-8713-4761-937D-6926570E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9F4D4-A93A-43DD-A0DB-4ED36B2FB054}" type="datetimeFigureOut">
              <a:rPr lang="en-US"/>
              <a:pPr>
                <a:defRPr/>
              </a:pPr>
              <a:t>9/20/2023</a:t>
            </a:fld>
            <a:endParaRPr lang="en-US"/>
          </a:p>
        </p:txBody>
      </p:sp>
      <p:sp>
        <p:nvSpPr>
          <p:cNvPr id="8" name="页脚占位符 17">
            <a:extLst>
              <a:ext uri="{FF2B5EF4-FFF2-40B4-BE49-F238E27FC236}">
                <a16:creationId xmlns:a16="http://schemas.microsoft.com/office/drawing/2014/main" id="{50A1B624-F715-4CA1-B295-D5897290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0B573F0B-C020-4B57-9078-420EB1EF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28595-D5A4-444C-A97C-56786A7B7A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0945683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4">
            <a:extLst>
              <a:ext uri="{FF2B5EF4-FFF2-40B4-BE49-F238E27FC236}">
                <a16:creationId xmlns:a16="http://schemas.microsoft.com/office/drawing/2014/main" id="{CF4F18BE-D92E-41E0-89CE-4F81561A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5341F-EE6C-466B-839F-61ED52F7872D}" type="datetimeFigureOut">
              <a:rPr lang="en-US"/>
              <a:pPr>
                <a:defRPr/>
              </a:pPr>
              <a:t>9/20/2023</a:t>
            </a:fld>
            <a:endParaRPr lang="en-US"/>
          </a:p>
        </p:txBody>
      </p:sp>
      <p:sp>
        <p:nvSpPr>
          <p:cNvPr id="4" name="页脚占位符 17">
            <a:extLst>
              <a:ext uri="{FF2B5EF4-FFF2-40B4-BE49-F238E27FC236}">
                <a16:creationId xmlns:a16="http://schemas.microsoft.com/office/drawing/2014/main" id="{35406BFE-D6F8-4EFB-A052-BDE71AE3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BB56F2-8439-4C52-BB89-381EAE7E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B354C-870A-436A-A5DD-554365679D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822001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9">
            <a:extLst>
              <a:ext uri="{FF2B5EF4-FFF2-40B4-BE49-F238E27FC236}">
                <a16:creationId xmlns:a16="http://schemas.microsoft.com/office/drawing/2014/main" id="{96DEDE02-A4B1-4EDA-B559-DB1715D94593}"/>
              </a:ext>
            </a:extLst>
          </p:cNvPr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sz="2400"/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957D33A3-578F-47A0-B5E4-F1B9A0262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CCB9D6A-D188-42F0-A9B0-E3E627C71499}" type="datetimeFigureOut">
              <a:rPr lang="en-US"/>
              <a:pPr>
                <a:defRPr/>
              </a:pPr>
              <a:t>9/20/2023</a:t>
            </a:fld>
            <a:endParaRPr 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6CFECBA5-FB7C-4F17-9685-7CD5BD21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58F30D31-0760-4F3A-89AA-BB555FAE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599B8-701A-44C7-8EE8-742645B1CD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899633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24">
            <a:extLst>
              <a:ext uri="{FF2B5EF4-FFF2-40B4-BE49-F238E27FC236}">
                <a16:creationId xmlns:a16="http://schemas.microsoft.com/office/drawing/2014/main" id="{F279D22D-0290-4773-B862-2B85C459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96673-3740-4DB0-8081-ABA75D8104C7}" type="datetimeFigureOut">
              <a:rPr lang="en-US"/>
              <a:pPr>
                <a:defRPr/>
              </a:pPr>
              <a:t>9/20/2023</a:t>
            </a:fld>
            <a:endParaRPr lang="en-US"/>
          </a:p>
        </p:txBody>
      </p:sp>
      <p:sp>
        <p:nvSpPr>
          <p:cNvPr id="6" name="页脚占位符 17">
            <a:extLst>
              <a:ext uri="{FF2B5EF4-FFF2-40B4-BE49-F238E27FC236}">
                <a16:creationId xmlns:a16="http://schemas.microsoft.com/office/drawing/2014/main" id="{877E869E-060A-437B-85A9-FDE25A3E3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E4C8B69C-A65D-401B-B843-A7B56086F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13231-F974-4875-A0E1-AE89A785F9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3481601"/>
      </p:ext>
    </p:extLst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9">
            <a:extLst>
              <a:ext uri="{FF2B5EF4-FFF2-40B4-BE49-F238E27FC236}">
                <a16:creationId xmlns:a16="http://schemas.microsoft.com/office/drawing/2014/main" id="{1882BA09-1024-4CD2-9F2F-47EDDDD69614}"/>
              </a:ext>
            </a:extLst>
          </p:cNvPr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sz="2400"/>
          </a:p>
        </p:txBody>
      </p:sp>
      <p:sp>
        <p:nvSpPr>
          <p:cNvPr id="6" name="单圆角矩形 10">
            <a:extLst>
              <a:ext uri="{FF2B5EF4-FFF2-40B4-BE49-F238E27FC236}">
                <a16:creationId xmlns:a16="http://schemas.microsoft.com/office/drawing/2014/main" id="{2F9EC4B2-61D8-4102-A3B3-A2B16C3CED34}"/>
              </a:ext>
            </a:extLst>
          </p:cNvPr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7" name="日期占位符 4">
            <a:extLst>
              <a:ext uri="{FF2B5EF4-FFF2-40B4-BE49-F238E27FC236}">
                <a16:creationId xmlns:a16="http://schemas.microsoft.com/office/drawing/2014/main" id="{76B171B3-0C42-456E-ADB0-555FCD71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1D7031D-1F86-4BE0-B2FB-A14742AAB15C}" type="datetimeFigureOut">
              <a:rPr lang="en-US"/>
              <a:pPr>
                <a:defRPr/>
              </a:pPr>
              <a:t>9/20/2023</a:t>
            </a:fld>
            <a:endParaRPr lang="en-US"/>
          </a:p>
        </p:txBody>
      </p:sp>
      <p:sp>
        <p:nvSpPr>
          <p:cNvPr id="8" name="页脚占位符 5">
            <a:extLst>
              <a:ext uri="{FF2B5EF4-FFF2-40B4-BE49-F238E27FC236}">
                <a16:creationId xmlns:a16="http://schemas.microsoft.com/office/drawing/2014/main" id="{0B887055-4092-4A7F-9CD6-C6788D44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A75EBFE8-774B-4B45-B092-C182D43E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10B23-AF33-4A03-A7D9-6DBA7890D9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5948060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extLst>
              <a:ext uri="{FF2B5EF4-FFF2-40B4-BE49-F238E27FC236}">
                <a16:creationId xmlns:a16="http://schemas.microsoft.com/office/drawing/2014/main" id="{8B007820-7C06-4694-BC34-88E9B036A6A1}"/>
              </a:ext>
            </a:extLst>
          </p:cNvPr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sz="240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C1C547D7-74EB-4E55-9C11-622CB2815E1D}"/>
              </a:ext>
            </a:extLst>
          </p:cNvPr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sz="2400"/>
          </a:p>
        </p:txBody>
      </p:sp>
      <p:sp>
        <p:nvSpPr>
          <p:cNvPr id="13" name="标题占位符 12">
            <a:extLst>
              <a:ext uri="{FF2B5EF4-FFF2-40B4-BE49-F238E27FC236}">
                <a16:creationId xmlns:a16="http://schemas.microsoft.com/office/drawing/2014/main" id="{82BF21F2-F116-4CDA-82A7-11A0C85D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4986338"/>
            <a:ext cx="8183562" cy="105092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31" name="文本占位符 3">
            <a:extLst>
              <a:ext uri="{FF2B5EF4-FFF2-40B4-BE49-F238E27FC236}">
                <a16:creationId xmlns:a16="http://schemas.microsoft.com/office/drawing/2014/main" id="{AD600752-0D52-4A20-A052-CCA04602D9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03238" y="530225"/>
            <a:ext cx="8183562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5" name="日期占位符 24">
            <a:extLst>
              <a:ext uri="{FF2B5EF4-FFF2-40B4-BE49-F238E27FC236}">
                <a16:creationId xmlns:a16="http://schemas.microsoft.com/office/drawing/2014/main" id="{7F1AA7CD-D2A5-48EF-8DE6-9B88BFDCC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fld id="{3C4C92B2-7A9A-4945-B438-B97FEE29F623}" type="datetimeFigureOut">
              <a:rPr lang="en-US"/>
              <a:pPr>
                <a:defRPr/>
              </a:pPr>
              <a:t>9/20/2023</a:t>
            </a:fld>
            <a:endParaRPr lang="en-US"/>
          </a:p>
        </p:txBody>
      </p:sp>
      <p:sp>
        <p:nvSpPr>
          <p:cNvPr id="18" name="页脚占位符 17">
            <a:extLst>
              <a:ext uri="{FF2B5EF4-FFF2-40B4-BE49-F238E27FC236}">
                <a16:creationId xmlns:a16="http://schemas.microsoft.com/office/drawing/2014/main" id="{09E321FC-A736-4977-889D-904554144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F24F70-29A0-44BD-9CB0-26640B8EC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Clr>
                <a:schemeClr val="tx1"/>
              </a:buClr>
              <a:buSzPct val="100000"/>
              <a:defRPr sz="1000">
                <a:solidFill>
                  <a:srgbClr val="AEB6BB"/>
                </a:solidFill>
              </a:defRPr>
            </a:lvl1pPr>
          </a:lstStyle>
          <a:p>
            <a:pPr>
              <a:defRPr/>
            </a:pPr>
            <a:fld id="{96CD8994-0726-4B30-9E77-B86BC971FD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27" r:id="rId2"/>
    <p:sldLayoutId id="2147484135" r:id="rId3"/>
    <p:sldLayoutId id="2147484128" r:id="rId4"/>
    <p:sldLayoutId id="2147484129" r:id="rId5"/>
    <p:sldLayoutId id="2147484130" r:id="rId6"/>
    <p:sldLayoutId id="2147484136" r:id="rId7"/>
    <p:sldLayoutId id="2147484131" r:id="rId8"/>
    <p:sldLayoutId id="2147484137" r:id="rId9"/>
    <p:sldLayoutId id="2147484132" r:id="rId10"/>
    <p:sldLayoutId id="2147484133" r:id="rId11"/>
  </p:sldLayoutIdLst>
  <p:transition spd="med">
    <p:wip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6290CF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290CF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290CF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290CF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290CF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6290CF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6290CF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6290CF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6290CF"/>
          </a:solidFill>
          <a:latin typeface="Verdana" pitchFamily="34" charset="0"/>
        </a:defRPr>
      </a:lvl9pPr>
      <a:extLst/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anose="020B0604030504040204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5FB4C8"/>
        </a:buClr>
        <a:buSzPct val="100000"/>
        <a:buFont typeface="Wingdings 2" panose="05020102010507070707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5FB4C8"/>
        </a:buClr>
        <a:buSzPct val="112000"/>
        <a:buFont typeface="Verdana" panose="020B0604030504040204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98D55F"/>
        </a:buClr>
        <a:buSzPct val="100000"/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1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http://images.cnblogs.com/cnblogs_com/ccbb/2.jpg" TargetMode="External"/><Relationship Id="rId7" Type="http://schemas.openxmlformats.org/officeDocument/2006/relationships/image" Target="http://images.cnblogs.com/cnblogs_com/ccbb/4.jpg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http://images.cnblogs.com/cnblogs_com/ccbb/3.jpg" TargetMode="External"/><Relationship Id="rId4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http://images.cnblogs.com/cnblogs_com/ccbb/5.jpg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9.em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0.wmf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5" name="Rectangle 5">
            <a:extLst>
              <a:ext uri="{FF2B5EF4-FFF2-40B4-BE49-F238E27FC236}">
                <a16:creationId xmlns:a16="http://schemas.microsoft.com/office/drawing/2014/main" id="{101991F8-5FD9-4611-A0A0-DF9249B461C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228600"/>
            <a:ext cx="7315200" cy="839788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第三章		栈和队列</a:t>
            </a:r>
          </a:p>
        </p:txBody>
      </p:sp>
      <p:grpSp>
        <p:nvGrpSpPr>
          <p:cNvPr id="8195" name="Group 11">
            <a:extLst>
              <a:ext uri="{FF2B5EF4-FFF2-40B4-BE49-F238E27FC236}">
                <a16:creationId xmlns:a16="http://schemas.microsoft.com/office/drawing/2014/main" id="{B80B475D-128A-4D19-80BC-6CE39B0D2A2D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1233488"/>
            <a:ext cx="7370762" cy="138112"/>
            <a:chOff x="0" y="4032"/>
            <a:chExt cx="5776" cy="87"/>
          </a:xfrm>
        </p:grpSpPr>
        <p:sp>
          <p:nvSpPr>
            <p:cNvPr id="8202" name="Freeform 12">
              <a:extLst>
                <a:ext uri="{FF2B5EF4-FFF2-40B4-BE49-F238E27FC236}">
                  <a16:creationId xmlns:a16="http://schemas.microsoft.com/office/drawing/2014/main" id="{54393F2D-F0AA-48AD-97DB-8D9FB052A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4047"/>
              <a:ext cx="1735" cy="72"/>
            </a:xfrm>
            <a:custGeom>
              <a:avLst/>
              <a:gdLst>
                <a:gd name="T0" fmla="*/ 165 w 1735"/>
                <a:gd name="T1" fmla="*/ 6 h 72"/>
                <a:gd name="T2" fmla="*/ 450 w 1735"/>
                <a:gd name="T3" fmla="*/ 3 h 72"/>
                <a:gd name="T4" fmla="*/ 714 w 1735"/>
                <a:gd name="T5" fmla="*/ 12 h 72"/>
                <a:gd name="T6" fmla="*/ 957 w 1735"/>
                <a:gd name="T7" fmla="*/ 24 h 72"/>
                <a:gd name="T8" fmla="*/ 1173 w 1735"/>
                <a:gd name="T9" fmla="*/ 24 h 72"/>
                <a:gd name="T10" fmla="*/ 1473 w 1735"/>
                <a:gd name="T11" fmla="*/ 15 h 72"/>
                <a:gd name="T12" fmla="*/ 1617 w 1735"/>
                <a:gd name="T13" fmla="*/ 0 h 72"/>
                <a:gd name="T14" fmla="*/ 1719 w 1735"/>
                <a:gd name="T15" fmla="*/ 15 h 72"/>
                <a:gd name="T16" fmla="*/ 1716 w 1735"/>
                <a:gd name="T17" fmla="*/ 66 h 72"/>
                <a:gd name="T18" fmla="*/ 1632 w 1735"/>
                <a:gd name="T19" fmla="*/ 51 h 72"/>
                <a:gd name="T20" fmla="*/ 1407 w 1735"/>
                <a:gd name="T21" fmla="*/ 51 h 72"/>
                <a:gd name="T22" fmla="*/ 1191 w 1735"/>
                <a:gd name="T23" fmla="*/ 48 h 72"/>
                <a:gd name="T24" fmla="*/ 870 w 1735"/>
                <a:gd name="T25" fmla="*/ 60 h 72"/>
                <a:gd name="T26" fmla="*/ 492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35"/>
                <a:gd name="T52" fmla="*/ 0 h 72"/>
                <a:gd name="T53" fmla="*/ 1735 w 1735"/>
                <a:gd name="T54" fmla="*/ 72 h 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rgbClr val="CCECFF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3" name="Freeform 13">
              <a:extLst>
                <a:ext uri="{FF2B5EF4-FFF2-40B4-BE49-F238E27FC236}">
                  <a16:creationId xmlns:a16="http://schemas.microsoft.com/office/drawing/2014/main" id="{60DA6D96-5F23-4A96-B7BC-B373AFB17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" y="4038"/>
              <a:ext cx="2655" cy="60"/>
            </a:xfrm>
            <a:custGeom>
              <a:avLst/>
              <a:gdLst>
                <a:gd name="T0" fmla="*/ 2641 w 2655"/>
                <a:gd name="T1" fmla="*/ 6 h 60"/>
                <a:gd name="T2" fmla="*/ 2620 w 2655"/>
                <a:gd name="T3" fmla="*/ 30 h 60"/>
                <a:gd name="T4" fmla="*/ 2368 w 2655"/>
                <a:gd name="T5" fmla="*/ 45 h 60"/>
                <a:gd name="T6" fmla="*/ 2023 w 2655"/>
                <a:gd name="T7" fmla="*/ 60 h 60"/>
                <a:gd name="T8" fmla="*/ 1786 w 2655"/>
                <a:gd name="T9" fmla="*/ 48 h 60"/>
                <a:gd name="T10" fmla="*/ 1525 w 2655"/>
                <a:gd name="T11" fmla="*/ 36 h 60"/>
                <a:gd name="T12" fmla="*/ 1195 w 2655"/>
                <a:gd name="T13" fmla="*/ 45 h 60"/>
                <a:gd name="T14" fmla="*/ 817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53 w 2655"/>
                <a:gd name="T29" fmla="*/ 21 h 60"/>
                <a:gd name="T30" fmla="*/ 1114 w 2655"/>
                <a:gd name="T31" fmla="*/ 21 h 60"/>
                <a:gd name="T32" fmla="*/ 1399 w 2655"/>
                <a:gd name="T33" fmla="*/ 3 h 60"/>
                <a:gd name="T34" fmla="*/ 1588 w 2655"/>
                <a:gd name="T35" fmla="*/ 9 h 60"/>
                <a:gd name="T36" fmla="*/ 1807 w 2655"/>
                <a:gd name="T37" fmla="*/ 21 h 60"/>
                <a:gd name="T38" fmla="*/ 2035 w 2655"/>
                <a:gd name="T39" fmla="*/ 12 h 60"/>
                <a:gd name="T40" fmla="*/ 2290 w 2655"/>
                <a:gd name="T41" fmla="*/ 18 h 60"/>
                <a:gd name="T42" fmla="*/ 2596 w 2655"/>
                <a:gd name="T43" fmla="*/ 3 h 60"/>
                <a:gd name="T44" fmla="*/ 2641 w 2655"/>
                <a:gd name="T45" fmla="*/ 6 h 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655"/>
                <a:gd name="T70" fmla="*/ 0 h 60"/>
                <a:gd name="T71" fmla="*/ 2655 w 2655"/>
                <a:gd name="T72" fmla="*/ 60 h 6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rgbClr val="CCECFF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4" name="Freeform 14">
              <a:extLst>
                <a:ext uri="{FF2B5EF4-FFF2-40B4-BE49-F238E27FC236}">
                  <a16:creationId xmlns:a16="http://schemas.microsoft.com/office/drawing/2014/main" id="{F713606E-9705-47DB-8483-B9F672B2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032"/>
              <a:ext cx="2041" cy="62"/>
            </a:xfrm>
            <a:custGeom>
              <a:avLst/>
              <a:gdLst>
                <a:gd name="T0" fmla="*/ 1893 w 2041"/>
                <a:gd name="T1" fmla="*/ 39 h 62"/>
                <a:gd name="T2" fmla="*/ 1578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67 w 2041"/>
                <a:gd name="T21" fmla="*/ 30 h 62"/>
                <a:gd name="T22" fmla="*/ 1500 w 2041"/>
                <a:gd name="T23" fmla="*/ 24 h 62"/>
                <a:gd name="T24" fmla="*/ 1758 w 2041"/>
                <a:gd name="T25" fmla="*/ 3 h 62"/>
                <a:gd name="T26" fmla="*/ 1938 w 2041"/>
                <a:gd name="T27" fmla="*/ 18 h 62"/>
                <a:gd name="T28" fmla="*/ 2034 w 2041"/>
                <a:gd name="T29" fmla="*/ 33 h 62"/>
                <a:gd name="T30" fmla="*/ 1893 w 2041"/>
                <a:gd name="T31" fmla="*/ 39 h 6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41"/>
                <a:gd name="T49" fmla="*/ 0 h 62"/>
                <a:gd name="T50" fmla="*/ 2041 w 2041"/>
                <a:gd name="T51" fmla="*/ 62 h 6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rgbClr val="CCECFF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2345" name="Text Box 25">
            <a:extLst>
              <a:ext uri="{FF2B5EF4-FFF2-40B4-BE49-F238E27FC236}">
                <a16:creationId xmlns:a16="http://schemas.microsoft.com/office/drawing/2014/main" id="{E19B91AE-1FE9-4D3E-97C6-005F18140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438400"/>
            <a:ext cx="70866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2947" tIns="56473" rIns="112947" bIns="56473">
            <a:spAutoFit/>
          </a:bodyPr>
          <a:lstStyle/>
          <a:p>
            <a:pPr defTabSz="1128713" eaLnBrk="1" hangingPunct="1">
              <a:defRPr/>
            </a:pPr>
            <a:r>
              <a:rPr kumimoji="1" lang="zh-CN" altLang="en-US" sz="40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栈</a:t>
            </a:r>
          </a:p>
          <a:p>
            <a:pPr defTabSz="1128713" eaLnBrk="1" hangingPunct="1">
              <a:defRPr/>
            </a:pPr>
            <a:r>
              <a:rPr kumimoji="1" lang="zh-CN" altLang="en-US" sz="40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队列</a:t>
            </a:r>
            <a:endParaRPr kumimoji="1" lang="en-US" altLang="zh-CN" sz="40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defTabSz="1128713" eaLnBrk="1" hangingPunct="1">
              <a:defRPr/>
            </a:pPr>
            <a:r>
              <a:rPr kumimoji="1" lang="zh-CN" altLang="en-US" sz="40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优先级队列</a:t>
            </a:r>
            <a:endParaRPr kumimoji="1" lang="en-US" altLang="zh-CN" sz="40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defTabSz="1128713" eaLnBrk="1" hangingPunct="1">
              <a:defRPr/>
            </a:pPr>
            <a:endParaRPr kumimoji="1" lang="zh-CN" altLang="en-US" sz="40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defTabSz="1128713" eaLnBrk="1" hangingPunct="1">
              <a:defRPr/>
            </a:pPr>
            <a:r>
              <a:rPr kumimoji="1"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与线性表不同的是，它们都是</a:t>
            </a:r>
            <a:r>
              <a:rPr kumimoji="1"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限制存取位置</a:t>
            </a:r>
            <a:r>
              <a:rPr kumimoji="1"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的线性结构</a:t>
            </a:r>
            <a:endParaRPr kumimoji="1" lang="zh-CN" altLang="en-US" sz="3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197" name="AutoShape 26">
            <a:extLst>
              <a:ext uri="{FF2B5EF4-FFF2-40B4-BE49-F238E27FC236}">
                <a16:creationId xmlns:a16="http://schemas.microsoft.com/office/drawing/2014/main" id="{BDC513B2-4CB8-4F00-8E74-6737EDD680E6}"/>
              </a:ext>
            </a:extLst>
          </p:cNvPr>
          <p:cNvSpPr>
            <a:spLocks/>
          </p:cNvSpPr>
          <p:nvPr/>
        </p:nvSpPr>
        <p:spPr bwMode="auto">
          <a:xfrm>
            <a:off x="4394200" y="2552700"/>
            <a:ext cx="215900" cy="1657350"/>
          </a:xfrm>
          <a:prstGeom prst="rightBrace">
            <a:avLst>
              <a:gd name="adj1" fmla="val 63971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623" tIns="44517" rIns="90623" bIns="44517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312348" name="Text Box 28">
            <a:extLst>
              <a:ext uri="{FF2B5EF4-FFF2-40B4-BE49-F238E27FC236}">
                <a16:creationId xmlns:a16="http://schemas.microsoft.com/office/drawing/2014/main" id="{EE3B35DA-32FE-48D4-B8F9-835C41A20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088" y="2979964"/>
            <a:ext cx="2160240" cy="643901"/>
          </a:xfrm>
          <a:prstGeom prst="rect">
            <a:avLst/>
          </a:prstGeom>
          <a:noFill/>
          <a:ln w="12700">
            <a:solidFill>
              <a:srgbClr val="0099CC"/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lIns="90623" tIns="44517" rIns="90623" bIns="44517">
            <a:spAutoFit/>
          </a:bodyPr>
          <a:lstStyle/>
          <a:p>
            <a:pPr algn="ctr" defTabSz="915988">
              <a:spcBef>
                <a:spcPct val="5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线性结构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663E908-CD6F-4C0C-AF37-64D9A032FD33}"/>
              </a:ext>
            </a:extLst>
          </p:cNvPr>
          <p:cNvCxnSpPr/>
          <p:nvPr/>
        </p:nvCxnSpPr>
        <p:spPr>
          <a:xfrm>
            <a:off x="4859338" y="3381375"/>
            <a:ext cx="5048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00640D7-FE3A-4EFD-B539-0CC16D464EB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63575" y="620713"/>
            <a:ext cx="8229600" cy="575945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void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SeqStack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&lt;E&gt;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Push(E x)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若栈不满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则将元素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插入该栈栈顶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否则溢出处理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IsFull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() == true)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overflowProcess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  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栈满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	 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elements[++top] = x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   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栈顶指针先加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1,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再进栈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sz="18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SeqStack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&lt;E&gt;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Pop(E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x)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函数退出栈顶元素并返回栈顶元素的值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	 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IsEmpty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() == true)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  x = elements[top</a:t>
            </a:r>
            <a:r>
              <a:rPr lang="en-US" altLang="zh-CN" dirty="0">
                <a:latin typeface="Courier New" panose="02070309020205020404" pitchFamily="49" charset="0"/>
                <a:ea typeface="隶书" panose="02010509060101010101" pitchFamily="49" charset="-122"/>
              </a:rPr>
              <a:t>--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]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 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栈顶指针退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true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   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退栈成功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A73095C0-D383-4ECC-ADF7-8C17893AE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" y="774700"/>
            <a:ext cx="8707561" cy="5393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template &lt;class 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&gt; 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bool 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PQueue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&gt;::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RemoveMin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(E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&amp;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x) 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kumimoji="1" lang="en-US" altLang="zh-CN" sz="3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if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IsEmpty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())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return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false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3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    x = 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pqelements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[0]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      </a:t>
            </a:r>
            <a:r>
              <a:rPr kumimoji="1" lang="en-US" altLang="zh-CN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kumimoji="1" lang="zh-CN" altLang="en-US" sz="3000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取出</a:t>
            </a:r>
            <a:r>
              <a:rPr kumimoji="1" lang="en-US" altLang="zh-CN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zh-CN" altLang="en-US" sz="3000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号元素</a:t>
            </a:r>
          </a:p>
          <a:p>
            <a:pPr eaLnBrk="1" hangingPunct="1">
              <a:lnSpc>
                <a:spcPct val="105000"/>
              </a:lnSpc>
            </a:pPr>
            <a:r>
              <a:rPr kumimoji="1" lang="zh-CN" altLang="en-US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= 1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&lt; count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  <a:r>
              <a:rPr kumimoji="1"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		    </a:t>
            </a:r>
            <a:r>
              <a:rPr kumimoji="1" lang="en-US" altLang="zh-CN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//1~count-1</a:t>
            </a:r>
            <a:r>
              <a:rPr kumimoji="1" lang="zh-CN" altLang="en-US" sz="3000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号元素移动</a:t>
            </a:r>
            <a:endParaRPr kumimoji="1" lang="en-US" altLang="zh-CN" sz="3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pqelements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[i</a:t>
            </a:r>
            <a:r>
              <a:rPr kumimoji="1" lang="en-US" altLang="zh-CN" sz="3000" dirty="0"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1] = 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pqelements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</a:t>
            </a:r>
            <a:r>
              <a:rPr kumimoji="1" lang="en-US" altLang="zh-CN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kumimoji="1" lang="zh-CN" altLang="en-US" sz="3000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从后向前逐个移动元素填补空位</a:t>
            </a:r>
          </a:p>
          <a:p>
            <a:pPr eaLnBrk="1" hangingPunct="1">
              <a:lnSpc>
                <a:spcPct val="105000"/>
              </a:lnSpc>
            </a:pPr>
            <a:r>
              <a:rPr kumimoji="1" lang="zh-CN" altLang="en-US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count</a:t>
            </a:r>
            <a:r>
              <a:rPr kumimoji="1" lang="en-US" altLang="zh-CN" sz="3000" dirty="0">
                <a:latin typeface="Courier New" panose="02070309020205020404" pitchFamily="49" charset="0"/>
                <a:ea typeface="宋体" panose="02010600030101010101" pitchFamily="2" charset="-122"/>
              </a:rPr>
              <a:t>--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return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true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3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75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75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75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75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1F625B0C-0ABD-4A24-AAE4-11C088514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" y="712788"/>
            <a:ext cx="6099175" cy="296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1" lang="en-US" altLang="zh-CN" sz="3000" b="1" dirty="0">
                <a:latin typeface="Times New Roman" panose="02020603050405020304" pitchFamily="18" charset="0"/>
              </a:rPr>
              <a:t>template &lt;class 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bool 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PQueue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&gt;::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GetFront</a:t>
            </a:r>
            <a:r>
              <a:rPr kumimoji="1" lang="en-US" altLang="zh-CN" sz="3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(E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&amp;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x) 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kumimoji="1" lang="en-US" altLang="zh-CN" sz="3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if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IsEmpty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() == true)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return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false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3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    x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pqelements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[0]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 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return 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true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3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8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1C88174-F7C2-4398-AF6D-B09D4E8F8709}"/>
              </a:ext>
            </a:extLst>
          </p:cNvPr>
          <p:cNvSpPr txBox="1">
            <a:spLocks noChangeArrowheads="1"/>
          </p:cNvSpPr>
          <p:nvPr/>
        </p:nvSpPr>
        <p:spPr>
          <a:xfrm>
            <a:off x="107950" y="620713"/>
            <a:ext cx="8510588" cy="75247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4885E9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b="0" dirty="0">
                <a:latin typeface="Times New Roman" panose="02020603050405020304" charset="0"/>
                <a:ea typeface="华文仿宋" panose="02010600040101010101" charset="-122"/>
                <a:cs typeface="Times New Roman" panose="02020603050405020304" charset="0"/>
              </a:rPr>
              <a:t>本章小结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7F5A1B1-D818-485F-99B2-E381C858EB1E}"/>
              </a:ext>
            </a:extLst>
          </p:cNvPr>
          <p:cNvSpPr/>
          <p:nvPr/>
        </p:nvSpPr>
        <p:spPr>
          <a:xfrm>
            <a:off x="1043608" y="1484784"/>
            <a:ext cx="7344816" cy="50405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栈的两种物理实现及应用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10000"/>
              </a:lnSpc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顺序栈（数组实现的栈）</a:t>
            </a:r>
            <a:endParaRPr kumimoji="1"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10000"/>
              </a:lnSpc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链式栈（单链表实现的栈）</a:t>
            </a:r>
          </a:p>
          <a:p>
            <a:pPr marL="800100" lvl="1" indent="-342900" eaLnBrk="1" hangingPunct="1">
              <a:lnSpc>
                <a:spcPct val="110000"/>
              </a:lnSpc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应用：后缀表达式的求值</a:t>
            </a:r>
            <a:endParaRPr kumimoji="1" lang="en-US" altLang="zh-C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10000"/>
              </a:lnSpc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递归过程和递归工作栈</a:t>
            </a:r>
            <a:endParaRPr kumimoji="1"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队列的两种物理实现及应用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10000"/>
              </a:lnSpc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顺序队列（循环队列）</a:t>
            </a:r>
            <a:endParaRPr kumimoji="1"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10000"/>
              </a:lnSpc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链式队列（单链表实现的队列）</a:t>
            </a:r>
            <a:endParaRPr kumimoji="1"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10000"/>
              </a:lnSpc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应用：杨辉三角形的打印</a:t>
            </a:r>
            <a:endParaRPr kumimoji="1"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优先级队列的定义及实现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10000"/>
              </a:lnSpc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顺序优先级队列（数组实现的优先级队列）</a:t>
            </a:r>
            <a:endParaRPr kumimoji="1"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343261"/>
      </p:ext>
    </p:extLst>
  </p:cSld>
  <p:clrMapOvr>
    <a:masterClrMapping/>
  </p:clrMapOvr>
  <p:transition spd="med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A7B6303-D92E-49F9-87AF-E56FCF67007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27063" y="765175"/>
            <a:ext cx="8229600" cy="5435600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Seqstack&lt;E&gt;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getTop(E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x)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若栈不空则函数返回该栈栈顶元素的地址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(IsEmpty() == true)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lang="en-US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 x = elements[top]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   return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true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endParaRPr lang="zh-CN" altLang="en-US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232E814-A70C-4D71-94A1-87A0419A4C43}"/>
              </a:ext>
            </a:extLst>
          </p:cNvPr>
          <p:cNvSpPr txBox="1">
            <a:spLocks noChangeArrowheads="1"/>
          </p:cNvSpPr>
          <p:nvPr/>
        </p:nvSpPr>
        <p:spPr>
          <a:xfrm>
            <a:off x="395288" y="549275"/>
            <a:ext cx="7524750" cy="7191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6290CF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9pPr>
            <a:extLst/>
          </a:lstStyle>
          <a:p>
            <a:pPr>
              <a:buClr>
                <a:schemeClr val="tx1"/>
              </a:buClr>
              <a:buSzPct val="100000"/>
              <a:defRPr/>
            </a:pPr>
            <a:r>
              <a:rPr lang="zh-CN" altLang="en-US">
                <a:solidFill>
                  <a:srgbClr val="C00000"/>
                </a:solidFill>
              </a:rPr>
              <a:t>顺序栈的溢出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0834478-65FF-4C2B-AC60-DF9042D18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557338"/>
            <a:ext cx="7848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4699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</a:pPr>
            <a:r>
              <a:rPr lang="zh-CN" altLang="en-US">
                <a:latin typeface="Verdana" panose="020B0604030504040204" pitchFamily="34" charset="0"/>
                <a:ea typeface="微软雅黑" panose="020B0503020204020204" pitchFamily="34" charset="-122"/>
              </a:rPr>
              <a:t>上溢（</a:t>
            </a:r>
            <a:r>
              <a:rPr lang="en-US" altLang="zh-CN">
                <a:latin typeface="Verdana" panose="020B0604030504040204" pitchFamily="34" charset="0"/>
                <a:ea typeface="微软雅黑" panose="020B0503020204020204" pitchFamily="34" charset="-122"/>
              </a:rPr>
              <a:t>Overflow</a:t>
            </a:r>
            <a:r>
              <a:rPr lang="zh-CN" altLang="en-US">
                <a:latin typeface="Verdana" panose="020B0604030504040204" pitchFamily="34" charset="0"/>
                <a:ea typeface="微软雅黑" panose="020B0503020204020204" pitchFamily="34" charset="-122"/>
              </a:rPr>
              <a:t>）</a:t>
            </a:r>
          </a:p>
          <a:p>
            <a:pPr lvl="1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None/>
            </a:pPr>
            <a:r>
              <a:rPr lang="en-US" altLang="zh-CN" sz="2400">
                <a:latin typeface="Verdana" panose="020B0604030504040204" pitchFamily="34" charset="0"/>
                <a:ea typeface="微软雅黑" panose="020B0503020204020204" pitchFamily="34" charset="-122"/>
              </a:rPr>
              <a:t>	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</a:rPr>
              <a:t>当栈中已经有</a:t>
            </a:r>
            <a:r>
              <a:rPr lang="en-US" altLang="zh-CN" sz="2400">
                <a:latin typeface="Verdana" panose="020B0604030504040204" pitchFamily="34" charset="0"/>
                <a:ea typeface="微软雅黑" panose="020B0503020204020204" pitchFamily="34" charset="-122"/>
              </a:rPr>
              <a:t>maxsize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</a:rPr>
              <a:t>个元素时，如果再做进栈运算，所产生的现象</a:t>
            </a:r>
          </a:p>
          <a:p>
            <a:pPr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</a:pPr>
            <a:r>
              <a:rPr lang="zh-CN" altLang="en-US">
                <a:latin typeface="Verdana" panose="020B0604030504040204" pitchFamily="34" charset="0"/>
                <a:ea typeface="微软雅黑" panose="020B0503020204020204" pitchFamily="34" charset="-122"/>
              </a:rPr>
              <a:t>下溢（</a:t>
            </a:r>
            <a:r>
              <a:rPr lang="en-US" altLang="zh-CN">
                <a:latin typeface="Verdana" panose="020B0604030504040204" pitchFamily="34" charset="0"/>
                <a:ea typeface="微软雅黑" panose="020B0503020204020204" pitchFamily="34" charset="-122"/>
              </a:rPr>
              <a:t>Underflow</a:t>
            </a:r>
            <a:r>
              <a:rPr lang="zh-CN" altLang="en-US">
                <a:latin typeface="Verdana" panose="020B0604030504040204" pitchFamily="34" charset="0"/>
                <a:ea typeface="微软雅黑" panose="020B0503020204020204" pitchFamily="34" charset="-122"/>
              </a:rPr>
              <a:t>）</a:t>
            </a:r>
          </a:p>
          <a:p>
            <a:pPr lvl="1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None/>
            </a:pPr>
            <a:r>
              <a:rPr lang="en-US" altLang="zh-CN" sz="2400">
                <a:latin typeface="Verdana" panose="020B0604030504040204" pitchFamily="34" charset="0"/>
                <a:ea typeface="微软雅黑" panose="020B0503020204020204" pitchFamily="34" charset="-122"/>
              </a:rPr>
              <a:t>	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</a:rPr>
              <a:t>对空栈进行出栈运算时所产生的现象</a:t>
            </a:r>
          </a:p>
          <a:p>
            <a:pPr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</a:pPr>
            <a:endParaRPr lang="zh-CN" altLang="en-US"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</a:pPr>
            <a:endParaRPr lang="en-US" altLang="zh-CN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3" name="Rectangle 3">
            <a:extLst>
              <a:ext uri="{FF2B5EF4-FFF2-40B4-BE49-F238E27FC236}">
                <a16:creationId xmlns:a16="http://schemas.microsoft.com/office/drawing/2014/main" id="{54C339CA-1D4E-4CAD-959A-EA5E477C0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819400"/>
            <a:ext cx="8713788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kumimoji="1" lang="zh-CN" altLang="en-US" sz="36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双栈共享一个栈空间（多栈共享栈空间）</a:t>
            </a:r>
          </a:p>
        </p:txBody>
      </p:sp>
      <p:sp>
        <p:nvSpPr>
          <p:cNvPr id="558084" name="Rectangle 4">
            <a:extLst>
              <a:ext uri="{FF2B5EF4-FFF2-40B4-BE49-F238E27FC236}">
                <a16:creationId xmlns:a16="http://schemas.microsoft.com/office/drawing/2014/main" id="{70F357B6-BBCF-43E5-8C44-E9A61AB24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762000"/>
            <a:ext cx="8215313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6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如何合理进行栈空间分配，以避免栈溢出或空间的浪费？</a:t>
            </a:r>
          </a:p>
        </p:txBody>
      </p:sp>
      <p:sp>
        <p:nvSpPr>
          <p:cNvPr id="558085" name="Rectangle 5">
            <a:extLst>
              <a:ext uri="{FF2B5EF4-FFF2-40B4-BE49-F238E27FC236}">
                <a16:creationId xmlns:a16="http://schemas.microsoft.com/office/drawing/2014/main" id="{FC6FDA34-8384-49A7-AE8A-B61D2EFB4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10000"/>
            <a:ext cx="65309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kumimoji="1" lang="zh-CN" altLang="en-US" sz="36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栈的链接存储方式—— 链式栈</a:t>
            </a:r>
          </a:p>
        </p:txBody>
      </p:sp>
    </p:spTree>
  </p:cSld>
  <p:clrMapOvr>
    <a:masterClrMapping/>
  </p:clrMapOvr>
  <p:transition spd="med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>
            <a:extLst>
              <a:ext uri="{FF2B5EF4-FFF2-40B4-BE49-F238E27FC236}">
                <a16:creationId xmlns:a16="http://schemas.microsoft.com/office/drawing/2014/main" id="{6D1C9039-C6F8-43F6-9BC3-5C3C1AE93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3" y="2857500"/>
            <a:ext cx="8991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defTabSz="915988">
              <a:lnSpc>
                <a:spcPct val="105000"/>
              </a:lnSpc>
              <a:spcBef>
                <a:spcPct val="5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两个栈共享一个数组空间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V[</a:t>
            </a:r>
            <a:r>
              <a:rPr lang="en-US" altLang="zh-CN" sz="32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maxSize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] </a:t>
            </a:r>
            <a:endParaRPr lang="en-US" altLang="zh-CN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中宋" pitchFamily="2" charset="-122"/>
            </a:endParaRPr>
          </a:p>
          <a:p>
            <a:pPr marL="342900" indent="-342900" defTabSz="915988">
              <a:lnSpc>
                <a:spcPct val="105000"/>
              </a:lnSpc>
              <a:spcBef>
                <a:spcPct val="5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设立栈顶指针数组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t[2]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和栈底指针数组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b[2]</a:t>
            </a:r>
            <a:endParaRPr lang="en-US" altLang="zh-CN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 defTabSz="915988">
              <a:lnSpc>
                <a:spcPct val="105000"/>
              </a:lnSpc>
              <a:spcBef>
                <a:spcPct val="5000"/>
              </a:spcBef>
              <a:buClr>
                <a:srgbClr val="FF6600"/>
              </a:buClr>
              <a:buSzPct val="50000"/>
              <a:buFont typeface="Wingdings" pitchFamily="2" charset="2"/>
              <a:buNone/>
              <a:defRPr/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t[</a:t>
            </a:r>
            <a:r>
              <a:rPr lang="en-US" altLang="zh-CN" sz="32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]</a:t>
            </a:r>
            <a:r>
              <a:rPr lang="zh-CN" altLang="zh-CN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b[</a:t>
            </a:r>
            <a:r>
              <a:rPr lang="en-US" altLang="zh-CN" sz="32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]</a:t>
            </a:r>
            <a:r>
              <a:rPr lang="zh-CN" altLang="zh-CN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分别指示</a:t>
            </a:r>
            <a:r>
              <a:rPr lang="zh-CN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第</a:t>
            </a:r>
            <a:r>
              <a:rPr lang="zh-CN" altLang="zh-CN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个栈</a:t>
            </a:r>
            <a:r>
              <a:rPr lang="zh-CN" altLang="zh-CN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的栈顶与栈底</a:t>
            </a:r>
          </a:p>
          <a:p>
            <a:pPr marL="342900" indent="-342900" defTabSz="915988">
              <a:lnSpc>
                <a:spcPct val="105000"/>
              </a:lnSpc>
              <a:spcBef>
                <a:spcPct val="5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zh-CN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初始</a:t>
            </a:r>
            <a:r>
              <a:rPr lang="zh-CN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t[0] = b[0] = 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1,   t[1] = b[1] = </a:t>
            </a:r>
            <a:r>
              <a:rPr lang="en-US" altLang="zh-CN" sz="32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maxSize</a:t>
            </a:r>
            <a:endParaRPr lang="en-US" altLang="zh-CN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 defTabSz="915988">
              <a:lnSpc>
                <a:spcPct val="105000"/>
              </a:lnSpc>
              <a:spcBef>
                <a:spcPct val="5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栈满条件：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t[0]+1 == t[1]      </a:t>
            </a:r>
            <a:r>
              <a:rPr lang="en-US" altLang="zh-CN" sz="3200" b="1" dirty="0">
                <a:solidFill>
                  <a:srgbClr val="660066"/>
                </a:solidFill>
                <a:latin typeface="Times New Roman" pitchFamily="18" charset="0"/>
              </a:rPr>
              <a:t>//</a:t>
            </a:r>
            <a:r>
              <a:rPr lang="zh-CN" altLang="en-US" sz="3200" dirty="0">
                <a:solidFill>
                  <a:srgbClr val="660066"/>
                </a:solidFill>
                <a:latin typeface="Times New Roman" pitchFamily="18" charset="0"/>
                <a:ea typeface="隶书" pitchFamily="49" charset="-122"/>
              </a:rPr>
              <a:t>栈顶指针相遇</a:t>
            </a:r>
            <a:endParaRPr lang="zh-CN" alt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 defTabSz="915988">
              <a:lnSpc>
                <a:spcPct val="105000"/>
              </a:lnSpc>
              <a:spcBef>
                <a:spcPct val="5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栈空条件：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t[0] = b[0]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或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t[1] = b[1]</a:t>
            </a:r>
          </a:p>
          <a:p>
            <a:pPr marL="342900" indent="-342900" defTabSz="915988">
              <a:lnSpc>
                <a:spcPct val="105000"/>
              </a:lnSpc>
              <a:spcBef>
                <a:spcPct val="5000"/>
              </a:spcBef>
              <a:buClr>
                <a:srgbClr val="FF6600"/>
              </a:buClr>
              <a:buSzPct val="50000"/>
              <a:buFont typeface="Wingdings" pitchFamily="2" charset="2"/>
              <a:buNone/>
              <a:defRPr/>
            </a:pP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                              </a:t>
            </a:r>
            <a:r>
              <a:rPr lang="en-US" altLang="zh-CN" sz="32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//</a:t>
            </a:r>
            <a:r>
              <a:rPr lang="zh-CN" altLang="en-US" sz="3200" dirty="0">
                <a:solidFill>
                  <a:srgbClr val="660066"/>
                </a:solidFill>
                <a:latin typeface="Times New Roman" pitchFamily="18" charset="0"/>
                <a:ea typeface="隶书" pitchFamily="49" charset="-122"/>
              </a:rPr>
              <a:t>栈顶指针退到栈底</a:t>
            </a:r>
            <a:endParaRPr lang="zh-CN" alt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中宋" pitchFamily="2" charset="-122"/>
            </a:endParaRPr>
          </a:p>
        </p:txBody>
      </p:sp>
      <p:pic>
        <p:nvPicPr>
          <p:cNvPr id="20483" name="Picture 3">
            <a:extLst>
              <a:ext uri="{FF2B5EF4-FFF2-40B4-BE49-F238E27FC236}">
                <a16:creationId xmlns:a16="http://schemas.microsoft.com/office/drawing/2014/main" id="{CB5BB088-59F1-4E41-B471-A16EECD5B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025525"/>
            <a:ext cx="8420100" cy="190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9460" name="Rectangle 4">
            <a:extLst>
              <a:ext uri="{FF2B5EF4-FFF2-40B4-BE49-F238E27FC236}">
                <a16:creationId xmlns:a16="http://schemas.microsoft.com/office/drawing/2014/main" id="{7E0B3F0E-E0CE-4077-AC3A-819F0D872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285750"/>
            <a:ext cx="5429250" cy="704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4000" b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双栈共享一个栈空间</a:t>
            </a:r>
          </a:p>
        </p:txBody>
      </p:sp>
    </p:spTree>
  </p:cSld>
  <p:clrMapOvr>
    <a:masterClrMapping/>
  </p:clrMapOvr>
  <p:transition spd="med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0F3FFC41-6ED8-4B14-9276-9B4808AD5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657225"/>
            <a:ext cx="7888287" cy="558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bool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push(DualStack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&amp;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DS, 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Type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x, 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i) 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    if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(DS.t[0]+1 == DS.t[1]) 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return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false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 if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(i == 0) DS.t[0]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++; else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DS.t[1]</a:t>
            </a: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--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DS.V[DS.t[i]] = x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;   </a:t>
            </a:r>
          </a:p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    return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true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 eaLnBrk="1" hangingPunct="1"/>
            <a:endParaRPr kumimoji="1"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bool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Pop(DualStack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&amp;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DS, 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Type&amp;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x, 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i) 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    if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(DS.t[i] == DS.b[i]) 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return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false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x = DS.V[DS.t[i]]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</a:p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    if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(i == 0) DS.t[0]</a:t>
            </a: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--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; else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DS.t[1]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++;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    return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true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1">
            <a:extLst>
              <a:ext uri="{FF2B5EF4-FFF2-40B4-BE49-F238E27FC236}">
                <a16:creationId xmlns:a16="http://schemas.microsoft.com/office/drawing/2014/main" id="{2012B842-ABFE-4335-AC28-422FCFDEB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66713"/>
            <a:ext cx="8496300" cy="21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/>
              <a:t>1986 </a:t>
            </a:r>
            <a:r>
              <a:rPr lang="zh-CN" altLang="en-US"/>
              <a:t>图灵奖得主 </a:t>
            </a:r>
            <a:endParaRPr lang="en-US" altLang="zh-CN"/>
          </a:p>
          <a:p>
            <a:pPr lvl="1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sz="2400">
                <a:solidFill>
                  <a:srgbClr val="0000CC"/>
                </a:solidFill>
              </a:rPr>
              <a:t>John E. Hopcroft </a:t>
            </a:r>
            <a:r>
              <a:rPr lang="zh-CN" altLang="en-US" sz="2400">
                <a:solidFill>
                  <a:srgbClr val="0000CC"/>
                </a:solidFill>
              </a:rPr>
              <a:t>（约翰</a:t>
            </a:r>
            <a:r>
              <a:rPr lang="en-US" altLang="zh-CN" sz="2400">
                <a:solidFill>
                  <a:srgbClr val="0000CC"/>
                </a:solidFill>
              </a:rPr>
              <a:t>·</a:t>
            </a:r>
            <a:r>
              <a:rPr lang="zh-CN" altLang="en-US" sz="2400">
                <a:solidFill>
                  <a:srgbClr val="0000CC"/>
                </a:solidFill>
              </a:rPr>
              <a:t>霍普克罗夫特）</a:t>
            </a:r>
            <a:r>
              <a:rPr lang="en-US" altLang="zh-CN" sz="2400">
                <a:solidFill>
                  <a:srgbClr val="0000CC"/>
                </a:solidFill>
              </a:rPr>
              <a:t>	</a:t>
            </a:r>
            <a:r>
              <a:rPr lang="en-US" altLang="zh-CN" sz="2400"/>
              <a:t>		Cornell University </a:t>
            </a:r>
            <a:r>
              <a:rPr lang="zh-CN" altLang="en-US" sz="2400"/>
              <a:t>康乃尔大学             </a:t>
            </a:r>
            <a:r>
              <a:rPr lang="en-US" altLang="zh-CN" sz="2400">
                <a:solidFill>
                  <a:srgbClr val="0000CC"/>
                </a:solidFill>
              </a:rPr>
              <a:t>Robert E. Tarjan  (</a:t>
            </a:r>
            <a:r>
              <a:rPr lang="zh-CN" altLang="en-US" sz="2400">
                <a:solidFill>
                  <a:srgbClr val="0000CC"/>
                </a:solidFill>
              </a:rPr>
              <a:t>罗伯特</a:t>
            </a:r>
            <a:r>
              <a:rPr lang="en-US" altLang="zh-CN" sz="2400">
                <a:solidFill>
                  <a:srgbClr val="0000CC"/>
                </a:solidFill>
              </a:rPr>
              <a:t>·</a:t>
            </a:r>
            <a:r>
              <a:rPr lang="zh-CN" altLang="en-US" sz="2400">
                <a:solidFill>
                  <a:srgbClr val="0000CC"/>
                </a:solidFill>
              </a:rPr>
              <a:t>陶尔扬</a:t>
            </a:r>
            <a:r>
              <a:rPr lang="en-US" altLang="zh-CN" sz="2400">
                <a:solidFill>
                  <a:srgbClr val="0000CC"/>
                </a:solidFill>
              </a:rPr>
              <a:t>)</a:t>
            </a:r>
            <a:r>
              <a:rPr lang="en-US" altLang="zh-CN" sz="2400"/>
              <a:t>				Princeton University </a:t>
            </a:r>
            <a:r>
              <a:rPr lang="zh-CN" altLang="en-US" sz="2400"/>
              <a:t>普林斯顿大学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3D7529-B500-4AC3-B625-1CBA92A0369A}"/>
              </a:ext>
            </a:extLst>
          </p:cNvPr>
          <p:cNvSpPr/>
          <p:nvPr/>
        </p:nvSpPr>
        <p:spPr>
          <a:xfrm>
            <a:off x="395536" y="3001101"/>
            <a:ext cx="8569325" cy="3490186"/>
          </a:xfrm>
          <a:prstGeom prst="rect">
            <a:avLst/>
          </a:prstGeom>
          <a:ln w="9525">
            <a:solidFill>
              <a:schemeClr val="tx1"/>
            </a:solidFill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zh-CN" sz="2400" b="1" dirty="0">
                <a:solidFill>
                  <a:srgbClr val="C00000"/>
                </a:solidFill>
              </a:rPr>
              <a:t>—— </a:t>
            </a:r>
            <a:r>
              <a:rPr lang="zh-CN" altLang="en-US" sz="2400" b="1" dirty="0">
                <a:solidFill>
                  <a:srgbClr val="C00000"/>
                </a:solidFill>
              </a:rPr>
              <a:t>因在数据结构和算法设计与分析领域的基础性贡献而获奖。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zh-CN" altLang="en-US" sz="2400" b="1" dirty="0"/>
              <a:t>部分代表性工作： </a:t>
            </a:r>
            <a:endParaRPr lang="en-US" altLang="zh-CN" sz="2400" b="1" dirty="0"/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ü"/>
              <a:defRPr/>
            </a:pPr>
            <a:r>
              <a:rPr lang="zh-CN" altLang="en-US" sz="2400" b="1" dirty="0"/>
              <a:t>“深度优先搜索算法”</a:t>
            </a:r>
            <a:r>
              <a:rPr lang="en-US" altLang="zh-CN" sz="2400" b="1" dirty="0"/>
              <a:t>(depth-first search algorithm)</a:t>
            </a:r>
            <a:r>
              <a:rPr lang="zh-CN" altLang="en-US" sz="2400" b="1" dirty="0"/>
              <a:t>对图进行搜索，用于平面图测试问题。</a:t>
            </a:r>
            <a:endParaRPr lang="en-US" altLang="zh-CN" sz="2400" b="1" dirty="0"/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ü"/>
              <a:defRPr/>
            </a:pPr>
            <a:r>
              <a:rPr lang="zh-CN" altLang="en-US" sz="2400" b="1" dirty="0"/>
              <a:t> “双堆 栈叠”</a:t>
            </a:r>
            <a:r>
              <a:rPr lang="en-US" altLang="zh-CN" sz="2400" b="1" dirty="0"/>
              <a:t>(pile of twin stacks)</a:t>
            </a:r>
            <a:r>
              <a:rPr lang="zh-CN" altLang="en-US" sz="2400" b="1" dirty="0"/>
              <a:t>数据结构</a:t>
            </a:r>
            <a:endParaRPr lang="en-US" altLang="zh-CN" sz="2400" b="1" dirty="0"/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ü"/>
              <a:defRPr/>
            </a:pPr>
            <a:r>
              <a:rPr lang="zh-CN" altLang="en-US" sz="2400" b="1" dirty="0"/>
              <a:t> 用于索引组织的数据结构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树</a:t>
            </a:r>
            <a:r>
              <a:rPr lang="en-US" altLang="zh-CN" sz="2400" b="1" dirty="0"/>
              <a:t>(B-tree) </a:t>
            </a:r>
            <a:r>
              <a:rPr lang="zh-CN" altLang="en-US" sz="2400" b="1" dirty="0"/>
              <a:t> </a:t>
            </a:r>
            <a:endParaRPr lang="en-US" altLang="zh-CN" sz="2400" b="1" dirty="0"/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ü"/>
              <a:defRPr/>
            </a:pPr>
            <a:r>
              <a:rPr lang="en-US" altLang="zh-CN" sz="2400" b="1" dirty="0"/>
              <a:t>…</a:t>
            </a:r>
            <a:endParaRPr lang="zh-CN" altLang="en-US" sz="2400" b="1" dirty="0"/>
          </a:p>
        </p:txBody>
      </p:sp>
      <p:pic>
        <p:nvPicPr>
          <p:cNvPr id="22532" name="Picture 2" descr="http://b.hiphotos.baidu.com/baike/s%3D220/sign=8422e0f3e7dde711e3d244f497eecef4/960a304e251f95ca8088c240cb177f3e660952c2.jpg">
            <a:extLst>
              <a:ext uri="{FF2B5EF4-FFF2-40B4-BE49-F238E27FC236}">
                <a16:creationId xmlns:a16="http://schemas.microsoft.com/office/drawing/2014/main" id="{9CA1AA56-351D-41F8-9611-2C2BB23D0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47625"/>
            <a:ext cx="13335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4" descr="Robert E Tarjan">
            <a:extLst>
              <a:ext uri="{FF2B5EF4-FFF2-40B4-BE49-F238E27FC236}">
                <a16:creationId xmlns:a16="http://schemas.microsoft.com/office/drawing/2014/main" id="{AEE01AFC-1D50-4CCC-BA3D-221478D7F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1441450"/>
            <a:ext cx="1338263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A76181C0-E9A6-41F8-A801-FC54DF62C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676400"/>
            <a:ext cx="8410575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9107" name="Rectangle 3">
            <a:extLst>
              <a:ext uri="{FF2B5EF4-FFF2-40B4-BE49-F238E27FC236}">
                <a16:creationId xmlns:a16="http://schemas.microsoft.com/office/drawing/2014/main" id="{1861B056-0A05-4837-A539-DD562AF31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533400"/>
            <a:ext cx="617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defTabSz="915988">
              <a:defRPr/>
            </a:pPr>
            <a:r>
              <a:rPr lang="zh-CN" altLang="en-US" sz="4000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栈的链接表示 — 链式栈</a:t>
            </a:r>
            <a:endParaRPr lang="zh-CN" altLang="en-US" sz="4800" b="1" u="sng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59108" name="Rectangle 4">
            <a:extLst>
              <a:ext uri="{FF2B5EF4-FFF2-40B4-BE49-F238E27FC236}">
                <a16:creationId xmlns:a16="http://schemas.microsoft.com/office/drawing/2014/main" id="{93DFFCE9-AB73-4FC2-8D2C-35BE5F06C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657600"/>
            <a:ext cx="8001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链式栈无栈满问题，空间可扩充</a:t>
            </a:r>
          </a:p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插入与删除仅在栈顶处执行</a:t>
            </a:r>
          </a:p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链式栈的栈顶在链头</a:t>
            </a:r>
          </a:p>
          <a:p>
            <a:pPr marL="342900" indent="-342900" defTabSz="915988" eaLnBrk="1" hangingPunct="1">
              <a:lnSpc>
                <a:spcPct val="105000"/>
              </a:lnSpc>
              <a:spcBef>
                <a:spcPct val="15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适合于多栈操作</a:t>
            </a:r>
          </a:p>
        </p:txBody>
      </p:sp>
    </p:spTree>
  </p:cSld>
  <p:clrMapOvr>
    <a:masterClrMapping/>
  </p:clrMapOvr>
  <p:transition spd="med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BC215F3-69B9-44E0-9C76-97B4CC30A633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539750" y="188913"/>
            <a:ext cx="8229600" cy="10080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zh-CN" altLang="en-US" b="0">
                <a:solidFill>
                  <a:srgbClr val="0000CC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链式栈 </a:t>
            </a:r>
            <a:r>
              <a:rPr kumimoji="1" lang="en-US" altLang="zh-CN" b="0">
                <a:solidFill>
                  <a:srgbClr val="0000CC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(LinkedStack)</a:t>
            </a:r>
            <a:r>
              <a:rPr kumimoji="1" lang="zh-CN" altLang="en-US" b="0">
                <a:solidFill>
                  <a:srgbClr val="0000CC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类的定义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01CD784-955F-47DA-AFF3-BC7BDACF14A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55625" y="1341438"/>
            <a:ext cx="8229600" cy="5076825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#include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&lt;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iostream.h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#include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“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stack.h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”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struct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StackNode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                  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栈结点类定义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private: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 data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	          //</a:t>
            </a: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栈结点数据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StackNode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*link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        //</a:t>
            </a: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结点链指针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public:</a:t>
            </a:r>
            <a:endParaRPr kumimoji="1" lang="en-US" altLang="zh-CN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StackNode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(E d = 0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StackNode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&lt;E&gt; *next = NULL)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: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data(d)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link(next)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  <a:endParaRPr lang="en-US" altLang="zh-CN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EC87BEB-651B-4C9B-BA37-7DCC6386BEC6}"/>
              </a:ext>
            </a:extLst>
          </p:cNvPr>
          <p:cNvGrpSpPr>
            <a:grpSpLocks/>
          </p:cNvGrpSpPr>
          <p:nvPr/>
        </p:nvGrpSpPr>
        <p:grpSpPr bwMode="auto">
          <a:xfrm>
            <a:off x="720725" y="3213100"/>
            <a:ext cx="8064500" cy="1216025"/>
            <a:chOff x="586979" y="1852444"/>
            <a:chExt cx="8064896" cy="1216515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47A2B661-38C7-48DB-9738-66180CF9E348}"/>
                </a:ext>
              </a:extLst>
            </p:cNvPr>
            <p:cNvSpPr/>
            <p:nvPr/>
          </p:nvSpPr>
          <p:spPr>
            <a:xfrm>
              <a:off x="586979" y="2224069"/>
              <a:ext cx="8064896" cy="84489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582" name="文本框 5">
              <a:extLst>
                <a:ext uri="{FF2B5EF4-FFF2-40B4-BE49-F238E27FC236}">
                  <a16:creationId xmlns:a16="http://schemas.microsoft.com/office/drawing/2014/main" id="{32E206D2-989F-4E0C-9A84-9B3DB1111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2570" y="1852444"/>
              <a:ext cx="1710531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r>
                <a:rPr lang="zh-CN" altLang="en-US" dirty="0">
                  <a:solidFill>
                    <a:srgbClr val="C00000"/>
                  </a:solidFill>
                </a:rPr>
                <a:t>数据成员</a:t>
              </a:r>
            </a:p>
          </p:txBody>
        </p:sp>
      </p:grp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C3AB99C-90AF-4DBD-9B18-4EE1D2A10A0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55625" y="549275"/>
            <a:ext cx="8229600" cy="56515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class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LinkedStack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: public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Stack&lt;E&gt;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链式栈类定义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private: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StackNode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&lt;E&gt; *top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	          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栈顶指针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void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output(</a:t>
            </a:r>
            <a:r>
              <a:rPr lang="en-US" altLang="zh-CN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ostream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os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StackNode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&lt;E&gt; *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int&amp;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			         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递归输出栈的所有元素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public: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LinkedStack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()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top(NULL)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{}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 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LinkedStack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()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makeEmpty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()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 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析构函数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void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Push(E x)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	             	 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进栈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Pop(E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x)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		 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退栈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6FF738C-7645-4A17-A4F8-89EB2C07ADD6}"/>
              </a:ext>
            </a:extLst>
          </p:cNvPr>
          <p:cNvGrpSpPr>
            <a:grpSpLocks/>
          </p:cNvGrpSpPr>
          <p:nvPr/>
        </p:nvGrpSpPr>
        <p:grpSpPr bwMode="auto">
          <a:xfrm>
            <a:off x="568325" y="2060847"/>
            <a:ext cx="8066088" cy="863327"/>
            <a:chOff x="586979" y="1734326"/>
            <a:chExt cx="8064896" cy="1334633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5352214D-9AD1-4EBD-8F17-B93362C7C664}"/>
                </a:ext>
              </a:extLst>
            </p:cNvPr>
            <p:cNvSpPr/>
            <p:nvPr/>
          </p:nvSpPr>
          <p:spPr>
            <a:xfrm>
              <a:off x="586979" y="2224733"/>
              <a:ext cx="8064896" cy="84422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605" name="文本框 4">
              <a:extLst>
                <a:ext uri="{FF2B5EF4-FFF2-40B4-BE49-F238E27FC236}">
                  <a16:creationId xmlns:a16="http://schemas.microsoft.com/office/drawing/2014/main" id="{9D5E3818-75AA-4C95-9A88-17FAEFFCA7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3978" y="1734326"/>
              <a:ext cx="1485881" cy="7136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r>
                <a:rPr lang="zh-CN" altLang="en-US" sz="2400" dirty="0">
                  <a:solidFill>
                    <a:srgbClr val="C00000"/>
                  </a:solidFill>
                </a:rPr>
                <a:t>数据成员</a:t>
              </a:r>
            </a:p>
          </p:txBody>
        </p:sp>
      </p:grp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DC5D7704-192C-42EB-B011-D5BE216543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5815816"/>
              </p:ext>
            </p:extLst>
          </p:nvPr>
        </p:nvGraphicFramePr>
        <p:xfrm>
          <a:off x="107504" y="836712"/>
          <a:ext cx="8784976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4036F372-483E-4B83-AE61-E75BCD495D37}"/>
              </a:ext>
            </a:extLst>
          </p:cNvPr>
          <p:cNvSpPr/>
          <p:nvPr/>
        </p:nvSpPr>
        <p:spPr>
          <a:xfrm>
            <a:off x="395536" y="188640"/>
            <a:ext cx="2520280" cy="70788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知识导图</a:t>
            </a:r>
          </a:p>
        </p:txBody>
      </p:sp>
    </p:spTree>
    <p:extLst>
      <p:ext uri="{BB962C8B-B14F-4D97-AF65-F5344CB8AC3E}">
        <p14:creationId xmlns:p14="http://schemas.microsoft.com/office/powerpoint/2010/main" val="4260631254"/>
      </p:ext>
    </p:extLst>
  </p:cSld>
  <p:clrMapOvr>
    <a:masterClrMapping/>
  </p:clrMapOvr>
  <p:transition spd="med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211697E-080D-4347-A46F-4ECBE2384C0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90550" y="728663"/>
            <a:ext cx="8229600" cy="5076825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getTop(E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x)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const;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取栈顶</a:t>
            </a: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	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IsEmpty()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const { return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top == NULL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void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makeEmpty()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	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清空栈的内容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k = 1;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    friend ostream&amp; operator &lt;&lt;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ostream&amp;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os,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     LinkedStack&lt;E&gt;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s)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output(os, s.top, k)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		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输出栈元素的重载操作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&lt;&lt;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 spd="med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419688CA-A560-40F1-B806-6E36B724788B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539750" y="519113"/>
            <a:ext cx="8183563" cy="67786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zh-CN" altLang="en-US" sz="4400" b="0">
                <a:solidFill>
                  <a:srgbClr val="0000CC"/>
                </a:solidFill>
                <a:effectLst/>
                <a:ea typeface="华文新魏" pitchFamily="2" charset="-122"/>
              </a:rPr>
              <a:t>链式栈类操作的实现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A44ACD5-D00F-4696-B1F1-D014F640C4C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84213" y="1484313"/>
            <a:ext cx="8229600" cy="5110162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LinkedStack&lt;E&gt;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makeEmpty()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逐次删去链式栈中的元素直至栈顶指针为空。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StackNode&lt;E&gt; *p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	while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(top != NULL)	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逐个结点释放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p = top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top = top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delete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p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sz="20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void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LinkedStack&lt;E&gt;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Push(E x)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将元素值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插入到链式栈的栈顶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即链头。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21DDCC3-2EEE-4296-8F46-B700FC23661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63575" y="695325"/>
            <a:ext cx="8229600" cy="5613400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top =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new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StackNode&lt;E&gt; (x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top)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创建新结点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assert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(top != NULL)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创建失败退出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sz="20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LinkedStack&lt;E&gt;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Pop(E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x)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删除栈顶结点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返回被删栈顶元素的值。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if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(IsEmpty() == true)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 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栈空返回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	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StackNode&lt;E&gt; *p = top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暂存栈顶元素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top = top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	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退栈顶指针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x = p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data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  delete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p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	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释放结点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	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true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6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6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2E7A8DC-9174-4BDE-8125-D90C8A90626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90550" y="695325"/>
            <a:ext cx="8229600" cy="5686425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LinkedStack&lt;E&gt;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getTop(E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x)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const {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if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(IsEmpty() == true)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 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栈空返回</a:t>
            </a:r>
            <a:endParaRPr lang="zh-CN" altLang="en-US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x = top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data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                     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返回栈顶元素的值</a:t>
            </a:r>
            <a:endParaRPr lang="zh-CN" altLang="en-US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true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	};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void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LinkedStack&lt;E&gt;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output(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ostream&amp;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os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StackNode&lt;E&gt; *ptr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 int&amp;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i)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递归输出栈中所有元素（沿链逆向输出）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if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(ptr != NULL)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069D96B-A6F3-4563-A8EF-8E9F93D8136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90550" y="695325"/>
            <a:ext cx="8050213" cy="5686425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   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if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(ptr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link != NULL)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         output(os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ptr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i++)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    os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&lt;&lt;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i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&lt;&lt;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“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: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”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&lt;&lt;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p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data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&lt;&lt;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endl;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逐个输出栈中元素的值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	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59C6B41-010D-4869-8821-797CB98DE68F}"/>
              </a:ext>
            </a:extLst>
          </p:cNvPr>
          <p:cNvSpPr txBox="1">
            <a:spLocks noChangeArrowheads="1"/>
          </p:cNvSpPr>
          <p:nvPr/>
        </p:nvSpPr>
        <p:spPr>
          <a:xfrm>
            <a:off x="395288" y="188913"/>
            <a:ext cx="8183562" cy="1052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6290CF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9pPr>
            <a:extLst/>
          </a:lstStyle>
          <a:p>
            <a:pPr>
              <a:defRPr/>
            </a:pPr>
            <a:r>
              <a:rPr lang="zh-CN" altLang="en-US" sz="4000" dirty="0">
                <a:solidFill>
                  <a:srgbClr val="0000FF"/>
                </a:solidFill>
                <a:latin typeface="宋体" pitchFamily="2" charset="-122"/>
              </a:rPr>
              <a:t>和栈相关的知识点：</a:t>
            </a:r>
            <a:endParaRPr lang="zh-CN" altLang="en-US" sz="4000" dirty="0">
              <a:solidFill>
                <a:srgbClr val="0000FF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332EEB-7C11-4FE9-B368-48D07E7B6597}"/>
              </a:ext>
            </a:extLst>
          </p:cNvPr>
          <p:cNvSpPr/>
          <p:nvPr/>
        </p:nvSpPr>
        <p:spPr>
          <a:xfrm>
            <a:off x="971600" y="1484784"/>
            <a:ext cx="73448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</a:rPr>
              <a:t>当</a:t>
            </a:r>
            <a:r>
              <a:rPr lang="en-US" altLang="zh-CN" dirty="0">
                <a:latin typeface="宋体" panose="02010600030101010101" pitchFamily="2" charset="-122"/>
              </a:rPr>
              <a:t>{1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</a:rPr>
              <a:t>…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</a:rPr>
              <a:t>n}</a:t>
            </a:r>
            <a:r>
              <a:rPr lang="zh-CN" altLang="en-US" dirty="0">
                <a:latin typeface="宋体" panose="02010600030101010101" pitchFamily="2" charset="-122"/>
              </a:rPr>
              <a:t>顺序进栈，可能的出栈序列有多少种？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4B7971-102F-4F6D-ADD3-72F709432B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440"/>
          <a:stretch/>
        </p:blipFill>
        <p:spPr>
          <a:xfrm>
            <a:off x="1862137" y="2321878"/>
            <a:ext cx="5419725" cy="244827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96B8AEB-10F3-4A65-821C-5866538FDAA9}"/>
              </a:ext>
            </a:extLst>
          </p:cNvPr>
          <p:cNvSpPr/>
          <p:nvPr/>
        </p:nvSpPr>
        <p:spPr>
          <a:xfrm>
            <a:off x="1115616" y="4974930"/>
            <a:ext cx="7632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-apple-system"/>
              </a:rPr>
              <a:t>有多少种合法序列呢？</a:t>
            </a:r>
            <a:r>
              <a:rPr lang="zh-CN" altLang="en-US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-apple-system"/>
              </a:rPr>
              <a:t>1, 2, 5, 14, 42, 132,…</a:t>
            </a:r>
            <a:r>
              <a:rPr lang="zh-CN" altLang="en-US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-apple-system"/>
              </a:rPr>
              <a:t>）</a:t>
            </a:r>
            <a:br>
              <a:rPr lang="zh-CN" alt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en-US" altLang="zh-CN" sz="2400" dirty="0">
                <a:solidFill>
                  <a:srgbClr val="C00000"/>
                </a:solidFill>
              </a:rPr>
              <a:t>A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b="1" dirty="0">
                <a:solidFill>
                  <a:srgbClr val="C00000"/>
                </a:solidFill>
                <a:latin typeface="-apple-system"/>
              </a:rPr>
              <a:t>合法出栈数目</a:t>
            </a:r>
            <a:r>
              <a:rPr lang="en-US" altLang="zh-CN" sz="2400" b="1" dirty="0">
                <a:solidFill>
                  <a:srgbClr val="C00000"/>
                </a:solidFill>
                <a:latin typeface="-apple-system"/>
              </a:rPr>
              <a:t>==</a:t>
            </a:r>
            <a:r>
              <a:rPr lang="zh-CN" altLang="en-US" sz="2400" b="1" dirty="0">
                <a:solidFill>
                  <a:srgbClr val="C00000"/>
                </a:solidFill>
                <a:latin typeface="-apple-system"/>
              </a:rPr>
              <a:t>卡特兰数</a:t>
            </a:r>
            <a:r>
              <a:rPr lang="en-US" altLang="zh-CN" sz="2400" b="1" dirty="0">
                <a:solidFill>
                  <a:srgbClr val="C00000"/>
                </a:solidFill>
                <a:latin typeface="-apple-system"/>
              </a:rPr>
              <a:t>(Catalan Number)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044D854-2D44-400A-A9A7-F573E1CC2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99" y="5805264"/>
            <a:ext cx="6372200" cy="66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7958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1026">
            <a:extLst>
              <a:ext uri="{FF2B5EF4-FFF2-40B4-BE49-F238E27FC236}">
                <a16:creationId xmlns:a16="http://schemas.microsoft.com/office/drawing/2014/main" id="{F854ABB4-F634-4E5B-B044-E23E44D01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71625"/>
            <a:ext cx="8610600" cy="4967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tx2"/>
              </a:buClr>
              <a:buSzPct val="50000"/>
              <a:buFont typeface="Wingdings" pitchFamily="2" charset="2"/>
              <a:buChar char="n"/>
              <a:defRPr/>
            </a:pPr>
            <a:r>
              <a:rPr kumimoji="1"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算术表达式有三种表示：</a:t>
            </a:r>
            <a:endParaRPr kumimoji="1" lang="zh-CN" altLang="en-US" sz="3200" b="1" dirty="0">
              <a:latin typeface="Times New Roman" pitchFamily="18" charset="0"/>
            </a:endParaRPr>
          </a:p>
          <a:p>
            <a:pPr lvl="1" eaLnBrk="1" hangingPunct="1">
              <a:spcBef>
                <a:spcPct val="50000"/>
              </a:spcBef>
              <a:buClr>
                <a:srgbClr val="009900"/>
              </a:buClr>
              <a:buSzPct val="50000"/>
              <a:buFont typeface="Wingdings" pitchFamily="2" charset="2"/>
              <a:buChar char="u"/>
              <a:defRPr/>
            </a:pPr>
            <a:r>
              <a:rPr kumimoji="1" lang="zh-CN" altLang="en-US" sz="3200" b="1" dirty="0">
                <a:solidFill>
                  <a:schemeClr val="tx2"/>
                </a:solidFill>
                <a:latin typeface="Times New Roman" pitchFamily="18" charset="0"/>
              </a:rPr>
              <a:t>中缀(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infix)</a:t>
            </a:r>
            <a:r>
              <a:rPr kumimoji="1" lang="zh-CN" altLang="en-US" sz="3200" b="1" dirty="0">
                <a:solidFill>
                  <a:schemeClr val="tx2"/>
                </a:solidFill>
                <a:latin typeface="Times New Roman" pitchFamily="18" charset="0"/>
              </a:rPr>
              <a:t>表示</a:t>
            </a:r>
            <a:r>
              <a:rPr kumimoji="1" lang="zh-CN" altLang="en-US" sz="3200" b="1" dirty="0">
                <a:latin typeface="Times New Roman" pitchFamily="18" charset="0"/>
              </a:rPr>
              <a:t> </a:t>
            </a:r>
          </a:p>
          <a:p>
            <a:pPr lvl="1" eaLnBrk="1" hangingPunct="1">
              <a:spcBef>
                <a:spcPct val="50000"/>
              </a:spcBef>
              <a:buClr>
                <a:srgbClr val="009900"/>
              </a:buClr>
              <a:buSzPct val="50000"/>
              <a:buFont typeface="Wingdings" pitchFamily="2" charset="2"/>
              <a:buNone/>
              <a:defRPr/>
            </a:pPr>
            <a:r>
              <a:rPr kumimoji="1" lang="zh-CN" altLang="en-US" sz="3200" b="1" dirty="0">
                <a:latin typeface="Times New Roman" pitchFamily="18" charset="0"/>
              </a:rPr>
              <a:t>    </a:t>
            </a:r>
            <a:r>
              <a:rPr kumimoji="1"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&lt;操作数&gt; &lt;操作符&gt; &lt;操作数&gt;，</a:t>
            </a:r>
            <a:r>
              <a:rPr kumimoji="1" lang="zh-CN" altLang="en-US" sz="3200" b="1" dirty="0">
                <a:solidFill>
                  <a:srgbClr val="A50021"/>
                </a:solidFill>
                <a:latin typeface="Times New Roman" pitchFamily="18" charset="0"/>
              </a:rPr>
              <a:t>如 </a:t>
            </a:r>
            <a:r>
              <a:rPr kumimoji="1" lang="en-US" altLang="zh-CN" sz="3200" b="1" dirty="0">
                <a:solidFill>
                  <a:srgbClr val="006600"/>
                </a:solidFill>
                <a:latin typeface="Times New Roman" pitchFamily="18" charset="0"/>
              </a:rPr>
              <a:t>A+B</a:t>
            </a:r>
            <a:r>
              <a:rPr kumimoji="1" lang="en-US" altLang="zh-CN" sz="3200" b="1" dirty="0">
                <a:solidFill>
                  <a:srgbClr val="A50021"/>
                </a:solidFill>
                <a:latin typeface="Times New Roman" pitchFamily="18" charset="0"/>
              </a:rPr>
              <a:t>；</a:t>
            </a:r>
            <a:endParaRPr kumimoji="1" lang="en-US" altLang="zh-CN" sz="3200" b="1" dirty="0">
              <a:latin typeface="Times New Roman" pitchFamily="18" charset="0"/>
            </a:endParaRPr>
          </a:p>
          <a:p>
            <a:pPr lvl="1" eaLnBrk="1" hangingPunct="1">
              <a:spcBef>
                <a:spcPct val="50000"/>
              </a:spcBef>
              <a:buClr>
                <a:srgbClr val="009900"/>
              </a:buClr>
              <a:buSzPct val="50000"/>
              <a:buFont typeface="Wingdings" pitchFamily="2" charset="2"/>
              <a:buChar char="u"/>
              <a:defRPr/>
            </a:pPr>
            <a:r>
              <a:rPr kumimoji="1" lang="zh-CN" altLang="en-US" sz="3200" b="1" dirty="0">
                <a:solidFill>
                  <a:schemeClr val="tx2"/>
                </a:solidFill>
                <a:latin typeface="Times New Roman" pitchFamily="18" charset="0"/>
              </a:rPr>
              <a:t>前缀(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prefix)</a:t>
            </a:r>
            <a:r>
              <a:rPr kumimoji="1" lang="zh-CN" altLang="en-US" sz="3200" b="1" dirty="0">
                <a:solidFill>
                  <a:schemeClr val="tx2"/>
                </a:solidFill>
                <a:latin typeface="Times New Roman" pitchFamily="18" charset="0"/>
              </a:rPr>
              <a:t>表示</a:t>
            </a:r>
          </a:p>
          <a:p>
            <a:pPr lvl="1" eaLnBrk="1" hangingPunct="1">
              <a:spcBef>
                <a:spcPct val="50000"/>
              </a:spcBef>
              <a:buClr>
                <a:srgbClr val="009900"/>
              </a:buClr>
              <a:buSzPct val="50000"/>
              <a:buFont typeface="Wingdings" pitchFamily="2" charset="2"/>
              <a:buNone/>
              <a:defRPr/>
            </a:pPr>
            <a:r>
              <a:rPr kumimoji="1" lang="zh-CN" altLang="en-US" sz="3200" b="1" dirty="0">
                <a:latin typeface="Times New Roman" pitchFamily="18" charset="0"/>
              </a:rPr>
              <a:t>    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</a:rPr>
              <a:t>&lt;操作符&gt; &lt;操作数&gt; &lt;操作数&gt;，</a:t>
            </a:r>
            <a:r>
              <a:rPr kumimoji="1" lang="zh-CN" altLang="en-US" sz="3200" b="1" dirty="0">
                <a:solidFill>
                  <a:srgbClr val="A50021"/>
                </a:solidFill>
                <a:latin typeface="Times New Roman" pitchFamily="18" charset="0"/>
              </a:rPr>
              <a:t>如 </a:t>
            </a:r>
            <a:r>
              <a:rPr kumimoji="1" lang="zh-CN" altLang="en-US" sz="3200" b="1" dirty="0">
                <a:solidFill>
                  <a:srgbClr val="006600"/>
                </a:solidFill>
                <a:latin typeface="Times New Roman" pitchFamily="18" charset="0"/>
              </a:rPr>
              <a:t>+</a:t>
            </a:r>
            <a:r>
              <a:rPr kumimoji="1" lang="en-US" altLang="zh-CN" sz="3200" b="1" dirty="0">
                <a:solidFill>
                  <a:srgbClr val="006600"/>
                </a:solidFill>
                <a:latin typeface="Times New Roman" pitchFamily="18" charset="0"/>
              </a:rPr>
              <a:t>AB</a:t>
            </a:r>
            <a:r>
              <a:rPr kumimoji="1" lang="en-US" altLang="zh-CN" sz="3200" b="1" dirty="0">
                <a:solidFill>
                  <a:srgbClr val="A50021"/>
                </a:solidFill>
                <a:latin typeface="Times New Roman" pitchFamily="18" charset="0"/>
              </a:rPr>
              <a:t>；</a:t>
            </a:r>
            <a:endParaRPr kumimoji="1" lang="en-US" altLang="zh-CN" sz="3200" b="1" dirty="0">
              <a:latin typeface="Times New Roman" pitchFamily="18" charset="0"/>
            </a:endParaRPr>
          </a:p>
          <a:p>
            <a:pPr lvl="1" eaLnBrk="1" hangingPunct="1">
              <a:spcBef>
                <a:spcPct val="50000"/>
              </a:spcBef>
              <a:buClr>
                <a:srgbClr val="009900"/>
              </a:buClr>
              <a:buSzPct val="50000"/>
              <a:buFont typeface="Wingdings" pitchFamily="2" charset="2"/>
              <a:buChar char="u"/>
              <a:defRPr/>
            </a:pPr>
            <a:r>
              <a:rPr kumimoji="1" lang="zh-CN" altLang="en-US" sz="3200" b="1" dirty="0">
                <a:solidFill>
                  <a:schemeClr val="tx2"/>
                </a:solidFill>
                <a:latin typeface="Times New Roman" pitchFamily="18" charset="0"/>
              </a:rPr>
              <a:t>后缀(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postfix)</a:t>
            </a:r>
            <a:r>
              <a:rPr kumimoji="1" lang="zh-CN" altLang="en-US" sz="3200" b="1" dirty="0">
                <a:solidFill>
                  <a:schemeClr val="tx2"/>
                </a:solidFill>
                <a:latin typeface="Times New Roman" pitchFamily="18" charset="0"/>
              </a:rPr>
              <a:t>表示</a:t>
            </a:r>
            <a:r>
              <a:rPr kumimoji="1" lang="zh-CN" altLang="en-US" sz="3200" b="1" dirty="0">
                <a:latin typeface="Times New Roman" pitchFamily="18" charset="0"/>
              </a:rPr>
              <a:t> </a:t>
            </a:r>
          </a:p>
          <a:p>
            <a:pPr lvl="1" eaLnBrk="1" hangingPunct="1">
              <a:spcBef>
                <a:spcPct val="50000"/>
              </a:spcBef>
              <a:buClr>
                <a:srgbClr val="009900"/>
              </a:buClr>
              <a:buSzPct val="50000"/>
              <a:buFont typeface="Wingdings" pitchFamily="2" charset="2"/>
              <a:buNone/>
              <a:defRPr/>
            </a:pPr>
            <a:r>
              <a:rPr kumimoji="1" lang="zh-CN" altLang="en-US" sz="3200" b="1" dirty="0">
                <a:latin typeface="Times New Roman" pitchFamily="18" charset="0"/>
              </a:rPr>
              <a:t>     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</a:rPr>
              <a:t>&lt;操作数&gt; &lt;操作数&gt; &lt;操作符&gt;，</a:t>
            </a:r>
            <a:r>
              <a:rPr kumimoji="1" lang="zh-CN" altLang="en-US" sz="3200" b="1" dirty="0">
                <a:solidFill>
                  <a:srgbClr val="A50021"/>
                </a:solidFill>
                <a:latin typeface="Times New Roman" pitchFamily="18" charset="0"/>
              </a:rPr>
              <a:t>如 </a:t>
            </a:r>
            <a:r>
              <a:rPr kumimoji="1" lang="en-US" altLang="zh-CN" sz="3200" b="1" dirty="0">
                <a:solidFill>
                  <a:srgbClr val="006600"/>
                </a:solidFill>
                <a:latin typeface="Times New Roman" pitchFamily="18" charset="0"/>
              </a:rPr>
              <a:t>AB+</a:t>
            </a:r>
            <a:r>
              <a:rPr kumimoji="1" lang="en-US" altLang="zh-CN" sz="3200" b="1" dirty="0">
                <a:solidFill>
                  <a:srgbClr val="A50021"/>
                </a:solidFill>
                <a:latin typeface="Times New Roman" pitchFamily="18" charset="0"/>
              </a:rPr>
              <a:t>；</a:t>
            </a:r>
          </a:p>
        </p:txBody>
      </p:sp>
      <p:sp>
        <p:nvSpPr>
          <p:cNvPr id="660483" name="Rectangle 1027">
            <a:extLst>
              <a:ext uri="{FF2B5EF4-FFF2-40B4-BE49-F238E27FC236}">
                <a16:creationId xmlns:a16="http://schemas.microsoft.com/office/drawing/2014/main" id="{77AF5838-200F-4548-B8AB-47EA2608B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04813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731" tIns="56866" rIns="113731" bIns="56866" anchor="ctr"/>
          <a:lstStyle/>
          <a:p>
            <a:pPr defTabSz="915988"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栈的应用：表达式的计算</a:t>
            </a:r>
            <a:endParaRPr lang="en-US" altLang="zh-CN" sz="3600" b="1"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>
            <a:extLst>
              <a:ext uri="{FF2B5EF4-FFF2-40B4-BE49-F238E27FC236}">
                <a16:creationId xmlns:a16="http://schemas.microsoft.com/office/drawing/2014/main" id="{14A2AC2C-28FB-4E5F-A3FC-9B1655EDEC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88913"/>
            <a:ext cx="8183562" cy="105251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rgbClr val="0000FF"/>
                </a:solidFill>
                <a:latin typeface="宋体" pitchFamily="2" charset="-122"/>
              </a:rPr>
              <a:t>后缀表达式</a:t>
            </a:r>
            <a:r>
              <a:rPr lang="zh-CN" altLang="en-US" sz="40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CE60BEC-D15A-4908-98C2-E59F346126E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95288" y="1341438"/>
            <a:ext cx="8497887" cy="4679950"/>
          </a:xfrm>
          <a:noFill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700" dirty="0">
                <a:latin typeface="宋体" panose="02010600030101010101" pitchFamily="2" charset="-122"/>
              </a:rPr>
              <a:t>&lt;</a:t>
            </a:r>
            <a:r>
              <a:rPr lang="zh-CN" altLang="en-US" sz="2700" dirty="0">
                <a:latin typeface="宋体" panose="02010600030101010101" pitchFamily="2" charset="-122"/>
              </a:rPr>
              <a:t>表达式</a:t>
            </a:r>
            <a:r>
              <a:rPr lang="en-US" altLang="zh-CN" sz="2700" dirty="0">
                <a:latin typeface="宋体" panose="02010600030101010101" pitchFamily="2" charset="-122"/>
              </a:rPr>
              <a:t>&gt; ∷= &lt;</a:t>
            </a:r>
            <a:r>
              <a:rPr lang="zh-CN" altLang="en-US" sz="2700" dirty="0">
                <a:latin typeface="宋体" panose="02010600030101010101" pitchFamily="2" charset="-122"/>
              </a:rPr>
              <a:t>项</a:t>
            </a:r>
            <a:r>
              <a:rPr lang="en-US" altLang="zh-CN" sz="2700" dirty="0">
                <a:latin typeface="宋体" panose="02010600030101010101" pitchFamily="2" charset="-122"/>
              </a:rPr>
              <a:t>&gt;  &lt;</a:t>
            </a:r>
            <a:r>
              <a:rPr lang="zh-CN" altLang="en-US" sz="2700" dirty="0">
                <a:latin typeface="宋体" panose="02010600030101010101" pitchFamily="2" charset="-122"/>
              </a:rPr>
              <a:t>项</a:t>
            </a:r>
            <a:r>
              <a:rPr lang="en-US" altLang="zh-CN" sz="2700" dirty="0">
                <a:latin typeface="宋体" panose="02010600030101010101" pitchFamily="2" charset="-122"/>
              </a:rPr>
              <a:t>&gt;  +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700" dirty="0">
                <a:latin typeface="宋体" panose="02010600030101010101" pitchFamily="2" charset="-122"/>
              </a:rPr>
              <a:t>          |  &lt;</a:t>
            </a:r>
            <a:r>
              <a:rPr lang="zh-CN" altLang="en-US" sz="2700" dirty="0">
                <a:latin typeface="宋体" panose="02010600030101010101" pitchFamily="2" charset="-122"/>
              </a:rPr>
              <a:t>项</a:t>
            </a:r>
            <a:r>
              <a:rPr lang="en-US" altLang="zh-CN" sz="2700" dirty="0">
                <a:latin typeface="宋体" panose="02010600030101010101" pitchFamily="2" charset="-122"/>
              </a:rPr>
              <a:t>&gt;   &lt;</a:t>
            </a:r>
            <a:r>
              <a:rPr lang="zh-CN" altLang="en-US" sz="2700" dirty="0">
                <a:latin typeface="宋体" panose="02010600030101010101" pitchFamily="2" charset="-122"/>
              </a:rPr>
              <a:t>项</a:t>
            </a:r>
            <a:r>
              <a:rPr lang="en-US" altLang="zh-CN" sz="2700" dirty="0">
                <a:latin typeface="宋体" panose="02010600030101010101" pitchFamily="2" charset="-122"/>
              </a:rPr>
              <a:t>&gt;  -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700" dirty="0">
                <a:latin typeface="宋体" panose="02010600030101010101" pitchFamily="2" charset="-122"/>
              </a:rPr>
              <a:t>          |   &lt;</a:t>
            </a:r>
            <a:r>
              <a:rPr lang="zh-CN" altLang="en-US" sz="2700" dirty="0">
                <a:latin typeface="宋体" panose="02010600030101010101" pitchFamily="2" charset="-122"/>
              </a:rPr>
              <a:t>项</a:t>
            </a:r>
            <a:r>
              <a:rPr lang="en-US" altLang="zh-CN" sz="2700" dirty="0">
                <a:latin typeface="宋体" panose="02010600030101010101" pitchFamily="2" charset="-122"/>
              </a:rPr>
              <a:t>&gt;  </a:t>
            </a:r>
            <a:endParaRPr lang="en-US" altLang="zh-CN" sz="27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700" dirty="0">
                <a:latin typeface="宋体" panose="02010600030101010101" pitchFamily="2" charset="-122"/>
              </a:rPr>
              <a:t>&lt;</a:t>
            </a:r>
            <a:r>
              <a:rPr lang="zh-CN" altLang="en-US" sz="2700" dirty="0">
                <a:latin typeface="宋体" panose="02010600030101010101" pitchFamily="2" charset="-122"/>
              </a:rPr>
              <a:t>项</a:t>
            </a:r>
            <a:r>
              <a:rPr lang="en-US" altLang="zh-CN" sz="2700" dirty="0">
                <a:latin typeface="宋体" panose="02010600030101010101" pitchFamily="2" charset="-122"/>
              </a:rPr>
              <a:t>&gt;     ∷= &lt;</a:t>
            </a:r>
            <a:r>
              <a:rPr lang="zh-CN" altLang="en-US" sz="2700" dirty="0">
                <a:latin typeface="宋体" panose="02010600030101010101" pitchFamily="2" charset="-122"/>
              </a:rPr>
              <a:t>因子</a:t>
            </a:r>
            <a:r>
              <a:rPr lang="en-US" altLang="zh-CN" sz="2700" dirty="0">
                <a:latin typeface="宋体" panose="02010600030101010101" pitchFamily="2" charset="-122"/>
              </a:rPr>
              <a:t>&gt;  &lt;</a:t>
            </a:r>
            <a:r>
              <a:rPr lang="zh-CN" altLang="en-US" sz="2700" dirty="0">
                <a:latin typeface="宋体" panose="02010600030101010101" pitchFamily="2" charset="-122"/>
              </a:rPr>
              <a:t>因子</a:t>
            </a:r>
            <a:r>
              <a:rPr lang="en-US" altLang="zh-CN" sz="2700" dirty="0">
                <a:latin typeface="宋体" panose="02010600030101010101" pitchFamily="2" charset="-122"/>
              </a:rPr>
              <a:t>&gt;  *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700" dirty="0">
                <a:latin typeface="宋体" panose="02010600030101010101" pitchFamily="2" charset="-122"/>
              </a:rPr>
              <a:t>          |  &lt;</a:t>
            </a:r>
            <a:r>
              <a:rPr lang="zh-CN" altLang="en-US" sz="2700" dirty="0">
                <a:latin typeface="宋体" panose="02010600030101010101" pitchFamily="2" charset="-122"/>
              </a:rPr>
              <a:t>因子</a:t>
            </a:r>
            <a:r>
              <a:rPr lang="en-US" altLang="zh-CN" sz="2700" dirty="0">
                <a:latin typeface="宋体" panose="02010600030101010101" pitchFamily="2" charset="-122"/>
              </a:rPr>
              <a:t>&gt;  &lt;</a:t>
            </a:r>
            <a:r>
              <a:rPr lang="zh-CN" altLang="en-US" sz="2700" dirty="0">
                <a:latin typeface="宋体" panose="02010600030101010101" pitchFamily="2" charset="-122"/>
              </a:rPr>
              <a:t>因子</a:t>
            </a:r>
            <a:r>
              <a:rPr lang="en-US" altLang="zh-CN" sz="2700" dirty="0">
                <a:latin typeface="宋体" panose="02010600030101010101" pitchFamily="2" charset="-122"/>
              </a:rPr>
              <a:t>&gt;  /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700" dirty="0">
                <a:latin typeface="宋体" panose="02010600030101010101" pitchFamily="2" charset="-122"/>
              </a:rPr>
              <a:t>          |  &lt;</a:t>
            </a:r>
            <a:r>
              <a:rPr lang="zh-CN" altLang="en-US" sz="2700" dirty="0">
                <a:latin typeface="宋体" panose="02010600030101010101" pitchFamily="2" charset="-122"/>
              </a:rPr>
              <a:t>因子</a:t>
            </a:r>
            <a:r>
              <a:rPr lang="en-US" altLang="zh-CN" sz="2700" dirty="0">
                <a:latin typeface="宋体" panose="02010600030101010101" pitchFamily="2" charset="-122"/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700" dirty="0">
                <a:latin typeface="宋体" panose="02010600030101010101" pitchFamily="2" charset="-122"/>
              </a:rPr>
              <a:t>&lt;</a:t>
            </a:r>
            <a:r>
              <a:rPr lang="zh-CN" altLang="en-US" sz="2700" dirty="0">
                <a:latin typeface="宋体" panose="02010600030101010101" pitchFamily="2" charset="-122"/>
              </a:rPr>
              <a:t>因子</a:t>
            </a:r>
            <a:r>
              <a:rPr lang="en-US" altLang="zh-CN" sz="2700" dirty="0">
                <a:latin typeface="宋体" panose="02010600030101010101" pitchFamily="2" charset="-122"/>
              </a:rPr>
              <a:t>&gt;   ∷= &lt;</a:t>
            </a:r>
            <a:r>
              <a:rPr lang="zh-CN" altLang="en-US" sz="2700" dirty="0">
                <a:latin typeface="宋体" panose="02010600030101010101" pitchFamily="2" charset="-122"/>
              </a:rPr>
              <a:t>常数</a:t>
            </a:r>
            <a:r>
              <a:rPr lang="en-US" altLang="zh-CN" sz="2700" dirty="0">
                <a:latin typeface="宋体" panose="02010600030101010101" pitchFamily="2" charset="-122"/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700" dirty="0">
                <a:latin typeface="宋体" panose="02010600030101010101" pitchFamily="2" charset="-122"/>
              </a:rPr>
              <a:t>&lt;</a:t>
            </a:r>
            <a:r>
              <a:rPr lang="zh-CN" altLang="en-US" sz="2700" dirty="0">
                <a:latin typeface="宋体" panose="02010600030101010101" pitchFamily="2" charset="-122"/>
              </a:rPr>
              <a:t>常数</a:t>
            </a:r>
            <a:r>
              <a:rPr lang="en-US" altLang="zh-CN" sz="2700" dirty="0">
                <a:latin typeface="宋体" panose="02010600030101010101" pitchFamily="2" charset="-122"/>
              </a:rPr>
              <a:t>&gt;   ∷= &lt;</a:t>
            </a:r>
            <a:r>
              <a:rPr lang="zh-CN" altLang="en-US" sz="2700" dirty="0">
                <a:latin typeface="宋体" panose="02010600030101010101" pitchFamily="2" charset="-122"/>
              </a:rPr>
              <a:t>数字</a:t>
            </a:r>
            <a:r>
              <a:rPr lang="en-US" altLang="zh-CN" sz="2700" dirty="0">
                <a:latin typeface="宋体" panose="02010600030101010101" pitchFamily="2" charset="-122"/>
              </a:rPr>
              <a:t>&gt;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700" dirty="0">
                <a:latin typeface="宋体" panose="02010600030101010101" pitchFamily="2" charset="-122"/>
              </a:rPr>
              <a:t>          |  &lt;</a:t>
            </a:r>
            <a:r>
              <a:rPr lang="zh-CN" altLang="en-US" sz="2700" dirty="0">
                <a:latin typeface="宋体" panose="02010600030101010101" pitchFamily="2" charset="-122"/>
              </a:rPr>
              <a:t>数字</a:t>
            </a:r>
            <a:r>
              <a:rPr lang="en-US" altLang="zh-CN" sz="2700" dirty="0">
                <a:latin typeface="宋体" panose="02010600030101010101" pitchFamily="2" charset="-122"/>
              </a:rPr>
              <a:t>&gt; &lt;</a:t>
            </a:r>
            <a:r>
              <a:rPr lang="zh-CN" altLang="en-US" sz="2700" dirty="0">
                <a:latin typeface="宋体" panose="02010600030101010101" pitchFamily="2" charset="-122"/>
              </a:rPr>
              <a:t>常数</a:t>
            </a:r>
            <a:r>
              <a:rPr lang="en-US" altLang="zh-CN" sz="2700" dirty="0">
                <a:latin typeface="宋体" panose="02010600030101010101" pitchFamily="2" charset="-122"/>
              </a:rPr>
              <a:t>&gt;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700" dirty="0">
                <a:latin typeface="宋体" panose="02010600030101010101" pitchFamily="2" charset="-122"/>
              </a:rPr>
              <a:t>&lt;</a:t>
            </a:r>
            <a:r>
              <a:rPr lang="zh-CN" altLang="en-US" sz="2700" dirty="0">
                <a:latin typeface="宋体" panose="02010600030101010101" pitchFamily="2" charset="-122"/>
              </a:rPr>
              <a:t>数字</a:t>
            </a:r>
            <a:r>
              <a:rPr lang="en-US" altLang="zh-CN" sz="2700" dirty="0">
                <a:latin typeface="宋体" panose="02010600030101010101" pitchFamily="2" charset="-122"/>
              </a:rPr>
              <a:t>&gt;   ∷= </a:t>
            </a:r>
            <a:r>
              <a:rPr lang="en-US" altLang="zh-CN" sz="2700" dirty="0"/>
              <a:t>0 | 1 | 2 | 3 | 4 | 5 | 6 | 7 | 8 | 9  </a:t>
            </a:r>
          </a:p>
        </p:txBody>
      </p:sp>
    </p:spTree>
  </p:cSld>
  <p:clrMapOvr>
    <a:masterClrMapping/>
  </p:clrMapOvr>
  <p:transition spd="med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395F3AF-F293-454D-B1FA-6D4780D8C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1371600"/>
            <a:ext cx="39560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623" tIns="44517" rIns="90623" bIns="44517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A + B * (C - D) - E / F</a:t>
            </a:r>
          </a:p>
        </p:txBody>
      </p:sp>
      <p:sp>
        <p:nvSpPr>
          <p:cNvPr id="33795" name="AutoShape 3">
            <a:extLst>
              <a:ext uri="{FF2B5EF4-FFF2-40B4-BE49-F238E27FC236}">
                <a16:creationId xmlns:a16="http://schemas.microsoft.com/office/drawing/2014/main" id="{DA0AAAE6-0C12-4A67-A4FF-D1B9501655F7}"/>
              </a:ext>
            </a:extLst>
          </p:cNvPr>
          <p:cNvSpPr>
            <a:spLocks/>
          </p:cNvSpPr>
          <p:nvPr/>
        </p:nvSpPr>
        <p:spPr bwMode="auto">
          <a:xfrm rot="-5380074">
            <a:off x="4014788" y="1484313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623" tIns="44517" rIns="90623" bIns="44517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33796" name="AutoShape 4">
            <a:extLst>
              <a:ext uri="{FF2B5EF4-FFF2-40B4-BE49-F238E27FC236}">
                <a16:creationId xmlns:a16="http://schemas.microsoft.com/office/drawing/2014/main" id="{E6AAFCE6-9170-42AA-BCA5-DCB463A00E06}"/>
              </a:ext>
            </a:extLst>
          </p:cNvPr>
          <p:cNvSpPr>
            <a:spLocks/>
          </p:cNvSpPr>
          <p:nvPr/>
        </p:nvSpPr>
        <p:spPr bwMode="auto">
          <a:xfrm rot="-5380074">
            <a:off x="5462588" y="1636713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623" tIns="44517" rIns="90623" bIns="44517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33797" name="AutoShape 5">
            <a:extLst>
              <a:ext uri="{FF2B5EF4-FFF2-40B4-BE49-F238E27FC236}">
                <a16:creationId xmlns:a16="http://schemas.microsoft.com/office/drawing/2014/main" id="{5C9219BB-F16F-4F99-B374-0CC51DF9255E}"/>
              </a:ext>
            </a:extLst>
          </p:cNvPr>
          <p:cNvSpPr>
            <a:spLocks/>
          </p:cNvSpPr>
          <p:nvPr/>
        </p:nvSpPr>
        <p:spPr bwMode="auto">
          <a:xfrm rot="-5380074">
            <a:off x="3708400" y="1716088"/>
            <a:ext cx="152400" cy="1752600"/>
          </a:xfrm>
          <a:prstGeom prst="leftBrace">
            <a:avLst>
              <a:gd name="adj1" fmla="val 95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623" tIns="44517" rIns="90623" bIns="44517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51F8169E-C0E9-48AB-A174-C6E68B0EF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0" y="2057400"/>
            <a:ext cx="6175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23" tIns="44517" rIns="90623" bIns="44517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kumimoji="1" lang="en-US" altLang="zh-CN" b="1">
                <a:latin typeface="Times New Roman" panose="02020603050405020304" pitchFamily="18" charset="0"/>
              </a:rPr>
              <a:t>R</a:t>
            </a:r>
            <a:r>
              <a:rPr kumimoji="1" lang="en-US" altLang="zh-CN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B8E3DEFF-3AFC-4846-916D-8EC2E89C7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2057400"/>
            <a:ext cx="6175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23" tIns="44517" rIns="90623" bIns="44517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kumimoji="1" lang="en-US" altLang="zh-CN" b="1">
                <a:latin typeface="Times New Roman" panose="02020603050405020304" pitchFamily="18" charset="0"/>
              </a:rPr>
              <a:t>R</a:t>
            </a:r>
            <a:r>
              <a:rPr kumimoji="1" lang="en-US" altLang="zh-CN" b="1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3800" name="Rectangle 8">
            <a:extLst>
              <a:ext uri="{FF2B5EF4-FFF2-40B4-BE49-F238E27FC236}">
                <a16:creationId xmlns:a16="http://schemas.microsoft.com/office/drawing/2014/main" id="{7481E942-5C57-4169-940B-BEDCD4AF6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2590800"/>
            <a:ext cx="6175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23" tIns="44517" rIns="90623" bIns="44517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kumimoji="1" lang="en-US" altLang="zh-CN" b="1">
                <a:latin typeface="Times New Roman" panose="02020603050405020304" pitchFamily="18" charset="0"/>
              </a:rPr>
              <a:t>R</a:t>
            </a:r>
            <a:r>
              <a:rPr kumimoji="1" lang="en-US" altLang="zh-CN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3801" name="AutoShape 9">
            <a:extLst>
              <a:ext uri="{FF2B5EF4-FFF2-40B4-BE49-F238E27FC236}">
                <a16:creationId xmlns:a16="http://schemas.microsoft.com/office/drawing/2014/main" id="{952ED7AD-3A07-43D4-AA70-D3EB0ED125A7}"/>
              </a:ext>
            </a:extLst>
          </p:cNvPr>
          <p:cNvSpPr>
            <a:spLocks/>
          </p:cNvSpPr>
          <p:nvPr/>
        </p:nvSpPr>
        <p:spPr bwMode="auto">
          <a:xfrm rot="-5380074">
            <a:off x="3290888" y="1905000"/>
            <a:ext cx="228600" cy="2514600"/>
          </a:xfrm>
          <a:prstGeom prst="leftBrace">
            <a:avLst>
              <a:gd name="adj1" fmla="val 9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623" tIns="44517" rIns="90623" bIns="44517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33802" name="Rectangle 10">
            <a:extLst>
              <a:ext uri="{FF2B5EF4-FFF2-40B4-BE49-F238E27FC236}">
                <a16:creationId xmlns:a16="http://schemas.microsoft.com/office/drawing/2014/main" id="{5C63F653-4ACC-43B5-B10E-B11B674D8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3217863"/>
            <a:ext cx="617538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23" tIns="44517" rIns="90623" bIns="44517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kumimoji="1" lang="en-US" altLang="zh-CN" b="1">
                <a:latin typeface="Times New Roman" panose="02020603050405020304" pitchFamily="18" charset="0"/>
              </a:rPr>
              <a:t>R</a:t>
            </a:r>
            <a:r>
              <a:rPr kumimoji="1" lang="en-US" altLang="zh-CN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3803" name="AutoShape 11">
            <a:extLst>
              <a:ext uri="{FF2B5EF4-FFF2-40B4-BE49-F238E27FC236}">
                <a16:creationId xmlns:a16="http://schemas.microsoft.com/office/drawing/2014/main" id="{64E94BB1-9630-4A47-81D1-CBD9B7BDCB46}"/>
              </a:ext>
            </a:extLst>
          </p:cNvPr>
          <p:cNvSpPr>
            <a:spLocks/>
          </p:cNvSpPr>
          <p:nvPr/>
        </p:nvSpPr>
        <p:spPr bwMode="auto">
          <a:xfrm rot="-5405427">
            <a:off x="3902076" y="1828800"/>
            <a:ext cx="227012" cy="3887787"/>
          </a:xfrm>
          <a:prstGeom prst="leftBrace">
            <a:avLst>
              <a:gd name="adj1" fmla="val 14271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623" tIns="44517" rIns="90623" bIns="44517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33804" name="Rectangle 12">
            <a:extLst>
              <a:ext uri="{FF2B5EF4-FFF2-40B4-BE49-F238E27FC236}">
                <a16:creationId xmlns:a16="http://schemas.microsoft.com/office/drawing/2014/main" id="{4716E872-7160-4167-94A9-E71FCE90F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0" y="3810000"/>
            <a:ext cx="6175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23" tIns="44517" rIns="90623" bIns="44517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kumimoji="1" lang="en-US" altLang="zh-CN" b="1">
                <a:latin typeface="Times New Roman" panose="02020603050405020304" pitchFamily="18" charset="0"/>
              </a:rPr>
              <a:t>R</a:t>
            </a:r>
            <a:r>
              <a:rPr kumimoji="1" lang="en-US" altLang="zh-CN" b="1" baseline="-250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3805" name="Rectangle 13">
            <a:extLst>
              <a:ext uri="{FF2B5EF4-FFF2-40B4-BE49-F238E27FC236}">
                <a16:creationId xmlns:a16="http://schemas.microsoft.com/office/drawing/2014/main" id="{16B31DA8-66F4-41B7-A97F-4DC876DAE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648200"/>
            <a:ext cx="62928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623" tIns="44517" rIns="90623" bIns="44517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</a:rPr>
              <a:t>中缀表达式        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        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</a:rPr>
              <a:t>后缀表达式</a:t>
            </a:r>
          </a:p>
        </p:txBody>
      </p:sp>
      <p:sp>
        <p:nvSpPr>
          <p:cNvPr id="33806" name="Rectangle 14">
            <a:extLst>
              <a:ext uri="{FF2B5EF4-FFF2-40B4-BE49-F238E27FC236}">
                <a16:creationId xmlns:a16="http://schemas.microsoft.com/office/drawing/2014/main" id="{2FB461B0-FA26-4A60-9608-EBDB1D1C0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486400"/>
            <a:ext cx="34877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623" tIns="44517" rIns="90623" bIns="44517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kumimoji="1" lang="en-US" altLang="zh-CN" b="1">
                <a:solidFill>
                  <a:srgbClr val="660066"/>
                </a:solidFill>
                <a:latin typeface="Times New Roman" panose="02020603050405020304" pitchFamily="18" charset="0"/>
              </a:rPr>
              <a:t>A + B * (C - D) - E / F</a:t>
            </a:r>
          </a:p>
        </p:txBody>
      </p:sp>
      <p:sp>
        <p:nvSpPr>
          <p:cNvPr id="33807" name="Rectangle 15">
            <a:extLst>
              <a:ext uri="{FF2B5EF4-FFF2-40B4-BE49-F238E27FC236}">
                <a16:creationId xmlns:a16="http://schemas.microsoft.com/office/drawing/2014/main" id="{784C00FD-B910-49AA-A89E-78BC2289F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388" y="5448300"/>
            <a:ext cx="23606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623" tIns="44517" rIns="90623" bIns="44517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kumimoji="1" lang="en-US" altLang="zh-CN" b="1">
                <a:solidFill>
                  <a:srgbClr val="660066"/>
                </a:solidFill>
                <a:latin typeface="Times New Roman" panose="02020603050405020304" pitchFamily="18" charset="0"/>
              </a:rPr>
              <a:t>ABCD-*+EF/-</a:t>
            </a:r>
          </a:p>
        </p:txBody>
      </p:sp>
      <p:sp>
        <p:nvSpPr>
          <p:cNvPr id="661520" name="Rectangle 16">
            <a:extLst>
              <a:ext uri="{FF2B5EF4-FFF2-40B4-BE49-F238E27FC236}">
                <a16:creationId xmlns:a16="http://schemas.microsoft.com/office/drawing/2014/main" id="{4A479D3C-5D0A-45EC-AA99-E3414B42B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04800"/>
            <a:ext cx="6705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defTabSz="915988">
              <a:defRPr/>
            </a:pPr>
            <a:r>
              <a:rPr lang="zh-CN" alt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</a:rPr>
              <a:t>表达式事例</a:t>
            </a:r>
            <a:endParaRPr lang="zh-CN" altLang="en-US" sz="4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>
            <a:extLst>
              <a:ext uri="{FF2B5EF4-FFF2-40B4-BE49-F238E27FC236}">
                <a16:creationId xmlns:a16="http://schemas.microsoft.com/office/drawing/2014/main" id="{86F608BD-1B54-4822-8F0A-0382DF976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42900"/>
            <a:ext cx="8839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ts val="0"/>
              </a:spcBef>
              <a:spcAft>
                <a:spcPts val="1800"/>
              </a:spcAft>
              <a:buClr>
                <a:srgbClr val="FF6600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中缀表达式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b 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*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c 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d 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e 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f</a:t>
            </a:r>
          </a:p>
          <a:p>
            <a:pPr marL="342900" indent="-342900" algn="just">
              <a:spcBef>
                <a:spcPct val="5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表达式中相邻两个操作符的计算次序为：</a:t>
            </a:r>
          </a:p>
          <a:p>
            <a:pPr marL="819150" lvl="1" indent="-285750" algn="just">
              <a:spcBef>
                <a:spcPct val="5000"/>
              </a:spcBef>
              <a:buClr>
                <a:srgbClr val="0000FF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优先级高的先计算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819150" lvl="1" indent="-285750" algn="just">
              <a:spcBef>
                <a:spcPct val="5000"/>
              </a:spcBef>
              <a:buClr>
                <a:srgbClr val="0000FF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优先级相同的自左向右计算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819150" lvl="1" indent="-285750" algn="just">
              <a:spcBef>
                <a:spcPct val="5000"/>
              </a:spcBef>
              <a:buClr>
                <a:srgbClr val="0000FF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当使用括号时从最内层括号开始计算</a:t>
            </a:r>
            <a:endParaRPr lang="zh-CN" alt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63555" name="Rectangle 3">
            <a:extLst>
              <a:ext uri="{FF2B5EF4-FFF2-40B4-BE49-F238E27FC236}">
                <a16:creationId xmlns:a16="http://schemas.microsoft.com/office/drawing/2014/main" id="{27DF7BEE-23FD-4748-A150-693A5C501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86313"/>
            <a:ext cx="8382000" cy="173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kumimoji="1" lang="zh-CN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在后缀表达式的计算顺序中</a:t>
            </a:r>
            <a:r>
              <a:rPr kumimoji="1"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已隐含了加括号的优先次序</a:t>
            </a:r>
            <a:r>
              <a:rPr kumimoji="1"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，括号在后缀表达式中不出现。</a:t>
            </a:r>
          </a:p>
        </p:txBody>
      </p:sp>
      <p:sp>
        <p:nvSpPr>
          <p:cNvPr id="663556" name="Rectangle 4">
            <a:extLst>
              <a:ext uri="{FF2B5EF4-FFF2-40B4-BE49-F238E27FC236}">
                <a16:creationId xmlns:a16="http://schemas.microsoft.com/office/drawing/2014/main" id="{ECE4CB0D-6EA4-4569-A463-8FC8734F8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038600"/>
            <a:ext cx="6446838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623" tIns="44517" rIns="90623" bIns="44517">
            <a:spAutoFit/>
          </a:bodyPr>
          <a:lstStyle/>
          <a:p>
            <a:pPr eaLnBrk="1" hangingPunct="1">
              <a:spcBef>
                <a:spcPct val="5000"/>
              </a:spcBef>
              <a:buClr>
                <a:srgbClr val="FF6600"/>
              </a:buClr>
              <a:buSzPct val="50000"/>
              <a:buFont typeface="Wingdings" pitchFamily="2" charset="2"/>
              <a:buNone/>
              <a:defRPr/>
            </a:pPr>
            <a:r>
              <a:rPr kumimoji="1" lang="zh-CN" alt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后缀表达式    </a:t>
            </a:r>
            <a:r>
              <a:rPr kumimoji="1"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b c d </a:t>
            </a:r>
            <a:r>
              <a:rPr kumimoji="1"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* +</a:t>
            </a:r>
            <a:r>
              <a:rPr kumimoji="1"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e f </a:t>
            </a:r>
            <a:r>
              <a:rPr kumimoji="1"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 </a:t>
            </a:r>
            <a:r>
              <a:rPr kumimoji="1"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</a:p>
        </p:txBody>
      </p:sp>
    </p:spTree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1026">
            <a:extLst>
              <a:ext uri="{FF2B5EF4-FFF2-40B4-BE49-F238E27FC236}">
                <a16:creationId xmlns:a16="http://schemas.microsoft.com/office/drawing/2014/main" id="{282A38B1-64BD-40EA-B6F9-2ED9E2EBC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810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731" tIns="56866" rIns="113731" bIns="56866" anchor="ctr"/>
          <a:lstStyle/>
          <a:p>
            <a:pPr defTabSz="915988"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§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3.1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栈（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rPr>
              <a:t>stack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）</a:t>
            </a:r>
          </a:p>
        </p:txBody>
      </p:sp>
      <p:sp>
        <p:nvSpPr>
          <p:cNvPr id="464904" name="Rectangle 1032">
            <a:extLst>
              <a:ext uri="{FF2B5EF4-FFF2-40B4-BE49-F238E27FC236}">
                <a16:creationId xmlns:a16="http://schemas.microsoft.com/office/drawing/2014/main" id="{43DDC3F1-10C9-4676-8AE9-4D899EBD4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只允许在一端插入和删除的线性表</a:t>
            </a:r>
            <a:endParaRPr lang="zh-CN" altLang="en-US" sz="36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允许插入和删除</a:t>
            </a:r>
          </a:p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None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的一端称为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栈顶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None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(</a:t>
            </a:r>
            <a:r>
              <a:rPr lang="en-US" altLang="zh-CN" sz="36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top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)，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另一端称</a:t>
            </a:r>
          </a:p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None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为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栈底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bottom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</a:p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特点</a:t>
            </a:r>
          </a:p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None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后进先出(</a:t>
            </a:r>
            <a:r>
              <a:rPr lang="en-US" altLang="zh-CN" sz="36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LIFO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</a:p>
        </p:txBody>
      </p:sp>
      <p:pic>
        <p:nvPicPr>
          <p:cNvPr id="9220" name="Picture 1033" descr="TU41">
            <a:extLst>
              <a:ext uri="{FF2B5EF4-FFF2-40B4-BE49-F238E27FC236}">
                <a16:creationId xmlns:a16="http://schemas.microsoft.com/office/drawing/2014/main" id="{E14B9E29-742D-427D-8913-026F57135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86000"/>
            <a:ext cx="3886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>
            <a:extLst>
              <a:ext uri="{FF2B5EF4-FFF2-40B4-BE49-F238E27FC236}">
                <a16:creationId xmlns:a16="http://schemas.microsoft.com/office/drawing/2014/main" id="{62CBD4C1-FC85-49D2-9EC4-3432F8CD7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519113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kumimoji="1"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应用后缀表示计算表达式的值</a:t>
            </a:r>
            <a:endParaRPr kumimoji="1" lang="zh-CN" altLang="en-US" sz="4400" dirty="0">
              <a:latin typeface="Arial" charset="0"/>
              <a:ea typeface="黑体" pitchFamily="2" charset="-122"/>
            </a:endParaRPr>
          </a:p>
        </p:txBody>
      </p:sp>
      <p:sp>
        <p:nvSpPr>
          <p:cNvPr id="662531" name="Rectangle 3">
            <a:extLst>
              <a:ext uri="{FF2B5EF4-FFF2-40B4-BE49-F238E27FC236}">
                <a16:creationId xmlns:a16="http://schemas.microsoft.com/office/drawing/2014/main" id="{0A785484-43F2-4DF8-8545-7811250A1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752600"/>
            <a:ext cx="8382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idea</a:t>
            </a:r>
            <a:r>
              <a:rPr kumimoji="1"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kumimoji="1" lang="zh-CN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从左向右顺序地扫描表达式，并用一个</a:t>
            </a:r>
            <a:r>
              <a:rPr kumimoji="1"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栈</a:t>
            </a:r>
            <a:r>
              <a:rPr kumimoji="1" lang="zh-CN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暂存扫描到的</a:t>
            </a:r>
            <a:r>
              <a:rPr kumimoji="1"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操作数</a:t>
            </a:r>
            <a:r>
              <a:rPr kumimoji="1" lang="zh-CN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或</a:t>
            </a:r>
            <a:r>
              <a:rPr kumimoji="1"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计算结果</a:t>
            </a:r>
            <a:r>
              <a:rPr kumimoji="1" lang="zh-CN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kumimoji="1" lang="zh-CN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扫描中遇操作数则压栈；遇操作符则从栈中退出两个操作数，计算后将结果压入栈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kumimoji="1" lang="zh-CN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最后计算结果在栈顶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endParaRPr kumimoji="1" lang="zh-CN" altLang="en-US" sz="36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2">
            <a:extLst>
              <a:ext uri="{FF2B5EF4-FFF2-40B4-BE49-F238E27FC236}">
                <a16:creationId xmlns:a16="http://schemas.microsoft.com/office/drawing/2014/main" id="{5ED8F8A4-0E1C-493C-A155-017541ED2F89}"/>
              </a:ext>
            </a:extLst>
          </p:cNvPr>
          <p:cNvSpPr>
            <a:spLocks/>
          </p:cNvSpPr>
          <p:nvPr/>
        </p:nvSpPr>
        <p:spPr bwMode="auto">
          <a:xfrm rot="-5400000">
            <a:off x="3695700" y="21717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DF8F4EEC-375C-4FEF-889C-BE54049C2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1388" y="2565400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R1</a:t>
            </a:r>
            <a:endParaRPr kumimoji="1"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8" name="AutoShape 4">
            <a:extLst>
              <a:ext uri="{FF2B5EF4-FFF2-40B4-BE49-F238E27FC236}">
                <a16:creationId xmlns:a16="http://schemas.microsoft.com/office/drawing/2014/main" id="{B7C06CB1-B28E-4E97-9180-5F30BDCEB5A2}"/>
              </a:ext>
            </a:extLst>
          </p:cNvPr>
          <p:cNvSpPr>
            <a:spLocks/>
          </p:cNvSpPr>
          <p:nvPr/>
        </p:nvSpPr>
        <p:spPr bwMode="auto">
          <a:xfrm rot="-5400000">
            <a:off x="3695700" y="2324100"/>
            <a:ext cx="1524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36869" name="Text Box 5">
            <a:extLst>
              <a:ext uri="{FF2B5EF4-FFF2-40B4-BE49-F238E27FC236}">
                <a16:creationId xmlns:a16="http://schemas.microsoft.com/office/drawing/2014/main" id="{64510577-D245-4004-978D-E5859896F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960688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R2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70" name="AutoShape 6">
            <a:extLst>
              <a:ext uri="{FF2B5EF4-FFF2-40B4-BE49-F238E27FC236}">
                <a16:creationId xmlns:a16="http://schemas.microsoft.com/office/drawing/2014/main" id="{161F7CAA-2CF2-43D3-9FA3-E745BD672B8A}"/>
              </a:ext>
            </a:extLst>
          </p:cNvPr>
          <p:cNvSpPr>
            <a:spLocks/>
          </p:cNvSpPr>
          <p:nvPr/>
        </p:nvSpPr>
        <p:spPr bwMode="auto">
          <a:xfrm rot="-5400000">
            <a:off x="3771900" y="2324100"/>
            <a:ext cx="152400" cy="2057400"/>
          </a:xfrm>
          <a:prstGeom prst="leftBrace">
            <a:avLst>
              <a:gd name="adj1" fmla="val 112500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36871" name="Text Box 7">
            <a:extLst>
              <a:ext uri="{FF2B5EF4-FFF2-40B4-BE49-F238E27FC236}">
                <a16:creationId xmlns:a16="http://schemas.microsoft.com/office/drawing/2014/main" id="{56EC6B01-FFAA-4DD2-B814-92BD7DEE3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0913" y="3341688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R3</a:t>
            </a:r>
          </a:p>
        </p:txBody>
      </p:sp>
      <p:sp>
        <p:nvSpPr>
          <p:cNvPr id="36872" name="AutoShape 8">
            <a:extLst>
              <a:ext uri="{FF2B5EF4-FFF2-40B4-BE49-F238E27FC236}">
                <a16:creationId xmlns:a16="http://schemas.microsoft.com/office/drawing/2014/main" id="{9AAE4855-D938-4D2C-AEC8-856E862BD65A}"/>
              </a:ext>
            </a:extLst>
          </p:cNvPr>
          <p:cNvSpPr>
            <a:spLocks/>
          </p:cNvSpPr>
          <p:nvPr/>
        </p:nvSpPr>
        <p:spPr bwMode="auto">
          <a:xfrm rot="-5400000">
            <a:off x="5257800" y="22098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36873" name="Text Box 9">
            <a:extLst>
              <a:ext uri="{FF2B5EF4-FFF2-40B4-BE49-F238E27FC236}">
                <a16:creationId xmlns:a16="http://schemas.microsoft.com/office/drawing/2014/main" id="{1C69A261-EB0D-41A6-900E-9FB5887C9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2565400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R4</a:t>
            </a:r>
          </a:p>
        </p:txBody>
      </p:sp>
      <p:sp>
        <p:nvSpPr>
          <p:cNvPr id="36874" name="AutoShape 10">
            <a:extLst>
              <a:ext uri="{FF2B5EF4-FFF2-40B4-BE49-F238E27FC236}">
                <a16:creationId xmlns:a16="http://schemas.microsoft.com/office/drawing/2014/main" id="{EA3735C1-A078-4464-9349-70EA1653C9BB}"/>
              </a:ext>
            </a:extLst>
          </p:cNvPr>
          <p:cNvSpPr>
            <a:spLocks/>
          </p:cNvSpPr>
          <p:nvPr/>
        </p:nvSpPr>
        <p:spPr bwMode="auto">
          <a:xfrm rot="-5400000">
            <a:off x="5524500" y="2324100"/>
            <a:ext cx="1524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36875" name="Text Box 11">
            <a:extLst>
              <a:ext uri="{FF2B5EF4-FFF2-40B4-BE49-F238E27FC236}">
                <a16:creationId xmlns:a16="http://schemas.microsoft.com/office/drawing/2014/main" id="{186478B7-893C-4C78-8165-A85D99BA2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960688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R5</a:t>
            </a:r>
          </a:p>
        </p:txBody>
      </p:sp>
      <p:sp>
        <p:nvSpPr>
          <p:cNvPr id="36876" name="AutoShape 12">
            <a:extLst>
              <a:ext uri="{FF2B5EF4-FFF2-40B4-BE49-F238E27FC236}">
                <a16:creationId xmlns:a16="http://schemas.microsoft.com/office/drawing/2014/main" id="{7B15C057-2218-4B97-AE8E-55E1ED40402C}"/>
              </a:ext>
            </a:extLst>
          </p:cNvPr>
          <p:cNvSpPr>
            <a:spLocks/>
          </p:cNvSpPr>
          <p:nvPr/>
        </p:nvSpPr>
        <p:spPr bwMode="auto">
          <a:xfrm rot="-5400000">
            <a:off x="4610100" y="1866900"/>
            <a:ext cx="152400" cy="3733800"/>
          </a:xfrm>
          <a:prstGeom prst="leftBrace">
            <a:avLst>
              <a:gd name="adj1" fmla="val 2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36877" name="Text Box 13">
            <a:extLst>
              <a:ext uri="{FF2B5EF4-FFF2-40B4-BE49-F238E27FC236}">
                <a16:creationId xmlns:a16="http://schemas.microsoft.com/office/drawing/2014/main" id="{C75ED82F-017F-4666-9E0E-EB0E13D54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5313" y="3722688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R6</a:t>
            </a:r>
          </a:p>
        </p:txBody>
      </p:sp>
      <p:sp>
        <p:nvSpPr>
          <p:cNvPr id="664590" name="Rectangle 14">
            <a:extLst>
              <a:ext uri="{FF2B5EF4-FFF2-40B4-BE49-F238E27FC236}">
                <a16:creationId xmlns:a16="http://schemas.microsoft.com/office/drawing/2014/main" id="{F2C704C9-8F5C-4046-9E5B-99D987E4C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05000"/>
            <a:ext cx="5734050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623" tIns="44517" rIns="90623" bIns="44517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008000"/>
              </a:buClr>
              <a:buSzPct val="50000"/>
              <a:buFont typeface="Wingdings" pitchFamily="2" charset="2"/>
              <a:buChar char="n"/>
              <a:defRPr/>
            </a:pPr>
            <a:r>
              <a:rPr kumimoji="1"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计算例  </a:t>
            </a: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b c d </a:t>
            </a:r>
            <a:r>
              <a:rPr kumimoji="1"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* +</a:t>
            </a: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e f </a:t>
            </a:r>
            <a:r>
              <a:rPr kumimoji="1"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^</a:t>
            </a: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g </a:t>
            </a:r>
            <a:r>
              <a:rPr kumimoji="1"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 </a:t>
            </a:r>
            <a:r>
              <a:rPr kumimoji="1"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</a:p>
        </p:txBody>
      </p:sp>
    </p:spTree>
  </p:cSld>
  <p:clrMapOvr>
    <a:masterClrMapping/>
  </p:clrMapOvr>
  <p:transition spd="med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>
            <a:extLst>
              <a:ext uri="{FF2B5EF4-FFF2-40B4-BE49-F238E27FC236}">
                <a16:creationId xmlns:a16="http://schemas.microsoft.com/office/drawing/2014/main" id="{EB54CEA1-8AF3-47EB-8F26-891BABEF9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04800"/>
            <a:ext cx="6705600" cy="552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 eaLnBrk="1" hangingPunct="1">
              <a:lnSpc>
                <a:spcPct val="95000"/>
              </a:lnSpc>
              <a:defRPr/>
            </a:pPr>
            <a:r>
              <a:rPr kumimoji="1" lang="zh-CN" altLang="en-US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计算后缀表达式</a:t>
            </a:r>
            <a:r>
              <a:rPr kumimoji="1" lang="en-US" altLang="zh-CN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b c d </a:t>
            </a:r>
            <a:r>
              <a:rPr kumimoji="1"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* +</a:t>
            </a: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e f </a:t>
            </a:r>
            <a:r>
              <a:rPr kumimoji="1"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^</a:t>
            </a: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g </a:t>
            </a:r>
            <a:r>
              <a:rPr kumimoji="1"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 </a:t>
            </a:r>
            <a:r>
              <a:rPr kumimoji="1"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</a:p>
        </p:txBody>
      </p:sp>
      <p:graphicFrame>
        <p:nvGraphicFramePr>
          <p:cNvPr id="37891" name="Object 3">
            <a:extLst>
              <a:ext uri="{FF2B5EF4-FFF2-40B4-BE49-F238E27FC236}">
                <a16:creationId xmlns:a16="http://schemas.microsoft.com/office/drawing/2014/main" id="{9CDA7C48-64E4-4F3C-BBCB-908D03C0F6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930275"/>
          <a:ext cx="7747000" cy="607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9" name="Document" r:id="rId3" imgW="7762875" imgH="6086475" progId="Word.Document.8">
                  <p:embed/>
                </p:oleObj>
              </mc:Choice>
              <mc:Fallback>
                <p:oleObj name="Document" r:id="rId3" imgW="7762875" imgH="608647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30275"/>
                        <a:ext cx="7747000" cy="607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>
            <a:extLst>
              <a:ext uri="{FF2B5EF4-FFF2-40B4-BE49-F238E27FC236}">
                <a16:creationId xmlns:a16="http://schemas.microsoft.com/office/drawing/2014/main" id="{0DDB61E2-E802-4971-B9EB-4CB7051103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168400"/>
          <a:ext cx="7747000" cy="511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3" name="Document" r:id="rId3" imgW="7762875" imgH="5124450" progId="Word.Document.8">
                  <p:embed/>
                </p:oleObj>
              </mc:Choice>
              <mc:Fallback>
                <p:oleObj name="Document" r:id="rId3" imgW="7762875" imgH="512445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68400"/>
                        <a:ext cx="7747000" cy="511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9699" name="Rectangle 3">
            <a:extLst>
              <a:ext uri="{FF2B5EF4-FFF2-40B4-BE49-F238E27FC236}">
                <a16:creationId xmlns:a16="http://schemas.microsoft.com/office/drawing/2014/main" id="{17C9BA22-5439-4E2A-BF55-12A50125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76238"/>
            <a:ext cx="6705600" cy="552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 eaLnBrk="1" hangingPunct="1">
              <a:lnSpc>
                <a:spcPct val="95000"/>
              </a:lnSpc>
              <a:defRPr/>
            </a:pPr>
            <a:r>
              <a:rPr kumimoji="1" lang="zh-CN" altLang="en-US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计算后缀表达式</a:t>
            </a:r>
            <a:r>
              <a:rPr kumimoji="1" lang="en-US" altLang="zh-CN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b c d </a:t>
            </a:r>
            <a:r>
              <a:rPr kumimoji="1"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* +</a:t>
            </a: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e f </a:t>
            </a:r>
            <a:r>
              <a:rPr kumimoji="1"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^</a:t>
            </a: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g </a:t>
            </a:r>
            <a:r>
              <a:rPr kumimoji="1"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 </a:t>
            </a:r>
            <a:r>
              <a:rPr kumimoji="1"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</a:p>
        </p:txBody>
      </p:sp>
    </p:spTree>
  </p:cSld>
  <p:clrMapOvr>
    <a:masterClrMapping/>
  </p:clrMapOvr>
  <p:transition spd="med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0AB5874-571F-4E52-86BC-C1E932055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66713"/>
            <a:ext cx="8077200" cy="620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lnSpc>
                <a:spcPct val="90000"/>
              </a:lnSpc>
              <a:buClr>
                <a:schemeClr val="tx1"/>
              </a:buClr>
              <a:buSzPct val="110000"/>
              <a:buFont typeface="Geneva" charset="0"/>
              <a:buNone/>
            </a:pP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void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Calculator 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:: 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Run ( ) 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{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110000"/>
              <a:buFont typeface="Geneva" charset="0"/>
              <a:buNone/>
            </a:pP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char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ch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;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double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newoperand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;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110000"/>
              <a:buFont typeface="Geneva" charset="0"/>
              <a:buNone/>
            </a:pP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while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(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cin 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&gt;&gt; ch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  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ch != ‘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;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’ ) 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{ 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110000"/>
              <a:buFont typeface="Geneva" charset="0"/>
              <a:buNone/>
            </a:pP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switch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( ch ) 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{</a:t>
            </a:r>
            <a:endParaRPr lang="en-US" altLang="zh-CN" sz="3200">
              <a:solidFill>
                <a:schemeClr val="tx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SzPct val="110000"/>
              <a:buFont typeface="Geneva" charset="0"/>
              <a:buNone/>
            </a:pP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case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‘+’ 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:  case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‘</a:t>
            </a:r>
            <a:r>
              <a:rPr lang="en-US" altLang="zh-CN" sz="3200">
                <a:solidFill>
                  <a:schemeClr val="tx2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-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’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:   case 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‘</a:t>
            </a:r>
            <a:r>
              <a:rPr lang="en-US" altLang="zh-CN" sz="3200">
                <a:solidFill>
                  <a:schemeClr val="tx2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*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’ 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:   case 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‘</a:t>
            </a:r>
            <a:r>
              <a:rPr lang="en-US" altLang="zh-CN" sz="3200">
                <a:solidFill>
                  <a:schemeClr val="tx2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’ 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:            	case 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‘^’ 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:  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DoOperator ( ch )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;  break;   			                         </a:t>
            </a:r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//</a:t>
            </a: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计算</a:t>
            </a:r>
            <a:endParaRPr lang="zh-CN" altLang="en-US" sz="3200" b="1">
              <a:solidFill>
                <a:srgbClr val="0000CC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SzPct val="110000"/>
              <a:buFont typeface="Geneva" charset="0"/>
              <a:buNone/>
            </a:pPr>
            <a:r>
              <a:rPr lang="zh-CN" altLang="en-US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default :  cin.putback 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 ch )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;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110000"/>
              <a:buFont typeface="Geneva" charset="0"/>
              <a:buNone/>
            </a:pP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    </a:t>
            </a:r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//</a:t>
            </a: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将字符放回输入流</a:t>
            </a:r>
            <a:endParaRPr lang="zh-CN" altLang="en-US" sz="3200" b="1">
              <a:solidFill>
                <a:srgbClr val="0000CC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SzPct val="110000"/>
              <a:buFont typeface="Geneva" charset="0"/>
              <a:buNone/>
            </a:pP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cin 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&gt;&gt; newoperand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;  </a:t>
            </a:r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//</a:t>
            </a: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读操作数</a:t>
            </a:r>
            <a:endParaRPr lang="zh-CN" altLang="en-US" sz="3200">
              <a:solidFill>
                <a:srgbClr val="0000CC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SzPct val="110000"/>
              <a:buFont typeface="Geneva" charset="0"/>
              <a:buNone/>
            </a:pPr>
            <a:r>
              <a:rPr lang="zh-CN" altLang="en-US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S.Push( newoperand )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;</a:t>
            </a:r>
            <a:endParaRPr lang="en-US" altLang="zh-CN" sz="3200">
              <a:solidFill>
                <a:schemeClr val="tx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SzPct val="110000"/>
              <a:buFont typeface="Geneva" charset="0"/>
              <a:buNone/>
            </a:pP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}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110000"/>
              <a:buFont typeface="Geneva" charset="0"/>
              <a:buNone/>
            </a:pP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}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110000"/>
              <a:buFont typeface="Geneva" charset="0"/>
              <a:buNone/>
            </a:pP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9946" name="墨迹 39945">
                <a:extLst>
                  <a:ext uri="{FF2B5EF4-FFF2-40B4-BE49-F238E27FC236}">
                    <a16:creationId xmlns:a16="http://schemas.microsoft.com/office/drawing/2014/main" id="{3F7DCDB5-8730-4C51-AFA9-2198F5B20AB8}"/>
                  </a:ext>
                </a:extLst>
              </p14:cNvPr>
              <p14:cNvContentPartPr/>
              <p14:nvPr/>
            </p14:nvContentPartPr>
            <p14:xfrm>
              <a:off x="3870997" y="4547673"/>
              <a:ext cx="107280" cy="48240"/>
            </p14:xfrm>
          </p:contentPart>
        </mc:Choice>
        <mc:Fallback xmlns="">
          <p:pic>
            <p:nvPicPr>
              <p:cNvPr id="39946" name="墨迹 39945">
                <a:extLst>
                  <a:ext uri="{FF2B5EF4-FFF2-40B4-BE49-F238E27FC236}">
                    <a16:creationId xmlns:a16="http://schemas.microsoft.com/office/drawing/2014/main" id="{3F7DCDB5-8730-4C51-AFA9-2198F5B20A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1997" y="4538605"/>
                <a:ext cx="124920" cy="6601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59AF4DD1-AB3E-4CA9-8ABF-F43665248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8" y="258763"/>
            <a:ext cx="8894762" cy="667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void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DoOperator ( 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char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op ) 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kumimoji="1"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从栈</a:t>
            </a: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S</a:t>
            </a:r>
            <a:r>
              <a:rPr kumimoji="1"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中取两个操作数，形成运算指令并计算进栈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double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left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right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  Boolean 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result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result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= Get2Operands(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left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right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); </a:t>
            </a:r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zh-CN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退出两个操作数</a:t>
            </a:r>
            <a:endParaRPr kumimoji="1" lang="zh-CN" altLang="en-US">
              <a:solidFill>
                <a:srgbClr val="0000CC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   if 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(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!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result )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return;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   switch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( op )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endParaRPr kumimoji="1" lang="en-US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 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case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‘+’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: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S.Push ( left + right)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 break;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zh-CN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加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 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case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‘</a:t>
            </a: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’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: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S.Push ( left </a:t>
            </a: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- 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right)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 break;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zh-CN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减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b="1">
                <a:latin typeface="Times New Roman" panose="02020603050405020304" pitchFamily="18" charset="0"/>
                <a:ea typeface="隶书" panose="02010509060101010101" pitchFamily="49" charset="-122"/>
              </a:rPr>
              <a:t>      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case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‘*’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: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S.Push ( left * right)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 break;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 </a:t>
            </a:r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zh-CN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乘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b="1">
                <a:latin typeface="Times New Roman" panose="02020603050405020304" pitchFamily="18" charset="0"/>
                <a:ea typeface="隶书" panose="02010509060101010101" pitchFamily="49" charset="-122"/>
              </a:rPr>
              <a:t>      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case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‘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/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’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: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( right != 0.0 )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S.Push ( left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/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right)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break; }</a:t>
            </a:r>
            <a:endParaRPr kumimoji="1" lang="zh-CN" altLang="zh-CN">
              <a:solidFill>
                <a:srgbClr val="0000CC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else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 cout &lt;&lt;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“</a:t>
            </a:r>
            <a:r>
              <a:rPr kumimoji="1"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除数为</a:t>
            </a:r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0!\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n” )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 exit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(1)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zh-CN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除</a:t>
            </a:r>
            <a:endParaRPr kumimoji="1" lang="en-US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      case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‘^’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: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S.Push ( Power(left,right) )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zh-CN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乘幂</a:t>
            </a:r>
            <a:endParaRPr kumimoji="1" lang="en-US" altLang="zh-CN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   }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E71E491-1548-47C0-BD26-2C1F064B8B51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539750" y="476250"/>
            <a:ext cx="8183563" cy="731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0">
                <a:solidFill>
                  <a:srgbClr val="3333FF"/>
                </a:solidFill>
                <a:effectLst/>
                <a:ea typeface="华文新魏" panose="02010800040101010101" pitchFamily="2" charset="-122"/>
              </a:rPr>
              <a:t>中缀表示</a:t>
            </a:r>
            <a:r>
              <a:rPr lang="zh-CN" altLang="en-US" sz="4000" b="0">
                <a:solidFill>
                  <a:srgbClr val="3333FF"/>
                </a:solidFill>
                <a:effectLst/>
                <a:latin typeface="Courier New" panose="02070309020205020404" pitchFamily="49" charset="0"/>
                <a:ea typeface="隶书" panose="02010509060101010101" pitchFamily="49" charset="-122"/>
              </a:rPr>
              <a:t>→</a:t>
            </a:r>
            <a:r>
              <a:rPr lang="zh-CN" altLang="en-US" sz="4000" b="0">
                <a:solidFill>
                  <a:srgbClr val="3333FF"/>
                </a:solidFill>
                <a:effectLst/>
                <a:ea typeface="华文新魏" panose="02010800040101010101" pitchFamily="2" charset="-122"/>
              </a:rPr>
              <a:t>转后缀表示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A1DAB1D-A77E-49ED-9018-8D1E9CE68CB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27063" y="1304925"/>
            <a:ext cx="8048625" cy="2592388"/>
          </a:xfrm>
        </p:spPr>
        <p:txBody>
          <a:bodyPr/>
          <a:lstStyle/>
          <a:p>
            <a:pPr>
              <a:buClr>
                <a:srgbClr val="800080"/>
              </a:buClr>
              <a:buSzPct val="50000"/>
            </a:pPr>
            <a:r>
              <a:rPr lang="zh-CN" altLang="en-US" sz="2600" b="1">
                <a:latin typeface="仿宋_GB2312" pitchFamily="49" charset="-122"/>
                <a:ea typeface="仿宋_GB2312" pitchFamily="49" charset="-122"/>
              </a:rPr>
              <a:t>先对中缀表达式按运算优先次序加上括号，再把操作符后移到右括号的后面并以就近移动为原则，最后将所有括号消去。</a:t>
            </a:r>
          </a:p>
          <a:p>
            <a:pPr>
              <a:buClr>
                <a:srgbClr val="800080"/>
              </a:buClr>
              <a:buSzPct val="50000"/>
            </a:pPr>
            <a:r>
              <a:rPr lang="zh-CN" altLang="en-US" sz="2600" b="1">
                <a:latin typeface="仿宋_GB2312" pitchFamily="49" charset="-122"/>
                <a:ea typeface="仿宋_GB2312" pitchFamily="49" charset="-122"/>
              </a:rPr>
              <a:t>如中缀表示 </a:t>
            </a:r>
            <a:r>
              <a:rPr lang="en-US" altLang="zh-CN" sz="2600" b="1">
                <a:latin typeface="Times New Roman" panose="02020603050405020304" pitchFamily="18" charset="0"/>
                <a:ea typeface="仿宋_GB2312" pitchFamily="49" charset="-122"/>
              </a:rPr>
              <a:t>(A+B)*D</a:t>
            </a:r>
            <a:r>
              <a:rPr lang="en-US" altLang="zh-CN" sz="2600" b="1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2600" b="1">
                <a:latin typeface="Times New Roman" panose="02020603050405020304" pitchFamily="18" charset="0"/>
                <a:ea typeface="仿宋_GB2312" pitchFamily="49" charset="-122"/>
              </a:rPr>
              <a:t>E/(F+A*D)+C</a:t>
            </a:r>
            <a:r>
              <a:rPr lang="zh-CN" altLang="en-US" sz="2600" b="1">
                <a:latin typeface="仿宋_GB2312" pitchFamily="49" charset="-122"/>
                <a:ea typeface="仿宋_GB2312" pitchFamily="49" charset="-122"/>
              </a:rPr>
              <a:t>，其转换为后缀表达式的过程如下：</a:t>
            </a: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43012" name="Group 4">
            <a:extLst>
              <a:ext uri="{FF2B5EF4-FFF2-40B4-BE49-F238E27FC236}">
                <a16:creationId xmlns:a16="http://schemas.microsoft.com/office/drawing/2014/main" id="{3CBCC82C-F719-4A0A-BD73-981C62FAEBE1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933825"/>
            <a:ext cx="8245475" cy="1979613"/>
            <a:chOff x="317" y="2478"/>
            <a:chExt cx="5194" cy="1247"/>
          </a:xfrm>
        </p:grpSpPr>
        <p:sp>
          <p:nvSpPr>
            <p:cNvPr id="43013" name="Rectangle 5">
              <a:extLst>
                <a:ext uri="{FF2B5EF4-FFF2-40B4-BE49-F238E27FC236}">
                  <a16:creationId xmlns:a16="http://schemas.microsoft.com/office/drawing/2014/main" id="{EB75BA07-A737-494A-B8AF-1942CE815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" y="2478"/>
              <a:ext cx="519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30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000" b="1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30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000" b="1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3000" b="1">
                  <a:latin typeface="Times New Roman" panose="02020603050405020304" pitchFamily="18" charset="0"/>
                  <a:ea typeface="宋体" panose="02010600030101010101" pitchFamily="2" charset="-122"/>
                </a:rPr>
                <a:t> ( A + B ) * D </a:t>
              </a:r>
              <a:r>
                <a:rPr lang="en-US" altLang="zh-CN" sz="3000" b="1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sz="30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000" b="1">
                  <a:latin typeface="Courier New" panose="02070309020205020404" pitchFamily="49" charset="0"/>
                  <a:ea typeface="宋体" panose="02010600030101010101" pitchFamily="2" charset="-122"/>
                </a:rPr>
                <a:t>– </a:t>
              </a:r>
              <a:r>
                <a:rPr lang="en-US" altLang="zh-CN" sz="3000" b="1">
                  <a:solidFill>
                    <a:srgbClr val="9900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3000" b="1">
                  <a:latin typeface="Times New Roman" panose="02020603050405020304" pitchFamily="18" charset="0"/>
                  <a:ea typeface="宋体" panose="02010600030101010101" pitchFamily="2" charset="-122"/>
                </a:rPr>
                <a:t> E / </a:t>
              </a:r>
              <a:r>
                <a:rPr lang="en-US" altLang="zh-CN" sz="3000" b="1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3000" b="1">
                  <a:latin typeface="Times New Roman" panose="02020603050405020304" pitchFamily="18" charset="0"/>
                  <a:ea typeface="宋体" panose="02010600030101010101" pitchFamily="2" charset="-122"/>
                </a:rPr>
                <a:t> F + </a:t>
              </a:r>
              <a:r>
                <a:rPr lang="en-US" altLang="zh-CN" sz="3000" b="1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3000" b="1">
                  <a:latin typeface="Times New Roman" panose="02020603050405020304" pitchFamily="18" charset="0"/>
                  <a:ea typeface="宋体" panose="02010600030101010101" pitchFamily="2" charset="-122"/>
                </a:rPr>
                <a:t> A * D </a:t>
              </a:r>
              <a:r>
                <a:rPr lang="en-US" altLang="zh-CN" sz="3000" b="1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sz="30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000" b="1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sz="30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000" b="1">
                  <a:solidFill>
                    <a:srgbClr val="9900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sz="30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000" b="1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sz="3000" b="1">
                  <a:latin typeface="Times New Roman" panose="02020603050405020304" pitchFamily="18" charset="0"/>
                  <a:ea typeface="宋体" panose="02010600030101010101" pitchFamily="2" charset="-122"/>
                </a:rPr>
                <a:t> + C </a:t>
              </a:r>
              <a:r>
                <a:rPr lang="en-US" altLang="zh-CN" sz="30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43014" name="Line 6">
              <a:extLst>
                <a:ext uri="{FF2B5EF4-FFF2-40B4-BE49-F238E27FC236}">
                  <a16:creationId xmlns:a16="http://schemas.microsoft.com/office/drawing/2014/main" id="{7F2C8EA1-6193-4404-98A2-16B47B9ACB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1" y="2795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5" name="Line 7">
              <a:extLst>
                <a:ext uri="{FF2B5EF4-FFF2-40B4-BE49-F238E27FC236}">
                  <a16:creationId xmlns:a16="http://schemas.microsoft.com/office/drawing/2014/main" id="{45BC4DC4-06B3-4A65-A7A8-172D4100AB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5" y="2795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6" name="Line 8">
              <a:extLst>
                <a:ext uri="{FF2B5EF4-FFF2-40B4-BE49-F238E27FC236}">
                  <a16:creationId xmlns:a16="http://schemas.microsoft.com/office/drawing/2014/main" id="{C890013C-0643-425A-BC24-26ADA46FF7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7" y="2976"/>
              <a:ext cx="45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7" name="Line 9">
              <a:extLst>
                <a:ext uri="{FF2B5EF4-FFF2-40B4-BE49-F238E27FC236}">
                  <a16:creationId xmlns:a16="http://schemas.microsoft.com/office/drawing/2014/main" id="{59203B8E-7685-4620-8B44-FAFDF065EF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7" y="2818"/>
              <a:ext cx="0" cy="1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8" name="Line 10">
              <a:extLst>
                <a:ext uri="{FF2B5EF4-FFF2-40B4-BE49-F238E27FC236}">
                  <a16:creationId xmlns:a16="http://schemas.microsoft.com/office/drawing/2014/main" id="{3DBBD137-E04C-42F7-8E03-D0BCBB938D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1" y="2976"/>
              <a:ext cx="45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9" name="Line 11">
              <a:extLst>
                <a:ext uri="{FF2B5EF4-FFF2-40B4-BE49-F238E27FC236}">
                  <a16:creationId xmlns:a16="http://schemas.microsoft.com/office/drawing/2014/main" id="{9760FF97-0599-4672-B031-69D47E419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2" y="2818"/>
              <a:ext cx="0" cy="1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0" name="Line 12">
              <a:extLst>
                <a:ext uri="{FF2B5EF4-FFF2-40B4-BE49-F238E27FC236}">
                  <a16:creationId xmlns:a16="http://schemas.microsoft.com/office/drawing/2014/main" id="{23C5F52B-3197-47E7-A46A-511099B567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2773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1" name="Line 13">
              <a:extLst>
                <a:ext uri="{FF2B5EF4-FFF2-40B4-BE49-F238E27FC236}">
                  <a16:creationId xmlns:a16="http://schemas.microsoft.com/office/drawing/2014/main" id="{AB60AC95-E890-43C3-93B5-64CAED71FE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4" y="2954"/>
              <a:ext cx="45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2" name="Line 14">
              <a:extLst>
                <a:ext uri="{FF2B5EF4-FFF2-40B4-BE49-F238E27FC236}">
                  <a16:creationId xmlns:a16="http://schemas.microsoft.com/office/drawing/2014/main" id="{F3F99AF3-A8B1-41DA-BBB5-E386D2F5B5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5" y="2796"/>
              <a:ext cx="0" cy="1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3" name="Line 15">
              <a:extLst>
                <a:ext uri="{FF2B5EF4-FFF2-40B4-BE49-F238E27FC236}">
                  <a16:creationId xmlns:a16="http://schemas.microsoft.com/office/drawing/2014/main" id="{18750A50-289E-40CF-BA9A-188258E787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4" y="2772"/>
              <a:ext cx="0" cy="2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4" name="Line 16">
              <a:extLst>
                <a:ext uri="{FF2B5EF4-FFF2-40B4-BE49-F238E27FC236}">
                  <a16:creationId xmlns:a16="http://schemas.microsoft.com/office/drawing/2014/main" id="{114A737E-5C3A-4079-B73D-64A046583A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7" y="3045"/>
              <a:ext cx="115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5" name="Line 17">
              <a:extLst>
                <a:ext uri="{FF2B5EF4-FFF2-40B4-BE49-F238E27FC236}">
                  <a16:creationId xmlns:a16="http://schemas.microsoft.com/office/drawing/2014/main" id="{B6C38B28-5388-4615-9D4D-738C039F31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7" y="2795"/>
              <a:ext cx="0" cy="2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6" name="Line 18">
              <a:extLst>
                <a:ext uri="{FF2B5EF4-FFF2-40B4-BE49-F238E27FC236}">
                  <a16:creationId xmlns:a16="http://schemas.microsoft.com/office/drawing/2014/main" id="{16BFE487-AED5-4A29-9BF5-017C81964D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2" y="2772"/>
              <a:ext cx="0" cy="3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7" name="Line 19">
              <a:extLst>
                <a:ext uri="{FF2B5EF4-FFF2-40B4-BE49-F238E27FC236}">
                  <a16:creationId xmlns:a16="http://schemas.microsoft.com/office/drawing/2014/main" id="{232073F2-559C-40FF-9B35-2938F07AB7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5" y="3158"/>
              <a:ext cx="183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8" name="Line 20">
              <a:extLst>
                <a:ext uri="{FF2B5EF4-FFF2-40B4-BE49-F238E27FC236}">
                  <a16:creationId xmlns:a16="http://schemas.microsoft.com/office/drawing/2014/main" id="{6B09F176-7CC3-484A-9D09-F41A4FD120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5" y="2795"/>
              <a:ext cx="0" cy="3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9" name="Line 21">
              <a:extLst>
                <a:ext uri="{FF2B5EF4-FFF2-40B4-BE49-F238E27FC236}">
                  <a16:creationId xmlns:a16="http://schemas.microsoft.com/office/drawing/2014/main" id="{AF27D889-E982-4219-97D7-7C43F8FDA4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43" y="2772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0" name="Line 22">
              <a:extLst>
                <a:ext uri="{FF2B5EF4-FFF2-40B4-BE49-F238E27FC236}">
                  <a16:creationId xmlns:a16="http://schemas.microsoft.com/office/drawing/2014/main" id="{955C580B-6006-47D2-9E6E-5B1A92BCE0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89" y="2953"/>
              <a:ext cx="45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1" name="Line 23">
              <a:extLst>
                <a:ext uri="{FF2B5EF4-FFF2-40B4-BE49-F238E27FC236}">
                  <a16:creationId xmlns:a16="http://schemas.microsoft.com/office/drawing/2014/main" id="{511F1AE8-51D0-49C5-8ED8-17F9FAE471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0" y="2795"/>
              <a:ext cx="0" cy="1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2" name="Line 24">
              <a:extLst>
                <a:ext uri="{FF2B5EF4-FFF2-40B4-BE49-F238E27FC236}">
                  <a16:creationId xmlns:a16="http://schemas.microsoft.com/office/drawing/2014/main" id="{EAD41B41-8DBC-4275-9A8A-8036B32A15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8" y="2772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3" name="Line 25">
              <a:extLst>
                <a:ext uri="{FF2B5EF4-FFF2-40B4-BE49-F238E27FC236}">
                  <a16:creationId xmlns:a16="http://schemas.microsoft.com/office/drawing/2014/main" id="{B2F00567-DF2D-41E1-A0D9-6566E77043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8" y="3271"/>
              <a:ext cx="254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4" name="Line 26">
              <a:extLst>
                <a:ext uri="{FF2B5EF4-FFF2-40B4-BE49-F238E27FC236}">
                  <a16:creationId xmlns:a16="http://schemas.microsoft.com/office/drawing/2014/main" id="{03EB249D-C3CA-4564-852C-7EA71B931F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58" y="2795"/>
              <a:ext cx="0" cy="4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5" name="Rectangle 27">
              <a:extLst>
                <a:ext uri="{FF2B5EF4-FFF2-40B4-BE49-F238E27FC236}">
                  <a16:creationId xmlns:a16="http://schemas.microsoft.com/office/drawing/2014/main" id="{B5FBC3C1-0F37-460A-BAB8-B71FA88D2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" y="3379"/>
              <a:ext cx="429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3000" b="1">
                  <a:latin typeface="Times New Roman" panose="02020603050405020304" pitchFamily="18" charset="0"/>
                </a:rPr>
                <a:t>后缀表示</a:t>
              </a:r>
              <a:r>
                <a:rPr lang="zh-CN" altLang="en-US" sz="30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3000" b="1">
                  <a:latin typeface="Times New Roman" panose="02020603050405020304" pitchFamily="18" charset="0"/>
                  <a:ea typeface="宋体" panose="02010600030101010101" pitchFamily="2" charset="-122"/>
                </a:rPr>
                <a:t>A B + D * E F A D * + / </a:t>
              </a:r>
              <a:r>
                <a:rPr lang="en-US" altLang="zh-CN" sz="3000" b="1">
                  <a:latin typeface="Courier New" panose="02070309020205020404" pitchFamily="49" charset="0"/>
                  <a:ea typeface="宋体" panose="02010600030101010101" pitchFamily="2" charset="-122"/>
                </a:rPr>
                <a:t>-</a:t>
              </a:r>
              <a:r>
                <a:rPr lang="en-US" altLang="zh-CN" sz="3000" b="1">
                  <a:latin typeface="Times New Roman" panose="02020603050405020304" pitchFamily="18" charset="0"/>
                  <a:ea typeface="宋体" panose="02010600030101010101" pitchFamily="2" charset="-122"/>
                </a:rPr>
                <a:t> C +</a:t>
              </a:r>
            </a:p>
          </p:txBody>
        </p:sp>
      </p:grpSp>
    </p:spTree>
  </p:cSld>
  <p:clrMapOvr>
    <a:masterClrMapping/>
  </p:clrMapOvr>
  <p:transition spd="med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AE3F4697-1692-4A40-84F4-83BC93246A6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50825" y="549275"/>
            <a:ext cx="8424863" cy="5832475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800080"/>
              </a:buClr>
              <a:buSzPct val="50000"/>
            </a:pPr>
            <a:r>
              <a:rPr lang="zh-CN" altLang="en-US" sz="3400" b="1">
                <a:solidFill>
                  <a:srgbClr val="CC3300"/>
                </a:solidFill>
                <a:ea typeface="仿宋_GB2312" pitchFamily="49" charset="-122"/>
              </a:rPr>
              <a:t>一般</a:t>
            </a:r>
            <a:r>
              <a:rPr lang="zh-CN" altLang="en-US" sz="3400" b="1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</a:rPr>
              <a:t>表达式的操作符有</a:t>
            </a:r>
            <a:r>
              <a:rPr lang="en-US" altLang="zh-CN" sz="3400" b="1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</a:rPr>
              <a:t>4</a:t>
            </a:r>
            <a:r>
              <a:rPr lang="zh-CN" altLang="en-US" sz="3400" b="1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</a:rPr>
              <a:t>种类型：</a:t>
            </a:r>
          </a:p>
          <a:p>
            <a:pPr lvl="1">
              <a:lnSpc>
                <a:spcPct val="110000"/>
              </a:lnSpc>
              <a:buClr>
                <a:schemeClr val="tx2"/>
              </a:buClr>
              <a:buSzTx/>
              <a:buFontTx/>
              <a:buChar char="1"/>
            </a:pPr>
            <a:r>
              <a:rPr lang="zh-CN" altLang="en-US" sz="3400" b="1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400" b="1">
                <a:solidFill>
                  <a:srgbClr val="3333FF"/>
                </a:solidFill>
                <a:latin typeface="Times New Roman" panose="02020603050405020304" pitchFamily="18" charset="0"/>
                <a:ea typeface="仿宋_GB2312" pitchFamily="49" charset="-122"/>
              </a:rPr>
              <a:t>算术操作符</a:t>
            </a:r>
            <a:r>
              <a:rPr lang="zh-CN" altLang="en-US" sz="3400" b="1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   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如双目操作符（</a:t>
            </a:r>
            <a:r>
              <a:rPr lang="en-US" altLang="zh-CN" sz="3400" b="1">
                <a:latin typeface="Times New Roman" panose="02020603050405020304" pitchFamily="18" charset="0"/>
                <a:ea typeface="仿宋_GB2312" pitchFamily="49" charset="-122"/>
              </a:rPr>
              <a:t>+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lang="en-US" altLang="zh-CN" sz="3400" b="1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、*、</a:t>
            </a:r>
            <a:r>
              <a:rPr lang="en-US" altLang="zh-CN" sz="3400" b="1">
                <a:latin typeface="Times New Roman" panose="02020603050405020304" pitchFamily="18" charset="0"/>
                <a:ea typeface="仿宋_GB2312" pitchFamily="49" charset="-122"/>
              </a:rPr>
              <a:t>/ 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和</a:t>
            </a:r>
            <a:r>
              <a:rPr lang="en-US" altLang="zh-CN" sz="3400" b="1">
                <a:latin typeface="Times New Roman" panose="02020603050405020304" pitchFamily="18" charset="0"/>
                <a:ea typeface="仿宋_GB2312" pitchFamily="49" charset="-122"/>
              </a:rPr>
              <a:t>%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）以及单目操作符（</a:t>
            </a:r>
            <a:r>
              <a:rPr lang="en-US" altLang="zh-CN" sz="3400" b="1">
                <a:latin typeface="Times New Roman" panose="02020603050405020304" pitchFamily="18" charset="0"/>
                <a:ea typeface="仿宋_GB2312" pitchFamily="49" charset="-122"/>
              </a:rPr>
              <a:t>-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）。</a:t>
            </a:r>
          </a:p>
          <a:p>
            <a:pPr lvl="1">
              <a:lnSpc>
                <a:spcPct val="110000"/>
              </a:lnSpc>
              <a:buClr>
                <a:schemeClr val="tx2"/>
              </a:buClr>
              <a:buSzTx/>
              <a:buFontTx/>
              <a:buChar char="2"/>
            </a:pPr>
            <a:r>
              <a:rPr lang="zh-CN" altLang="en-US" sz="3400" b="1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400" b="1">
                <a:solidFill>
                  <a:srgbClr val="3333FF"/>
                </a:solidFill>
                <a:latin typeface="Times New Roman" panose="02020603050405020304" pitchFamily="18" charset="0"/>
                <a:ea typeface="仿宋_GB2312" pitchFamily="49" charset="-122"/>
              </a:rPr>
              <a:t>关系操作符</a:t>
            </a:r>
            <a:r>
              <a:rPr lang="zh-CN" altLang="en-US" sz="3400" b="1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   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包括</a:t>
            </a:r>
            <a:r>
              <a:rPr lang="en-US" altLang="zh-CN" sz="3400" b="1">
                <a:latin typeface="Times New Roman" panose="02020603050405020304" pitchFamily="18" charset="0"/>
                <a:ea typeface="仿宋_GB2312" pitchFamily="49" charset="-122"/>
              </a:rPr>
              <a:t>&lt;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lang="en-US" altLang="zh-CN" sz="3400" b="1">
                <a:latin typeface="Times New Roman" panose="02020603050405020304" pitchFamily="18" charset="0"/>
                <a:ea typeface="仿宋_GB2312" pitchFamily="49" charset="-122"/>
              </a:rPr>
              <a:t>&lt;=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lang="en-US" altLang="zh-CN" sz="3400" b="1" i="1">
                <a:latin typeface="Times New Roman" panose="02020603050405020304" pitchFamily="18" charset="0"/>
                <a:ea typeface="仿宋_GB2312" pitchFamily="49" charset="-122"/>
              </a:rPr>
              <a:t>==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lang="en-US" altLang="zh-CN" sz="3400" b="1">
                <a:latin typeface="Times New Roman" panose="02020603050405020304" pitchFamily="18" charset="0"/>
                <a:ea typeface="仿宋_GB2312" pitchFamily="49" charset="-122"/>
              </a:rPr>
              <a:t>!=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lang="en-US" altLang="zh-CN" sz="3400" b="1">
                <a:latin typeface="Times New Roman" panose="02020603050405020304" pitchFamily="18" charset="0"/>
                <a:ea typeface="仿宋_GB2312" pitchFamily="49" charset="-122"/>
              </a:rPr>
              <a:t>&gt;=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lang="en-US" altLang="zh-CN" sz="3400" b="1">
                <a:latin typeface="Times New Roman" panose="02020603050405020304" pitchFamily="18" charset="0"/>
                <a:ea typeface="仿宋_GB2312" pitchFamily="49" charset="-122"/>
              </a:rPr>
              <a:t>&gt;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。这些操作符主要用于比较。</a:t>
            </a:r>
          </a:p>
          <a:p>
            <a:pPr lvl="1">
              <a:lnSpc>
                <a:spcPct val="110000"/>
              </a:lnSpc>
              <a:buClr>
                <a:schemeClr val="tx2"/>
              </a:buClr>
              <a:buSzTx/>
              <a:buFontTx/>
              <a:buChar char="3"/>
            </a:pPr>
            <a:r>
              <a:rPr lang="zh-CN" altLang="en-US" sz="3400" b="1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400" b="1">
                <a:solidFill>
                  <a:srgbClr val="3333FF"/>
                </a:solidFill>
                <a:latin typeface="Times New Roman" panose="02020603050405020304" pitchFamily="18" charset="0"/>
                <a:ea typeface="仿宋_GB2312" pitchFamily="49" charset="-122"/>
              </a:rPr>
              <a:t>逻辑操作符</a:t>
            </a:r>
            <a:r>
              <a:rPr lang="zh-CN" altLang="en-US" sz="3400" b="1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   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如与</a:t>
            </a:r>
            <a:r>
              <a:rPr lang="en-US" altLang="zh-CN" sz="3400" b="1">
                <a:latin typeface="Times New Roman" panose="02020603050405020304" pitchFamily="18" charset="0"/>
                <a:ea typeface="仿宋_GB2312" pitchFamily="49" charset="-122"/>
              </a:rPr>
              <a:t>(&amp;&amp;)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、或</a:t>
            </a:r>
            <a:r>
              <a:rPr lang="en-US" altLang="zh-CN" sz="3400" b="1">
                <a:latin typeface="Times New Roman" panose="02020603050405020304" pitchFamily="18" charset="0"/>
                <a:ea typeface="仿宋_GB2312" pitchFamily="49" charset="-122"/>
              </a:rPr>
              <a:t>(||)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、非</a:t>
            </a:r>
            <a:r>
              <a:rPr lang="en-US" altLang="zh-CN" sz="3400" b="1">
                <a:latin typeface="Times New Roman" panose="02020603050405020304" pitchFamily="18" charset="0"/>
                <a:ea typeface="仿宋_GB2312" pitchFamily="49" charset="-122"/>
              </a:rPr>
              <a:t>(!)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  <a:p>
            <a:pPr lvl="1">
              <a:lnSpc>
                <a:spcPct val="110000"/>
              </a:lnSpc>
              <a:buClr>
                <a:schemeClr val="tx2"/>
              </a:buClr>
              <a:buSzTx/>
              <a:buFontTx/>
              <a:buChar char="4"/>
            </a:pPr>
            <a:r>
              <a:rPr lang="zh-CN" altLang="en-US" sz="3400" b="1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400" b="1">
                <a:solidFill>
                  <a:srgbClr val="3333FF"/>
                </a:solidFill>
                <a:latin typeface="Times New Roman" panose="02020603050405020304" pitchFamily="18" charset="0"/>
                <a:ea typeface="仿宋_GB2312" pitchFamily="49" charset="-122"/>
              </a:rPr>
              <a:t>括号</a:t>
            </a:r>
            <a:r>
              <a:rPr lang="zh-CN" altLang="en-US" sz="34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‘</a:t>
            </a:r>
            <a:r>
              <a:rPr lang="en-US" altLang="zh-CN" sz="34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(’</a:t>
            </a:r>
            <a:r>
              <a:rPr lang="zh-CN" altLang="en-US" sz="34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和‘</a:t>
            </a:r>
            <a:r>
              <a:rPr lang="en-US" altLang="zh-CN" sz="34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)’</a:t>
            </a:r>
            <a:r>
              <a:rPr lang="en-US" altLang="zh-CN" sz="3400" b="1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   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它们的作用是改变运算顺序。</a:t>
            </a:r>
            <a:endParaRPr lang="zh-CN" altLang="en-US" sz="3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B316DDFD-BBE8-4360-8205-2B5C44E836A0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1042988" y="692150"/>
            <a:ext cx="7729537" cy="584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 b="0">
                <a:solidFill>
                  <a:srgbClr val="FF0000"/>
                </a:solidFill>
                <a:effectLst/>
                <a:ea typeface="华文新魏" pitchFamily="2" charset="-122"/>
              </a:rPr>
              <a:t>利用栈将中缀表示转换为后缀表示</a:t>
            </a:r>
            <a:endParaRPr lang="zh-CN" altLang="en-US" sz="4400">
              <a:solidFill>
                <a:srgbClr val="FF0000"/>
              </a:solidFill>
              <a:effectLst/>
              <a:ea typeface="华文新魏" pitchFamily="2" charset="-122"/>
            </a:endParaRP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FF2121E1-B56B-4300-8816-F2F4D563A6B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84213" y="1341438"/>
            <a:ext cx="7883525" cy="5040312"/>
          </a:xfrm>
        </p:spPr>
        <p:txBody>
          <a:bodyPr/>
          <a:lstStyle/>
          <a:p>
            <a:pPr algn="just"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使用栈可将表达式的中缀表示转换成它的后缀表示。</a:t>
            </a:r>
          </a:p>
          <a:p>
            <a:pPr algn="just"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为了实现这种转换，</a:t>
            </a:r>
          </a:p>
          <a:p>
            <a:pPr algn="just">
              <a:spcBef>
                <a:spcPct val="15000"/>
              </a:spcBef>
              <a:buClr>
                <a:srgbClr val="800080"/>
              </a:buClr>
              <a:buSzPct val="50000"/>
              <a:buFont typeface="Wingdings 2" panose="05020102010507070707" pitchFamily="18" charset="2"/>
              <a:buNone/>
            </a:pP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	需要考虑各操作符</a:t>
            </a:r>
          </a:p>
          <a:p>
            <a:pPr algn="just">
              <a:spcBef>
                <a:spcPct val="15000"/>
              </a:spcBef>
              <a:buClr>
                <a:srgbClr val="800080"/>
              </a:buClr>
              <a:buSzPct val="50000"/>
              <a:buFont typeface="Wingdings 2" panose="05020102010507070707" pitchFamily="18" charset="2"/>
              <a:buNone/>
            </a:pP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	的优先级。</a:t>
            </a:r>
            <a:endParaRPr lang="zh-CN" altLang="en-US" sz="3000">
              <a:ea typeface="宋体" panose="02010600030101010101" pitchFamily="2" charset="-122"/>
            </a:endParaRPr>
          </a:p>
        </p:txBody>
      </p:sp>
      <p:sp>
        <p:nvSpPr>
          <p:cNvPr id="175108" name="Rectangle 4">
            <a:extLst>
              <a:ext uri="{FF2B5EF4-FFF2-40B4-BE49-F238E27FC236}">
                <a16:creationId xmlns:a16="http://schemas.microsoft.com/office/drawing/2014/main" id="{AE7F2E6A-ACA5-445F-AAE5-7912C3254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513" y="2133600"/>
            <a:ext cx="3887787" cy="367188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buClr>
                <a:srgbClr val="FF6600"/>
              </a:buClr>
              <a:buSzPct val="50000"/>
              <a:buFont typeface="Wingdings" pitchFamily="2" charset="2"/>
              <a:buNone/>
              <a:defRPr/>
            </a:pPr>
            <a:r>
              <a:rPr kumimoji="1"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b="1" u="sng">
                <a:solidFill>
                  <a:srgbClr val="000099"/>
                </a:solidFill>
                <a:latin typeface="Times New Roman" pitchFamily="18" charset="0"/>
              </a:rPr>
              <a:t>优先级</a:t>
            </a:r>
            <a:r>
              <a:rPr kumimoji="1" lang="zh-CN" altLang="en-US" b="1">
                <a:solidFill>
                  <a:srgbClr val="000099"/>
                </a:solidFill>
                <a:latin typeface="Times New Roman" pitchFamily="18" charset="0"/>
              </a:rPr>
              <a:t>	 </a:t>
            </a:r>
            <a:r>
              <a:rPr kumimoji="1" lang="zh-CN" altLang="en-US" b="1" u="sng">
                <a:solidFill>
                  <a:srgbClr val="000099"/>
                </a:solidFill>
                <a:latin typeface="Times New Roman" pitchFamily="18" charset="0"/>
              </a:rPr>
              <a:t>操作符</a:t>
            </a:r>
            <a:r>
              <a:rPr kumimoji="1" lang="zh-CN" altLang="en-US" b="1">
                <a:solidFill>
                  <a:schemeClr val="hlink"/>
                </a:solidFill>
                <a:latin typeface="Times New Roman" pitchFamily="18" charset="0"/>
              </a:rPr>
              <a:t>	</a:t>
            </a:r>
          </a:p>
          <a:p>
            <a:pPr marL="342900" indent="-342900" eaLnBrk="1" hangingPunct="1">
              <a:buClr>
                <a:srgbClr val="FF6600"/>
              </a:buClr>
              <a:buSzPct val="50000"/>
              <a:buFont typeface="Wingdings" pitchFamily="2" charset="2"/>
              <a:buNone/>
              <a:defRPr/>
            </a:pPr>
            <a:r>
              <a:rPr kumimoji="1" lang="zh-CN" altLang="en-US" b="1">
                <a:solidFill>
                  <a:schemeClr val="hlink"/>
                </a:solidFill>
                <a:latin typeface="Times New Roman" pitchFamily="18" charset="0"/>
              </a:rPr>
              <a:t>      </a:t>
            </a: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1	          </a:t>
            </a:r>
            <a:r>
              <a:rPr kumimoji="1" lang="zh-CN" altLang="en-US" b="1">
                <a:solidFill>
                  <a:schemeClr val="tx2"/>
                </a:solidFill>
                <a:latin typeface="Times New Roman" pitchFamily="18" charset="0"/>
              </a:rPr>
              <a:t>单目</a:t>
            </a:r>
            <a:r>
              <a:rPr kumimoji="1" lang="en-US" altLang="zh-CN" b="1">
                <a:solidFill>
                  <a:schemeClr val="tx2"/>
                </a:solidFill>
              </a:rPr>
              <a:t>-</a:t>
            </a:r>
            <a:r>
              <a:rPr kumimoji="1" lang="zh-CN" altLang="en-US" b="1">
                <a:solidFill>
                  <a:schemeClr val="tx2"/>
                </a:solidFill>
                <a:latin typeface="Times New Roman" pitchFamily="18" charset="0"/>
              </a:rPr>
              <a:t>、！</a:t>
            </a:r>
          </a:p>
          <a:p>
            <a:pPr marL="342900" indent="-342900" eaLnBrk="1" hangingPunct="1">
              <a:defRPr/>
            </a:pPr>
            <a:r>
              <a:rPr kumimoji="1" lang="zh-CN" altLang="en-US" b="1">
                <a:solidFill>
                  <a:schemeClr val="tx2"/>
                </a:solidFill>
                <a:latin typeface="Times New Roman" pitchFamily="18" charset="0"/>
              </a:rPr>
              <a:t>      </a:t>
            </a: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2	           *</a:t>
            </a:r>
            <a:r>
              <a:rPr kumimoji="1" lang="zh-CN" altLang="en-US" b="1">
                <a:solidFill>
                  <a:schemeClr val="tx2"/>
                </a:solidFill>
                <a:latin typeface="Times New Roman" pitchFamily="18" charset="0"/>
              </a:rPr>
              <a:t>、</a:t>
            </a: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/</a:t>
            </a:r>
            <a:r>
              <a:rPr kumimoji="1" lang="zh-CN" altLang="en-US" b="1">
                <a:solidFill>
                  <a:schemeClr val="tx2"/>
                </a:solidFill>
                <a:latin typeface="Times New Roman" pitchFamily="18" charset="0"/>
              </a:rPr>
              <a:t>、</a:t>
            </a: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%	</a:t>
            </a:r>
          </a:p>
          <a:p>
            <a:pPr marL="342900" indent="-342900" eaLnBrk="1" hangingPunct="1">
              <a:defRPr/>
            </a:pP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      3	             +</a:t>
            </a:r>
            <a:r>
              <a:rPr kumimoji="1" lang="zh-CN" altLang="en-US" b="1">
                <a:solidFill>
                  <a:schemeClr val="tx2"/>
                </a:solidFill>
                <a:latin typeface="Times New Roman" pitchFamily="18" charset="0"/>
              </a:rPr>
              <a:t>、</a:t>
            </a:r>
            <a:r>
              <a:rPr kumimoji="1" lang="en-US" altLang="zh-CN" b="1">
                <a:solidFill>
                  <a:schemeClr val="tx2"/>
                </a:solidFill>
              </a:rPr>
              <a:t>-</a:t>
            </a: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	</a:t>
            </a:r>
          </a:p>
          <a:p>
            <a:pPr marL="342900" indent="-342900" eaLnBrk="1" hangingPunct="1">
              <a:defRPr/>
            </a:pP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      4	    &lt;</a:t>
            </a:r>
            <a:r>
              <a:rPr kumimoji="1" lang="zh-CN" altLang="en-US" b="1">
                <a:solidFill>
                  <a:schemeClr val="tx2"/>
                </a:solidFill>
                <a:latin typeface="Times New Roman" pitchFamily="18" charset="0"/>
              </a:rPr>
              <a:t>、</a:t>
            </a: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&lt;=</a:t>
            </a:r>
            <a:r>
              <a:rPr kumimoji="1" lang="zh-CN" altLang="en-US" b="1">
                <a:solidFill>
                  <a:schemeClr val="tx2"/>
                </a:solidFill>
                <a:latin typeface="Times New Roman" pitchFamily="18" charset="0"/>
              </a:rPr>
              <a:t>、</a:t>
            </a: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&gt;</a:t>
            </a:r>
            <a:r>
              <a:rPr kumimoji="1" lang="zh-CN" altLang="en-US" b="1">
                <a:solidFill>
                  <a:schemeClr val="tx2"/>
                </a:solidFill>
                <a:latin typeface="Times New Roman" pitchFamily="18" charset="0"/>
              </a:rPr>
              <a:t>、</a:t>
            </a: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&gt;= </a:t>
            </a:r>
          </a:p>
          <a:p>
            <a:pPr marL="342900" indent="-342900" eaLnBrk="1" hangingPunct="1">
              <a:defRPr/>
            </a:pP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      5              ==</a:t>
            </a:r>
            <a:r>
              <a:rPr kumimoji="1" lang="zh-CN" altLang="en-US" b="1">
                <a:solidFill>
                  <a:schemeClr val="tx2"/>
                </a:solidFill>
                <a:latin typeface="Times New Roman" pitchFamily="18" charset="0"/>
              </a:rPr>
              <a:t>、</a:t>
            </a: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!=	</a:t>
            </a:r>
          </a:p>
          <a:p>
            <a:pPr marL="342900" indent="-342900" eaLnBrk="1" hangingPunct="1">
              <a:defRPr/>
            </a:pP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      6	              &amp;&amp;	</a:t>
            </a:r>
          </a:p>
          <a:p>
            <a:pPr marL="342900" indent="-342900" eaLnBrk="1" hangingPunct="1">
              <a:defRPr/>
            </a:pP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      7	                ||	 </a:t>
            </a:r>
          </a:p>
        </p:txBody>
      </p:sp>
    </p:spTree>
  </p:cSld>
  <p:clrMapOvr>
    <a:masterClrMapping/>
  </p:clrMapOvr>
  <p:transition spd="med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783DF67B-45D9-49AD-BF09-A7EB0FB31A9E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1979613" y="549275"/>
            <a:ext cx="5303837" cy="666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0">
                <a:solidFill>
                  <a:schemeClr val="tx2"/>
                </a:solidFill>
                <a:effectLst/>
                <a:ea typeface="华文新魏" panose="02010800040101010101" pitchFamily="2" charset="-122"/>
              </a:rPr>
              <a:t>各个算术操作符的优先级</a:t>
            </a:r>
            <a:endParaRPr lang="zh-CN" altLang="en-US" sz="4400">
              <a:solidFill>
                <a:schemeClr val="tx2"/>
              </a:solidFill>
              <a:effectLst/>
              <a:ea typeface="华文新魏" panose="02010800040101010101" pitchFamily="2" charset="-122"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562564C-4303-4AE5-B4F7-986C7B59CEA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19138" y="3284538"/>
            <a:ext cx="7772400" cy="2819400"/>
          </a:xfrm>
        </p:spPr>
        <p:txBody>
          <a:bodyPr/>
          <a:lstStyle/>
          <a:p>
            <a:pPr algn="just">
              <a:buClr>
                <a:srgbClr val="800080"/>
              </a:buClr>
              <a:buSzPct val="50000"/>
            </a:pP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isp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叫做栈内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(in stack priority)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优先数</a:t>
            </a:r>
          </a:p>
          <a:p>
            <a:pPr algn="just">
              <a:buClr>
                <a:srgbClr val="800080"/>
              </a:buClr>
              <a:buSzPct val="50000"/>
            </a:pP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icp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叫做栈外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(in coming priority)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优先数。</a:t>
            </a:r>
          </a:p>
          <a:p>
            <a:pPr algn="just">
              <a:buClr>
                <a:srgbClr val="800080"/>
              </a:buClr>
              <a:buSzPct val="50000"/>
            </a:pP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操作符优先数相等的情况只出现在</a:t>
            </a:r>
            <a:r>
              <a:rPr lang="zh-CN" altLang="en-US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括号配对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或</a:t>
            </a:r>
            <a:r>
              <a:rPr lang="zh-CN" altLang="en-US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栈底的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“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;”</a:t>
            </a:r>
            <a:r>
              <a:rPr lang="zh-CN" altLang="en-US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号与输入流最后的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“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;”</a:t>
            </a:r>
            <a:r>
              <a:rPr lang="zh-CN" altLang="en-US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号配对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时。</a:t>
            </a:r>
            <a:endParaRPr lang="zh-CN" altLang="en-US" sz="3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5060" name="Object 4">
            <a:extLst>
              <a:ext uri="{FF2B5EF4-FFF2-40B4-BE49-F238E27FC236}">
                <a16:creationId xmlns:a16="http://schemas.microsoft.com/office/drawing/2014/main" id="{7109A3AD-E19A-4803-B108-7B9792FCA7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484313"/>
          <a:ext cx="70866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9" name="文档" r:id="rId3" imgW="6727802" imgH="1868445" progId="Word.Document.8">
                  <p:embed/>
                </p:oleObj>
              </mc:Choice>
              <mc:Fallback>
                <p:oleObj name="文档" r:id="rId3" imgW="6727802" imgH="186844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484313"/>
                        <a:ext cx="70866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532232F2-C5AC-4E48-BF4C-6C6184ECF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143000"/>
            <a:ext cx="754380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3200" b="1">
                <a:latin typeface="Times New Roman" panose="02020603050405020304" pitchFamily="18" charset="0"/>
              </a:rPr>
              <a:t>template &lt;class Type&gt; class</a:t>
            </a:r>
            <a:r>
              <a:rPr kumimoji="1" lang="en-US" altLang="zh-CN" sz="3200">
                <a:latin typeface="Times New Roman" panose="02020603050405020304" pitchFamily="18" charset="0"/>
              </a:rPr>
              <a:t> </a:t>
            </a:r>
            <a:r>
              <a:rPr kumimoji="1" lang="en-US" altLang="zh-CN" sz="3200" i="1">
                <a:latin typeface="Times New Roman" panose="02020603050405020304" pitchFamily="18" charset="0"/>
              </a:rPr>
              <a:t>Stack</a:t>
            </a:r>
            <a:r>
              <a:rPr kumimoji="1" lang="en-US" altLang="zh-CN" sz="3200" b="1">
                <a:latin typeface="Times New Roman" panose="02020603050405020304" pitchFamily="18" charset="0"/>
              </a:rPr>
              <a:t> {	</a:t>
            </a:r>
            <a:endParaRPr kumimoji="1" lang="en-US" altLang="zh-CN" sz="32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200" b="1">
                <a:latin typeface="Times New Roman" panose="02020603050405020304" pitchFamily="18" charset="0"/>
              </a:rPr>
              <a:t>public:</a:t>
            </a:r>
            <a:endParaRPr kumimoji="1" lang="en-US" altLang="zh-CN" sz="32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200">
                <a:latin typeface="Times New Roman" panose="02020603050405020304" pitchFamily="18" charset="0"/>
              </a:rPr>
              <a:t>     </a:t>
            </a:r>
            <a:r>
              <a:rPr kumimoji="1" lang="en-US" altLang="zh-CN" sz="3200" i="1">
                <a:latin typeface="Times New Roman" panose="02020603050405020304" pitchFamily="18" charset="0"/>
              </a:rPr>
              <a:t>Stack</a:t>
            </a:r>
            <a:r>
              <a:rPr kumimoji="1" lang="en-US" altLang="zh-CN" sz="3200">
                <a:latin typeface="Times New Roman" panose="02020603050405020304" pitchFamily="18" charset="0"/>
              </a:rPr>
              <a:t> (</a:t>
            </a:r>
            <a:r>
              <a:rPr kumimoji="1" lang="en-US" altLang="zh-CN" sz="3200" i="1"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int</a:t>
            </a:r>
            <a:r>
              <a:rPr kumimoji="1" lang="en-US" altLang="zh-CN" sz="3200" i="1">
                <a:latin typeface="Times New Roman" panose="02020603050405020304" pitchFamily="18" charset="0"/>
              </a:rPr>
              <a:t>=</a:t>
            </a:r>
            <a:r>
              <a:rPr kumimoji="1" lang="en-US" altLang="zh-CN" sz="3200">
                <a:latin typeface="Times New Roman" panose="02020603050405020304" pitchFamily="18" charset="0"/>
              </a:rPr>
              <a:t>10 )</a:t>
            </a:r>
            <a:r>
              <a:rPr kumimoji="1" lang="en-US" altLang="zh-CN" sz="3200" b="1">
                <a:latin typeface="Times New Roman" panose="02020603050405020304" pitchFamily="18" charset="0"/>
              </a:rPr>
              <a:t>;		   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200" b="1">
                <a:solidFill>
                  <a:srgbClr val="0000CC"/>
                </a:solidFill>
                <a:latin typeface="Times New Roman" panose="02020603050405020304" pitchFamily="18" charset="0"/>
              </a:rPr>
              <a:t>构造函数</a:t>
            </a:r>
            <a:endParaRPr kumimoji="1" lang="zh-CN" altLang="en-US" sz="320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3200">
                <a:latin typeface="Times New Roman" panose="02020603050405020304" pitchFamily="18" charset="0"/>
              </a:rPr>
              <a:t>    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void</a:t>
            </a:r>
            <a:r>
              <a:rPr kumimoji="1" lang="en-US" altLang="zh-CN" sz="3200">
                <a:latin typeface="Times New Roman" panose="02020603050405020304" pitchFamily="18" charset="0"/>
              </a:rPr>
              <a:t> </a:t>
            </a:r>
            <a:r>
              <a:rPr kumimoji="1" lang="en-US" altLang="zh-CN" sz="3200" i="1">
                <a:latin typeface="Times New Roman" panose="02020603050405020304" pitchFamily="18" charset="0"/>
              </a:rPr>
              <a:t>Push</a:t>
            </a:r>
            <a:r>
              <a:rPr kumimoji="1" lang="en-US" altLang="zh-CN" sz="3200">
                <a:latin typeface="Times New Roman" panose="02020603050405020304" pitchFamily="18" charset="0"/>
              </a:rPr>
              <a:t> (</a:t>
            </a:r>
            <a:r>
              <a:rPr kumimoji="1" lang="en-US" altLang="zh-CN" sz="3200" i="1"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const Type</a:t>
            </a:r>
            <a:r>
              <a:rPr kumimoji="1" lang="en-US" altLang="zh-CN" sz="3200"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&amp;</a:t>
            </a:r>
            <a:r>
              <a:rPr kumimoji="1" lang="en-US" altLang="zh-CN" sz="3200" i="1">
                <a:latin typeface="Times New Roman" panose="02020603050405020304" pitchFamily="18" charset="0"/>
              </a:rPr>
              <a:t> item</a:t>
            </a:r>
            <a:r>
              <a:rPr kumimoji="1" lang="en-US" altLang="zh-CN" sz="3200">
                <a:latin typeface="Times New Roman" panose="02020603050405020304" pitchFamily="18" charset="0"/>
              </a:rPr>
              <a:t>)</a:t>
            </a:r>
            <a:r>
              <a:rPr kumimoji="1" lang="en-US" altLang="zh-CN" sz="3200" b="1">
                <a:latin typeface="Times New Roman" panose="02020603050405020304" pitchFamily="18" charset="0"/>
              </a:rPr>
              <a:t>;  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200" b="1">
                <a:solidFill>
                  <a:srgbClr val="0000CC"/>
                </a:solidFill>
                <a:latin typeface="Times New Roman" panose="02020603050405020304" pitchFamily="18" charset="0"/>
              </a:rPr>
              <a:t>进栈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3200">
                <a:latin typeface="Times New Roman" panose="02020603050405020304" pitchFamily="18" charset="0"/>
              </a:rPr>
              <a:t>    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Type </a:t>
            </a:r>
            <a:r>
              <a:rPr kumimoji="1" lang="en-US" altLang="zh-CN" sz="3200" i="1">
                <a:latin typeface="Times New Roman" panose="02020603050405020304" pitchFamily="18" charset="0"/>
              </a:rPr>
              <a:t>Pop </a:t>
            </a:r>
            <a:r>
              <a:rPr kumimoji="1" lang="en-US" altLang="zh-CN" sz="3200">
                <a:latin typeface="Times New Roman" panose="02020603050405020304" pitchFamily="18" charset="0"/>
              </a:rPr>
              <a:t>( )</a:t>
            </a:r>
            <a:r>
              <a:rPr kumimoji="1" lang="en-US" altLang="zh-CN" sz="3200" b="1">
                <a:latin typeface="Times New Roman" panose="02020603050405020304" pitchFamily="18" charset="0"/>
              </a:rPr>
              <a:t>;                     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200" b="1">
                <a:solidFill>
                  <a:srgbClr val="0000CC"/>
                </a:solidFill>
                <a:latin typeface="Times New Roman" panose="02020603050405020304" pitchFamily="18" charset="0"/>
              </a:rPr>
              <a:t>出栈</a:t>
            </a:r>
            <a:endParaRPr kumimoji="1" lang="zh-CN" altLang="en-US" sz="320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3200">
                <a:latin typeface="Times New Roman" panose="02020603050405020304" pitchFamily="18" charset="0"/>
              </a:rPr>
              <a:t>    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Type</a:t>
            </a:r>
            <a:r>
              <a:rPr kumimoji="1" lang="en-US" altLang="zh-CN" sz="3200">
                <a:latin typeface="Times New Roman" panose="02020603050405020304" pitchFamily="18" charset="0"/>
              </a:rPr>
              <a:t> </a:t>
            </a:r>
            <a:r>
              <a:rPr kumimoji="1" lang="en-US" altLang="zh-CN" sz="3200" i="1">
                <a:latin typeface="Times New Roman" panose="02020603050405020304" pitchFamily="18" charset="0"/>
              </a:rPr>
              <a:t>GetTop</a:t>
            </a:r>
            <a:r>
              <a:rPr kumimoji="1" lang="en-US" altLang="zh-CN" sz="3200">
                <a:latin typeface="Times New Roman" panose="02020603050405020304" pitchFamily="18" charset="0"/>
              </a:rPr>
              <a:t> ( )</a:t>
            </a:r>
            <a:r>
              <a:rPr kumimoji="1" lang="en-US" altLang="zh-CN" sz="3200" b="1">
                <a:latin typeface="Times New Roman" panose="02020603050405020304" pitchFamily="18" charset="0"/>
              </a:rPr>
              <a:t>;               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200" b="1">
                <a:solidFill>
                  <a:srgbClr val="0000CC"/>
                </a:solidFill>
                <a:latin typeface="Times New Roman" panose="02020603050405020304" pitchFamily="18" charset="0"/>
              </a:rPr>
              <a:t>取栈顶元素</a:t>
            </a:r>
            <a:endParaRPr kumimoji="1" lang="zh-CN" altLang="en-US" sz="320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3200">
                <a:latin typeface="Times New Roman" panose="02020603050405020304" pitchFamily="18" charset="0"/>
              </a:rPr>
              <a:t>    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void</a:t>
            </a:r>
            <a:r>
              <a:rPr kumimoji="1" lang="en-US" altLang="zh-CN" sz="3200">
                <a:latin typeface="Times New Roman" panose="02020603050405020304" pitchFamily="18" charset="0"/>
              </a:rPr>
              <a:t> </a:t>
            </a:r>
            <a:r>
              <a:rPr kumimoji="1" lang="en-US" altLang="zh-CN" sz="3200" i="1">
                <a:latin typeface="Times New Roman" panose="02020603050405020304" pitchFamily="18" charset="0"/>
              </a:rPr>
              <a:t>MakeEmpty </a:t>
            </a:r>
            <a:r>
              <a:rPr kumimoji="1" lang="en-US" altLang="zh-CN" sz="3200">
                <a:latin typeface="Times New Roman" panose="02020603050405020304" pitchFamily="18" charset="0"/>
              </a:rPr>
              <a:t>( )</a:t>
            </a:r>
            <a:r>
              <a:rPr kumimoji="1" lang="en-US" altLang="zh-CN" sz="3200" b="1">
                <a:latin typeface="Times New Roman" panose="02020603050405020304" pitchFamily="18" charset="0"/>
              </a:rPr>
              <a:t>;         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200" b="1">
                <a:solidFill>
                  <a:srgbClr val="0000CC"/>
                </a:solidFill>
                <a:latin typeface="Times New Roman" panose="02020603050405020304" pitchFamily="18" charset="0"/>
              </a:rPr>
              <a:t>置空栈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3200">
                <a:latin typeface="Times New Roman" panose="02020603050405020304" pitchFamily="18" charset="0"/>
              </a:rPr>
              <a:t>    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int </a:t>
            </a:r>
            <a:r>
              <a:rPr kumimoji="1" lang="en-US" altLang="zh-CN" sz="3200" i="1">
                <a:latin typeface="Times New Roman" panose="02020603050405020304" pitchFamily="18" charset="0"/>
              </a:rPr>
              <a:t>IsEmpty</a:t>
            </a:r>
            <a:r>
              <a:rPr kumimoji="1" lang="en-US" altLang="zh-CN" sz="3200">
                <a:latin typeface="Times New Roman" panose="02020603050405020304" pitchFamily="18" charset="0"/>
              </a:rPr>
              <a:t> ( )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const;        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200" b="1">
                <a:solidFill>
                  <a:srgbClr val="0000CC"/>
                </a:solidFill>
                <a:latin typeface="Times New Roman" panose="02020603050405020304" pitchFamily="18" charset="0"/>
              </a:rPr>
              <a:t>判栈空否</a:t>
            </a:r>
            <a:endParaRPr kumimoji="1" lang="zh-CN" altLang="en-US" sz="320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3200">
                <a:latin typeface="Times New Roman" panose="02020603050405020304" pitchFamily="18" charset="0"/>
              </a:rPr>
              <a:t>    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int</a:t>
            </a:r>
            <a:r>
              <a:rPr kumimoji="1" lang="en-US" altLang="zh-CN" sz="3200">
                <a:latin typeface="Times New Roman" panose="02020603050405020304" pitchFamily="18" charset="0"/>
              </a:rPr>
              <a:t> </a:t>
            </a:r>
            <a:r>
              <a:rPr kumimoji="1" lang="en-US" altLang="zh-CN" sz="3200" i="1">
                <a:latin typeface="Times New Roman" panose="02020603050405020304" pitchFamily="18" charset="0"/>
              </a:rPr>
              <a:t>IsFull</a:t>
            </a:r>
            <a:r>
              <a:rPr kumimoji="1" lang="en-US" altLang="zh-CN" sz="3200">
                <a:latin typeface="Times New Roman" panose="02020603050405020304" pitchFamily="18" charset="0"/>
              </a:rPr>
              <a:t> ( )</a:t>
            </a:r>
            <a:r>
              <a:rPr kumimoji="1" lang="en-US" altLang="zh-CN" sz="3200" i="1"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const;           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200" b="1">
                <a:solidFill>
                  <a:srgbClr val="0000CC"/>
                </a:solidFill>
                <a:latin typeface="Times New Roman" panose="02020603050405020304" pitchFamily="18" charset="0"/>
              </a:rPr>
              <a:t>判栈满否</a:t>
            </a:r>
            <a:endParaRPr kumimoji="1" lang="zh-CN" altLang="en-US" sz="320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3200" b="1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51939" name="Rectangle 3">
            <a:extLst>
              <a:ext uri="{FF2B5EF4-FFF2-40B4-BE49-F238E27FC236}">
                <a16:creationId xmlns:a16="http://schemas.microsoft.com/office/drawing/2014/main" id="{6334887E-4DB3-4726-AC41-52793C3BA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81000"/>
            <a:ext cx="609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defTabSz="915988">
              <a:defRPr/>
            </a:pPr>
            <a:r>
              <a:rPr lang="zh-CN" altLang="en-US" sz="40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栈的抽象数据类型</a:t>
            </a:r>
            <a:endParaRPr lang="zh-CN" altLang="en-US" sz="5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39E0D7B-9C0E-4D83-BE62-8EEAD4FBC72D}"/>
              </a:ext>
            </a:extLst>
          </p:cNvPr>
          <p:cNvSpPr txBox="1">
            <a:spLocks/>
          </p:cNvSpPr>
          <p:nvPr/>
        </p:nvSpPr>
        <p:spPr bwMode="auto">
          <a:xfrm>
            <a:off x="684213" y="549275"/>
            <a:ext cx="7729537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 fontScale="850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6290CF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9pPr>
            <a:extLst/>
          </a:lstStyle>
          <a:p>
            <a:pPr>
              <a:defRPr/>
            </a:pPr>
            <a:r>
              <a:rPr lang="zh-CN" altLang="en-US" b="0" dirty="0">
                <a:solidFill>
                  <a:schemeClr val="tx1"/>
                </a:solidFill>
                <a:effectLst/>
                <a:ea typeface="华文新魏" panose="02010800040101010101" pitchFamily="2" charset="-122"/>
              </a:rPr>
              <a:t>例：将下面的中缀表达式转换为后缀表达式</a:t>
            </a:r>
            <a:endParaRPr lang="zh-CN" altLang="en-US" sz="4400" dirty="0">
              <a:solidFill>
                <a:schemeClr val="tx1"/>
              </a:solidFill>
              <a:effectLst/>
              <a:ea typeface="华文新魏" panose="0201080004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BBFDAEB-44D3-47E0-B94A-850B460DFFC1}"/>
              </a:ext>
            </a:extLst>
          </p:cNvPr>
          <p:cNvSpPr/>
          <p:nvPr/>
        </p:nvSpPr>
        <p:spPr>
          <a:xfrm>
            <a:off x="1317625" y="2349500"/>
            <a:ext cx="4838700" cy="1184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spcBef>
                <a:spcPts val="0"/>
              </a:spcBef>
              <a:spcAft>
                <a:spcPts val="1800"/>
              </a:spcAft>
              <a:buClr>
                <a:srgbClr val="FF6600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输入   ：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b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*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c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d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e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f;</a:t>
            </a:r>
          </a:p>
          <a:p>
            <a:pPr marL="342900" indent="-342900" algn="just">
              <a:spcBef>
                <a:spcPts val="0"/>
              </a:spcBef>
              <a:spcAft>
                <a:spcPts val="1800"/>
              </a:spcAft>
              <a:buClr>
                <a:srgbClr val="FF6600"/>
              </a:buClr>
              <a:buSzPct val="50000"/>
              <a:defRPr/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输出   ：</a:t>
            </a:r>
            <a:r>
              <a:rPr kumimoji="1"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b c d </a:t>
            </a:r>
            <a:r>
              <a:rPr kumimoji="1"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* +</a:t>
            </a:r>
            <a:r>
              <a:rPr kumimoji="1"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e f </a:t>
            </a:r>
            <a:r>
              <a:rPr kumimoji="1"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 </a:t>
            </a:r>
            <a:r>
              <a:rPr kumimoji="1"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</a:p>
        </p:txBody>
      </p:sp>
    </p:spTree>
  </p:cSld>
  <p:clrMapOvr>
    <a:masterClrMapping/>
  </p:clrMapOvr>
  <p:transition spd="med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EC3B8BB0-56C0-42D8-8FFD-60D74F9D0860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684213" y="549275"/>
            <a:ext cx="7729537" cy="677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0">
                <a:solidFill>
                  <a:srgbClr val="FF0000"/>
                </a:solidFill>
                <a:effectLst/>
                <a:ea typeface="华文新魏" panose="02010800040101010101" pitchFamily="2" charset="-122"/>
              </a:rPr>
              <a:t>中缀表达式转换为后缀表达式的算法</a:t>
            </a:r>
            <a:endParaRPr lang="zh-CN" altLang="en-US" sz="4400">
              <a:solidFill>
                <a:srgbClr val="FF0000"/>
              </a:solidFill>
              <a:effectLst/>
              <a:ea typeface="华文新魏" panose="02010800040101010101" pitchFamily="2" charset="-122"/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230CA25-5D6D-4C80-97BF-D7E181888E4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62000" y="1447800"/>
            <a:ext cx="7734300" cy="4660900"/>
          </a:xfrm>
        </p:spPr>
        <p:txBody>
          <a:bodyPr/>
          <a:lstStyle/>
          <a:p>
            <a:pPr algn="just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操作符栈初始化，将结束符</a:t>
            </a:r>
            <a:r>
              <a:rPr lang="zh-CN" altLang="en-US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‘</a:t>
            </a:r>
            <a:r>
              <a:rPr lang="en-US" altLang="zh-CN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;’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进栈。然后读入中缀表达式字符流的首字符</a:t>
            </a:r>
            <a:r>
              <a:rPr lang="en-US" altLang="zh-CN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ch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  <a:p>
            <a:pPr algn="just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重复执行以下步骤，直到</a:t>
            </a:r>
            <a:r>
              <a:rPr lang="en-US" altLang="zh-CN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ch = ‘;’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，同时栈顶的操作符也是</a:t>
            </a:r>
            <a:r>
              <a:rPr lang="zh-CN" altLang="en-US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‘</a:t>
            </a:r>
            <a:r>
              <a:rPr lang="en-US" altLang="zh-CN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;’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，停止循环。</a:t>
            </a:r>
          </a:p>
          <a:p>
            <a:pPr lvl="1" algn="just">
              <a:lnSpc>
                <a:spcPct val="105000"/>
              </a:lnSpc>
              <a:buClr>
                <a:srgbClr val="00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若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ch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是操作数直接输出，读入下一个字符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ch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  <a:p>
            <a:pPr lvl="1" algn="just">
              <a:lnSpc>
                <a:spcPct val="105000"/>
              </a:lnSpc>
              <a:buClr>
                <a:srgbClr val="00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若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ch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是操作符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，判断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ch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的优先级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icp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和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位于栈顶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操作符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op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的优先级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isp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：</a:t>
            </a:r>
          </a:p>
        </p:txBody>
      </p:sp>
    </p:spTree>
  </p:cSld>
  <p:clrMapOvr>
    <a:masterClrMapping/>
  </p:clrMapOvr>
  <p:transition spd="med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7A85AA35-48C5-442B-B987-89DC0308257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84213" y="754063"/>
            <a:ext cx="7883525" cy="4114800"/>
          </a:xfrm>
        </p:spPr>
        <p:txBody>
          <a:bodyPr/>
          <a:lstStyle/>
          <a:p>
            <a:pPr lvl="1" algn="just">
              <a:lnSpc>
                <a:spcPct val="105000"/>
              </a:lnSpc>
              <a:spcBef>
                <a:spcPct val="15000"/>
              </a:spcBef>
              <a:buClr>
                <a:srgbClr val="00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若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icp(ch) &gt; isp(op)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，令</a:t>
            </a:r>
            <a:r>
              <a:rPr lang="en-US" altLang="zh-CN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ch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进栈，读入下一个字符</a:t>
            </a:r>
            <a:r>
              <a:rPr lang="en-US" altLang="zh-CN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ch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  <a:p>
            <a:pPr lvl="1" algn="just">
              <a:lnSpc>
                <a:spcPct val="105000"/>
              </a:lnSpc>
              <a:spcBef>
                <a:spcPct val="15000"/>
              </a:spcBef>
              <a:buClr>
                <a:srgbClr val="00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若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icp(ch) &lt; isp(op)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，退栈并输出。</a:t>
            </a:r>
          </a:p>
          <a:p>
            <a:pPr lvl="1" algn="just">
              <a:lnSpc>
                <a:spcPct val="105000"/>
              </a:lnSpc>
              <a:spcBef>
                <a:spcPct val="15000"/>
              </a:spcBef>
              <a:buClr>
                <a:srgbClr val="00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若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icp(ch)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==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isp(op)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，退栈但不输出，若退出的是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“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(”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号读入下一个字符</a:t>
            </a:r>
            <a:r>
              <a:rPr lang="en-US" altLang="zh-CN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ch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FF6600"/>
              </a:buClr>
              <a:buSzPct val="50000"/>
            </a:pP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算法结束，输出序列即为所需的后缀表达式。</a:t>
            </a:r>
            <a:endParaRPr lang="zh-CN" altLang="en-US" sz="300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>
            <a:extLst>
              <a:ext uri="{FF2B5EF4-FFF2-40B4-BE49-F238E27FC236}">
                <a16:creationId xmlns:a16="http://schemas.microsoft.com/office/drawing/2014/main" id="{BB14486F-A9FB-41DC-A830-F4D8504277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908050"/>
          <a:ext cx="8813800" cy="636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4" name="文档" r:id="rId3" imgW="9068880" imgH="7013120" progId="Word.Document.8">
                  <p:embed/>
                </p:oleObj>
              </mc:Choice>
              <mc:Fallback>
                <p:oleObj name="文档" r:id="rId3" imgW="9068880" imgH="70131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08050"/>
                        <a:ext cx="8813800" cy="636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3D74FCD1-37E5-4B3A-BD87-9CCBDC753C07}"/>
              </a:ext>
            </a:extLst>
          </p:cNvPr>
          <p:cNvSpPr/>
          <p:nvPr/>
        </p:nvSpPr>
        <p:spPr>
          <a:xfrm>
            <a:off x="827088" y="115888"/>
            <a:ext cx="4568825" cy="523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marL="342900" indent="-342900" algn="just">
              <a:spcBef>
                <a:spcPts val="0"/>
              </a:spcBef>
              <a:spcAft>
                <a:spcPts val="1800"/>
              </a:spcAft>
              <a:buClr>
                <a:srgbClr val="FF6600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输入：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b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*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c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d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e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f;</a:t>
            </a:r>
          </a:p>
        </p:txBody>
      </p:sp>
    </p:spTree>
  </p:cSld>
  <p:clrMapOvr>
    <a:masterClrMapping/>
  </p:clrMapOvr>
  <p:transition spd="med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>
            <a:extLst>
              <a:ext uri="{FF2B5EF4-FFF2-40B4-BE49-F238E27FC236}">
                <a16:creationId xmlns:a16="http://schemas.microsoft.com/office/drawing/2014/main" id="{6FC30E7C-D9FE-4AA4-84EB-5CCDF6EA79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063" y="857250"/>
          <a:ext cx="8413750" cy="642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8" name="Document" r:id="rId3" imgW="8410575" imgH="6191250" progId="Word.Document.8">
                  <p:embed/>
                </p:oleObj>
              </mc:Choice>
              <mc:Fallback>
                <p:oleObj name="Document" r:id="rId3" imgW="8410575" imgH="619125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857250"/>
                        <a:ext cx="8413750" cy="642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88045941-C6D3-4DD1-92F7-970B68893697}"/>
              </a:ext>
            </a:extLst>
          </p:cNvPr>
          <p:cNvSpPr/>
          <p:nvPr/>
        </p:nvSpPr>
        <p:spPr>
          <a:xfrm>
            <a:off x="827088" y="115888"/>
            <a:ext cx="4568825" cy="523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marL="342900" indent="-342900" algn="just">
              <a:spcBef>
                <a:spcPts val="0"/>
              </a:spcBef>
              <a:spcAft>
                <a:spcPts val="1800"/>
              </a:spcAft>
              <a:buClr>
                <a:srgbClr val="FF6600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输入：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b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*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c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d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e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f;</a:t>
            </a:r>
          </a:p>
        </p:txBody>
      </p:sp>
    </p:spTree>
  </p:cSld>
  <p:clrMapOvr>
    <a:masterClrMapping/>
  </p:clrMapOvr>
  <p:transition spd="med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>
            <a:extLst>
              <a:ext uri="{FF2B5EF4-FFF2-40B4-BE49-F238E27FC236}">
                <a16:creationId xmlns:a16="http://schemas.microsoft.com/office/drawing/2014/main" id="{27463C58-D17D-4606-9EDE-47D3C531BBF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84213" y="1676400"/>
            <a:ext cx="7885112" cy="51816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 u="sng" dirty="0">
                <a:solidFill>
                  <a:schemeClr val="tx2"/>
                </a:solidFill>
                <a:ea typeface="仿宋_GB2312" pitchFamily="49" charset="-122"/>
              </a:rPr>
              <a:t>递归的定义</a:t>
            </a:r>
            <a:r>
              <a:rPr lang="zh-CN" altLang="en-US" sz="3000" b="1" dirty="0">
                <a:ea typeface="仿宋_GB2312" pitchFamily="49" charset="-122"/>
              </a:rPr>
              <a:t>  </a:t>
            </a: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 2" panose="05020102010507070707" pitchFamily="18" charset="2"/>
              <a:buNone/>
            </a:pPr>
            <a:r>
              <a:rPr lang="zh-CN" altLang="en-US" sz="3000" b="1" dirty="0">
                <a:ea typeface="仿宋_GB2312" pitchFamily="49" charset="-122"/>
              </a:rPr>
              <a:t>	若一个对象部分地包含它自己，或用它自己给自己定义</a:t>
            </a:r>
            <a:r>
              <a:rPr lang="en-US" altLang="zh-CN" sz="3000" b="1" dirty="0">
                <a:ea typeface="仿宋_GB2312" pitchFamily="49" charset="-122"/>
              </a:rPr>
              <a:t>,  </a:t>
            </a:r>
            <a:r>
              <a:rPr lang="zh-CN" altLang="en-US" sz="3000" b="1" dirty="0">
                <a:ea typeface="仿宋_GB2312" pitchFamily="49" charset="-122"/>
              </a:rPr>
              <a:t>则称这个对象是递归的；若一个过程直接地或间接地调用自己</a:t>
            </a:r>
            <a:r>
              <a:rPr lang="en-US" altLang="zh-CN" sz="3000" b="1" dirty="0">
                <a:ea typeface="仿宋_GB2312" pitchFamily="49" charset="-122"/>
              </a:rPr>
              <a:t>, </a:t>
            </a:r>
            <a:r>
              <a:rPr lang="zh-CN" altLang="en-US" sz="3000" b="1" dirty="0">
                <a:ea typeface="仿宋_GB2312" pitchFamily="49" charset="-122"/>
              </a:rPr>
              <a:t>则称这个过程是递归的过程。</a:t>
            </a: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 dirty="0">
                <a:ea typeface="仿宋_GB2312" pitchFamily="49" charset="-122"/>
              </a:rPr>
              <a:t>以下三种情况常常用到递归方法。</a:t>
            </a:r>
          </a:p>
          <a:p>
            <a:pPr lvl="1">
              <a:lnSpc>
                <a:spcPct val="105000"/>
              </a:lnSpc>
              <a:spcBef>
                <a:spcPct val="10000"/>
              </a:spcBef>
              <a:buClr>
                <a:srgbClr val="00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dirty="0">
                <a:ea typeface="仿宋_GB2312" pitchFamily="49" charset="-122"/>
              </a:rPr>
              <a:t> </a:t>
            </a:r>
            <a:r>
              <a:rPr lang="zh-CN" altLang="en-US" sz="3000" b="1" dirty="0">
                <a:solidFill>
                  <a:srgbClr val="0000CC"/>
                </a:solidFill>
                <a:ea typeface="仿宋_GB2312" pitchFamily="49" charset="-122"/>
              </a:rPr>
              <a:t>定义是递归的</a:t>
            </a:r>
          </a:p>
          <a:p>
            <a:pPr lvl="1">
              <a:lnSpc>
                <a:spcPct val="105000"/>
              </a:lnSpc>
              <a:spcBef>
                <a:spcPct val="10000"/>
              </a:spcBef>
              <a:buClr>
                <a:srgbClr val="00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dirty="0">
                <a:solidFill>
                  <a:srgbClr val="0000CC"/>
                </a:solidFill>
                <a:ea typeface="仿宋_GB2312" pitchFamily="49" charset="-122"/>
              </a:rPr>
              <a:t> 数据结构是递归的</a:t>
            </a:r>
          </a:p>
          <a:p>
            <a:pPr lvl="1">
              <a:lnSpc>
                <a:spcPct val="105000"/>
              </a:lnSpc>
              <a:spcBef>
                <a:spcPct val="10000"/>
              </a:spcBef>
              <a:buClr>
                <a:srgbClr val="00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dirty="0">
                <a:solidFill>
                  <a:srgbClr val="0000CC"/>
                </a:solidFill>
                <a:ea typeface="仿宋_GB2312" pitchFamily="49" charset="-122"/>
              </a:rPr>
              <a:t> 问题的解法是递归的</a:t>
            </a:r>
          </a:p>
        </p:txBody>
      </p:sp>
      <p:sp>
        <p:nvSpPr>
          <p:cNvPr id="588806" name="Rectangle 6">
            <a:extLst>
              <a:ext uri="{FF2B5EF4-FFF2-40B4-BE49-F238E27FC236}">
                <a16:creationId xmlns:a16="http://schemas.microsoft.com/office/drawing/2014/main" id="{F819D491-A8B1-4CB5-A3D7-8EA4A395D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620713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731" tIns="56866" rIns="113731" bIns="56866" anchor="ctr"/>
          <a:lstStyle/>
          <a:p>
            <a:pPr defTabSz="915988">
              <a:defRPr/>
            </a:pP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§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3.2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栈与递归</a:t>
            </a:r>
            <a:endParaRPr lang="en-US" altLang="zh-CN" sz="3600" b="1"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EB20D4F-FDF0-4AAC-BB21-B785B49F9E66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684213" y="549275"/>
            <a:ext cx="3257550" cy="646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b="0" u="sng">
                <a:solidFill>
                  <a:srgbClr val="CC3300"/>
                </a:solidFill>
                <a:effectLst/>
                <a:ea typeface="华文新魏" panose="02010800040101010101" pitchFamily="2" charset="-122"/>
              </a:rPr>
              <a:t>定义是递归的</a:t>
            </a:r>
            <a:endParaRPr lang="zh-CN" altLang="en-US" u="sng">
              <a:solidFill>
                <a:srgbClr val="CC3300"/>
              </a:solidFill>
              <a:effectLst/>
              <a:ea typeface="华文新魏" panose="02010800040101010101" pitchFamily="2" charset="-122"/>
            </a:endParaRP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018CC0DA-8A33-4F9E-91F7-F0B14D879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38" y="3273425"/>
            <a:ext cx="7445375" cy="271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3000" b="1">
                <a:latin typeface="Times New Roman" panose="02020603050405020304" pitchFamily="18" charset="0"/>
              </a:rPr>
              <a:t>求解阶乘函数的递归算法</a:t>
            </a:r>
          </a:p>
          <a:p>
            <a:pPr eaLnBrk="1" hangingPunct="1"/>
            <a:endParaRPr kumimoji="1" lang="zh-CN" altLang="en-US" sz="16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long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 Factorial(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long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 n) 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{</a:t>
            </a:r>
            <a:endParaRPr kumimoji="1" lang="en-US" altLang="zh-CN" sz="3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    if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 (n</a:t>
            </a:r>
            <a:r>
              <a:rPr kumimoji="1" lang="en-US" altLang="zh-CN" sz="3000" i="1">
                <a:solidFill>
                  <a:schemeClr val="tx2"/>
                </a:solidFill>
                <a:latin typeface="Times New Roman" panose="02020603050405020304" pitchFamily="18" charset="0"/>
              </a:rPr>
              <a:t> ==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 0) 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return 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  <a:endParaRPr kumimoji="1" lang="en-US" altLang="zh-CN" sz="3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else return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 n*Factorial(n</a:t>
            </a:r>
            <a:r>
              <a:rPr kumimoji="1" lang="en-US" altLang="zh-CN" sz="3000" i="1">
                <a:solidFill>
                  <a:schemeClr val="tx2"/>
                </a:solidFill>
              </a:rPr>
              <a:t>-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1)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}</a:t>
            </a:r>
            <a:endParaRPr kumimoji="1" lang="en-US" altLang="zh-CN" sz="3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BC3B85C0-4E7C-4B00-8C30-0C72BA33A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1439863"/>
            <a:ext cx="28622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3000" b="1">
                <a:latin typeface="Times New Roman" panose="02020603050405020304" pitchFamily="18" charset="0"/>
              </a:rPr>
              <a:t>例如，阶乘函数</a:t>
            </a:r>
            <a:endParaRPr kumimoji="1" lang="zh-CN" altLang="en-US" sz="3000">
              <a:latin typeface="Times New Roman" panose="02020603050405020304" pitchFamily="18" charset="0"/>
            </a:endParaRPr>
          </a:p>
        </p:txBody>
      </p:sp>
      <p:graphicFrame>
        <p:nvGraphicFramePr>
          <p:cNvPr id="52229" name="Object 5">
            <a:extLst>
              <a:ext uri="{FF2B5EF4-FFF2-40B4-BE49-F238E27FC236}">
                <a16:creationId xmlns:a16="http://schemas.microsoft.com/office/drawing/2014/main" id="{48F960BC-3D05-417E-BA44-1964B9CC05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5763" y="2030413"/>
          <a:ext cx="41592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7" name="公式" r:id="rId3" imgW="1765300" imgH="482600" progId="Equation.3">
                  <p:embed/>
                </p:oleObj>
              </mc:Choice>
              <mc:Fallback>
                <p:oleObj name="公式" r:id="rId3" imgW="17653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2030413"/>
                        <a:ext cx="415925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58E48A58-0CF2-4F03-8294-3A5BC0C4ADD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63575" y="1414463"/>
            <a:ext cx="7940675" cy="5002212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800080"/>
              </a:buClr>
              <a:buSzPct val="50000"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例如，单链表结构</a:t>
            </a: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</a:pPr>
            <a:endParaRPr kumimoji="1"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</a:pPr>
            <a:endParaRPr kumimoji="1"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</a:pPr>
            <a:endParaRPr kumimoji="1"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</a:pPr>
            <a:endParaRPr kumimoji="1"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一个结点，它的指针域为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NULL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，是一个单链表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一个结点，它的指针域指向单链表，仍是一个单链表。</a:t>
            </a:r>
          </a:p>
        </p:txBody>
      </p:sp>
      <p:grpSp>
        <p:nvGrpSpPr>
          <p:cNvPr id="53251" name="Group 3">
            <a:extLst>
              <a:ext uri="{FF2B5EF4-FFF2-40B4-BE49-F238E27FC236}">
                <a16:creationId xmlns:a16="http://schemas.microsoft.com/office/drawing/2014/main" id="{5C05B634-06E2-42E9-987F-124D152D283D}"/>
              </a:ext>
            </a:extLst>
          </p:cNvPr>
          <p:cNvGrpSpPr>
            <a:grpSpLocks/>
          </p:cNvGrpSpPr>
          <p:nvPr/>
        </p:nvGrpSpPr>
        <p:grpSpPr bwMode="auto">
          <a:xfrm>
            <a:off x="1441450" y="2060575"/>
            <a:ext cx="5830888" cy="1479550"/>
            <a:chOff x="791" y="1257"/>
            <a:chExt cx="3673" cy="932"/>
          </a:xfrm>
        </p:grpSpPr>
        <p:sp>
          <p:nvSpPr>
            <p:cNvPr id="53253" name="Rectangle 4" descr="羊皮纸">
              <a:extLst>
                <a:ext uri="{FF2B5EF4-FFF2-40B4-BE49-F238E27FC236}">
                  <a16:creationId xmlns:a16="http://schemas.microsoft.com/office/drawing/2014/main" id="{52673CFC-B19E-4EF7-8E46-B257A3B4E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82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</a:pPr>
              <a:endParaRPr lang="zh-CN" altLang="en-US"/>
            </a:p>
          </p:txBody>
        </p:sp>
        <p:sp>
          <p:nvSpPr>
            <p:cNvPr id="53254" name="Line 5">
              <a:extLst>
                <a:ext uri="{FF2B5EF4-FFF2-40B4-BE49-F238E27FC236}">
                  <a16:creationId xmlns:a16="http://schemas.microsoft.com/office/drawing/2014/main" id="{EFBD5147-AD2F-4108-BEDE-5CFAFC759C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824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5" name="Line 6">
              <a:extLst>
                <a:ext uri="{FF2B5EF4-FFF2-40B4-BE49-F238E27FC236}">
                  <a16:creationId xmlns:a16="http://schemas.microsoft.com/office/drawing/2014/main" id="{101560BE-4C41-4958-B7D8-6A8C336037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016"/>
              <a:ext cx="28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6" name="Rectangle 7" descr="羊皮纸">
              <a:extLst>
                <a:ext uri="{FF2B5EF4-FFF2-40B4-BE49-F238E27FC236}">
                  <a16:creationId xmlns:a16="http://schemas.microsoft.com/office/drawing/2014/main" id="{6711D61E-A664-4B7A-A047-27069D018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82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</a:pPr>
              <a:endParaRPr lang="zh-CN" altLang="en-US"/>
            </a:p>
          </p:txBody>
        </p:sp>
        <p:sp>
          <p:nvSpPr>
            <p:cNvPr id="53257" name="Line 8">
              <a:extLst>
                <a:ext uri="{FF2B5EF4-FFF2-40B4-BE49-F238E27FC236}">
                  <a16:creationId xmlns:a16="http://schemas.microsoft.com/office/drawing/2014/main" id="{8E572109-4C3E-464D-BA18-9AB621328A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824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8" name="Line 9">
              <a:extLst>
                <a:ext uri="{FF2B5EF4-FFF2-40B4-BE49-F238E27FC236}">
                  <a16:creationId xmlns:a16="http://schemas.microsoft.com/office/drawing/2014/main" id="{6DB4BD37-AAD0-49EA-B7AF-86C790B8F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016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9" name="Rectangle 10" descr="羊皮纸">
              <a:extLst>
                <a:ext uri="{FF2B5EF4-FFF2-40B4-BE49-F238E27FC236}">
                  <a16:creationId xmlns:a16="http://schemas.microsoft.com/office/drawing/2014/main" id="{F2E8680F-1190-4D3C-8B45-8ECD9206A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82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</a:pPr>
              <a:endParaRPr lang="zh-CN" altLang="en-US"/>
            </a:p>
          </p:txBody>
        </p:sp>
        <p:sp>
          <p:nvSpPr>
            <p:cNvPr id="53260" name="Line 11">
              <a:extLst>
                <a:ext uri="{FF2B5EF4-FFF2-40B4-BE49-F238E27FC236}">
                  <a16:creationId xmlns:a16="http://schemas.microsoft.com/office/drawing/2014/main" id="{9DDB7CDC-718D-494C-8C12-582D846EEF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824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1" name="Line 12">
              <a:extLst>
                <a:ext uri="{FF2B5EF4-FFF2-40B4-BE49-F238E27FC236}">
                  <a16:creationId xmlns:a16="http://schemas.microsoft.com/office/drawing/2014/main" id="{EAAED764-42B8-4FC1-AA44-3CBA594AF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016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2" name="Rectangle 13" descr="羊皮纸">
              <a:extLst>
                <a:ext uri="{FF2B5EF4-FFF2-40B4-BE49-F238E27FC236}">
                  <a16:creationId xmlns:a16="http://schemas.microsoft.com/office/drawing/2014/main" id="{0321E32D-21C0-46D0-A8A6-DA4973821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82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</a:pPr>
              <a:endParaRPr lang="zh-CN" altLang="en-US"/>
            </a:p>
          </p:txBody>
        </p:sp>
        <p:sp>
          <p:nvSpPr>
            <p:cNvPr id="53263" name="Line 14">
              <a:extLst>
                <a:ext uri="{FF2B5EF4-FFF2-40B4-BE49-F238E27FC236}">
                  <a16:creationId xmlns:a16="http://schemas.microsoft.com/office/drawing/2014/main" id="{8E5B6CDE-0C40-453C-BC08-49BA1C12E3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824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4" name="Line 15">
              <a:extLst>
                <a:ext uri="{FF2B5EF4-FFF2-40B4-BE49-F238E27FC236}">
                  <a16:creationId xmlns:a16="http://schemas.microsoft.com/office/drawing/2014/main" id="{17C48416-4F6E-43B5-A299-409467326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016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5" name="Text Box 16">
              <a:extLst>
                <a:ext uri="{FF2B5EF4-FFF2-40B4-BE49-F238E27FC236}">
                  <a16:creationId xmlns:a16="http://schemas.microsoft.com/office/drawing/2014/main" id="{D9CC504B-DE39-405E-A0CB-94016CF06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" y="1824"/>
              <a:ext cx="26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 </a:t>
              </a:r>
            </a:p>
          </p:txBody>
        </p:sp>
        <p:sp>
          <p:nvSpPr>
            <p:cNvPr id="53266" name="Text Box 17">
              <a:extLst>
                <a:ext uri="{FF2B5EF4-FFF2-40B4-BE49-F238E27FC236}">
                  <a16:creationId xmlns:a16="http://schemas.microsoft.com/office/drawing/2014/main" id="{9057B010-DB0F-472B-9361-2EE2EE384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3" y="1785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67" name="Rectangle 18" descr="羊皮纸">
              <a:extLst>
                <a:ext uri="{FF2B5EF4-FFF2-40B4-BE49-F238E27FC236}">
                  <a16:creationId xmlns:a16="http://schemas.microsoft.com/office/drawing/2014/main" id="{685E6463-4687-47CE-BC31-9C56A6173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29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</a:pPr>
              <a:endParaRPr lang="zh-CN" altLang="en-US"/>
            </a:p>
          </p:txBody>
        </p:sp>
        <p:sp>
          <p:nvSpPr>
            <p:cNvPr id="53268" name="Line 19">
              <a:extLst>
                <a:ext uri="{FF2B5EF4-FFF2-40B4-BE49-F238E27FC236}">
                  <a16:creationId xmlns:a16="http://schemas.microsoft.com/office/drawing/2014/main" id="{03BB83B3-B890-4373-B053-717F1F781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296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9" name="Line 20">
              <a:extLst>
                <a:ext uri="{FF2B5EF4-FFF2-40B4-BE49-F238E27FC236}">
                  <a16:creationId xmlns:a16="http://schemas.microsoft.com/office/drawing/2014/main" id="{E20A9744-5A3E-42A5-A875-91196D25D0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488"/>
              <a:ext cx="28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0" name="Text Box 21">
              <a:extLst>
                <a:ext uri="{FF2B5EF4-FFF2-40B4-BE49-F238E27FC236}">
                  <a16:creationId xmlns:a16="http://schemas.microsoft.com/office/drawing/2014/main" id="{FA191F06-9330-4305-9AE8-D2AD1B57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" y="1296"/>
              <a:ext cx="26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 </a:t>
              </a:r>
            </a:p>
          </p:txBody>
        </p:sp>
        <p:sp>
          <p:nvSpPr>
            <p:cNvPr id="53271" name="Text Box 22">
              <a:extLst>
                <a:ext uri="{FF2B5EF4-FFF2-40B4-BE49-F238E27FC236}">
                  <a16:creationId xmlns:a16="http://schemas.microsoft.com/office/drawing/2014/main" id="{8CF7C5AA-3773-44B1-BB4C-693069BE09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1" y="1257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3252" name="Rectangle 23">
            <a:extLst>
              <a:ext uri="{FF2B5EF4-FFF2-40B4-BE49-F238E27FC236}">
                <a16:creationId xmlns:a16="http://schemas.microsoft.com/office/drawing/2014/main" id="{4A73A82A-DC0F-4C80-A852-AE6CEEC32B26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431800" y="404813"/>
            <a:ext cx="8229600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kumimoji="1" lang="zh-CN" altLang="en-US" b="0" u="sng">
                <a:solidFill>
                  <a:srgbClr val="CC3300"/>
                </a:solidFill>
                <a:effectLst/>
                <a:ea typeface="华文新魏" panose="02010800040101010101" pitchFamily="2" charset="-122"/>
              </a:rPr>
              <a:t>数据结构是递归的</a:t>
            </a:r>
          </a:p>
        </p:txBody>
      </p:sp>
    </p:spTree>
  </p:cSld>
  <p:clrMapOvr>
    <a:masterClrMapping/>
  </p:clrMapOvr>
  <p:transition spd="med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>
            <a:extLst>
              <a:ext uri="{FF2B5EF4-FFF2-40B4-BE49-F238E27FC236}">
                <a16:creationId xmlns:a16="http://schemas.microsoft.com/office/drawing/2014/main" id="{C76AB4BF-4681-4129-A473-39AB7E0CF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765175"/>
            <a:ext cx="7696200" cy="360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5000"/>
              </a:lnSpc>
              <a:defRPr/>
            </a:pPr>
            <a:r>
              <a:rPr kumimoji="1" lang="zh-CN" altLang="en-US" sz="3000" b="1">
                <a:latin typeface="隶书" pitchFamily="49" charset="-122"/>
              </a:rPr>
              <a:t>搜索链表最后一个结点并打印其数值</a:t>
            </a:r>
          </a:p>
          <a:p>
            <a:pPr eaLnBrk="1" hangingPunct="1">
              <a:lnSpc>
                <a:spcPct val="105000"/>
              </a:lnSpc>
              <a:defRPr/>
            </a:pPr>
            <a:endParaRPr kumimoji="1" lang="zh-CN" altLang="en-US" sz="1000" b="1">
              <a:effectLst>
                <a:outerShdw blurRad="38100" dist="38100" dir="2700000" algn="tl">
                  <a:srgbClr val="C0C0C0"/>
                </a:outerShdw>
              </a:effectLst>
              <a:latin typeface="宋体" charset="-122"/>
            </a:endParaRPr>
          </a:p>
          <a:p>
            <a:pPr eaLnBrk="1" hangingPunct="1">
              <a:lnSpc>
                <a:spcPct val="105000"/>
              </a:lnSpc>
              <a:defRPr/>
            </a:pPr>
            <a:r>
              <a:rPr kumimoji="1" lang="en-US" altLang="zh-CN" sz="3000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template &lt;class </a:t>
            </a:r>
            <a:r>
              <a:rPr kumimoji="1" lang="en-US" altLang="zh-CN" sz="300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E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&gt;</a:t>
            </a:r>
            <a:r>
              <a:rPr kumimoji="1" lang="en-US" altLang="zh-CN" sz="300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 </a:t>
            </a:r>
          </a:p>
          <a:p>
            <a:pPr eaLnBrk="1" hangingPunct="1">
              <a:lnSpc>
                <a:spcPct val="105000"/>
              </a:lnSpc>
              <a:defRPr/>
            </a:pPr>
            <a:r>
              <a:rPr kumimoji="1" lang="en-US" altLang="zh-CN" sz="3000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void</a:t>
            </a:r>
            <a:r>
              <a:rPr kumimoji="1" lang="en-US" altLang="zh-CN" sz="300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 Print(ListNode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&lt;</a:t>
            </a:r>
            <a:r>
              <a:rPr kumimoji="1" lang="en-US" altLang="zh-CN" sz="300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E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&gt;</a:t>
            </a:r>
            <a:r>
              <a:rPr kumimoji="1" lang="en-US" altLang="zh-CN" sz="300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 *f) 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{</a:t>
            </a:r>
          </a:p>
          <a:p>
            <a:pPr eaLnBrk="1" hangingPunct="1">
              <a:lnSpc>
                <a:spcPct val="105000"/>
              </a:lnSpc>
              <a:defRPr/>
            </a:pPr>
            <a:r>
              <a:rPr kumimoji="1" lang="en-US" altLang="zh-CN" sz="3000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    if</a:t>
            </a:r>
            <a:r>
              <a:rPr kumimoji="1" lang="en-US" altLang="zh-CN" sz="300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 (f </a:t>
            </a:r>
            <a:r>
              <a:rPr kumimoji="1"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300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link </a:t>
            </a:r>
            <a:r>
              <a:rPr kumimoji="1" lang="en-US" altLang="zh-CN" sz="3000" i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==</a:t>
            </a:r>
            <a:r>
              <a:rPr kumimoji="1" lang="en-US" altLang="zh-CN" sz="300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 NULL)</a:t>
            </a:r>
          </a:p>
          <a:p>
            <a:pPr eaLnBrk="1" hangingPunct="1">
              <a:lnSpc>
                <a:spcPct val="105000"/>
              </a:lnSpc>
              <a:defRPr/>
            </a:pPr>
            <a:r>
              <a:rPr kumimoji="1" lang="en-US" altLang="zh-CN" sz="300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         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cout &lt;&lt;</a:t>
            </a:r>
            <a:r>
              <a:rPr kumimoji="1" lang="en-US" altLang="zh-CN" sz="300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 f </a:t>
            </a:r>
            <a:r>
              <a:rPr kumimoji="1"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300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data 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&lt;&lt;</a:t>
            </a:r>
            <a:r>
              <a:rPr kumimoji="1" lang="en-US" altLang="zh-CN" sz="300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endl;</a:t>
            </a:r>
          </a:p>
          <a:p>
            <a:pPr eaLnBrk="1" hangingPunct="1">
              <a:lnSpc>
                <a:spcPct val="105000"/>
              </a:lnSpc>
              <a:defRPr/>
            </a:pPr>
            <a:r>
              <a:rPr kumimoji="1" lang="en-US" altLang="zh-CN" sz="3000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    else </a:t>
            </a:r>
            <a:r>
              <a:rPr kumimoji="1" lang="en-US" altLang="zh-CN" sz="300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Print(f </a:t>
            </a:r>
            <a:r>
              <a:rPr kumimoji="1"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300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link)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;</a:t>
            </a:r>
            <a:endParaRPr kumimoji="1" lang="en-US" altLang="zh-CN" sz="3000">
              <a:solidFill>
                <a:schemeClr val="tx2"/>
              </a:solidFill>
              <a:latin typeface="Times New Roman" pitchFamily="18" charset="0"/>
              <a:ea typeface="宋体" charset="-122"/>
            </a:endParaRPr>
          </a:p>
          <a:p>
            <a:pPr eaLnBrk="1" hangingPunct="1">
              <a:lnSpc>
                <a:spcPct val="105000"/>
              </a:lnSpc>
              <a:defRPr/>
            </a:pPr>
            <a:r>
              <a:rPr kumimoji="1" lang="en-US" altLang="zh-CN" sz="3000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}</a:t>
            </a:r>
            <a:endParaRPr kumimoji="1" lang="en-US" altLang="zh-CN" sz="3000">
              <a:solidFill>
                <a:schemeClr val="tx2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54275" name="Group 3">
            <a:extLst>
              <a:ext uri="{FF2B5EF4-FFF2-40B4-BE49-F238E27FC236}">
                <a16:creationId xmlns:a16="http://schemas.microsoft.com/office/drawing/2014/main" id="{B6BCEFF3-7D4C-441A-9AA9-A27A2C5B6EAA}"/>
              </a:ext>
            </a:extLst>
          </p:cNvPr>
          <p:cNvGrpSpPr>
            <a:grpSpLocks/>
          </p:cNvGrpSpPr>
          <p:nvPr/>
        </p:nvGrpSpPr>
        <p:grpSpPr bwMode="auto">
          <a:xfrm>
            <a:off x="1128713" y="4144963"/>
            <a:ext cx="6186487" cy="1920875"/>
            <a:chOff x="711" y="2611"/>
            <a:chExt cx="3897" cy="1210"/>
          </a:xfrm>
        </p:grpSpPr>
        <p:sp>
          <p:nvSpPr>
            <p:cNvPr id="54276" name="Rectangle 4" descr="羊皮纸">
              <a:extLst>
                <a:ext uri="{FF2B5EF4-FFF2-40B4-BE49-F238E27FC236}">
                  <a16:creationId xmlns:a16="http://schemas.microsoft.com/office/drawing/2014/main" id="{57FBBF08-593B-4792-8BDD-42CA6CA84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07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</a:pPr>
              <a:endParaRPr lang="zh-CN" altLang="en-US"/>
            </a:p>
          </p:txBody>
        </p:sp>
        <p:sp>
          <p:nvSpPr>
            <p:cNvPr id="54277" name="Line 5">
              <a:extLst>
                <a:ext uri="{FF2B5EF4-FFF2-40B4-BE49-F238E27FC236}">
                  <a16:creationId xmlns:a16="http://schemas.microsoft.com/office/drawing/2014/main" id="{45C23442-9F09-4A72-9DBE-EBFFA9E61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072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78" name="Line 6">
              <a:extLst>
                <a:ext uri="{FF2B5EF4-FFF2-40B4-BE49-F238E27FC236}">
                  <a16:creationId xmlns:a16="http://schemas.microsoft.com/office/drawing/2014/main" id="{5D69CEE5-68E6-475A-948A-D538760373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264"/>
              <a:ext cx="24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79" name="Rectangle 7" descr="羊皮纸">
              <a:extLst>
                <a:ext uri="{FF2B5EF4-FFF2-40B4-BE49-F238E27FC236}">
                  <a16:creationId xmlns:a16="http://schemas.microsoft.com/office/drawing/2014/main" id="{A45042DD-1732-4266-A04B-95C732468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07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</a:pPr>
              <a:endParaRPr lang="zh-CN" altLang="en-US"/>
            </a:p>
          </p:txBody>
        </p:sp>
        <p:sp>
          <p:nvSpPr>
            <p:cNvPr id="54280" name="Line 8">
              <a:extLst>
                <a:ext uri="{FF2B5EF4-FFF2-40B4-BE49-F238E27FC236}">
                  <a16:creationId xmlns:a16="http://schemas.microsoft.com/office/drawing/2014/main" id="{89A25D5C-C411-4914-8DA3-CD415AC3D2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072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1" name="Line 9">
              <a:extLst>
                <a:ext uri="{FF2B5EF4-FFF2-40B4-BE49-F238E27FC236}">
                  <a16:creationId xmlns:a16="http://schemas.microsoft.com/office/drawing/2014/main" id="{5EC850DD-2E86-4211-8424-B35ED2A1A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264"/>
              <a:ext cx="28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2" name="Rectangle 10" descr="羊皮纸">
              <a:extLst>
                <a:ext uri="{FF2B5EF4-FFF2-40B4-BE49-F238E27FC236}">
                  <a16:creationId xmlns:a16="http://schemas.microsoft.com/office/drawing/2014/main" id="{9F5C45CA-625B-4D20-8103-2B88384DE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07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</a:pPr>
              <a:endParaRPr lang="zh-CN" altLang="en-US"/>
            </a:p>
          </p:txBody>
        </p:sp>
        <p:sp>
          <p:nvSpPr>
            <p:cNvPr id="54283" name="Line 11">
              <a:extLst>
                <a:ext uri="{FF2B5EF4-FFF2-40B4-BE49-F238E27FC236}">
                  <a16:creationId xmlns:a16="http://schemas.microsoft.com/office/drawing/2014/main" id="{844FB33A-7C50-49A2-A8CC-E2DDFF5F5F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072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4" name="Line 12">
              <a:extLst>
                <a:ext uri="{FF2B5EF4-FFF2-40B4-BE49-F238E27FC236}">
                  <a16:creationId xmlns:a16="http://schemas.microsoft.com/office/drawing/2014/main" id="{1C25EFB0-4D31-477F-9E37-4E9776227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264"/>
              <a:ext cx="28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5" name="Rectangle 13" descr="羊皮纸">
              <a:extLst>
                <a:ext uri="{FF2B5EF4-FFF2-40B4-BE49-F238E27FC236}">
                  <a16:creationId xmlns:a16="http://schemas.microsoft.com/office/drawing/2014/main" id="{44DFAB04-D6A1-404E-9E4B-6D72EBBA6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07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</a:pPr>
              <a:endParaRPr lang="zh-CN" altLang="en-US"/>
            </a:p>
          </p:txBody>
        </p:sp>
        <p:sp>
          <p:nvSpPr>
            <p:cNvPr id="54286" name="Line 14">
              <a:extLst>
                <a:ext uri="{FF2B5EF4-FFF2-40B4-BE49-F238E27FC236}">
                  <a16:creationId xmlns:a16="http://schemas.microsoft.com/office/drawing/2014/main" id="{A32A0646-DF9D-45FE-81A6-757D5B4E50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072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7" name="Line 15">
              <a:extLst>
                <a:ext uri="{FF2B5EF4-FFF2-40B4-BE49-F238E27FC236}">
                  <a16:creationId xmlns:a16="http://schemas.microsoft.com/office/drawing/2014/main" id="{846E376D-D030-4E2D-9C0A-6940CF0DD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264"/>
              <a:ext cx="28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8" name="Rectangle 16" descr="羊皮纸">
              <a:extLst>
                <a:ext uri="{FF2B5EF4-FFF2-40B4-BE49-F238E27FC236}">
                  <a16:creationId xmlns:a16="http://schemas.microsoft.com/office/drawing/2014/main" id="{8D1F26B8-BD19-4D9A-BDF1-88393C326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072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</a:pPr>
              <a:endParaRPr lang="zh-CN" altLang="en-US"/>
            </a:p>
          </p:txBody>
        </p:sp>
        <p:sp>
          <p:nvSpPr>
            <p:cNvPr id="54289" name="Line 17">
              <a:extLst>
                <a:ext uri="{FF2B5EF4-FFF2-40B4-BE49-F238E27FC236}">
                  <a16:creationId xmlns:a16="http://schemas.microsoft.com/office/drawing/2014/main" id="{3FA9FD2B-40B9-45B1-B39C-564E8913DE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072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0" name="Line 18">
              <a:extLst>
                <a:ext uri="{FF2B5EF4-FFF2-40B4-BE49-F238E27FC236}">
                  <a16:creationId xmlns:a16="http://schemas.microsoft.com/office/drawing/2014/main" id="{10E230C4-978A-4A73-94A9-8FFC678E8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264"/>
              <a:ext cx="28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1" name="Text Box 19">
              <a:extLst>
                <a:ext uri="{FF2B5EF4-FFF2-40B4-BE49-F238E27FC236}">
                  <a16:creationId xmlns:a16="http://schemas.microsoft.com/office/drawing/2014/main" id="{4CDA73CC-34F0-415F-8A1D-1881594ED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" y="3072"/>
              <a:ext cx="26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 </a:t>
              </a:r>
            </a:p>
          </p:txBody>
        </p:sp>
        <p:sp>
          <p:nvSpPr>
            <p:cNvPr id="54292" name="Line 20">
              <a:extLst>
                <a:ext uri="{FF2B5EF4-FFF2-40B4-BE49-F238E27FC236}">
                  <a16:creationId xmlns:a16="http://schemas.microsoft.com/office/drawing/2014/main" id="{788ED1A3-C33F-4724-83B3-56717A4B54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3360"/>
              <a:ext cx="192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3" name="Text Box 21">
              <a:extLst>
                <a:ext uri="{FF2B5EF4-FFF2-40B4-BE49-F238E27FC236}">
                  <a16:creationId xmlns:a16="http://schemas.microsoft.com/office/drawing/2014/main" id="{25925750-896A-4430-9965-36469F8F2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3" y="3456"/>
              <a:ext cx="26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 </a:t>
              </a:r>
            </a:p>
          </p:txBody>
        </p:sp>
        <p:sp>
          <p:nvSpPr>
            <p:cNvPr id="54294" name="Line 22">
              <a:extLst>
                <a:ext uri="{FF2B5EF4-FFF2-40B4-BE49-F238E27FC236}">
                  <a16:creationId xmlns:a16="http://schemas.microsoft.com/office/drawing/2014/main" id="{D40DD7AD-BD72-4859-95A1-69779E54DD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3360"/>
              <a:ext cx="192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5" name="Text Box 23">
              <a:extLst>
                <a:ext uri="{FF2B5EF4-FFF2-40B4-BE49-F238E27FC236}">
                  <a16:creationId xmlns:a16="http://schemas.microsoft.com/office/drawing/2014/main" id="{B9904F07-5429-440E-B725-A1E8EF36C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3" y="3456"/>
              <a:ext cx="26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 </a:t>
              </a:r>
            </a:p>
          </p:txBody>
        </p:sp>
        <p:sp>
          <p:nvSpPr>
            <p:cNvPr id="54296" name="Line 24">
              <a:extLst>
                <a:ext uri="{FF2B5EF4-FFF2-40B4-BE49-F238E27FC236}">
                  <a16:creationId xmlns:a16="http://schemas.microsoft.com/office/drawing/2014/main" id="{0F82E447-6BDC-4549-B07F-E6CB53B77F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3360"/>
              <a:ext cx="192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7" name="Text Box 25">
              <a:extLst>
                <a:ext uri="{FF2B5EF4-FFF2-40B4-BE49-F238E27FC236}">
                  <a16:creationId xmlns:a16="http://schemas.microsoft.com/office/drawing/2014/main" id="{58083F3C-E1FE-4F8F-9AA7-F570C6ABE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3" y="3456"/>
              <a:ext cx="26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 </a:t>
              </a:r>
            </a:p>
          </p:txBody>
        </p:sp>
        <p:sp>
          <p:nvSpPr>
            <p:cNvPr id="54298" name="Line 26">
              <a:extLst>
                <a:ext uri="{FF2B5EF4-FFF2-40B4-BE49-F238E27FC236}">
                  <a16:creationId xmlns:a16="http://schemas.microsoft.com/office/drawing/2014/main" id="{018BF341-18D8-4091-A931-EF7F23115A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3360"/>
              <a:ext cx="192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9" name="Text Box 27">
              <a:extLst>
                <a:ext uri="{FF2B5EF4-FFF2-40B4-BE49-F238E27FC236}">
                  <a16:creationId xmlns:a16="http://schemas.microsoft.com/office/drawing/2014/main" id="{0D7C7DEE-22B9-4DB6-979F-440C8314E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3" y="3456"/>
              <a:ext cx="26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 </a:t>
              </a:r>
            </a:p>
          </p:txBody>
        </p:sp>
        <p:sp>
          <p:nvSpPr>
            <p:cNvPr id="54300" name="Text Box 28">
              <a:extLst>
                <a:ext uri="{FF2B5EF4-FFF2-40B4-BE49-F238E27FC236}">
                  <a16:creationId xmlns:a16="http://schemas.microsoft.com/office/drawing/2014/main" id="{11BA398E-888D-4680-8C4C-DCF19EDE09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7" y="3072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01" name="Line 29">
              <a:extLst>
                <a:ext uri="{FF2B5EF4-FFF2-40B4-BE49-F238E27FC236}">
                  <a16:creationId xmlns:a16="http://schemas.microsoft.com/office/drawing/2014/main" id="{F90B0C54-7D06-47D8-9DFD-FB98FB4AF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976"/>
              <a:ext cx="2736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2" name="Text Box 30">
              <a:extLst>
                <a:ext uri="{FF2B5EF4-FFF2-40B4-BE49-F238E27FC236}">
                  <a16:creationId xmlns:a16="http://schemas.microsoft.com/office/drawing/2014/main" id="{E2D26DB1-D680-4A24-A717-C6E8C4DDE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0" y="302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03" name="Text Box 31">
              <a:extLst>
                <a:ext uri="{FF2B5EF4-FFF2-40B4-BE49-F238E27FC236}">
                  <a16:creationId xmlns:a16="http://schemas.microsoft.com/office/drawing/2014/main" id="{03382550-84A3-4453-8B82-9D8E97CE86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0" y="302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04" name="Text Box 32">
              <a:extLst>
                <a:ext uri="{FF2B5EF4-FFF2-40B4-BE49-F238E27FC236}">
                  <a16:creationId xmlns:a16="http://schemas.microsoft.com/office/drawing/2014/main" id="{44B76F18-B273-455D-9C49-2AE017D3D7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0" y="302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05" name="Text Box 33">
              <a:extLst>
                <a:ext uri="{FF2B5EF4-FFF2-40B4-BE49-F238E27FC236}">
                  <a16:creationId xmlns:a16="http://schemas.microsoft.com/office/drawing/2014/main" id="{9F050C5C-306E-4BEC-9873-37DDD4FDE9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0" y="302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06" name="Text Box 34">
              <a:extLst>
                <a:ext uri="{FF2B5EF4-FFF2-40B4-BE49-F238E27FC236}">
                  <a16:creationId xmlns:a16="http://schemas.microsoft.com/office/drawing/2014/main" id="{40A13951-32D5-49F6-BD4F-256F17FA9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0" y="302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07" name="Text Box 35">
              <a:extLst>
                <a:ext uri="{FF2B5EF4-FFF2-40B4-BE49-F238E27FC236}">
                  <a16:creationId xmlns:a16="http://schemas.microsoft.com/office/drawing/2014/main" id="{4EF32359-2537-4DB4-901D-2A47D2F7D1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" y="2611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solidFill>
                    <a:srgbClr val="0099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递归找链尾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878F568D-D613-4346-B592-8FEC128D38D0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539750" y="404813"/>
            <a:ext cx="8229600" cy="755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kumimoji="1" lang="zh-CN" altLang="en-US" b="0" u="sng">
                <a:solidFill>
                  <a:srgbClr val="CC3300"/>
                </a:solidFill>
                <a:effectLst/>
                <a:ea typeface="华文新魏" panose="02010800040101010101" pitchFamily="2" charset="-122"/>
              </a:rPr>
              <a:t>问题的解法是递归的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12F27430-07FE-4003-8102-2CA697258EC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63575" y="1484313"/>
            <a:ext cx="7904163" cy="4968875"/>
          </a:xfrm>
        </p:spPr>
        <p:txBody>
          <a:bodyPr/>
          <a:lstStyle/>
          <a:p>
            <a:pPr marL="533400" indent="-533400">
              <a:buClr>
                <a:srgbClr val="800080"/>
              </a:buClr>
              <a:buSzPct val="50000"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例，汉诺塔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(Tower of Hanoi)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问题的解法：</a:t>
            </a:r>
          </a:p>
          <a:p>
            <a:pPr marL="533400" indent="-533400">
              <a:buClr>
                <a:srgbClr val="800080"/>
              </a:buClr>
              <a:buSzPct val="50000"/>
              <a:buFont typeface="Wingdings 2" panose="05020102010507070707" pitchFamily="18" charset="2"/>
              <a:buNone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	如果 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n = 1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，则将这一个盘子直接从 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 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柱移到 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C 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柱上。否则，执行以下三步：</a:t>
            </a:r>
          </a:p>
          <a:p>
            <a:pPr marL="914400" lvl="1" indent="-457200">
              <a:buClr>
                <a:schemeClr val="tx2"/>
              </a:buClr>
              <a:buSzTx/>
              <a:buFont typeface="Wingdings" panose="05000000000000000000" pitchFamily="2" charset="2"/>
              <a:buAutoNum type="circleNumDbPlain"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用 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C 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柱做过渡，将 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 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柱上的 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(n-1) 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个盘子移到 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B 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柱上：</a:t>
            </a:r>
          </a:p>
          <a:p>
            <a:pPr marL="914400" lvl="1" indent="-457200">
              <a:buClr>
                <a:schemeClr val="tx2"/>
              </a:buClr>
              <a:buSzTx/>
              <a:buFont typeface="Wingdings" panose="05000000000000000000" pitchFamily="2" charset="2"/>
              <a:buAutoNum type="circleNumDbPlain"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将 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 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柱上最后一个盘子直接移到 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C 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柱上；</a:t>
            </a:r>
          </a:p>
          <a:p>
            <a:pPr marL="914400" lvl="1" indent="-457200">
              <a:buClr>
                <a:schemeClr val="tx2"/>
              </a:buClr>
              <a:buSzTx/>
              <a:buFont typeface="Wingdings" panose="05000000000000000000" pitchFamily="2" charset="2"/>
              <a:buAutoNum type="circleNumDbPlain"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用 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 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柱做过渡，将 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B 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柱上的 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(n-1) 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个盘子移到 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C 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柱上。</a:t>
            </a:r>
            <a:endParaRPr lang="zh-CN" altLang="en-US" sz="3000"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Rectangle 3">
            <a:extLst>
              <a:ext uri="{FF2B5EF4-FFF2-40B4-BE49-F238E27FC236}">
                <a16:creationId xmlns:a16="http://schemas.microsoft.com/office/drawing/2014/main" id="{5E33BA75-3067-4934-B017-DAC93ACA5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04800"/>
            <a:ext cx="594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defTabSz="915988">
              <a:defRPr/>
            </a:pPr>
            <a:r>
              <a:rPr lang="zh-CN" altLang="en-US" sz="40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栈的数组表示 — 顺序栈</a:t>
            </a:r>
            <a:endParaRPr lang="zh-CN" altLang="en-US" sz="4000" b="1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267" name="Text Box 38">
            <a:extLst>
              <a:ext uri="{FF2B5EF4-FFF2-40B4-BE49-F238E27FC236}">
                <a16:creationId xmlns:a16="http://schemas.microsoft.com/office/drawing/2014/main" id="{04B79F91-34FA-4E55-8FC5-35ED82E4C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13100"/>
            <a:ext cx="7696200" cy="340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#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include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&lt;assert.h&gt;</a:t>
            </a:r>
          </a:p>
          <a:p>
            <a:pPr eaLnBrk="1" hangingPunct="1"/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template &lt;class Type&gt; class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Stack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 {</a:t>
            </a:r>
            <a:endParaRPr kumimoji="1" lang="en-US" altLang="zh-CN" sz="32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private: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    int</a:t>
            </a:r>
            <a:r>
              <a:rPr kumimoji="1" lang="en-US" altLang="zh-CN" sz="3200" i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top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  <a:r>
              <a:rPr kumimoji="1"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	                           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栈顶指针</a:t>
            </a:r>
            <a:endParaRPr kumimoji="1" lang="zh-CN" altLang="en-US" sz="3200">
              <a:solidFill>
                <a:srgbClr val="CC33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</a:pPr>
            <a:r>
              <a:rPr kumimoji="1" lang="zh-CN" altLang="en-US" sz="3200">
                <a:solidFill>
                  <a:srgbClr val="CC33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Type 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*elements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  <a:r>
              <a:rPr kumimoji="1"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	         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栈元素数组</a:t>
            </a:r>
          </a:p>
          <a:p>
            <a:pPr eaLnBrk="1" hangingPunct="1">
              <a:lnSpc>
                <a:spcPct val="95000"/>
              </a:lnSpc>
            </a:pPr>
            <a:r>
              <a:rPr kumimoji="1" lang="zh-CN" altLang="en-US" sz="3200">
                <a:solidFill>
                  <a:srgbClr val="CC33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maxSize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  <a:r>
              <a:rPr kumimoji="1"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	                  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栈最大容量</a:t>
            </a:r>
          </a:p>
          <a:p>
            <a:pPr eaLnBrk="1" hangingPunct="1"/>
            <a:r>
              <a:rPr kumimoji="1"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void </a:t>
            </a:r>
            <a:r>
              <a:rPr kumimoji="1" lang="en-US" altLang="zh-CN" sz="3200">
                <a:latin typeface="Times New Roman" panose="02020603050405020304" pitchFamily="18" charset="0"/>
              </a:rPr>
              <a:t>overflowProcess();</a:t>
            </a:r>
            <a:r>
              <a:rPr kumimoji="1" lang="en-US" altLang="zh-CN" sz="320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kumimoji="1"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320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栈的溢出处理</a:t>
            </a:r>
            <a:endParaRPr kumimoji="1" lang="zh-CN" altLang="en-US" sz="3200" b="1">
              <a:solidFill>
                <a:srgbClr val="CC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11268" name="Group 40">
            <a:extLst>
              <a:ext uri="{FF2B5EF4-FFF2-40B4-BE49-F238E27FC236}">
                <a16:creationId xmlns:a16="http://schemas.microsoft.com/office/drawing/2014/main" id="{39839732-B728-489F-808D-4DBA72E22E09}"/>
              </a:ext>
            </a:extLst>
          </p:cNvPr>
          <p:cNvGrpSpPr>
            <a:grpSpLocks/>
          </p:cNvGrpSpPr>
          <p:nvPr/>
        </p:nvGrpSpPr>
        <p:grpSpPr bwMode="auto">
          <a:xfrm>
            <a:off x="0" y="1295400"/>
            <a:ext cx="8742363" cy="1641475"/>
            <a:chOff x="27" y="982"/>
            <a:chExt cx="5507" cy="1034"/>
          </a:xfrm>
        </p:grpSpPr>
        <p:sp>
          <p:nvSpPr>
            <p:cNvPr id="11269" name="Rectangle 41">
              <a:extLst>
                <a:ext uri="{FF2B5EF4-FFF2-40B4-BE49-F238E27FC236}">
                  <a16:creationId xmlns:a16="http://schemas.microsoft.com/office/drawing/2014/main" id="{D184C004-14B4-4A52-BD9E-752974F4C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366"/>
              <a:ext cx="4320" cy="288"/>
            </a:xfrm>
            <a:prstGeom prst="rect">
              <a:avLst/>
            </a:prstGeom>
            <a:gradFill flip="none" rotWithShape="1">
              <a:gsLst>
                <a:gs pos="0">
                  <a:schemeClr val="folHlink">
                    <a:shade val="30000"/>
                    <a:satMod val="115000"/>
                  </a:schemeClr>
                </a:gs>
                <a:gs pos="50000">
                  <a:schemeClr val="folHlink">
                    <a:shade val="67500"/>
                    <a:satMod val="115000"/>
                  </a:schemeClr>
                </a:gs>
                <a:gs pos="100000">
                  <a:schemeClr val="folHlink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folHlink"/>
              </a:extrusionClr>
              <a:contourClr>
                <a:schemeClr val="folHlink"/>
              </a:contourClr>
            </a:sp3d>
          </p:spPr>
          <p:txBody>
            <a:bodyPr wrap="none" anchor="ctr">
              <a:flatTx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  <a:defRPr/>
              </a:pPr>
              <a:endParaRPr lang="zh-CN" altLang="en-US" sz="2400" dirty="0"/>
            </a:p>
          </p:txBody>
        </p:sp>
        <p:sp>
          <p:nvSpPr>
            <p:cNvPr id="11273" name="Line 42">
              <a:extLst>
                <a:ext uri="{FF2B5EF4-FFF2-40B4-BE49-F238E27FC236}">
                  <a16:creationId xmlns:a16="http://schemas.microsoft.com/office/drawing/2014/main" id="{64B94173-49A2-4DF2-B297-9CDCBE44B6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36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4" name="Line 43">
              <a:extLst>
                <a:ext uri="{FF2B5EF4-FFF2-40B4-BE49-F238E27FC236}">
                  <a16:creationId xmlns:a16="http://schemas.microsoft.com/office/drawing/2014/main" id="{5C43BF31-574E-4F47-A95D-7CE566DD29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1270"/>
              <a:ext cx="96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5" name="Line 44">
              <a:extLst>
                <a:ext uri="{FF2B5EF4-FFF2-40B4-BE49-F238E27FC236}">
                  <a16:creationId xmlns:a16="http://schemas.microsoft.com/office/drawing/2014/main" id="{D6199093-BE72-49D6-AA6A-58D1E163C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36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6" name="Line 45">
              <a:extLst>
                <a:ext uri="{FF2B5EF4-FFF2-40B4-BE49-F238E27FC236}">
                  <a16:creationId xmlns:a16="http://schemas.microsoft.com/office/drawing/2014/main" id="{0D675B04-16C7-4DCA-97CF-A6E84818E2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1270"/>
              <a:ext cx="96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7" name="Line 46">
              <a:extLst>
                <a:ext uri="{FF2B5EF4-FFF2-40B4-BE49-F238E27FC236}">
                  <a16:creationId xmlns:a16="http://schemas.microsoft.com/office/drawing/2014/main" id="{2C1FCD96-BF76-4804-9EDC-9570F08E57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36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8" name="Line 47">
              <a:extLst>
                <a:ext uri="{FF2B5EF4-FFF2-40B4-BE49-F238E27FC236}">
                  <a16:creationId xmlns:a16="http://schemas.microsoft.com/office/drawing/2014/main" id="{41BBBE3A-C546-4A1B-922D-905D40847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1270"/>
              <a:ext cx="96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9" name="Line 48">
              <a:extLst>
                <a:ext uri="{FF2B5EF4-FFF2-40B4-BE49-F238E27FC236}">
                  <a16:creationId xmlns:a16="http://schemas.microsoft.com/office/drawing/2014/main" id="{A4100285-06F4-4A16-B67A-6696B9F62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36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0" name="Line 49">
              <a:extLst>
                <a:ext uri="{FF2B5EF4-FFF2-40B4-BE49-F238E27FC236}">
                  <a16:creationId xmlns:a16="http://schemas.microsoft.com/office/drawing/2014/main" id="{10FB8A30-28CA-4004-85D7-E29F9BB2A1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270"/>
              <a:ext cx="96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1" name="Line 50">
              <a:extLst>
                <a:ext uri="{FF2B5EF4-FFF2-40B4-BE49-F238E27FC236}">
                  <a16:creationId xmlns:a16="http://schemas.microsoft.com/office/drawing/2014/main" id="{5C37B607-2560-4550-97F8-73132204B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36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Line 51">
              <a:extLst>
                <a:ext uri="{FF2B5EF4-FFF2-40B4-BE49-F238E27FC236}">
                  <a16:creationId xmlns:a16="http://schemas.microsoft.com/office/drawing/2014/main" id="{31F2739E-CF8D-4FAB-8447-123233CF47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1270"/>
              <a:ext cx="96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3" name="Line 52">
              <a:extLst>
                <a:ext uri="{FF2B5EF4-FFF2-40B4-BE49-F238E27FC236}">
                  <a16:creationId xmlns:a16="http://schemas.microsoft.com/office/drawing/2014/main" id="{DED20C71-D318-434B-906A-72A43C6F2F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36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4" name="Line 53">
              <a:extLst>
                <a:ext uri="{FF2B5EF4-FFF2-40B4-BE49-F238E27FC236}">
                  <a16:creationId xmlns:a16="http://schemas.microsoft.com/office/drawing/2014/main" id="{EF33382D-5C90-401F-A6FA-9EA2E97C09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1270"/>
              <a:ext cx="96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5" name="Line 54">
              <a:extLst>
                <a:ext uri="{FF2B5EF4-FFF2-40B4-BE49-F238E27FC236}">
                  <a16:creationId xmlns:a16="http://schemas.microsoft.com/office/drawing/2014/main" id="{0561D4BF-3859-488A-9830-1F086F8E54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36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6" name="Line 55">
              <a:extLst>
                <a:ext uri="{FF2B5EF4-FFF2-40B4-BE49-F238E27FC236}">
                  <a16:creationId xmlns:a16="http://schemas.microsoft.com/office/drawing/2014/main" id="{B3A8AD66-A6D1-4C7A-B298-70691CAF93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1270"/>
              <a:ext cx="96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7" name="Line 56">
              <a:extLst>
                <a:ext uri="{FF2B5EF4-FFF2-40B4-BE49-F238E27FC236}">
                  <a16:creationId xmlns:a16="http://schemas.microsoft.com/office/drawing/2014/main" id="{A64E89FB-BD55-4415-B2DB-75D759FAE4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36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8" name="Line 57">
              <a:extLst>
                <a:ext uri="{FF2B5EF4-FFF2-40B4-BE49-F238E27FC236}">
                  <a16:creationId xmlns:a16="http://schemas.microsoft.com/office/drawing/2014/main" id="{60A24436-CCF3-42FF-A035-CB6CB53518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1270"/>
              <a:ext cx="96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9" name="Line 58">
              <a:extLst>
                <a:ext uri="{FF2B5EF4-FFF2-40B4-BE49-F238E27FC236}">
                  <a16:creationId xmlns:a16="http://schemas.microsoft.com/office/drawing/2014/main" id="{98E195DB-7FFC-412F-8D5E-7FE96ECAB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36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0" name="Line 59">
              <a:extLst>
                <a:ext uri="{FF2B5EF4-FFF2-40B4-BE49-F238E27FC236}">
                  <a16:creationId xmlns:a16="http://schemas.microsoft.com/office/drawing/2014/main" id="{7ABD3BFF-0B09-4EB3-9B84-0491F864C2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1270"/>
              <a:ext cx="96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1" name="Line 60">
              <a:extLst>
                <a:ext uri="{FF2B5EF4-FFF2-40B4-BE49-F238E27FC236}">
                  <a16:creationId xmlns:a16="http://schemas.microsoft.com/office/drawing/2014/main" id="{7B9AC1A2-24DF-4184-A55F-72341A929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36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2" name="Line 61">
              <a:extLst>
                <a:ext uri="{FF2B5EF4-FFF2-40B4-BE49-F238E27FC236}">
                  <a16:creationId xmlns:a16="http://schemas.microsoft.com/office/drawing/2014/main" id="{872AAD5A-1951-4ADC-BBB0-B176DAA8F7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1270"/>
              <a:ext cx="96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3" name="Line 62">
              <a:extLst>
                <a:ext uri="{FF2B5EF4-FFF2-40B4-BE49-F238E27FC236}">
                  <a16:creationId xmlns:a16="http://schemas.microsoft.com/office/drawing/2014/main" id="{4CC758C9-554A-478A-83DE-BC4ED5AE4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36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4" name="Line 63">
              <a:extLst>
                <a:ext uri="{FF2B5EF4-FFF2-40B4-BE49-F238E27FC236}">
                  <a16:creationId xmlns:a16="http://schemas.microsoft.com/office/drawing/2014/main" id="{8AB39488-D5B0-440F-B816-6CC9B14BE8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1270"/>
              <a:ext cx="96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5" name="Line 64">
              <a:extLst>
                <a:ext uri="{FF2B5EF4-FFF2-40B4-BE49-F238E27FC236}">
                  <a16:creationId xmlns:a16="http://schemas.microsoft.com/office/drawing/2014/main" id="{D77AE4E6-A814-4EE1-BF3A-C9F2795B13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36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6" name="Line 65">
              <a:extLst>
                <a:ext uri="{FF2B5EF4-FFF2-40B4-BE49-F238E27FC236}">
                  <a16:creationId xmlns:a16="http://schemas.microsoft.com/office/drawing/2014/main" id="{7FFCC7BC-0615-4F61-B3D4-0927C8BC97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1270"/>
              <a:ext cx="96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7" name="Line 66">
              <a:extLst>
                <a:ext uri="{FF2B5EF4-FFF2-40B4-BE49-F238E27FC236}">
                  <a16:creationId xmlns:a16="http://schemas.microsoft.com/office/drawing/2014/main" id="{58C2572E-3BF9-4560-973D-DBDB9A788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36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8" name="Line 67">
              <a:extLst>
                <a:ext uri="{FF2B5EF4-FFF2-40B4-BE49-F238E27FC236}">
                  <a16:creationId xmlns:a16="http://schemas.microsoft.com/office/drawing/2014/main" id="{62EF08F2-011A-4A02-8B6C-D5895454D8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1270"/>
              <a:ext cx="96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9" name="Line 68">
              <a:extLst>
                <a:ext uri="{FF2B5EF4-FFF2-40B4-BE49-F238E27FC236}">
                  <a16:creationId xmlns:a16="http://schemas.microsoft.com/office/drawing/2014/main" id="{46B6310B-73EB-4595-BF63-DFF8979A3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36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0" name="Line 69">
              <a:extLst>
                <a:ext uri="{FF2B5EF4-FFF2-40B4-BE49-F238E27FC236}">
                  <a16:creationId xmlns:a16="http://schemas.microsoft.com/office/drawing/2014/main" id="{0D0C707B-509A-40E6-8A69-6112A39708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8" y="1270"/>
              <a:ext cx="96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1" name="Text Box 70">
              <a:extLst>
                <a:ext uri="{FF2B5EF4-FFF2-40B4-BE49-F238E27FC236}">
                  <a16:creationId xmlns:a16="http://schemas.microsoft.com/office/drawing/2014/main" id="{2132D110-42E8-475A-A5AF-0CE197E11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" y="982"/>
              <a:ext cx="46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rPr>
                <a:t>0   1    2    3    4    5    6    7    8    9                      </a:t>
              </a:r>
              <a: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maxSize-1</a:t>
              </a:r>
            </a:p>
          </p:txBody>
        </p:sp>
        <p:sp>
          <p:nvSpPr>
            <p:cNvPr id="11302" name="Line 71">
              <a:extLst>
                <a:ext uri="{FF2B5EF4-FFF2-40B4-BE49-F238E27FC236}">
                  <a16:creationId xmlns:a16="http://schemas.microsoft.com/office/drawing/2014/main" id="{9ED9ED8E-DF7B-4E54-9067-657E8D6034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654"/>
              <a:ext cx="0" cy="24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32" name="Text Box 72">
              <a:extLst>
                <a:ext uri="{FF2B5EF4-FFF2-40B4-BE49-F238E27FC236}">
                  <a16:creationId xmlns:a16="http://schemas.microsoft.com/office/drawing/2014/main" id="{9AD614D1-9B33-4BEF-86E4-D007B3D25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728"/>
              <a:ext cx="9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top (</a:t>
              </a:r>
              <a:r>
                <a:rPr kumimoji="1" lang="zh-CN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栈空</a:t>
              </a:r>
              <a:r>
                <a:rPr kumimoji="1" lang="zh-CN" altLang="en-US" sz="24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)</a:t>
              </a:r>
              <a:endParaRPr kumimoji="1"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304" name="Text Box 73">
              <a:extLst>
                <a:ext uri="{FF2B5EF4-FFF2-40B4-BE49-F238E27FC236}">
                  <a16:creationId xmlns:a16="http://schemas.microsoft.com/office/drawing/2014/main" id="{1AF0D239-4F76-43D6-A26E-33BF5188F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" y="1296"/>
              <a:ext cx="8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elements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E47FA6A8-AEA4-44C8-B0C7-2E11D340D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20198"/>
            <a:ext cx="8108950" cy="167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>
            <a:extLst>
              <a:ext uri="{FF2B5EF4-FFF2-40B4-BE49-F238E27FC236}">
                <a16:creationId xmlns:a16="http://schemas.microsoft.com/office/drawing/2014/main" id="{5C2B47D4-FFDD-4F28-888E-99CFF909A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"/>
            <a:ext cx="70104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>
            <a:extLst>
              <a:ext uri="{FF2B5EF4-FFF2-40B4-BE49-F238E27FC236}">
                <a16:creationId xmlns:a16="http://schemas.microsoft.com/office/drawing/2014/main" id="{1C626632-8E09-47FB-8F5C-738EFE94E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685800"/>
            <a:ext cx="771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7" name="Text Box 3">
            <a:extLst>
              <a:ext uri="{FF2B5EF4-FFF2-40B4-BE49-F238E27FC236}">
                <a16:creationId xmlns:a16="http://schemas.microsoft.com/office/drawing/2014/main" id="{76237F43-4071-48D6-86CD-30E2A4C9F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763588"/>
            <a:ext cx="8458200" cy="536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1" lang="en-US" altLang="zh-CN" sz="3000" b="1">
                <a:latin typeface="Times New Roman" panose="02020603050405020304" pitchFamily="18" charset="0"/>
              </a:rPr>
              <a:t>#include </a:t>
            </a:r>
            <a:r>
              <a:rPr kumimoji="1" lang="en-US" altLang="zh-CN" sz="3000">
                <a:latin typeface="Times New Roman" panose="02020603050405020304" pitchFamily="18" charset="0"/>
              </a:rPr>
              <a:t>&lt;iostream.h&gt;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>
                <a:latin typeface="Times New Roman" panose="02020603050405020304" pitchFamily="18" charset="0"/>
              </a:rPr>
              <a:t>void</a:t>
            </a:r>
            <a:r>
              <a:rPr kumimoji="1" lang="en-US" altLang="zh-CN" sz="3000" i="1">
                <a:latin typeface="Times New Roman" panose="02020603050405020304" pitchFamily="18" charset="0"/>
              </a:rPr>
              <a:t> </a:t>
            </a:r>
            <a:r>
              <a:rPr kumimoji="1" lang="en-US" altLang="zh-CN" sz="3000">
                <a:latin typeface="Times New Roman" panose="02020603050405020304" pitchFamily="18" charset="0"/>
              </a:rPr>
              <a:t>Hanoi (</a:t>
            </a:r>
            <a:r>
              <a:rPr kumimoji="1" lang="en-US" altLang="zh-CN" sz="3000" b="1">
                <a:latin typeface="Times New Roman" panose="02020603050405020304" pitchFamily="18" charset="0"/>
              </a:rPr>
              <a:t>int</a:t>
            </a:r>
            <a:r>
              <a:rPr kumimoji="1" lang="en-US" altLang="zh-CN" sz="3000">
                <a:latin typeface="Times New Roman" panose="02020603050405020304" pitchFamily="18" charset="0"/>
              </a:rPr>
              <a:t> n</a:t>
            </a:r>
            <a:r>
              <a:rPr kumimoji="1" lang="en-US" altLang="zh-CN" sz="3000" b="1">
                <a:latin typeface="Times New Roman" panose="02020603050405020304" pitchFamily="18" charset="0"/>
              </a:rPr>
              <a:t>,</a:t>
            </a:r>
            <a:r>
              <a:rPr kumimoji="1" lang="en-US" altLang="zh-CN" sz="3000">
                <a:latin typeface="Times New Roman" panose="02020603050405020304" pitchFamily="18" charset="0"/>
              </a:rPr>
              <a:t> </a:t>
            </a:r>
            <a:r>
              <a:rPr kumimoji="1" lang="en-US" altLang="zh-CN" sz="3000" b="1">
                <a:latin typeface="Times New Roman" panose="02020603050405020304" pitchFamily="18" charset="0"/>
              </a:rPr>
              <a:t>char</a:t>
            </a:r>
            <a:r>
              <a:rPr kumimoji="1" lang="en-US" altLang="zh-CN" sz="3000">
                <a:latin typeface="Times New Roman" panose="02020603050405020304" pitchFamily="18" charset="0"/>
              </a:rPr>
              <a:t> A</a:t>
            </a:r>
            <a:r>
              <a:rPr kumimoji="1" lang="en-US" altLang="zh-CN" sz="3000" b="1">
                <a:latin typeface="Times New Roman" panose="02020603050405020304" pitchFamily="18" charset="0"/>
              </a:rPr>
              <a:t>,</a:t>
            </a:r>
            <a:r>
              <a:rPr kumimoji="1" lang="en-US" altLang="zh-CN" sz="3000">
                <a:latin typeface="Times New Roman" panose="02020603050405020304" pitchFamily="18" charset="0"/>
              </a:rPr>
              <a:t> </a:t>
            </a:r>
            <a:r>
              <a:rPr kumimoji="1" lang="en-US" altLang="zh-CN" sz="3000" b="1">
                <a:latin typeface="Times New Roman" panose="02020603050405020304" pitchFamily="18" charset="0"/>
              </a:rPr>
              <a:t>char</a:t>
            </a:r>
            <a:r>
              <a:rPr kumimoji="1" lang="en-US" altLang="zh-CN" sz="3000">
                <a:latin typeface="Times New Roman" panose="02020603050405020304" pitchFamily="18" charset="0"/>
              </a:rPr>
              <a:t> B</a:t>
            </a:r>
            <a:r>
              <a:rPr kumimoji="1" lang="en-US" altLang="zh-CN" sz="3000" b="1">
                <a:latin typeface="Times New Roman" panose="02020603050405020304" pitchFamily="18" charset="0"/>
              </a:rPr>
              <a:t>,</a:t>
            </a:r>
            <a:r>
              <a:rPr kumimoji="1" lang="en-US" altLang="zh-CN" sz="3000">
                <a:latin typeface="Times New Roman" panose="02020603050405020304" pitchFamily="18" charset="0"/>
              </a:rPr>
              <a:t> </a:t>
            </a:r>
            <a:r>
              <a:rPr kumimoji="1" lang="en-US" altLang="zh-CN" sz="3000" b="1">
                <a:latin typeface="Times New Roman" panose="02020603050405020304" pitchFamily="18" charset="0"/>
              </a:rPr>
              <a:t>char</a:t>
            </a:r>
            <a:r>
              <a:rPr kumimoji="1" lang="en-US" altLang="zh-CN" sz="3000">
                <a:latin typeface="Times New Roman" panose="02020603050405020304" pitchFamily="18" charset="0"/>
              </a:rPr>
              <a:t> C) </a:t>
            </a:r>
            <a:r>
              <a:rPr kumimoji="1" lang="en-US" altLang="zh-CN" sz="3000" b="1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解决汉诺塔问题的算法</a:t>
            </a:r>
            <a:endParaRPr kumimoji="1" lang="zh-CN" altLang="en-US" sz="3000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zh-CN" altLang="en-US" sz="3000">
                <a:latin typeface="Times New Roman" panose="02020603050405020304" pitchFamily="18" charset="0"/>
              </a:rPr>
              <a:t>    </a:t>
            </a:r>
            <a:r>
              <a:rPr kumimoji="1" lang="en-US" altLang="zh-CN" sz="3000" b="1">
                <a:latin typeface="Times New Roman" panose="02020603050405020304" pitchFamily="18" charset="0"/>
              </a:rPr>
              <a:t>if</a:t>
            </a:r>
            <a:r>
              <a:rPr kumimoji="1" lang="en-US" altLang="zh-CN" sz="3000">
                <a:latin typeface="Times New Roman" panose="02020603050405020304" pitchFamily="18" charset="0"/>
              </a:rPr>
              <a:t> (n </a:t>
            </a:r>
            <a:r>
              <a:rPr kumimoji="1" lang="en-US" altLang="zh-CN" sz="3000" i="1">
                <a:latin typeface="Times New Roman" panose="02020603050405020304" pitchFamily="18" charset="0"/>
              </a:rPr>
              <a:t>==</a:t>
            </a:r>
            <a:r>
              <a:rPr kumimoji="1" lang="en-US" altLang="zh-CN" sz="3000">
                <a:latin typeface="Times New Roman" panose="02020603050405020304" pitchFamily="18" charset="0"/>
              </a:rPr>
              <a:t> 1) </a:t>
            </a:r>
            <a:r>
              <a:rPr kumimoji="1" lang="en-US" altLang="zh-CN" sz="3000" b="1">
                <a:latin typeface="Times New Roman" panose="02020603050405020304" pitchFamily="18" charset="0"/>
              </a:rPr>
              <a:t>cout</a:t>
            </a:r>
            <a:r>
              <a:rPr kumimoji="1" lang="en-US" altLang="zh-CN" sz="3000">
                <a:latin typeface="Times New Roman" panose="02020603050405020304" pitchFamily="18" charset="0"/>
              </a:rPr>
              <a:t> &lt;&lt; " move " &lt;&lt; A &lt;&lt; " to  "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>
                <a:latin typeface="Times New Roman" panose="02020603050405020304" pitchFamily="18" charset="0"/>
              </a:rPr>
              <a:t>          &lt;&lt; C &lt;&lt; </a:t>
            </a:r>
            <a:r>
              <a:rPr kumimoji="1" lang="en-US" altLang="zh-CN" sz="3000" b="1">
                <a:latin typeface="Times New Roman" panose="02020603050405020304" pitchFamily="18" charset="0"/>
              </a:rPr>
              <a:t>endl;</a:t>
            </a:r>
            <a:r>
              <a:rPr kumimoji="1" lang="en-US" altLang="zh-CN" sz="3000">
                <a:latin typeface="Times New Roman" panose="02020603050405020304" pitchFamily="18" charset="0"/>
              </a:rPr>
              <a:t>	   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>
                <a:latin typeface="Times New Roman" panose="02020603050405020304" pitchFamily="18" charset="0"/>
              </a:rPr>
              <a:t>    </a:t>
            </a:r>
            <a:r>
              <a:rPr kumimoji="1" lang="en-US" altLang="zh-CN" sz="3000" b="1">
                <a:latin typeface="Times New Roman" panose="02020603050405020304" pitchFamily="18" charset="0"/>
              </a:rPr>
              <a:t>else { </a:t>
            </a:r>
            <a:r>
              <a:rPr kumimoji="1" lang="en-US" altLang="zh-CN" sz="3000">
                <a:latin typeface="Times New Roman" panose="02020603050405020304" pitchFamily="18" charset="0"/>
              </a:rPr>
              <a:t> Hanoi(n</a:t>
            </a:r>
            <a:r>
              <a:rPr kumimoji="1" lang="en-US" altLang="zh-CN" sz="3000"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kumimoji="1" lang="en-US" altLang="zh-CN" sz="3000">
                <a:latin typeface="Times New Roman" panose="02020603050405020304" pitchFamily="18" charset="0"/>
              </a:rPr>
              <a:t>1, A, C, B)</a:t>
            </a:r>
            <a:r>
              <a:rPr kumimoji="1" lang="en-US" altLang="zh-CN" sz="3000" b="1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>
                <a:latin typeface="Times New Roman" panose="02020603050405020304" pitchFamily="18" charset="0"/>
              </a:rPr>
              <a:t>               </a:t>
            </a:r>
            <a:r>
              <a:rPr kumimoji="1" lang="en-US" altLang="zh-CN" sz="3000" b="1">
                <a:latin typeface="Times New Roman" panose="02020603050405020304" pitchFamily="18" charset="0"/>
              </a:rPr>
              <a:t>cout</a:t>
            </a:r>
            <a:r>
              <a:rPr kumimoji="1" lang="en-US" altLang="zh-CN" sz="3000">
                <a:latin typeface="Times New Roman" panose="02020603050405020304" pitchFamily="18" charset="0"/>
              </a:rPr>
              <a:t> &lt;&lt; " move " &lt;&lt; A &lt;&lt; " to " &lt;&lt; C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>
                <a:latin typeface="Times New Roman" panose="02020603050405020304" pitchFamily="18" charset="0"/>
              </a:rPr>
              <a:t>                       &lt;&lt; </a:t>
            </a:r>
            <a:r>
              <a:rPr kumimoji="1" lang="en-US" altLang="zh-CN" sz="3000" b="1">
                <a:latin typeface="Times New Roman" panose="02020603050405020304" pitchFamily="18" charset="0"/>
              </a:rPr>
              <a:t>endl;	</a:t>
            </a:r>
            <a:endParaRPr kumimoji="1" lang="en-US" altLang="zh-CN" sz="3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>
                <a:latin typeface="Times New Roman" panose="02020603050405020304" pitchFamily="18" charset="0"/>
              </a:rPr>
              <a:t>               Hanoi(n</a:t>
            </a:r>
            <a:r>
              <a:rPr kumimoji="1" lang="en-US" altLang="zh-CN" sz="3000">
                <a:latin typeface="Courier New" panose="02070309020205020404" pitchFamily="49" charset="0"/>
              </a:rPr>
              <a:t>-</a:t>
            </a:r>
            <a:r>
              <a:rPr kumimoji="1" lang="en-US" altLang="zh-CN" sz="3000">
                <a:latin typeface="Times New Roman" panose="02020603050405020304" pitchFamily="18" charset="0"/>
              </a:rPr>
              <a:t>1, B, A, C)</a:t>
            </a:r>
            <a:r>
              <a:rPr kumimoji="1" lang="en-US" altLang="zh-CN" sz="3000" b="1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>
                <a:latin typeface="Times New Roman" panose="02020603050405020304" pitchFamily="18" charset="0"/>
              </a:rPr>
              <a:t>           </a:t>
            </a:r>
            <a:r>
              <a:rPr kumimoji="1" lang="en-US" altLang="zh-CN" sz="3000" b="1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 spd="med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FBBB8DE8-6559-4DE5-8DD0-94C468081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150" y="495300"/>
            <a:ext cx="17526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8EC08A95-79EB-45C2-B844-BC9CA1A63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063" y="1646238"/>
            <a:ext cx="1627187" cy="5207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58372" name="Text Box 4">
            <a:extLst>
              <a:ext uri="{FF2B5EF4-FFF2-40B4-BE49-F238E27FC236}">
                <a16:creationId xmlns:a16="http://schemas.microsoft.com/office/drawing/2014/main" id="{80FE5060-2E25-4EB6-B4CF-418847752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495300"/>
            <a:ext cx="184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(3,A,B,C)</a:t>
            </a:r>
          </a:p>
        </p:txBody>
      </p:sp>
      <p:sp>
        <p:nvSpPr>
          <p:cNvPr id="58373" name="Text Box 5">
            <a:extLst>
              <a:ext uri="{FF2B5EF4-FFF2-40B4-BE49-F238E27FC236}">
                <a16:creationId xmlns:a16="http://schemas.microsoft.com/office/drawing/2014/main" id="{AA30DBE3-C7F3-485E-B8FE-90D4F88C7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163" y="1622425"/>
            <a:ext cx="184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(2,A,C,B)</a:t>
            </a:r>
          </a:p>
        </p:txBody>
      </p:sp>
      <p:sp>
        <p:nvSpPr>
          <p:cNvPr id="58374" name="AutoShape 6" descr="白色大理石">
            <a:extLst>
              <a:ext uri="{FF2B5EF4-FFF2-40B4-BE49-F238E27FC236}">
                <a16:creationId xmlns:a16="http://schemas.microsoft.com/office/drawing/2014/main" id="{775A8033-80AD-48CE-BFAD-475F8F15A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513" y="1639888"/>
            <a:ext cx="1325562" cy="504825"/>
          </a:xfrm>
          <a:prstGeom prst="flowChartTerminator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58375" name="Text Box 7">
            <a:extLst>
              <a:ext uri="{FF2B5EF4-FFF2-40B4-BE49-F238E27FC236}">
                <a16:creationId xmlns:a16="http://schemas.microsoft.com/office/drawing/2014/main" id="{F9D0872A-25CC-4FBA-9A0E-F541792EC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0350" y="1649413"/>
            <a:ext cx="990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2600" b="1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8376" name="Text Box 8">
            <a:extLst>
              <a:ext uri="{FF2B5EF4-FFF2-40B4-BE49-F238E27FC236}">
                <a16:creationId xmlns:a16="http://schemas.microsoft.com/office/drawing/2014/main" id="{F666716E-2D42-4259-9389-E08999561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1235075"/>
            <a:ext cx="10477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A,B,C</a:t>
            </a:r>
          </a:p>
        </p:txBody>
      </p:sp>
      <p:sp>
        <p:nvSpPr>
          <p:cNvPr id="58377" name="Rectangle 9">
            <a:extLst>
              <a:ext uri="{FF2B5EF4-FFF2-40B4-BE49-F238E27FC236}">
                <a16:creationId xmlns:a16="http://schemas.microsoft.com/office/drawing/2014/main" id="{CB19D743-BAB8-41E8-BD77-2189F1BEE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3160713"/>
            <a:ext cx="1593850" cy="5207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58378" name="Text Box 10">
            <a:extLst>
              <a:ext uri="{FF2B5EF4-FFF2-40B4-BE49-F238E27FC236}">
                <a16:creationId xmlns:a16="http://schemas.microsoft.com/office/drawing/2014/main" id="{94044961-F096-4118-AC48-619468A66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3167063"/>
            <a:ext cx="184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(1,A,C,B)</a:t>
            </a:r>
          </a:p>
        </p:txBody>
      </p:sp>
      <p:sp>
        <p:nvSpPr>
          <p:cNvPr id="58379" name="Text Box 11">
            <a:extLst>
              <a:ext uri="{FF2B5EF4-FFF2-40B4-BE49-F238E27FC236}">
                <a16:creationId xmlns:a16="http://schemas.microsoft.com/office/drawing/2014/main" id="{A6B0BD18-34E9-447A-BFD0-8E7286023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2743200"/>
            <a:ext cx="10477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A,B,C</a:t>
            </a:r>
          </a:p>
        </p:txBody>
      </p:sp>
      <p:sp>
        <p:nvSpPr>
          <p:cNvPr id="58380" name="AutoShape 12" descr="白色大理石">
            <a:extLst>
              <a:ext uri="{FF2B5EF4-FFF2-40B4-BE49-F238E27FC236}">
                <a16:creationId xmlns:a16="http://schemas.microsoft.com/office/drawing/2014/main" id="{306CEF37-22D4-42C6-8C24-88B07C932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" y="5068888"/>
            <a:ext cx="1325563" cy="504825"/>
          </a:xfrm>
          <a:prstGeom prst="flowChartTerminator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58381" name="Text Box 13">
            <a:extLst>
              <a:ext uri="{FF2B5EF4-FFF2-40B4-BE49-F238E27FC236}">
                <a16:creationId xmlns:a16="http://schemas.microsoft.com/office/drawing/2014/main" id="{0F55690E-E4C2-4A37-9277-E7D6A4F0B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5078413"/>
            <a:ext cx="990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26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8382" name="Line 14">
            <a:extLst>
              <a:ext uri="{FF2B5EF4-FFF2-40B4-BE49-F238E27FC236}">
                <a16:creationId xmlns:a16="http://schemas.microsoft.com/office/drawing/2014/main" id="{793751B6-3FA3-41F4-9B9A-B5173E20D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882650" y="3686175"/>
            <a:ext cx="0" cy="1387475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3" name="Line 15">
            <a:extLst>
              <a:ext uri="{FF2B5EF4-FFF2-40B4-BE49-F238E27FC236}">
                <a16:creationId xmlns:a16="http://schemas.microsoft.com/office/drawing/2014/main" id="{A20DE9D9-01EA-4456-8718-FB092F27DD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98563" y="2171700"/>
            <a:ext cx="787400" cy="693738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4" name="AutoShape 16" descr="白色大理石">
            <a:extLst>
              <a:ext uri="{FF2B5EF4-FFF2-40B4-BE49-F238E27FC236}">
                <a16:creationId xmlns:a16="http://schemas.microsoft.com/office/drawing/2014/main" id="{78E4CC50-B723-4681-828D-0F5F263D9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275" y="3925888"/>
            <a:ext cx="1325563" cy="504825"/>
          </a:xfrm>
          <a:prstGeom prst="flowChartTerminator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58385" name="Text Box 17">
            <a:extLst>
              <a:ext uri="{FF2B5EF4-FFF2-40B4-BE49-F238E27FC236}">
                <a16:creationId xmlns:a16="http://schemas.microsoft.com/office/drawing/2014/main" id="{E08D0319-2C9E-4CF0-8637-FDD23B4CA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950" y="3935413"/>
            <a:ext cx="990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2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8386" name="Line 18">
            <a:extLst>
              <a:ext uri="{FF2B5EF4-FFF2-40B4-BE49-F238E27FC236}">
                <a16:creationId xmlns:a16="http://schemas.microsoft.com/office/drawing/2014/main" id="{F5F7EF18-9E8B-42A3-96B5-9E3AC5402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6950" y="2198688"/>
            <a:ext cx="0" cy="17653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7" name="Rectangle 19">
            <a:extLst>
              <a:ext uri="{FF2B5EF4-FFF2-40B4-BE49-F238E27FC236}">
                <a16:creationId xmlns:a16="http://schemas.microsoft.com/office/drawing/2014/main" id="{80CF69CA-DD61-4503-AE1A-6599E1625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8888" y="3186113"/>
            <a:ext cx="1593850" cy="5207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58388" name="Text Box 20">
            <a:extLst>
              <a:ext uri="{FF2B5EF4-FFF2-40B4-BE49-F238E27FC236}">
                <a16:creationId xmlns:a16="http://schemas.microsoft.com/office/drawing/2014/main" id="{F665B886-A6E7-4BBC-95A5-BC3DC5326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400" y="3192463"/>
            <a:ext cx="184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(1,B,A,C)</a:t>
            </a:r>
          </a:p>
        </p:txBody>
      </p:sp>
      <p:sp>
        <p:nvSpPr>
          <p:cNvPr id="58389" name="Text Box 21">
            <a:extLst>
              <a:ext uri="{FF2B5EF4-FFF2-40B4-BE49-F238E27FC236}">
                <a16:creationId xmlns:a16="http://schemas.microsoft.com/office/drawing/2014/main" id="{9B17FD3F-1AD5-4740-AFD1-2B4E05017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25" y="2768600"/>
            <a:ext cx="10477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A,B,C</a:t>
            </a:r>
          </a:p>
        </p:txBody>
      </p:sp>
      <p:sp>
        <p:nvSpPr>
          <p:cNvPr id="58390" name="AutoShape 22" descr="白色大理石">
            <a:extLst>
              <a:ext uri="{FF2B5EF4-FFF2-40B4-BE49-F238E27FC236}">
                <a16:creationId xmlns:a16="http://schemas.microsoft.com/office/drawing/2014/main" id="{DAD1453B-FBAC-4048-86C1-5A8763E75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25" y="5094288"/>
            <a:ext cx="1325563" cy="504825"/>
          </a:xfrm>
          <a:prstGeom prst="flowChartTerminator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58391" name="Text Box 23">
            <a:extLst>
              <a:ext uri="{FF2B5EF4-FFF2-40B4-BE49-F238E27FC236}">
                <a16:creationId xmlns:a16="http://schemas.microsoft.com/office/drawing/2014/main" id="{0445C1D5-82CF-41D2-954A-CC60F695B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5103813"/>
            <a:ext cx="990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26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8392" name="Line 24">
            <a:extLst>
              <a:ext uri="{FF2B5EF4-FFF2-40B4-BE49-F238E27FC236}">
                <a16:creationId xmlns:a16="http://schemas.microsoft.com/office/drawing/2014/main" id="{6777643B-7E8A-4D1A-B6AF-0536051F10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7788" y="2206625"/>
            <a:ext cx="725487" cy="661988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93" name="Line 25">
            <a:extLst>
              <a:ext uri="{FF2B5EF4-FFF2-40B4-BE49-F238E27FC236}">
                <a16:creationId xmlns:a16="http://schemas.microsoft.com/office/drawing/2014/main" id="{A09EC5AC-EEB8-4340-BA77-66E5CDA0E3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3925" y="3744913"/>
            <a:ext cx="0" cy="1387475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94" name="Text Box 26">
            <a:extLst>
              <a:ext uri="{FF2B5EF4-FFF2-40B4-BE49-F238E27FC236}">
                <a16:creationId xmlns:a16="http://schemas.microsoft.com/office/drawing/2014/main" id="{76CDCA39-E203-445A-AEB2-47D97713C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50" y="4402138"/>
            <a:ext cx="990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2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8395" name="Text Box 27">
            <a:extLst>
              <a:ext uri="{FF2B5EF4-FFF2-40B4-BE49-F238E27FC236}">
                <a16:creationId xmlns:a16="http://schemas.microsoft.com/office/drawing/2014/main" id="{7187C5F0-22B2-4452-9A3B-67E483127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" y="5500688"/>
            <a:ext cx="9906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2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  <a:p>
            <a:pPr eaLnBrk="1" hangingPunct="1"/>
            <a:r>
              <a:rPr kumimoji="1" lang="en-US" altLang="zh-CN" sz="2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2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8396" name="Text Box 28">
            <a:extLst>
              <a:ext uri="{FF2B5EF4-FFF2-40B4-BE49-F238E27FC236}">
                <a16:creationId xmlns:a16="http://schemas.microsoft.com/office/drawing/2014/main" id="{F90613EC-24D3-4579-902D-C8CA628C2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388" y="5557838"/>
            <a:ext cx="9906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kumimoji="1" lang="en-US" altLang="zh-CN" sz="2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  <a:p>
            <a:pPr eaLnBrk="1" hangingPunct="1"/>
            <a:r>
              <a:rPr kumimoji="1" lang="en-US" altLang="zh-CN" sz="2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kumimoji="1" lang="en-US" altLang="zh-CN" sz="2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8397" name="Rectangle 29">
            <a:extLst>
              <a:ext uri="{FF2B5EF4-FFF2-40B4-BE49-F238E27FC236}">
                <a16:creationId xmlns:a16="http://schemas.microsoft.com/office/drawing/2014/main" id="{DED42419-A834-4A9F-B0A9-3E0F296B6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700" y="2111375"/>
            <a:ext cx="990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2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8398" name="Rectangle 30">
            <a:extLst>
              <a:ext uri="{FF2B5EF4-FFF2-40B4-BE49-F238E27FC236}">
                <a16:creationId xmlns:a16="http://schemas.microsoft.com/office/drawing/2014/main" id="{40B3F850-3DF4-4145-8DE5-C7B4D6D4B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1679575"/>
            <a:ext cx="1627188" cy="5207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58399" name="Text Box 31">
            <a:extLst>
              <a:ext uri="{FF2B5EF4-FFF2-40B4-BE49-F238E27FC236}">
                <a16:creationId xmlns:a16="http://schemas.microsoft.com/office/drawing/2014/main" id="{BECCB78A-362C-4699-ABC1-43F794579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8525" y="1655763"/>
            <a:ext cx="184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(2,B,A,C)</a:t>
            </a:r>
          </a:p>
        </p:txBody>
      </p:sp>
      <p:sp>
        <p:nvSpPr>
          <p:cNvPr id="58400" name="Text Box 32">
            <a:extLst>
              <a:ext uri="{FF2B5EF4-FFF2-40B4-BE49-F238E27FC236}">
                <a16:creationId xmlns:a16="http://schemas.microsoft.com/office/drawing/2014/main" id="{1520151A-9A86-4218-A288-71AF611D6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0163" y="1268413"/>
            <a:ext cx="10477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A,B,C</a:t>
            </a:r>
          </a:p>
        </p:txBody>
      </p:sp>
      <p:sp>
        <p:nvSpPr>
          <p:cNvPr id="58401" name="Rectangle 33">
            <a:extLst>
              <a:ext uri="{FF2B5EF4-FFF2-40B4-BE49-F238E27FC236}">
                <a16:creationId xmlns:a16="http://schemas.microsoft.com/office/drawing/2014/main" id="{7404B3C9-05B8-4D21-ABD2-ADCEF905C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350" y="3194050"/>
            <a:ext cx="1593850" cy="5207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58402" name="Text Box 34">
            <a:extLst>
              <a:ext uri="{FF2B5EF4-FFF2-40B4-BE49-F238E27FC236}">
                <a16:creationId xmlns:a16="http://schemas.microsoft.com/office/drawing/2014/main" id="{F41150D2-9899-453A-8FEB-10F6EC16D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863" y="3200400"/>
            <a:ext cx="184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(1,A,C,B)</a:t>
            </a:r>
          </a:p>
        </p:txBody>
      </p:sp>
      <p:sp>
        <p:nvSpPr>
          <p:cNvPr id="58403" name="Text Box 35">
            <a:extLst>
              <a:ext uri="{FF2B5EF4-FFF2-40B4-BE49-F238E27FC236}">
                <a16:creationId xmlns:a16="http://schemas.microsoft.com/office/drawing/2014/main" id="{0E8BB720-E503-45E9-9E90-C2B910DDD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088" y="2776538"/>
            <a:ext cx="10477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A,B,C</a:t>
            </a:r>
          </a:p>
        </p:txBody>
      </p:sp>
      <p:sp>
        <p:nvSpPr>
          <p:cNvPr id="58404" name="AutoShape 36" descr="白色大理石">
            <a:extLst>
              <a:ext uri="{FF2B5EF4-FFF2-40B4-BE49-F238E27FC236}">
                <a16:creationId xmlns:a16="http://schemas.microsoft.com/office/drawing/2014/main" id="{52E6AC7B-8ACE-454D-8192-4625DB749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8" y="5102225"/>
            <a:ext cx="1325562" cy="504825"/>
          </a:xfrm>
          <a:prstGeom prst="flowChartTerminator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58405" name="Text Box 37">
            <a:extLst>
              <a:ext uri="{FF2B5EF4-FFF2-40B4-BE49-F238E27FC236}">
                <a16:creationId xmlns:a16="http://schemas.microsoft.com/office/drawing/2014/main" id="{C1401D77-3720-4CAA-B865-85FABC5EC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513" y="5111750"/>
            <a:ext cx="990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26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8406" name="Line 38">
            <a:extLst>
              <a:ext uri="{FF2B5EF4-FFF2-40B4-BE49-F238E27FC236}">
                <a16:creationId xmlns:a16="http://schemas.microsoft.com/office/drawing/2014/main" id="{1A1AB17A-9DE5-491A-BFF0-7D19573A0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7013" y="3719513"/>
            <a:ext cx="0" cy="1387475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07" name="Line 39">
            <a:extLst>
              <a:ext uri="{FF2B5EF4-FFF2-40B4-BE49-F238E27FC236}">
                <a16:creationId xmlns:a16="http://schemas.microsoft.com/office/drawing/2014/main" id="{D2433D7D-EEDB-43B0-9594-57716C5CE8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22925" y="2205038"/>
            <a:ext cx="787400" cy="693737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08" name="AutoShape 40" descr="白色大理石">
            <a:extLst>
              <a:ext uri="{FF2B5EF4-FFF2-40B4-BE49-F238E27FC236}">
                <a16:creationId xmlns:a16="http://schemas.microsoft.com/office/drawing/2014/main" id="{313CF98C-7529-43A1-A60A-CF5CD1E6A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638" y="3959225"/>
            <a:ext cx="1325562" cy="504825"/>
          </a:xfrm>
          <a:prstGeom prst="flowChartTerminator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58409" name="Text Box 41">
            <a:extLst>
              <a:ext uri="{FF2B5EF4-FFF2-40B4-BE49-F238E27FC236}">
                <a16:creationId xmlns:a16="http://schemas.microsoft.com/office/drawing/2014/main" id="{813CF2C6-57CC-42FC-A3C4-69E7D2BC8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3313" y="3968750"/>
            <a:ext cx="990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2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8410" name="Line 42">
            <a:extLst>
              <a:ext uri="{FF2B5EF4-FFF2-40B4-BE49-F238E27FC236}">
                <a16:creationId xmlns:a16="http://schemas.microsoft.com/office/drawing/2014/main" id="{5AE4AB1A-7D38-40A1-B65D-5BB15C392D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1313" y="2232025"/>
            <a:ext cx="0" cy="17653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11" name="Rectangle 43">
            <a:extLst>
              <a:ext uri="{FF2B5EF4-FFF2-40B4-BE49-F238E27FC236}">
                <a16:creationId xmlns:a16="http://schemas.microsoft.com/office/drawing/2014/main" id="{E3686507-71DE-4F88-9E74-7FB802870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0" y="3219450"/>
            <a:ext cx="1593850" cy="5207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58412" name="Text Box 44">
            <a:extLst>
              <a:ext uri="{FF2B5EF4-FFF2-40B4-BE49-F238E27FC236}">
                <a16:creationId xmlns:a16="http://schemas.microsoft.com/office/drawing/2014/main" id="{36BA5AA9-6852-4983-8011-51E99B5D6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9763" y="3225800"/>
            <a:ext cx="184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(1,B,A,C)</a:t>
            </a:r>
          </a:p>
        </p:txBody>
      </p:sp>
      <p:sp>
        <p:nvSpPr>
          <p:cNvPr id="58413" name="Text Box 45">
            <a:extLst>
              <a:ext uri="{FF2B5EF4-FFF2-40B4-BE49-F238E27FC236}">
                <a16:creationId xmlns:a16="http://schemas.microsoft.com/office/drawing/2014/main" id="{61F28E67-4B1C-4272-BC6C-C66496EC0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988" y="2801938"/>
            <a:ext cx="10477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A,B,C</a:t>
            </a:r>
          </a:p>
        </p:txBody>
      </p:sp>
      <p:sp>
        <p:nvSpPr>
          <p:cNvPr id="58414" name="AutoShape 46" descr="白色大理石">
            <a:extLst>
              <a:ext uri="{FF2B5EF4-FFF2-40B4-BE49-F238E27FC236}">
                <a16:creationId xmlns:a16="http://schemas.microsoft.com/office/drawing/2014/main" id="{E1FFFC9A-7FC4-49AF-A95C-CB7329F94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5488" y="5127625"/>
            <a:ext cx="1325562" cy="504825"/>
          </a:xfrm>
          <a:prstGeom prst="flowChartTerminator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58415" name="Text Box 47">
            <a:extLst>
              <a:ext uri="{FF2B5EF4-FFF2-40B4-BE49-F238E27FC236}">
                <a16:creationId xmlns:a16="http://schemas.microsoft.com/office/drawing/2014/main" id="{61533478-488F-4EB9-8771-4593A5CEF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9163" y="5137150"/>
            <a:ext cx="990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26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8416" name="Line 48">
            <a:extLst>
              <a:ext uri="{FF2B5EF4-FFF2-40B4-BE49-F238E27FC236}">
                <a16:creationId xmlns:a16="http://schemas.microsoft.com/office/drawing/2014/main" id="{F5864D60-ABD4-48DA-B0A9-C0F089D62B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2150" y="2239963"/>
            <a:ext cx="725488" cy="661987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17" name="Line 49">
            <a:extLst>
              <a:ext uri="{FF2B5EF4-FFF2-40B4-BE49-F238E27FC236}">
                <a16:creationId xmlns:a16="http://schemas.microsoft.com/office/drawing/2014/main" id="{1A014AE5-6CB8-4405-AC01-F7D5AAE33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8288" y="3778250"/>
            <a:ext cx="0" cy="1387475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18" name="Text Box 50">
            <a:extLst>
              <a:ext uri="{FF2B5EF4-FFF2-40B4-BE49-F238E27FC236}">
                <a16:creationId xmlns:a16="http://schemas.microsoft.com/office/drawing/2014/main" id="{02AA2C05-B8A3-4E34-8CFF-B381E5F6E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8713" y="4435475"/>
            <a:ext cx="990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kumimoji="1" lang="en-US" altLang="zh-CN" sz="2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8419" name="Text Box 51">
            <a:extLst>
              <a:ext uri="{FF2B5EF4-FFF2-40B4-BE49-F238E27FC236}">
                <a16:creationId xmlns:a16="http://schemas.microsoft.com/office/drawing/2014/main" id="{6138DEAE-A899-455C-83B6-808EFD622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388" y="5534025"/>
            <a:ext cx="1084262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2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  <a:p>
            <a:pPr eaLnBrk="1" hangingPunct="1"/>
            <a:r>
              <a:rPr kumimoji="1" lang="en-US" altLang="zh-CN" sz="2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kumimoji="1" lang="en-US" altLang="zh-CN" sz="2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8420" name="Text Box 52">
            <a:extLst>
              <a:ext uri="{FF2B5EF4-FFF2-40B4-BE49-F238E27FC236}">
                <a16:creationId xmlns:a16="http://schemas.microsoft.com/office/drawing/2014/main" id="{7F35C3E6-F0EC-4E99-9C54-E36E377F4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0" y="5591175"/>
            <a:ext cx="9906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kumimoji="1" lang="en-US" altLang="zh-CN" sz="2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  <a:p>
            <a:pPr eaLnBrk="1" hangingPunct="1"/>
            <a:r>
              <a:rPr kumimoji="1" lang="en-US" altLang="zh-CN" sz="2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2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8421" name="Line 53">
            <a:extLst>
              <a:ext uri="{FF2B5EF4-FFF2-40B4-BE49-F238E27FC236}">
                <a16:creationId xmlns:a16="http://schemas.microsoft.com/office/drawing/2014/main" id="{121AE97B-619F-412A-B3F3-B60ADDF31B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38663" y="1069975"/>
            <a:ext cx="1587" cy="568325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22" name="Line 54">
            <a:extLst>
              <a:ext uri="{FF2B5EF4-FFF2-40B4-BE49-F238E27FC236}">
                <a16:creationId xmlns:a16="http://schemas.microsoft.com/office/drawing/2014/main" id="{DC7FFAD3-E847-4C68-AF74-D8A714BA2C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3700" y="1069975"/>
            <a:ext cx="1071563" cy="347663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23" name="Line 55">
            <a:extLst>
              <a:ext uri="{FF2B5EF4-FFF2-40B4-BE49-F238E27FC236}">
                <a16:creationId xmlns:a16="http://schemas.microsoft.com/office/drawing/2014/main" id="{4D24BEE4-6252-48FA-B191-C7F6F63A34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1575" y="1039813"/>
            <a:ext cx="1198563" cy="503237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24" name="Freeform 56">
            <a:extLst>
              <a:ext uri="{FF2B5EF4-FFF2-40B4-BE49-F238E27FC236}">
                <a16:creationId xmlns:a16="http://schemas.microsoft.com/office/drawing/2014/main" id="{F04DD2FD-4E48-4B49-B3F5-2DE5F7650EAA}"/>
              </a:ext>
            </a:extLst>
          </p:cNvPr>
          <p:cNvSpPr>
            <a:spLocks/>
          </p:cNvSpPr>
          <p:nvPr/>
        </p:nvSpPr>
        <p:spPr bwMode="auto">
          <a:xfrm>
            <a:off x="1608138" y="4854575"/>
            <a:ext cx="379412" cy="1292225"/>
          </a:xfrm>
          <a:custGeom>
            <a:avLst/>
            <a:gdLst>
              <a:gd name="T0" fmla="*/ 0 w 239"/>
              <a:gd name="T1" fmla="*/ 2147483646 h 814"/>
              <a:gd name="T2" fmla="*/ 2147483646 w 239"/>
              <a:gd name="T3" fmla="*/ 2147483646 h 814"/>
              <a:gd name="T4" fmla="*/ 2147483646 w 239"/>
              <a:gd name="T5" fmla="*/ 2147483646 h 814"/>
              <a:gd name="T6" fmla="*/ 2147483646 w 239"/>
              <a:gd name="T7" fmla="*/ 0 h 8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39" h="814">
                <a:moveTo>
                  <a:pt x="0" y="814"/>
                </a:moveTo>
                <a:cubicBezTo>
                  <a:pt x="41" y="806"/>
                  <a:pt x="83" y="798"/>
                  <a:pt x="119" y="735"/>
                </a:cubicBezTo>
                <a:cubicBezTo>
                  <a:pt x="155" y="672"/>
                  <a:pt x="199" y="559"/>
                  <a:pt x="219" y="437"/>
                </a:cubicBezTo>
                <a:cubicBezTo>
                  <a:pt x="239" y="315"/>
                  <a:pt x="235" y="73"/>
                  <a:pt x="238" y="0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ysDot"/>
            <a:round/>
            <a:headEnd type="none" w="med" len="med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25" name="Freeform 57">
            <a:extLst>
              <a:ext uri="{FF2B5EF4-FFF2-40B4-BE49-F238E27FC236}">
                <a16:creationId xmlns:a16="http://schemas.microsoft.com/office/drawing/2014/main" id="{BBB78CA4-F420-4209-B47A-8D44E944ED08}"/>
              </a:ext>
            </a:extLst>
          </p:cNvPr>
          <p:cNvSpPr>
            <a:spLocks/>
          </p:cNvSpPr>
          <p:nvPr/>
        </p:nvSpPr>
        <p:spPr bwMode="auto">
          <a:xfrm>
            <a:off x="2281238" y="4916488"/>
            <a:ext cx="493712" cy="1216025"/>
          </a:xfrm>
          <a:custGeom>
            <a:avLst/>
            <a:gdLst>
              <a:gd name="T0" fmla="*/ 2147483646 w 271"/>
              <a:gd name="T1" fmla="*/ 0 h 746"/>
              <a:gd name="T2" fmla="*/ 2147483646 w 271"/>
              <a:gd name="T3" fmla="*/ 2147483646 h 746"/>
              <a:gd name="T4" fmla="*/ 2147483646 w 271"/>
              <a:gd name="T5" fmla="*/ 2147483646 h 746"/>
              <a:gd name="T6" fmla="*/ 2147483646 w 271"/>
              <a:gd name="T7" fmla="*/ 2147483646 h 7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1" h="746">
                <a:moveTo>
                  <a:pt x="13" y="0"/>
                </a:moveTo>
                <a:cubicBezTo>
                  <a:pt x="6" y="150"/>
                  <a:pt x="0" y="301"/>
                  <a:pt x="13" y="417"/>
                </a:cubicBezTo>
                <a:cubicBezTo>
                  <a:pt x="26" y="533"/>
                  <a:pt x="49" y="646"/>
                  <a:pt x="92" y="696"/>
                </a:cubicBezTo>
                <a:cubicBezTo>
                  <a:pt x="135" y="746"/>
                  <a:pt x="241" y="712"/>
                  <a:pt x="271" y="715"/>
                </a:cubicBezTo>
              </a:path>
            </a:pathLst>
          </a:custGeom>
          <a:noFill/>
          <a:ln w="22225" cap="flat">
            <a:solidFill>
              <a:srgbClr val="FF6600"/>
            </a:solidFill>
            <a:prstDash val="sysDot"/>
            <a:round/>
            <a:headEnd type="none" w="med" len="med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26" name="Freeform 58">
            <a:extLst>
              <a:ext uri="{FF2B5EF4-FFF2-40B4-BE49-F238E27FC236}">
                <a16:creationId xmlns:a16="http://schemas.microsoft.com/office/drawing/2014/main" id="{69C62A39-D274-4611-BB18-E15498367FE7}"/>
              </a:ext>
            </a:extLst>
          </p:cNvPr>
          <p:cNvSpPr>
            <a:spLocks/>
          </p:cNvSpPr>
          <p:nvPr/>
        </p:nvSpPr>
        <p:spPr bwMode="auto">
          <a:xfrm>
            <a:off x="3878263" y="2489200"/>
            <a:ext cx="441325" cy="3668713"/>
          </a:xfrm>
          <a:custGeom>
            <a:avLst/>
            <a:gdLst>
              <a:gd name="T0" fmla="*/ 0 w 278"/>
              <a:gd name="T1" fmla="*/ 2147483646 h 2231"/>
              <a:gd name="T2" fmla="*/ 2147483646 w 278"/>
              <a:gd name="T3" fmla="*/ 2147483646 h 2231"/>
              <a:gd name="T4" fmla="*/ 2147483646 w 278"/>
              <a:gd name="T5" fmla="*/ 2147483646 h 2231"/>
              <a:gd name="T6" fmla="*/ 2147483646 w 278"/>
              <a:gd name="T7" fmla="*/ 0 h 223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2231">
                <a:moveTo>
                  <a:pt x="0" y="2224"/>
                </a:moveTo>
                <a:cubicBezTo>
                  <a:pt x="49" y="2227"/>
                  <a:pt x="99" y="2231"/>
                  <a:pt x="139" y="2165"/>
                </a:cubicBezTo>
                <a:cubicBezTo>
                  <a:pt x="179" y="2099"/>
                  <a:pt x="216" y="2188"/>
                  <a:pt x="239" y="1827"/>
                </a:cubicBezTo>
                <a:cubicBezTo>
                  <a:pt x="262" y="1466"/>
                  <a:pt x="272" y="304"/>
                  <a:pt x="278" y="0"/>
                </a:cubicBezTo>
              </a:path>
            </a:pathLst>
          </a:custGeom>
          <a:noFill/>
          <a:ln w="22225" cap="flat">
            <a:solidFill>
              <a:srgbClr val="FF6600"/>
            </a:solidFill>
            <a:prstDash val="sysDot"/>
            <a:round/>
            <a:headEnd type="none" w="med" len="med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27" name="Freeform 59">
            <a:extLst>
              <a:ext uri="{FF2B5EF4-FFF2-40B4-BE49-F238E27FC236}">
                <a16:creationId xmlns:a16="http://schemas.microsoft.com/office/drawing/2014/main" id="{9870137A-E4E7-4627-90D0-06597B6DAD8A}"/>
              </a:ext>
            </a:extLst>
          </p:cNvPr>
          <p:cNvSpPr>
            <a:spLocks/>
          </p:cNvSpPr>
          <p:nvPr/>
        </p:nvSpPr>
        <p:spPr bwMode="auto">
          <a:xfrm>
            <a:off x="4467225" y="2584450"/>
            <a:ext cx="514350" cy="3656013"/>
          </a:xfrm>
          <a:custGeom>
            <a:avLst/>
            <a:gdLst>
              <a:gd name="T0" fmla="*/ 2147483646 w 324"/>
              <a:gd name="T1" fmla="*/ 0 h 2224"/>
              <a:gd name="T2" fmla="*/ 2147483646 w 324"/>
              <a:gd name="T3" fmla="*/ 2147483646 h 2224"/>
              <a:gd name="T4" fmla="*/ 2147483646 w 324"/>
              <a:gd name="T5" fmla="*/ 2147483646 h 22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4" h="2224">
                <a:moveTo>
                  <a:pt x="46" y="0"/>
                </a:moveTo>
                <a:cubicBezTo>
                  <a:pt x="23" y="738"/>
                  <a:pt x="0" y="1476"/>
                  <a:pt x="46" y="1847"/>
                </a:cubicBezTo>
                <a:cubicBezTo>
                  <a:pt x="92" y="2218"/>
                  <a:pt x="278" y="2161"/>
                  <a:pt x="324" y="2224"/>
                </a:cubicBezTo>
              </a:path>
            </a:pathLst>
          </a:custGeom>
          <a:noFill/>
          <a:ln w="22225" cap="flat">
            <a:solidFill>
              <a:srgbClr val="FF6600"/>
            </a:solidFill>
            <a:prstDash val="sysDot"/>
            <a:round/>
            <a:headEnd type="none" w="med" len="med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28" name="Freeform 60">
            <a:extLst>
              <a:ext uri="{FF2B5EF4-FFF2-40B4-BE49-F238E27FC236}">
                <a16:creationId xmlns:a16="http://schemas.microsoft.com/office/drawing/2014/main" id="{B424D11E-C7EA-44C0-8786-ED0C8ACB7E60}"/>
              </a:ext>
            </a:extLst>
          </p:cNvPr>
          <p:cNvSpPr>
            <a:spLocks/>
          </p:cNvSpPr>
          <p:nvPr/>
        </p:nvSpPr>
        <p:spPr bwMode="auto">
          <a:xfrm>
            <a:off x="6080125" y="4911725"/>
            <a:ext cx="379413" cy="1292225"/>
          </a:xfrm>
          <a:custGeom>
            <a:avLst/>
            <a:gdLst>
              <a:gd name="T0" fmla="*/ 0 w 239"/>
              <a:gd name="T1" fmla="*/ 2147483646 h 814"/>
              <a:gd name="T2" fmla="*/ 2147483646 w 239"/>
              <a:gd name="T3" fmla="*/ 2147483646 h 814"/>
              <a:gd name="T4" fmla="*/ 2147483646 w 239"/>
              <a:gd name="T5" fmla="*/ 2147483646 h 814"/>
              <a:gd name="T6" fmla="*/ 2147483646 w 239"/>
              <a:gd name="T7" fmla="*/ 0 h 8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39" h="814">
                <a:moveTo>
                  <a:pt x="0" y="814"/>
                </a:moveTo>
                <a:cubicBezTo>
                  <a:pt x="41" y="806"/>
                  <a:pt x="83" y="798"/>
                  <a:pt x="119" y="735"/>
                </a:cubicBezTo>
                <a:cubicBezTo>
                  <a:pt x="155" y="672"/>
                  <a:pt x="199" y="559"/>
                  <a:pt x="219" y="437"/>
                </a:cubicBezTo>
                <a:cubicBezTo>
                  <a:pt x="239" y="315"/>
                  <a:pt x="235" y="73"/>
                  <a:pt x="238" y="0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ysDot"/>
            <a:round/>
            <a:headEnd type="none" w="med" len="med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29" name="Freeform 61">
            <a:extLst>
              <a:ext uri="{FF2B5EF4-FFF2-40B4-BE49-F238E27FC236}">
                <a16:creationId xmlns:a16="http://schemas.microsoft.com/office/drawing/2014/main" id="{A8D48CF8-F723-4E3B-9576-F2EBCDB27EAA}"/>
              </a:ext>
            </a:extLst>
          </p:cNvPr>
          <p:cNvSpPr>
            <a:spLocks/>
          </p:cNvSpPr>
          <p:nvPr/>
        </p:nvSpPr>
        <p:spPr bwMode="auto">
          <a:xfrm>
            <a:off x="6691313" y="4975225"/>
            <a:ext cx="493712" cy="1216025"/>
          </a:xfrm>
          <a:custGeom>
            <a:avLst/>
            <a:gdLst>
              <a:gd name="T0" fmla="*/ 2147483646 w 271"/>
              <a:gd name="T1" fmla="*/ 0 h 746"/>
              <a:gd name="T2" fmla="*/ 2147483646 w 271"/>
              <a:gd name="T3" fmla="*/ 2147483646 h 746"/>
              <a:gd name="T4" fmla="*/ 2147483646 w 271"/>
              <a:gd name="T5" fmla="*/ 2147483646 h 746"/>
              <a:gd name="T6" fmla="*/ 2147483646 w 271"/>
              <a:gd name="T7" fmla="*/ 2147483646 h 7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1" h="746">
                <a:moveTo>
                  <a:pt x="13" y="0"/>
                </a:moveTo>
                <a:cubicBezTo>
                  <a:pt x="6" y="150"/>
                  <a:pt x="0" y="301"/>
                  <a:pt x="13" y="417"/>
                </a:cubicBezTo>
                <a:cubicBezTo>
                  <a:pt x="26" y="533"/>
                  <a:pt x="49" y="646"/>
                  <a:pt x="92" y="696"/>
                </a:cubicBezTo>
                <a:cubicBezTo>
                  <a:pt x="135" y="746"/>
                  <a:pt x="241" y="712"/>
                  <a:pt x="271" y="715"/>
                </a:cubicBezTo>
              </a:path>
            </a:pathLst>
          </a:custGeom>
          <a:noFill/>
          <a:ln w="22225" cap="flat">
            <a:solidFill>
              <a:srgbClr val="FF6600"/>
            </a:solidFill>
            <a:prstDash val="sysDot"/>
            <a:round/>
            <a:headEnd type="none" w="med" len="med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30" name="Freeform 62">
            <a:extLst>
              <a:ext uri="{FF2B5EF4-FFF2-40B4-BE49-F238E27FC236}">
                <a16:creationId xmlns:a16="http://schemas.microsoft.com/office/drawing/2014/main" id="{AC2ABD11-2CD3-4583-AFB3-AF3AD5C04A56}"/>
              </a:ext>
            </a:extLst>
          </p:cNvPr>
          <p:cNvSpPr>
            <a:spLocks/>
          </p:cNvSpPr>
          <p:nvPr/>
        </p:nvSpPr>
        <p:spPr bwMode="auto">
          <a:xfrm>
            <a:off x="84138" y="1385888"/>
            <a:ext cx="515937" cy="4760912"/>
          </a:xfrm>
          <a:custGeom>
            <a:avLst/>
            <a:gdLst>
              <a:gd name="T0" fmla="*/ 2147483646 w 285"/>
              <a:gd name="T1" fmla="*/ 0 h 2999"/>
              <a:gd name="T2" fmla="*/ 2147483646 w 285"/>
              <a:gd name="T3" fmla="*/ 2147483646 h 2999"/>
              <a:gd name="T4" fmla="*/ 2147483646 w 285"/>
              <a:gd name="T5" fmla="*/ 2147483646 h 2999"/>
              <a:gd name="T6" fmla="*/ 2147483646 w 285"/>
              <a:gd name="T7" fmla="*/ 2147483646 h 2999"/>
              <a:gd name="T8" fmla="*/ 2147483646 w 285"/>
              <a:gd name="T9" fmla="*/ 2147483646 h 29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" h="2999">
                <a:moveTo>
                  <a:pt x="285" y="0"/>
                </a:moveTo>
                <a:cubicBezTo>
                  <a:pt x="215" y="122"/>
                  <a:pt x="146" y="245"/>
                  <a:pt x="106" y="536"/>
                </a:cubicBezTo>
                <a:cubicBezTo>
                  <a:pt x="66" y="827"/>
                  <a:pt x="59" y="1417"/>
                  <a:pt x="46" y="1748"/>
                </a:cubicBezTo>
                <a:cubicBezTo>
                  <a:pt x="33" y="2079"/>
                  <a:pt x="0" y="2315"/>
                  <a:pt x="26" y="2523"/>
                </a:cubicBezTo>
                <a:cubicBezTo>
                  <a:pt x="52" y="2731"/>
                  <a:pt x="172" y="2920"/>
                  <a:pt x="205" y="2999"/>
                </a:cubicBezTo>
              </a:path>
            </a:pathLst>
          </a:custGeom>
          <a:noFill/>
          <a:ln w="22225" cap="flat" cmpd="sng">
            <a:solidFill>
              <a:srgbClr val="FF6600"/>
            </a:solidFill>
            <a:prstDash val="sysDot"/>
            <a:round/>
            <a:headEnd type="none" w="med" len="med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31" name="Freeform 63">
            <a:extLst>
              <a:ext uri="{FF2B5EF4-FFF2-40B4-BE49-F238E27FC236}">
                <a16:creationId xmlns:a16="http://schemas.microsoft.com/office/drawing/2014/main" id="{056BD01A-4918-420D-994E-DF8547D34578}"/>
              </a:ext>
            </a:extLst>
          </p:cNvPr>
          <p:cNvSpPr>
            <a:spLocks/>
          </p:cNvSpPr>
          <p:nvPr/>
        </p:nvSpPr>
        <p:spPr bwMode="auto">
          <a:xfrm>
            <a:off x="8356600" y="1543050"/>
            <a:ext cx="571500" cy="4699000"/>
          </a:xfrm>
          <a:custGeom>
            <a:avLst/>
            <a:gdLst>
              <a:gd name="T0" fmla="*/ 0 w 360"/>
              <a:gd name="T1" fmla="*/ 2147483646 h 2960"/>
              <a:gd name="T2" fmla="*/ 2147483646 w 360"/>
              <a:gd name="T3" fmla="*/ 2147483646 h 2960"/>
              <a:gd name="T4" fmla="*/ 2147483646 w 360"/>
              <a:gd name="T5" fmla="*/ 2147483646 h 2960"/>
              <a:gd name="T6" fmla="*/ 2147483646 w 360"/>
              <a:gd name="T7" fmla="*/ 0 h 29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0" h="2960">
                <a:moveTo>
                  <a:pt x="0" y="2960"/>
                </a:moveTo>
                <a:cubicBezTo>
                  <a:pt x="81" y="2925"/>
                  <a:pt x="162" y="2891"/>
                  <a:pt x="218" y="2682"/>
                </a:cubicBezTo>
                <a:cubicBezTo>
                  <a:pt x="274" y="2473"/>
                  <a:pt x="314" y="2155"/>
                  <a:pt x="337" y="1708"/>
                </a:cubicBezTo>
                <a:cubicBezTo>
                  <a:pt x="360" y="1261"/>
                  <a:pt x="354" y="285"/>
                  <a:pt x="357" y="0"/>
                </a:cubicBezTo>
              </a:path>
            </a:pathLst>
          </a:custGeom>
          <a:noFill/>
          <a:ln w="22225" cap="flat">
            <a:solidFill>
              <a:srgbClr val="FF6600"/>
            </a:solidFill>
            <a:prstDash val="sysDot"/>
            <a:round/>
            <a:headEnd type="none" w="med" len="med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8E8AB8-92C6-42FA-AF58-D9C6102C6D34}"/>
              </a:ext>
            </a:extLst>
          </p:cNvPr>
          <p:cNvSpPr txBox="1"/>
          <p:nvPr/>
        </p:nvSpPr>
        <p:spPr>
          <a:xfrm>
            <a:off x="600075" y="332656"/>
            <a:ext cx="1355725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n=3</a:t>
            </a:r>
            <a:r>
              <a:rPr lang="zh-CN" altLang="en-US" dirty="0"/>
              <a:t>时</a:t>
            </a:r>
          </a:p>
        </p:txBody>
      </p:sp>
    </p:spTree>
  </p:cSld>
  <p:clrMapOvr>
    <a:masterClrMapping/>
  </p:clrMapOvr>
  <p:transition spd="med"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>
            <a:extLst>
              <a:ext uri="{FF2B5EF4-FFF2-40B4-BE49-F238E27FC236}">
                <a16:creationId xmlns:a16="http://schemas.microsoft.com/office/drawing/2014/main" id="{7C240DF7-08E7-4A36-81B3-6648CBCE2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685800"/>
            <a:ext cx="771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EB7916AB-D36E-4315-B902-5FB2951705DF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468313" y="441325"/>
            <a:ext cx="8229600" cy="971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zh-CN" altLang="en-US" sz="4000" b="0">
                <a:solidFill>
                  <a:srgbClr val="0000CC"/>
                </a:solidFill>
                <a:effectLst/>
                <a:ea typeface="华文新魏" panose="02010800040101010101" pitchFamily="2" charset="-122"/>
              </a:rPr>
              <a:t>什么时候运用递归？</a:t>
            </a:r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F367596C-3FD1-4F0A-B8F3-649F6A2E0F0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69913" y="1370013"/>
            <a:ext cx="8026400" cy="5003800"/>
          </a:xfrm>
        </p:spPr>
        <p:txBody>
          <a:bodyPr/>
          <a:lstStyle/>
          <a:p>
            <a:pPr>
              <a:buClr>
                <a:srgbClr val="800080"/>
              </a:buClr>
              <a:buSzPct val="50000"/>
              <a:defRPr/>
            </a:pPr>
            <a:r>
              <a:rPr kumimoji="1"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子问题应与原问题做同样的事情，且更为简单；</a:t>
            </a:r>
          </a:p>
          <a:p>
            <a:pPr>
              <a:buClr>
                <a:srgbClr val="800080"/>
              </a:buClr>
              <a:buSzPct val="50000"/>
              <a:defRPr/>
            </a:pPr>
            <a:r>
              <a:rPr kumimoji="1"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把一个规模比较大的问题分解为一个或若干规模比较小的问题，分别对这些比较小的问题求解，再综合它们的结果，从而得到原问题的解。</a:t>
            </a:r>
          </a:p>
          <a:p>
            <a:pPr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kumimoji="1" lang="zh-CN" altLang="en-US" sz="3000" b="1" dirty="0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		</a:t>
            </a:r>
            <a:r>
              <a:rPr kumimoji="1"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	 </a:t>
            </a:r>
            <a:r>
              <a:rPr kumimoji="1" lang="en-US" altLang="zh-CN" sz="3000" b="1" dirty="0">
                <a:solidFill>
                  <a:srgbClr val="993300"/>
                </a:solidFill>
                <a:latin typeface="Times New Roman" panose="02020603050405020304" pitchFamily="18" charset="0"/>
                <a:ea typeface="仿宋_GB2312" pitchFamily="49" charset="-122"/>
              </a:rPr>
              <a:t>— </a:t>
            </a:r>
            <a:r>
              <a:rPr kumimoji="1" lang="zh-CN" altLang="en-US" sz="3000" b="1" dirty="0">
                <a:solidFill>
                  <a:srgbClr val="993300"/>
                </a:solidFill>
                <a:latin typeface="Times New Roman" panose="02020603050405020304" pitchFamily="18" charset="0"/>
                <a:ea typeface="仿宋_GB2312" pitchFamily="49" charset="-122"/>
              </a:rPr>
              <a:t>分而治之策略（分治法）</a:t>
            </a:r>
          </a:p>
          <a:p>
            <a:pPr marL="0" indent="0"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endParaRPr kumimoji="1" lang="en-US" altLang="zh-CN" sz="30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defRPr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7315342-87A9-4E76-86DA-C67D29BD5C50}"/>
              </a:ext>
            </a:extLst>
          </p:cNvPr>
          <p:cNvSpPr txBox="1"/>
          <p:nvPr/>
        </p:nvSpPr>
        <p:spPr>
          <a:xfrm>
            <a:off x="827088" y="5229225"/>
            <a:ext cx="7783512" cy="9540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kumimoji="1" lang="zh-CN" altLang="en-US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</a:rPr>
              <a:t>使用递归的前提：比较小的问题的求解方法与原来问题的求解方法一样。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24379539-4A87-4DA2-A616-9BDC04739A88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431800" y="512763"/>
            <a:ext cx="8229600" cy="9001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zh-CN" altLang="en-US" sz="4000" b="0">
                <a:solidFill>
                  <a:srgbClr val="CC3300"/>
                </a:solidFill>
                <a:effectLst/>
                <a:ea typeface="华文新魏" panose="02010800040101010101" pitchFamily="2" charset="-122"/>
              </a:rPr>
              <a:t>构成递归的条件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4AC7A3BC-605E-4AF8-8A4A-099CBDF8217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27063" y="1341438"/>
            <a:ext cx="7905750" cy="4752975"/>
          </a:xfrm>
        </p:spPr>
        <p:txBody>
          <a:bodyPr/>
          <a:lstStyle/>
          <a:p>
            <a:pPr>
              <a:lnSpc>
                <a:spcPct val="105000"/>
              </a:lnSpc>
              <a:buClr>
                <a:srgbClr val="800080"/>
              </a:buClr>
              <a:buSzPct val="50000"/>
              <a:defRPr/>
            </a:pPr>
            <a:r>
              <a:rPr kumimoji="1" lang="zh-CN" altLang="en-US" sz="2600" b="1" dirty="0">
                <a:latin typeface="Times New Roman" pitchFamily="18" charset="0"/>
                <a:ea typeface="仿宋_GB2312" pitchFamily="49" charset="-122"/>
              </a:rPr>
              <a:t>不能无限制地调用本身，必须有一个出口，化简为非递归状况直接处理。</a:t>
            </a:r>
          </a:p>
          <a:p>
            <a:pPr>
              <a:lnSpc>
                <a:spcPct val="105000"/>
              </a:lnSpc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kumimoji="1" lang="en-US" altLang="en-US" sz="2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  </a:t>
            </a:r>
            <a:r>
              <a:rPr kumimoji="1" lang="zh-CN" altLang="en-US" sz="2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6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Function &lt;name&gt; ( &lt;</a:t>
            </a:r>
            <a:r>
              <a:rPr kumimoji="1" lang="en-US" altLang="zh-CN" sz="2600" b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parameter list</a:t>
            </a:r>
            <a:r>
              <a:rPr kumimoji="1" lang="en-US" altLang="zh-CN" sz="26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&gt; ) {</a:t>
            </a:r>
          </a:p>
          <a:p>
            <a:pPr>
              <a:spcBef>
                <a:spcPct val="10000"/>
              </a:spcBef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kumimoji="1" lang="en-US" altLang="zh-CN" sz="26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      if ( &lt; initial condition&gt; )    </a:t>
            </a:r>
            <a:r>
              <a:rPr kumimoji="1" lang="en-US" altLang="zh-CN" sz="2600" b="1" dirty="0">
                <a:latin typeface="Times New Roman" pitchFamily="18" charset="0"/>
                <a:ea typeface="仿宋_GB2312" pitchFamily="49" charset="-122"/>
              </a:rPr>
              <a:t>//</a:t>
            </a:r>
            <a:r>
              <a:rPr kumimoji="1" lang="zh-CN" altLang="en-US" sz="2600" dirty="0">
                <a:latin typeface="Times New Roman" pitchFamily="18" charset="0"/>
                <a:ea typeface="隶书" pitchFamily="49" charset="-122"/>
              </a:rPr>
              <a:t>递归结束条件</a:t>
            </a:r>
          </a:p>
          <a:p>
            <a:pPr>
              <a:spcBef>
                <a:spcPct val="10000"/>
              </a:spcBef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kumimoji="1" lang="zh-CN" altLang="en-US" sz="26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         </a:t>
            </a:r>
            <a:r>
              <a:rPr kumimoji="1" lang="en-US" altLang="zh-CN" sz="26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</a:rPr>
              <a:t>return</a:t>
            </a:r>
            <a:r>
              <a:rPr kumimoji="1" lang="en-US" altLang="zh-CN" sz="26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( initial value );    </a:t>
            </a:r>
          </a:p>
          <a:p>
            <a:pPr>
              <a:spcBef>
                <a:spcPct val="10000"/>
              </a:spcBef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kumimoji="1" lang="en-US" altLang="zh-CN" sz="26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      else                                      </a:t>
            </a:r>
            <a:r>
              <a:rPr kumimoji="1" lang="en-US" altLang="zh-CN" sz="2600" b="1" dirty="0">
                <a:latin typeface="Times New Roman" pitchFamily="18" charset="0"/>
                <a:ea typeface="仿宋_GB2312" pitchFamily="49" charset="-122"/>
              </a:rPr>
              <a:t>//</a:t>
            </a:r>
            <a:r>
              <a:rPr kumimoji="1" lang="zh-CN" altLang="en-US" sz="2600" dirty="0">
                <a:latin typeface="Times New Roman" pitchFamily="18" charset="0"/>
                <a:ea typeface="隶书" pitchFamily="49" charset="-122"/>
              </a:rPr>
              <a:t>递归调用</a:t>
            </a:r>
          </a:p>
          <a:p>
            <a:pPr>
              <a:spcBef>
                <a:spcPct val="10000"/>
              </a:spcBef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kumimoji="1" lang="zh-CN" altLang="en-US" sz="26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         </a:t>
            </a:r>
            <a:r>
              <a:rPr kumimoji="1" lang="en-US" altLang="zh-CN" sz="26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</a:rPr>
              <a:t>return</a:t>
            </a:r>
            <a:r>
              <a:rPr kumimoji="1" lang="en-US" altLang="zh-CN" sz="26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(&lt;name&gt; ( </a:t>
            </a:r>
            <a:r>
              <a:rPr kumimoji="1" lang="en-US" altLang="zh-CN" sz="2600" b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parameter exchange </a:t>
            </a:r>
            <a:r>
              <a:rPr kumimoji="1" lang="en-US" altLang="zh-CN" sz="26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));</a:t>
            </a:r>
          </a:p>
          <a:p>
            <a:pPr>
              <a:spcBef>
                <a:spcPct val="10000"/>
              </a:spcBef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kumimoji="1" lang="en-US" altLang="zh-CN" sz="26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   }</a:t>
            </a:r>
          </a:p>
          <a:p>
            <a:pPr>
              <a:lnSpc>
                <a:spcPct val="90000"/>
              </a:lnSpc>
              <a:defRPr/>
            </a:pPr>
            <a:endParaRPr lang="zh-CN" altLang="en-US" sz="2600" dirty="0">
              <a:latin typeface="Times New Roman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932F9E40-1CF1-4413-9D9A-FCC89FCAB0D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55650" y="1512888"/>
            <a:ext cx="7488238" cy="4292600"/>
          </a:xfrm>
        </p:spPr>
        <p:txBody>
          <a:bodyPr/>
          <a:lstStyle/>
          <a:p>
            <a:pPr>
              <a:buClr>
                <a:srgbClr val="800080"/>
              </a:buClr>
              <a:buSzPct val="50000"/>
              <a:defRPr/>
            </a:pPr>
            <a:r>
              <a:rPr lang="zh-CN" altLang="en-US" sz="3000" b="1" dirty="0">
                <a:ea typeface="仿宋_GB2312" pitchFamily="49" charset="-122"/>
              </a:rPr>
              <a:t>递归过程在实现时，需要自己调用自己。</a:t>
            </a:r>
          </a:p>
          <a:p>
            <a:pPr>
              <a:buClr>
                <a:srgbClr val="800080"/>
              </a:buClr>
              <a:buSzPct val="50000"/>
              <a:defRPr/>
            </a:pPr>
            <a:r>
              <a:rPr lang="zh-CN" altLang="en-US" sz="3000" b="1" dirty="0">
                <a:ea typeface="仿宋_GB2312" pitchFamily="49" charset="-122"/>
              </a:rPr>
              <a:t>层层向下递归，退出时的次序正好相反：</a:t>
            </a:r>
          </a:p>
          <a:p>
            <a:pPr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lang="zh-CN" altLang="en-US" sz="3000" b="1" dirty="0">
                <a:solidFill>
                  <a:schemeClr val="accent2"/>
                </a:solidFill>
                <a:ea typeface="隶书" panose="02010509060101010101" pitchFamily="49" charset="-122"/>
              </a:rPr>
              <a:t>                           </a:t>
            </a:r>
            <a:r>
              <a:rPr lang="zh-CN" altLang="en-US" sz="3000" b="1" dirty="0">
                <a:solidFill>
                  <a:schemeClr val="tx2"/>
                </a:solidFill>
                <a:ea typeface="隶书" panose="02010509060101010101" pitchFamily="49" charset="-122"/>
              </a:rPr>
              <a:t>递归调用（递推）</a:t>
            </a:r>
            <a:endParaRPr lang="zh-CN" altLang="en-US" sz="3000" b="1" i="1" dirty="0">
              <a:solidFill>
                <a:schemeClr val="accent2"/>
              </a:solidFill>
              <a:ea typeface="仿宋_GB2312" pitchFamily="49" charset="-122"/>
            </a:endParaRPr>
          </a:p>
          <a:p>
            <a:pPr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lang="zh-CN" altLang="en-US" sz="3000" b="1" i="1" dirty="0">
                <a:solidFill>
                  <a:srgbClr val="990099"/>
                </a:solidFill>
                <a:latin typeface="Times New Roman" panose="02020603050405020304" pitchFamily="18" charset="0"/>
                <a:ea typeface="仿宋_GB2312" pitchFamily="49" charset="-122"/>
              </a:rPr>
              <a:t>     </a:t>
            </a:r>
            <a:r>
              <a:rPr lang="en-US" altLang="zh-CN" sz="3000" b="1" i="1" dirty="0">
                <a:solidFill>
                  <a:srgbClr val="990099"/>
                </a:solidFill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dirty="0">
                <a:solidFill>
                  <a:srgbClr val="990099"/>
                </a:solidFill>
                <a:latin typeface="Times New Roman" panose="02020603050405020304" pitchFamily="18" charset="0"/>
                <a:ea typeface="仿宋_GB2312" pitchFamily="49" charset="-122"/>
              </a:rPr>
              <a:t>!        (</a:t>
            </a:r>
            <a:r>
              <a:rPr lang="en-US" altLang="zh-CN" sz="3000" b="1" i="1" dirty="0">
                <a:solidFill>
                  <a:srgbClr val="990099"/>
                </a:solidFill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dirty="0">
                <a:solidFill>
                  <a:srgbClr val="990099"/>
                </a:solidFill>
                <a:latin typeface="Times New Roman" panose="02020603050405020304" pitchFamily="18" charset="0"/>
                <a:ea typeface="仿宋_GB2312" pitchFamily="49" charset="-122"/>
              </a:rPr>
              <a:t>-1)!        (</a:t>
            </a:r>
            <a:r>
              <a:rPr lang="en-US" altLang="zh-CN" sz="3000" b="1" i="1" dirty="0">
                <a:solidFill>
                  <a:srgbClr val="990099"/>
                </a:solidFill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dirty="0">
                <a:solidFill>
                  <a:srgbClr val="990099"/>
                </a:solidFill>
                <a:latin typeface="Times New Roman" panose="02020603050405020304" pitchFamily="18" charset="0"/>
                <a:ea typeface="仿宋_GB2312" pitchFamily="49" charset="-122"/>
              </a:rPr>
              <a:t>-2)!           1!       0!=1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lang="en-US" altLang="zh-CN" sz="3000" b="1" dirty="0">
                <a:solidFill>
                  <a:schemeClr val="accent2"/>
                </a:solidFill>
                <a:ea typeface="仿宋_GB2312" pitchFamily="49" charset="-122"/>
              </a:rPr>
              <a:t>                           </a:t>
            </a:r>
            <a:r>
              <a:rPr lang="zh-CN" altLang="en-US" sz="3000" b="1" dirty="0">
                <a:solidFill>
                  <a:schemeClr val="tx2"/>
                </a:solidFill>
                <a:ea typeface="隶书" panose="02010509060101010101" pitchFamily="49" charset="-122"/>
              </a:rPr>
              <a:t>返回次序（回归）</a:t>
            </a:r>
            <a:endParaRPr lang="zh-CN" altLang="en-US" sz="3000" b="1" dirty="0">
              <a:solidFill>
                <a:schemeClr val="accent2"/>
              </a:solidFill>
              <a:ea typeface="仿宋_GB2312" pitchFamily="49" charset="-122"/>
            </a:endParaRPr>
          </a:p>
          <a:p>
            <a:pPr>
              <a:buClr>
                <a:srgbClr val="800080"/>
              </a:buClr>
              <a:buSzPct val="50000"/>
              <a:defRPr/>
            </a:pPr>
            <a:r>
              <a:rPr lang="zh-CN" altLang="en-US" sz="3000" b="1" dirty="0">
                <a:ea typeface="仿宋_GB2312" pitchFamily="49" charset="-122"/>
              </a:rPr>
              <a:t>主程序第一次调用递归过程为</a:t>
            </a:r>
            <a:r>
              <a:rPr lang="zh-CN" altLang="en-US" sz="3000" b="1" dirty="0">
                <a:solidFill>
                  <a:schemeClr val="bg2">
                    <a:lumMod val="50000"/>
                  </a:schemeClr>
                </a:solidFill>
                <a:ea typeface="仿宋_GB2312" pitchFamily="49" charset="-122"/>
              </a:rPr>
              <a:t>外部调用</a:t>
            </a:r>
            <a:r>
              <a:rPr lang="zh-CN" altLang="en-US" sz="3000" b="1" dirty="0">
                <a:ea typeface="仿宋_GB2312" pitchFamily="49" charset="-122"/>
              </a:rPr>
              <a:t>；</a:t>
            </a:r>
          </a:p>
          <a:p>
            <a:pPr>
              <a:buClr>
                <a:srgbClr val="800080"/>
              </a:buClr>
              <a:buSzPct val="50000"/>
              <a:defRPr/>
            </a:pPr>
            <a:r>
              <a:rPr lang="zh-CN" altLang="en-US" sz="3000" b="1" dirty="0">
                <a:ea typeface="仿宋_GB2312" pitchFamily="49" charset="-122"/>
              </a:rPr>
              <a:t>递归过程每次递归调用自己为</a:t>
            </a:r>
            <a:r>
              <a:rPr lang="zh-CN" altLang="en-US" sz="3000" b="1" dirty="0">
                <a:solidFill>
                  <a:schemeClr val="bg2">
                    <a:lumMod val="50000"/>
                  </a:schemeClr>
                </a:solidFill>
                <a:ea typeface="仿宋_GB2312" pitchFamily="49" charset="-122"/>
              </a:rPr>
              <a:t>内部调用</a:t>
            </a:r>
            <a:r>
              <a:rPr lang="zh-CN" altLang="en-US" sz="3000" b="1" dirty="0">
                <a:ea typeface="仿宋_GB2312" pitchFamily="49" charset="-122"/>
              </a:rPr>
              <a:t>。</a:t>
            </a:r>
          </a:p>
          <a:p>
            <a:pPr>
              <a:buClr>
                <a:srgbClr val="800080"/>
              </a:buClr>
              <a:buSzPct val="50000"/>
              <a:defRPr/>
            </a:pPr>
            <a:r>
              <a:rPr lang="zh-CN" altLang="en-US" sz="3000" b="1" dirty="0">
                <a:ea typeface="仿宋_GB2312" pitchFamily="49" charset="-122"/>
              </a:rPr>
              <a:t>它们返回调用它的过程的地址不同。</a:t>
            </a: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860AE1DE-131E-403C-AEAD-389DC182C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295400"/>
            <a:ext cx="5724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4ABEE7FA-229B-4B18-9689-D6340ABC78BC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1116013" y="549275"/>
            <a:ext cx="6061075" cy="814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b="0">
                <a:solidFill>
                  <a:srgbClr val="CC3300"/>
                </a:solidFill>
                <a:effectLst/>
                <a:ea typeface="华文新魏" panose="02010800040101010101" pitchFamily="2" charset="-122"/>
              </a:rPr>
              <a:t>递归过程与递归工作栈</a:t>
            </a:r>
            <a:endParaRPr lang="zh-CN" altLang="en-US">
              <a:effectLst/>
              <a:ea typeface="华文新魏" panose="02010800040101010101" pitchFamily="2" charset="-122"/>
            </a:endParaRPr>
          </a:p>
        </p:txBody>
      </p:sp>
      <p:sp>
        <p:nvSpPr>
          <p:cNvPr id="61445" name="AutoShape 5">
            <a:extLst>
              <a:ext uri="{FF2B5EF4-FFF2-40B4-BE49-F238E27FC236}">
                <a16:creationId xmlns:a16="http://schemas.microsoft.com/office/drawing/2014/main" id="{3788945D-DA45-46A0-B9EA-6D90A477B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650" y="32258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1446" name="AutoShape 6">
            <a:extLst>
              <a:ext uri="{FF2B5EF4-FFF2-40B4-BE49-F238E27FC236}">
                <a16:creationId xmlns:a16="http://schemas.microsoft.com/office/drawing/2014/main" id="{7E378E66-0FFE-48BA-9966-40A377708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75" y="32258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1447" name="AutoShape 7">
            <a:extLst>
              <a:ext uri="{FF2B5EF4-FFF2-40B4-BE49-F238E27FC236}">
                <a16:creationId xmlns:a16="http://schemas.microsoft.com/office/drawing/2014/main" id="{865BB460-EA9A-40AD-A952-B189C08B2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938" y="32385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1448" name="AutoShape 8">
            <a:extLst>
              <a:ext uri="{FF2B5EF4-FFF2-40B4-BE49-F238E27FC236}">
                <a16:creationId xmlns:a16="http://schemas.microsoft.com/office/drawing/2014/main" id="{47EE5861-95ED-47A3-B74A-C825C002B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3238500"/>
            <a:ext cx="533400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9" name="AutoShape 9">
            <a:extLst>
              <a:ext uri="{FF2B5EF4-FFF2-40B4-BE49-F238E27FC236}">
                <a16:creationId xmlns:a16="http://schemas.microsoft.com/office/drawing/2014/main" id="{C16B39E0-9861-43C5-9B20-21313184A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925" y="32258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1450" name="Line 10">
            <a:extLst>
              <a:ext uri="{FF2B5EF4-FFF2-40B4-BE49-F238E27FC236}">
                <a16:creationId xmlns:a16="http://schemas.microsoft.com/office/drawing/2014/main" id="{D882E0E7-D8E8-4700-BE56-5A12E7D599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050" y="2997200"/>
            <a:ext cx="525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1" name="Line 11">
            <a:extLst>
              <a:ext uri="{FF2B5EF4-FFF2-40B4-BE49-F238E27FC236}">
                <a16:creationId xmlns:a16="http://schemas.microsoft.com/office/drawing/2014/main" id="{94784D04-B6B8-4C86-ADC1-3D31FFFAF2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4850" y="3683000"/>
            <a:ext cx="525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sm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343F2EA-2809-4FAF-81EB-4C2DD0693AD6}"/>
              </a:ext>
            </a:extLst>
          </p:cNvPr>
          <p:cNvGrpSpPr/>
          <p:nvPr/>
        </p:nvGrpSpPr>
        <p:grpSpPr>
          <a:xfrm>
            <a:off x="683568" y="404664"/>
            <a:ext cx="7353300" cy="2409825"/>
            <a:chOff x="395536" y="3822700"/>
            <a:chExt cx="7353300" cy="2409825"/>
          </a:xfrm>
        </p:grpSpPr>
        <p:sp>
          <p:nvSpPr>
            <p:cNvPr id="62470" name="Line 6">
              <a:extLst>
                <a:ext uri="{FF2B5EF4-FFF2-40B4-BE49-F238E27FC236}">
                  <a16:creationId xmlns:a16="http://schemas.microsoft.com/office/drawing/2014/main" id="{A39DE50B-1FED-414A-8375-B619D51532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2138" y="5181600"/>
              <a:ext cx="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67" name="Text Box 3">
              <a:extLst>
                <a:ext uri="{FF2B5EF4-FFF2-40B4-BE49-F238E27FC236}">
                  <a16:creationId xmlns:a16="http://schemas.microsoft.com/office/drawing/2014/main" id="{F9675183-4D8F-4213-A31F-CCA42D667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536" y="3822700"/>
              <a:ext cx="7353300" cy="2147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	</a:t>
              </a:r>
              <a:r>
                <a:rPr kumimoji="1"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	 </a:t>
              </a:r>
              <a:r>
                <a:rPr kumimoji="1" lang="en-US" altLang="zh-CN" sz="3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void </a:t>
              </a:r>
              <a:r>
                <a:rPr kumimoji="1" lang="en-US" altLang="zh-CN" sz="30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main()</a:t>
              </a:r>
              <a:r>
                <a:rPr kumimoji="1" lang="en-US" altLang="zh-CN" sz="3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{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en-US" altLang="zh-CN" sz="3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		    int </a:t>
              </a:r>
              <a:r>
                <a:rPr kumimoji="1" lang="en-US" altLang="zh-CN" sz="30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3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;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en-US" altLang="zh-CN" sz="3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		    </a:t>
              </a:r>
              <a:r>
                <a:rPr kumimoji="1" lang="en-US" altLang="zh-CN" sz="30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3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kumimoji="1" lang="en-US" altLang="zh-CN" sz="30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Factorial(4)</a:t>
              </a:r>
              <a:r>
                <a:rPr kumimoji="1" lang="en-US" altLang="zh-CN" sz="3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;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en-US" altLang="zh-CN" sz="3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endParaRPr kumimoji="1" lang="en-US" altLang="zh-CN" sz="30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90000"/>
                </a:lnSpc>
              </a:pPr>
              <a:r>
                <a:rPr kumimoji="1" lang="en-US" altLang="zh-CN" sz="3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		 }</a:t>
              </a:r>
            </a:p>
          </p:txBody>
        </p:sp>
        <p:sp>
          <p:nvSpPr>
            <p:cNvPr id="62471" name="Line 7">
              <a:extLst>
                <a:ext uri="{FF2B5EF4-FFF2-40B4-BE49-F238E27FC236}">
                  <a16:creationId xmlns:a16="http://schemas.microsoft.com/office/drawing/2014/main" id="{8980CCB4-D1ED-41E5-8C8A-A12E2923F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2025" y="5481638"/>
              <a:ext cx="914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2" name="Rectangle 8">
              <a:extLst>
                <a:ext uri="{FF2B5EF4-FFF2-40B4-BE49-F238E27FC236}">
                  <a16:creationId xmlns:a16="http://schemas.microsoft.com/office/drawing/2014/main" id="{36E99148-E993-4226-B3AA-72F362971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" y="5154613"/>
              <a:ext cx="1598613" cy="1077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00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RetLoc1</a:t>
              </a:r>
            </a:p>
            <a:p>
              <a:pPr eaLnBrk="1" hangingPunct="1"/>
              <a:r>
                <a:rPr kumimoji="1"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外部</a:t>
              </a:r>
              <a:r>
                <a:rPr kumimoji="1"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1087E0AD-4442-47B7-B1D4-DE46146062D3}"/>
              </a:ext>
            </a:extLst>
          </p:cNvPr>
          <p:cNvGrpSpPr/>
          <p:nvPr/>
        </p:nvGrpSpPr>
        <p:grpSpPr>
          <a:xfrm>
            <a:off x="533400" y="2843959"/>
            <a:ext cx="8077200" cy="3052763"/>
            <a:chOff x="304800" y="628650"/>
            <a:chExt cx="8077200" cy="3052763"/>
          </a:xfrm>
        </p:grpSpPr>
        <p:sp>
          <p:nvSpPr>
            <p:cNvPr id="62466" name="Text Box 2">
              <a:extLst>
                <a:ext uri="{FF2B5EF4-FFF2-40B4-BE49-F238E27FC236}">
                  <a16:creationId xmlns:a16="http://schemas.microsoft.com/office/drawing/2014/main" id="{5A2AED9B-72AD-4335-BD7C-7AB40369E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628650"/>
              <a:ext cx="8077200" cy="3052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zh-CN" altLang="en-US" sz="3600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</a:t>
              </a:r>
              <a:r>
                <a:rPr kumimoji="1" lang="en-US" altLang="zh-CN" sz="3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long</a:t>
              </a:r>
              <a:r>
                <a:rPr kumimoji="1" lang="en-US" altLang="zh-CN" sz="30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Factorial(</a:t>
              </a:r>
              <a:r>
                <a:rPr kumimoji="1" lang="en-US" altLang="zh-CN" sz="3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long</a:t>
              </a:r>
              <a:r>
                <a:rPr kumimoji="1" lang="en-US" altLang="zh-CN" sz="30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n) </a:t>
              </a:r>
              <a:r>
                <a:rPr kumimoji="1" lang="en-US" altLang="zh-CN" sz="3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{</a:t>
              </a:r>
              <a:endParaRPr kumimoji="1" lang="en-US" altLang="zh-CN" sz="3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90000"/>
                </a:lnSpc>
              </a:pPr>
              <a:r>
                <a:rPr kumimoji="1" lang="en-US" altLang="zh-CN" sz="3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int</a:t>
              </a:r>
              <a:r>
                <a:rPr kumimoji="1" lang="en-US" altLang="zh-CN" sz="30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temp</a:t>
              </a:r>
              <a:r>
                <a:rPr kumimoji="1" lang="en-US" altLang="zh-CN" sz="3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;</a:t>
              </a:r>
              <a:endParaRPr kumimoji="1" lang="en-US" altLang="zh-CN" sz="3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90000"/>
                </a:lnSpc>
              </a:pPr>
              <a:r>
                <a:rPr kumimoji="1" lang="en-US" altLang="zh-CN" sz="3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if</a:t>
              </a:r>
              <a:r>
                <a:rPr kumimoji="1" lang="en-US" altLang="zh-CN" sz="30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(n</a:t>
              </a:r>
              <a:r>
                <a:rPr kumimoji="1" lang="en-US" altLang="zh-CN" sz="3000" i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==</a:t>
              </a:r>
              <a:r>
                <a:rPr kumimoji="1" lang="en-US" altLang="zh-CN" sz="30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0) </a:t>
              </a:r>
              <a:r>
                <a:rPr kumimoji="1" lang="en-US" altLang="zh-CN" sz="3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return</a:t>
              </a:r>
              <a:r>
                <a:rPr kumimoji="1" lang="en-US" altLang="zh-CN" sz="30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1</a:t>
              </a:r>
              <a:r>
                <a:rPr kumimoji="1" lang="en-US" altLang="zh-CN" sz="3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;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en-US" altLang="zh-CN" sz="3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else</a:t>
              </a:r>
              <a:r>
                <a:rPr kumimoji="1" lang="en-US" altLang="zh-CN" sz="30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temp = n * Factorial(n</a:t>
              </a:r>
              <a:r>
                <a:rPr kumimoji="1" lang="en-US" altLang="zh-CN" sz="3000" dirty="0">
                  <a:solidFill>
                    <a:schemeClr val="tx2"/>
                  </a:solidFill>
                </a:rPr>
                <a:t>-</a:t>
              </a:r>
              <a:r>
                <a:rPr kumimoji="1" lang="en-US" altLang="zh-CN" sz="30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1)</a:t>
              </a:r>
              <a:r>
                <a:rPr kumimoji="1" lang="en-US" altLang="zh-CN" sz="3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;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en-US" altLang="zh-CN" sz="3000" i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endParaRPr kumimoji="1" lang="en-US" altLang="zh-CN" sz="30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90000"/>
                </a:lnSpc>
              </a:pPr>
              <a:r>
                <a:rPr kumimoji="1" lang="en-US" altLang="zh-CN" sz="3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	               return</a:t>
              </a:r>
              <a:r>
                <a:rPr kumimoji="1" lang="en-US" altLang="zh-CN" sz="30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temp</a:t>
              </a:r>
              <a:r>
                <a:rPr kumimoji="1" lang="en-US" altLang="zh-CN" sz="3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;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en-US" altLang="zh-CN" sz="3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		  }</a:t>
              </a:r>
              <a:endParaRPr kumimoji="1" lang="en-US" altLang="zh-CN" sz="3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68" name="Line 4">
              <a:extLst>
                <a:ext uri="{FF2B5EF4-FFF2-40B4-BE49-F238E27FC236}">
                  <a16:creationId xmlns:a16="http://schemas.microsoft.com/office/drawing/2014/main" id="{A060AA02-781F-4240-8F62-6396B8CA1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1413" y="2439988"/>
              <a:ext cx="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69" name="Line 5">
              <a:extLst>
                <a:ext uri="{FF2B5EF4-FFF2-40B4-BE49-F238E27FC236}">
                  <a16:creationId xmlns:a16="http://schemas.microsoft.com/office/drawing/2014/main" id="{DE652939-28AD-450A-969F-30AB2FB748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9000" y="2744788"/>
              <a:ext cx="2808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3" name="Rectangle 9">
              <a:extLst>
                <a:ext uri="{FF2B5EF4-FFF2-40B4-BE49-F238E27FC236}">
                  <a16:creationId xmlns:a16="http://schemas.microsoft.com/office/drawing/2014/main" id="{91D5522F-B437-4391-8089-986FD80A4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188" y="2420938"/>
              <a:ext cx="1598612" cy="1077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00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anose="02020603050405020304" pitchFamily="18" charset="0"/>
                </a:rPr>
                <a:t>RetLoc2</a:t>
              </a:r>
            </a:p>
            <a:p>
              <a:pPr eaLnBrk="1" hangingPunct="1"/>
              <a:r>
                <a:rPr kumimoji="1" lang="en-US" altLang="zh-CN" sz="320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zh-CN" altLang="en-US" sz="3200">
                  <a:latin typeface="Times New Roman" panose="02020603050405020304" pitchFamily="18" charset="0"/>
                  <a:ea typeface="宋体" panose="02010600030101010101" pitchFamily="2" charset="-122"/>
                </a:rPr>
                <a:t>内部</a:t>
              </a:r>
              <a:r>
                <a:rPr kumimoji="1" lang="en-US" altLang="zh-CN" sz="320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</p:grpSp>
    </p:spTree>
  </p:cSld>
  <p:clrMapOvr>
    <a:masterClrMapping/>
  </p:clrMapOvr>
  <p:transition spd="med">
    <p:wip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6C3A5E5B-EB1C-491A-B6BD-B92E28AF894E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539750" y="549275"/>
            <a:ext cx="4906963" cy="5254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 sz="3200" b="0">
                <a:solidFill>
                  <a:schemeClr val="tx2"/>
                </a:solidFill>
                <a:effectLst/>
                <a:latin typeface="Times New Roman" pitchFamily="18" charset="0"/>
                <a:ea typeface="华文新魏" pitchFamily="2" charset="-122"/>
              </a:rPr>
              <a:t>求解阶乘 </a:t>
            </a:r>
            <a:r>
              <a:rPr lang="en-US" altLang="zh-CN" sz="3200" b="0" i="1">
                <a:solidFill>
                  <a:schemeClr val="tx2"/>
                </a:solidFill>
                <a:effectLst/>
                <a:latin typeface="Times New Roman" pitchFamily="18" charset="0"/>
                <a:ea typeface="华文新魏" pitchFamily="2" charset="-122"/>
              </a:rPr>
              <a:t>n</a:t>
            </a:r>
            <a:r>
              <a:rPr lang="en-US" altLang="zh-CN" sz="3200" b="0">
                <a:solidFill>
                  <a:schemeClr val="tx2"/>
                </a:solidFill>
                <a:effectLst/>
                <a:latin typeface="Times New Roman" pitchFamily="18" charset="0"/>
                <a:ea typeface="华文新魏" pitchFamily="2" charset="-122"/>
              </a:rPr>
              <a:t>! </a:t>
            </a:r>
            <a:r>
              <a:rPr lang="zh-CN" altLang="en-US" sz="3200" b="0">
                <a:solidFill>
                  <a:schemeClr val="tx2"/>
                </a:solidFill>
                <a:effectLst/>
                <a:latin typeface="Times New Roman" pitchFamily="18" charset="0"/>
                <a:ea typeface="华文新魏" pitchFamily="2" charset="-122"/>
              </a:rPr>
              <a:t>的过程</a:t>
            </a:r>
            <a:endParaRPr lang="zh-CN" altLang="en-US" sz="1800">
              <a:solidFill>
                <a:schemeClr val="tx2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74C08502-0277-4B26-AFB4-427CBB57A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295400"/>
            <a:ext cx="5410200" cy="6096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76765E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115716" name="Text Box 4">
            <a:extLst>
              <a:ext uri="{FF2B5EF4-FFF2-40B4-BE49-F238E27FC236}">
                <a16:creationId xmlns:a16="http://schemas.microsoft.com/office/drawing/2014/main" id="{F958B5F8-6263-4D8E-85FC-A8A03884F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295400"/>
            <a:ext cx="3406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主程序</a:t>
            </a:r>
            <a:r>
              <a:rPr kumimoji="1" lang="zh-CN" altLang="en-US" b="1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main : </a:t>
            </a:r>
            <a:r>
              <a:rPr kumimoji="1" lang="en-US" altLang="zh-CN" b="1">
                <a:solidFill>
                  <a:srgbClr val="FFFFCC"/>
                </a:solidFill>
                <a:latin typeface="Times New Roman" pitchFamily="18" charset="0"/>
                <a:ea typeface="宋体" charset="-122"/>
              </a:rPr>
              <a:t>fact(4)</a:t>
            </a:r>
            <a:endParaRPr kumimoji="1" lang="en-US" altLang="zh-CN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28A87C4C-25A2-45A2-AFD4-8D3A80773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133600"/>
            <a:ext cx="5410200" cy="6096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76765E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5542" name="Text Box 6">
            <a:extLst>
              <a:ext uri="{FF2B5EF4-FFF2-40B4-BE49-F238E27FC236}">
                <a16:creationId xmlns:a16="http://schemas.microsoft.com/office/drawing/2014/main" id="{E5175B5E-DDC9-4127-97E1-22279CDF1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209800"/>
            <a:ext cx="5192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参数 </a:t>
            </a:r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4    </a:t>
            </a:r>
            <a:r>
              <a:rPr kumimoji="1"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计算 </a:t>
            </a:r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4*fact(3)</a:t>
            </a:r>
            <a:r>
              <a:rPr kumimoji="1" lang="en-US" altLang="zh-CN" b="1">
                <a:latin typeface="Times New Roman" panose="02020603050405020304" pitchFamily="18" charset="0"/>
              </a:rPr>
              <a:t>    </a:t>
            </a:r>
            <a:r>
              <a:rPr kumimoji="1" lang="zh-CN" altLang="en-US" b="1">
                <a:solidFill>
                  <a:srgbClr val="FFFFCC"/>
                </a:solidFill>
                <a:latin typeface="Times New Roman" panose="02020603050405020304" pitchFamily="18" charset="0"/>
              </a:rPr>
              <a:t>返回 </a:t>
            </a:r>
            <a:r>
              <a:rPr kumimoji="1" lang="en-US" altLang="zh-CN" b="1">
                <a:solidFill>
                  <a:srgbClr val="FFFFCC"/>
                </a:solidFill>
                <a:latin typeface="Times New Roman" panose="02020603050405020304" pitchFamily="18" charset="0"/>
              </a:rPr>
              <a:t>24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3" name="Line 7">
            <a:extLst>
              <a:ext uri="{FF2B5EF4-FFF2-40B4-BE49-F238E27FC236}">
                <a16:creationId xmlns:a16="http://schemas.microsoft.com/office/drawing/2014/main" id="{4821A8FE-FB78-4A74-9840-7B35DC9045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17526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4" name="Line 8">
            <a:extLst>
              <a:ext uri="{FF2B5EF4-FFF2-40B4-BE49-F238E27FC236}">
                <a16:creationId xmlns:a16="http://schemas.microsoft.com/office/drawing/2014/main" id="{41A9668F-5301-4765-9C61-B7579FD4F7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2860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5" name="Line 9">
            <a:extLst>
              <a:ext uri="{FF2B5EF4-FFF2-40B4-BE49-F238E27FC236}">
                <a16:creationId xmlns:a16="http://schemas.microsoft.com/office/drawing/2014/main" id="{CB266BDF-7506-41E6-8653-61884AA0EE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17526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6" name="Line 10">
            <a:extLst>
              <a:ext uri="{FF2B5EF4-FFF2-40B4-BE49-F238E27FC236}">
                <a16:creationId xmlns:a16="http://schemas.microsoft.com/office/drawing/2014/main" id="{96F00B15-F933-4D74-9756-5F8D1C4B7E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22860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7" name="Line 11">
            <a:extLst>
              <a:ext uri="{FF2B5EF4-FFF2-40B4-BE49-F238E27FC236}">
                <a16:creationId xmlns:a16="http://schemas.microsoft.com/office/drawing/2014/main" id="{BEB73226-A9E4-4259-BE50-F8D2A3D5C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17526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8" name="Line 12">
            <a:extLst>
              <a:ext uri="{FF2B5EF4-FFF2-40B4-BE49-F238E27FC236}">
                <a16:creationId xmlns:a16="http://schemas.microsoft.com/office/drawing/2014/main" id="{F6953573-518F-4F97-B21B-157BF56899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17526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9" name="Rectangle 13">
            <a:extLst>
              <a:ext uri="{FF2B5EF4-FFF2-40B4-BE49-F238E27FC236}">
                <a16:creationId xmlns:a16="http://schemas.microsoft.com/office/drawing/2014/main" id="{615A8620-2FCA-491F-89F2-06F3AA356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971800"/>
            <a:ext cx="5410200" cy="6096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76765E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5550" name="Text Box 14">
            <a:extLst>
              <a:ext uri="{FF2B5EF4-FFF2-40B4-BE49-F238E27FC236}">
                <a16:creationId xmlns:a16="http://schemas.microsoft.com/office/drawing/2014/main" id="{9ABB9C08-8201-4DF0-B449-A413BF1A0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048000"/>
            <a:ext cx="5014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参数 </a:t>
            </a:r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3    </a:t>
            </a:r>
            <a:r>
              <a:rPr kumimoji="1"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计算 </a:t>
            </a:r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3*fact(2)</a:t>
            </a:r>
            <a:r>
              <a:rPr kumimoji="1" lang="en-US" altLang="zh-CN" b="1">
                <a:latin typeface="Times New Roman" panose="02020603050405020304" pitchFamily="18" charset="0"/>
              </a:rPr>
              <a:t>    </a:t>
            </a:r>
            <a:r>
              <a:rPr kumimoji="1" lang="zh-CN" altLang="en-US" b="1">
                <a:solidFill>
                  <a:srgbClr val="FFFFCC"/>
                </a:solidFill>
                <a:latin typeface="Times New Roman" panose="02020603050405020304" pitchFamily="18" charset="0"/>
              </a:rPr>
              <a:t>返回 </a:t>
            </a:r>
            <a:r>
              <a:rPr kumimoji="1" lang="en-US" altLang="zh-CN" b="1">
                <a:solidFill>
                  <a:srgbClr val="FFFFCC"/>
                </a:solidFill>
                <a:latin typeface="Times New Roman" panose="02020603050405020304" pitchFamily="18" charset="0"/>
              </a:rPr>
              <a:t>6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51" name="Line 15">
            <a:extLst>
              <a:ext uri="{FF2B5EF4-FFF2-40B4-BE49-F238E27FC236}">
                <a16:creationId xmlns:a16="http://schemas.microsoft.com/office/drawing/2014/main" id="{54A86216-ECA7-43D8-8D5B-826CB593AD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5908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2" name="Line 16">
            <a:extLst>
              <a:ext uri="{FF2B5EF4-FFF2-40B4-BE49-F238E27FC236}">
                <a16:creationId xmlns:a16="http://schemas.microsoft.com/office/drawing/2014/main" id="{8C583FFB-BB3D-48E3-A653-1408303DEC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1242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3" name="Line 17">
            <a:extLst>
              <a:ext uri="{FF2B5EF4-FFF2-40B4-BE49-F238E27FC236}">
                <a16:creationId xmlns:a16="http://schemas.microsoft.com/office/drawing/2014/main" id="{6815B3BF-CE81-40E0-9141-7F699DABB5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25908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4" name="Line 18">
            <a:extLst>
              <a:ext uri="{FF2B5EF4-FFF2-40B4-BE49-F238E27FC236}">
                <a16:creationId xmlns:a16="http://schemas.microsoft.com/office/drawing/2014/main" id="{5E5EE733-2AED-454D-9BAF-D06E9AA7CD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31242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5" name="Line 19">
            <a:extLst>
              <a:ext uri="{FF2B5EF4-FFF2-40B4-BE49-F238E27FC236}">
                <a16:creationId xmlns:a16="http://schemas.microsoft.com/office/drawing/2014/main" id="{0ACF2C34-3AE7-42A1-8E9C-200A15C43E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25908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6" name="Line 20">
            <a:extLst>
              <a:ext uri="{FF2B5EF4-FFF2-40B4-BE49-F238E27FC236}">
                <a16:creationId xmlns:a16="http://schemas.microsoft.com/office/drawing/2014/main" id="{4A474F15-F0C2-49C2-A41E-61574FE69C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25908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7" name="Rectangle 21">
            <a:extLst>
              <a:ext uri="{FF2B5EF4-FFF2-40B4-BE49-F238E27FC236}">
                <a16:creationId xmlns:a16="http://schemas.microsoft.com/office/drawing/2014/main" id="{62B90620-6931-4E94-B9DD-210863ECF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810000"/>
            <a:ext cx="5410200" cy="6096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76765E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5558" name="Text Box 22">
            <a:extLst>
              <a:ext uri="{FF2B5EF4-FFF2-40B4-BE49-F238E27FC236}">
                <a16:creationId xmlns:a16="http://schemas.microsoft.com/office/drawing/2014/main" id="{BBBDC4B1-C488-406E-9512-E9AB9B15D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886200"/>
            <a:ext cx="5014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参数 </a:t>
            </a:r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2    </a:t>
            </a:r>
            <a:r>
              <a:rPr kumimoji="1"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计算 </a:t>
            </a:r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2*fact(1)</a:t>
            </a:r>
            <a:r>
              <a:rPr kumimoji="1" lang="en-US" altLang="zh-CN" b="1">
                <a:latin typeface="Times New Roman" panose="02020603050405020304" pitchFamily="18" charset="0"/>
              </a:rPr>
              <a:t>    </a:t>
            </a:r>
            <a:r>
              <a:rPr kumimoji="1" lang="zh-CN" altLang="en-US" b="1">
                <a:solidFill>
                  <a:srgbClr val="FFFFCC"/>
                </a:solidFill>
                <a:latin typeface="Times New Roman" panose="02020603050405020304" pitchFamily="18" charset="0"/>
              </a:rPr>
              <a:t>返回 </a:t>
            </a:r>
            <a:r>
              <a:rPr kumimoji="1" lang="en-US" altLang="zh-CN" b="1">
                <a:solidFill>
                  <a:srgbClr val="FFFFCC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59" name="Line 23">
            <a:extLst>
              <a:ext uri="{FF2B5EF4-FFF2-40B4-BE49-F238E27FC236}">
                <a16:creationId xmlns:a16="http://schemas.microsoft.com/office/drawing/2014/main" id="{4987ECD1-126E-4E0E-80F1-39D80BA4BD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34290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60" name="Line 24">
            <a:extLst>
              <a:ext uri="{FF2B5EF4-FFF2-40B4-BE49-F238E27FC236}">
                <a16:creationId xmlns:a16="http://schemas.microsoft.com/office/drawing/2014/main" id="{C7D7E73B-1CFC-492E-BFF8-976917DE5E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9624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61" name="Line 25">
            <a:extLst>
              <a:ext uri="{FF2B5EF4-FFF2-40B4-BE49-F238E27FC236}">
                <a16:creationId xmlns:a16="http://schemas.microsoft.com/office/drawing/2014/main" id="{7B57A7C0-D705-4E5B-AA1D-612D46ED77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34290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62" name="Line 26">
            <a:extLst>
              <a:ext uri="{FF2B5EF4-FFF2-40B4-BE49-F238E27FC236}">
                <a16:creationId xmlns:a16="http://schemas.microsoft.com/office/drawing/2014/main" id="{D638421F-9EBF-4693-8DDA-C7D140E1E3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39624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63" name="Line 27">
            <a:extLst>
              <a:ext uri="{FF2B5EF4-FFF2-40B4-BE49-F238E27FC236}">
                <a16:creationId xmlns:a16="http://schemas.microsoft.com/office/drawing/2014/main" id="{BBFDF81B-5D85-4A98-BAB1-7ACBD82423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4290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64" name="Line 28">
            <a:extLst>
              <a:ext uri="{FF2B5EF4-FFF2-40B4-BE49-F238E27FC236}">
                <a16:creationId xmlns:a16="http://schemas.microsoft.com/office/drawing/2014/main" id="{7BC658A4-1205-4014-B005-302824C4F3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34290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65" name="Rectangle 29">
            <a:extLst>
              <a:ext uri="{FF2B5EF4-FFF2-40B4-BE49-F238E27FC236}">
                <a16:creationId xmlns:a16="http://schemas.microsoft.com/office/drawing/2014/main" id="{D2518A86-569B-4F4E-A17B-93C0410C3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648200"/>
            <a:ext cx="5410200" cy="6096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76765E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5566" name="Text Box 30">
            <a:extLst>
              <a:ext uri="{FF2B5EF4-FFF2-40B4-BE49-F238E27FC236}">
                <a16:creationId xmlns:a16="http://schemas.microsoft.com/office/drawing/2014/main" id="{879CDE33-DA67-42A6-B19B-3855EBAFF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724400"/>
            <a:ext cx="5014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参数 </a:t>
            </a:r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1    </a:t>
            </a:r>
            <a:r>
              <a:rPr kumimoji="1"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计算 </a:t>
            </a:r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1*fact(0)</a:t>
            </a:r>
            <a:r>
              <a:rPr kumimoji="1" lang="en-US" altLang="zh-CN" b="1">
                <a:latin typeface="Times New Roman" panose="02020603050405020304" pitchFamily="18" charset="0"/>
              </a:rPr>
              <a:t>    </a:t>
            </a:r>
            <a:r>
              <a:rPr kumimoji="1" lang="zh-CN" altLang="en-US" b="1">
                <a:solidFill>
                  <a:srgbClr val="FFFFCC"/>
                </a:solidFill>
                <a:latin typeface="Times New Roman" panose="02020603050405020304" pitchFamily="18" charset="0"/>
              </a:rPr>
              <a:t>返回 </a:t>
            </a:r>
            <a:r>
              <a:rPr kumimoji="1" lang="en-US" altLang="zh-CN" b="1">
                <a:solidFill>
                  <a:srgbClr val="FFFFCC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67" name="Line 31">
            <a:extLst>
              <a:ext uri="{FF2B5EF4-FFF2-40B4-BE49-F238E27FC236}">
                <a16:creationId xmlns:a16="http://schemas.microsoft.com/office/drawing/2014/main" id="{93483298-74A2-4FDA-9E62-45EEBA1C22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42672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68" name="Line 32">
            <a:extLst>
              <a:ext uri="{FF2B5EF4-FFF2-40B4-BE49-F238E27FC236}">
                <a16:creationId xmlns:a16="http://schemas.microsoft.com/office/drawing/2014/main" id="{3DBB5BC7-4729-4A31-8B6B-98D0DFCD7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8006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69" name="Line 33">
            <a:extLst>
              <a:ext uri="{FF2B5EF4-FFF2-40B4-BE49-F238E27FC236}">
                <a16:creationId xmlns:a16="http://schemas.microsoft.com/office/drawing/2014/main" id="{FEA177A4-3832-4BCC-B114-B152E5A802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42672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0" name="Line 34">
            <a:extLst>
              <a:ext uri="{FF2B5EF4-FFF2-40B4-BE49-F238E27FC236}">
                <a16:creationId xmlns:a16="http://schemas.microsoft.com/office/drawing/2014/main" id="{911B1F44-3ECB-42A9-BCEA-BDC0DAE7C9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48006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1" name="Line 35">
            <a:extLst>
              <a:ext uri="{FF2B5EF4-FFF2-40B4-BE49-F238E27FC236}">
                <a16:creationId xmlns:a16="http://schemas.microsoft.com/office/drawing/2014/main" id="{4A37562A-5ACC-450E-BB4C-9E5EF316AA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42672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2" name="Line 36">
            <a:extLst>
              <a:ext uri="{FF2B5EF4-FFF2-40B4-BE49-F238E27FC236}">
                <a16:creationId xmlns:a16="http://schemas.microsoft.com/office/drawing/2014/main" id="{5D59D4DC-0E3A-4DF6-8ED7-4AF12F0404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42672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3" name="Rectangle 37">
            <a:extLst>
              <a:ext uri="{FF2B5EF4-FFF2-40B4-BE49-F238E27FC236}">
                <a16:creationId xmlns:a16="http://schemas.microsoft.com/office/drawing/2014/main" id="{4C93FEC7-8CC2-488B-B84B-63DD88FE9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486400"/>
            <a:ext cx="5410200" cy="6096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76765E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5574" name="Text Box 38">
            <a:extLst>
              <a:ext uri="{FF2B5EF4-FFF2-40B4-BE49-F238E27FC236}">
                <a16:creationId xmlns:a16="http://schemas.microsoft.com/office/drawing/2014/main" id="{DBDE0FE0-4C6E-4F01-A977-9CAF62DA1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562600"/>
            <a:ext cx="4946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参数 </a:t>
            </a:r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0    </a:t>
            </a:r>
            <a:r>
              <a:rPr kumimoji="1"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直接定值 </a:t>
            </a:r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= 1 </a:t>
            </a:r>
            <a:r>
              <a:rPr kumimoji="1" lang="en-US" altLang="en-US" b="1">
                <a:latin typeface="Times New Roman" panose="02020603050405020304" pitchFamily="18" charset="0"/>
              </a:rPr>
              <a:t>    </a:t>
            </a:r>
            <a:r>
              <a:rPr kumimoji="1" lang="zh-CN" altLang="en-US" b="1">
                <a:solidFill>
                  <a:srgbClr val="FFFFCC"/>
                </a:solidFill>
                <a:latin typeface="Times New Roman" panose="02020603050405020304" pitchFamily="18" charset="0"/>
              </a:rPr>
              <a:t>返回 </a:t>
            </a:r>
            <a:r>
              <a:rPr kumimoji="1" lang="en-US" altLang="zh-CN" b="1">
                <a:solidFill>
                  <a:srgbClr val="FFFFCC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75" name="Line 39">
            <a:extLst>
              <a:ext uri="{FF2B5EF4-FFF2-40B4-BE49-F238E27FC236}">
                <a16:creationId xmlns:a16="http://schemas.microsoft.com/office/drawing/2014/main" id="{487A2674-DC41-46C5-BDBC-060DC43FE4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51054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6" name="Line 40">
            <a:extLst>
              <a:ext uri="{FF2B5EF4-FFF2-40B4-BE49-F238E27FC236}">
                <a16:creationId xmlns:a16="http://schemas.microsoft.com/office/drawing/2014/main" id="{0CE5E192-938C-4EF2-BE59-210049AFA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6388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7" name="Line 41">
            <a:extLst>
              <a:ext uri="{FF2B5EF4-FFF2-40B4-BE49-F238E27FC236}">
                <a16:creationId xmlns:a16="http://schemas.microsoft.com/office/drawing/2014/main" id="{89A1501A-0D16-4C5E-98A8-0815C5667B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51054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8" name="Line 42">
            <a:extLst>
              <a:ext uri="{FF2B5EF4-FFF2-40B4-BE49-F238E27FC236}">
                <a16:creationId xmlns:a16="http://schemas.microsoft.com/office/drawing/2014/main" id="{B7AD8BA5-E354-4C21-99B4-4A3471ACA7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56388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9" name="Line 43">
            <a:extLst>
              <a:ext uri="{FF2B5EF4-FFF2-40B4-BE49-F238E27FC236}">
                <a16:creationId xmlns:a16="http://schemas.microsoft.com/office/drawing/2014/main" id="{4F9DCE5E-7F23-4C81-93A4-213C0C1D03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1054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80" name="Line 44">
            <a:extLst>
              <a:ext uri="{FF2B5EF4-FFF2-40B4-BE49-F238E27FC236}">
                <a16:creationId xmlns:a16="http://schemas.microsoft.com/office/drawing/2014/main" id="{28C3BF26-0CD3-4235-B7B6-D5D7BA9E51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51054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57" name="Text Box 45">
            <a:extLst>
              <a:ext uri="{FF2B5EF4-FFF2-40B4-BE49-F238E27FC236}">
                <a16:creationId xmlns:a16="http://schemas.microsoft.com/office/drawing/2014/main" id="{616A2598-146E-4508-A24A-BD439001A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2695575"/>
            <a:ext cx="6254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参数传递</a:t>
            </a:r>
            <a:endParaRPr kumimoji="1"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115758" name="Text Box 46">
            <a:extLst>
              <a:ext uri="{FF2B5EF4-FFF2-40B4-BE49-F238E27FC236}">
                <a16:creationId xmlns:a16="http://schemas.microsoft.com/office/drawing/2014/main" id="{57F56958-2049-4E26-9F1D-335807F41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743200"/>
            <a:ext cx="5492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结果返回</a:t>
            </a:r>
            <a:endParaRPr kumimoji="1" lang="zh-CN" altLang="en-US" sz="2400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65583" name="Line 47">
            <a:extLst>
              <a:ext uri="{FF2B5EF4-FFF2-40B4-BE49-F238E27FC236}">
                <a16:creationId xmlns:a16="http://schemas.microsoft.com/office/drawing/2014/main" id="{AF656A2D-FB44-47DA-8B0D-AAE37A3A2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1752600"/>
            <a:ext cx="0" cy="3962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60" name="Text Box 48">
            <a:extLst>
              <a:ext uri="{FF2B5EF4-FFF2-40B4-BE49-F238E27FC236}">
                <a16:creationId xmlns:a16="http://schemas.microsoft.com/office/drawing/2014/main" id="{5BC2B98B-CC05-4182-BA0F-78FB690E7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695575"/>
            <a:ext cx="6254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递归调用</a:t>
            </a:r>
            <a:endParaRPr kumimoji="1"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65585" name="Line 49">
            <a:extLst>
              <a:ext uri="{FF2B5EF4-FFF2-40B4-BE49-F238E27FC236}">
                <a16:creationId xmlns:a16="http://schemas.microsoft.com/office/drawing/2014/main" id="{E3B7B6F7-6399-402A-98F4-DC3373F9BE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1752600"/>
            <a:ext cx="0" cy="3962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62" name="Text Box 50">
            <a:extLst>
              <a:ext uri="{FF2B5EF4-FFF2-40B4-BE49-F238E27FC236}">
                <a16:creationId xmlns:a16="http://schemas.microsoft.com/office/drawing/2014/main" id="{DD733E81-7306-4DB6-B911-546CEB7B0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2695575"/>
            <a:ext cx="6254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回归求值</a:t>
            </a:r>
            <a:endParaRPr kumimoji="1" lang="zh-CN" altLang="en-US" sz="2400"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671543"/>
      </p:ext>
    </p:extLst>
  </p:cSld>
  <p:clrMapOvr>
    <a:masterClrMapping/>
  </p:clrMapOvr>
  <p:transition spd="med">
    <p:wip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>
            <a:extLst>
              <a:ext uri="{FF2B5EF4-FFF2-40B4-BE49-F238E27FC236}">
                <a16:creationId xmlns:a16="http://schemas.microsoft.com/office/drawing/2014/main" id="{24FC3BA2-D3A5-46D3-8022-E4FBF7688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295400"/>
            <a:ext cx="5724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48497484-D34E-44F3-B3EC-2C0FB5F43816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1657350" y="5045075"/>
            <a:ext cx="6061075" cy="619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0">
                <a:solidFill>
                  <a:schemeClr val="tx2"/>
                </a:solidFill>
                <a:effectLst/>
                <a:ea typeface="华文新魏" panose="02010800040101010101" pitchFamily="2" charset="-122"/>
              </a:rPr>
              <a:t>递归工作栈</a:t>
            </a:r>
            <a:endParaRPr lang="zh-CN" altLang="en-US">
              <a:solidFill>
                <a:schemeClr val="tx2"/>
              </a:solidFill>
              <a:effectLst/>
              <a:ea typeface="华文新魏" panose="02010800040101010101" pitchFamily="2" charset="-122"/>
            </a:endParaRPr>
          </a:p>
        </p:txBody>
      </p:sp>
      <p:sp>
        <p:nvSpPr>
          <p:cNvPr id="167940" name="Rectangle 4">
            <a:extLst>
              <a:ext uri="{FF2B5EF4-FFF2-40B4-BE49-F238E27FC236}">
                <a16:creationId xmlns:a16="http://schemas.microsoft.com/office/drawing/2014/main" id="{B7897E68-749D-4ABE-AF36-96AECF1547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00113" y="1196975"/>
            <a:ext cx="7772400" cy="5181600"/>
          </a:xfrm>
        </p:spPr>
        <p:txBody>
          <a:bodyPr/>
          <a:lstStyle/>
          <a:p>
            <a:pPr>
              <a:buClr>
                <a:srgbClr val="800080"/>
              </a:buClr>
              <a:buSzPct val="50000"/>
              <a:defRPr/>
            </a:pPr>
            <a:r>
              <a:rPr lang="zh-CN" altLang="en-US" sz="3000" b="1" dirty="0">
                <a:ea typeface="仿宋_GB2312" pitchFamily="49" charset="-122"/>
              </a:rPr>
              <a:t>每一次递归调用时，需要为过程中使用的参数、局部变量等另外分配存储空间。</a:t>
            </a:r>
          </a:p>
          <a:p>
            <a:pPr>
              <a:buClr>
                <a:srgbClr val="800080"/>
              </a:buClr>
              <a:buSzPct val="50000"/>
              <a:defRPr/>
            </a:pPr>
            <a:r>
              <a:rPr lang="zh-CN" altLang="en-US" sz="3000" b="1" dirty="0">
                <a:ea typeface="仿宋_GB2312" pitchFamily="49" charset="-122"/>
              </a:rPr>
              <a:t>每层递归调用需分配的空间形成递归工作记录，按后进先出的栈组织。</a:t>
            </a:r>
            <a:r>
              <a:rPr lang="zh-CN" altLang="en-US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  </a:t>
            </a:r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42248752-661E-46DA-8EEA-68EF92FF9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75" y="3962400"/>
            <a:ext cx="2514600" cy="1752600"/>
          </a:xfrm>
          <a:prstGeom prst="rect">
            <a:avLst/>
          </a:prstGeom>
          <a:solidFill>
            <a:srgbClr val="FF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3494" name="Line 6">
            <a:extLst>
              <a:ext uri="{FF2B5EF4-FFF2-40B4-BE49-F238E27FC236}">
                <a16:creationId xmlns:a16="http://schemas.microsoft.com/office/drawing/2014/main" id="{5E1E8704-9054-4F25-A13F-A3D75ACDE1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75" y="44958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5" name="Line 7">
            <a:extLst>
              <a:ext uri="{FF2B5EF4-FFF2-40B4-BE49-F238E27FC236}">
                <a16:creationId xmlns:a16="http://schemas.microsoft.com/office/drawing/2014/main" id="{40B8C518-CCAB-496D-86D1-62C324058C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59475" y="4343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6" name="Line 8">
            <a:extLst>
              <a:ext uri="{FF2B5EF4-FFF2-40B4-BE49-F238E27FC236}">
                <a16:creationId xmlns:a16="http://schemas.microsoft.com/office/drawing/2014/main" id="{A862F3EB-CB30-448A-9E5A-12ED4E48BF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75" y="51054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7" name="Line 9">
            <a:extLst>
              <a:ext uri="{FF2B5EF4-FFF2-40B4-BE49-F238E27FC236}">
                <a16:creationId xmlns:a16="http://schemas.microsoft.com/office/drawing/2014/main" id="{44F6344A-C853-43F9-97E1-0ADF248A26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59475" y="4953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946" name="Text Box 10">
            <a:extLst>
              <a:ext uri="{FF2B5EF4-FFF2-40B4-BE49-F238E27FC236}">
                <a16:creationId xmlns:a16="http://schemas.microsoft.com/office/drawing/2014/main" id="{5A39C204-2177-4488-B219-2B25D9AE2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5" y="3937206"/>
            <a:ext cx="2051050" cy="1777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kumimoji="1"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返回地址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kumimoji="1"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局部变量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kumimoji="1"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参        数</a:t>
            </a:r>
            <a:endParaRPr kumimoji="1" lang="zh-CN" altLang="en-US" sz="2400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63499" name="AutoShape 11">
            <a:extLst>
              <a:ext uri="{FF2B5EF4-FFF2-40B4-BE49-F238E27FC236}">
                <a16:creationId xmlns:a16="http://schemas.microsoft.com/office/drawing/2014/main" id="{3E916BC9-070D-4D75-B6E6-F6D48617C933}"/>
              </a:ext>
            </a:extLst>
          </p:cNvPr>
          <p:cNvSpPr>
            <a:spLocks/>
          </p:cNvSpPr>
          <p:nvPr/>
        </p:nvSpPr>
        <p:spPr bwMode="auto">
          <a:xfrm>
            <a:off x="2987675" y="3962400"/>
            <a:ext cx="228600" cy="1752600"/>
          </a:xfrm>
          <a:prstGeom prst="leftBrace">
            <a:avLst>
              <a:gd name="adj1" fmla="val 63889"/>
              <a:gd name="adj2" fmla="val 50995"/>
            </a:avLst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167948" name="Text Box 12">
            <a:extLst>
              <a:ext uri="{FF2B5EF4-FFF2-40B4-BE49-F238E27FC236}">
                <a16:creationId xmlns:a16="http://schemas.microsoft.com/office/drawing/2014/main" id="{FEAA891C-DCE1-4807-8611-66A4F1D25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084638"/>
            <a:ext cx="1082675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32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活动记录框架</a:t>
            </a:r>
            <a:endParaRPr kumimoji="1"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63501" name="Text Box 13">
            <a:extLst>
              <a:ext uri="{FF2B5EF4-FFF2-40B4-BE49-F238E27FC236}">
                <a16:creationId xmlns:a16="http://schemas.microsoft.com/office/drawing/2014/main" id="{F127D40F-E0D9-4AEA-B618-AE60111A4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350" y="4114800"/>
            <a:ext cx="18161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ctr" eaLnBrk="1" hangingPunct="1"/>
            <a:r>
              <a:rPr kumimoji="1" lang="zh-CN" altLang="en-US" sz="3200" b="1" dirty="0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递归</a:t>
            </a:r>
          </a:p>
          <a:p>
            <a:pPr algn="ctr" eaLnBrk="1" hangingPunct="1"/>
            <a:r>
              <a:rPr kumimoji="1" lang="zh-CN" altLang="en-US" sz="3200" b="1" dirty="0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工作记录</a:t>
            </a:r>
            <a:endParaRPr kumimoji="1"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02" name="Rectangle 14">
            <a:extLst>
              <a:ext uri="{FF2B5EF4-FFF2-40B4-BE49-F238E27FC236}">
                <a16:creationId xmlns:a16="http://schemas.microsoft.com/office/drawing/2014/main" id="{A8B79AA9-8ED9-4414-A600-0B05EA14F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76250"/>
            <a:ext cx="6096000" cy="80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ctr"/>
            <a:r>
              <a:rPr lang="zh-CN" altLang="en-US" sz="4000">
                <a:solidFill>
                  <a:srgbClr val="0000CC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递归工作栈</a:t>
            </a:r>
            <a:endParaRPr lang="zh-CN" altLang="en-US" sz="4400" b="1">
              <a:solidFill>
                <a:srgbClr val="0000CC"/>
              </a:solidFill>
              <a:latin typeface="Verdana" panose="020B060403050404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E6A8FAA9-0690-44CA-B407-B81B20DE5B1D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1639888" y="4986338"/>
            <a:ext cx="6061075" cy="649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b="0">
                <a:solidFill>
                  <a:schemeClr val="tx2"/>
                </a:solidFill>
                <a:effectLst/>
                <a:ea typeface="华文新魏" panose="02010800040101010101" pitchFamily="2" charset="-122"/>
              </a:rPr>
              <a:t>函数递归时的活动记录</a:t>
            </a:r>
            <a:endParaRPr lang="zh-CN" altLang="en-US" sz="2800">
              <a:solidFill>
                <a:schemeClr val="tx2"/>
              </a:solidFill>
              <a:effectLst/>
              <a:ea typeface="华文新魏" panose="02010800040101010101" pitchFamily="2" charset="-122"/>
            </a:endParaRP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8FFD7E76-205C-4AF2-97AF-278588780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718992"/>
            <a:ext cx="4419600" cy="1524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4516" name="Text Box 4">
            <a:extLst>
              <a:ext uri="{FF2B5EF4-FFF2-40B4-BE49-F238E27FC236}">
                <a16:creationId xmlns:a16="http://schemas.microsoft.com/office/drawing/2014/main" id="{ABF73739-1FA2-43C1-8FDA-27B46CA49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824" y="947592"/>
            <a:ext cx="3825875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zh-CN" altLang="en-US" sz="32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32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…………….</a:t>
            </a:r>
            <a:r>
              <a:rPr kumimoji="1" lang="zh-CN" altLang="en-US" sz="32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）；</a:t>
            </a:r>
            <a:endParaRPr kumimoji="1" lang="en-US" altLang="zh-CN" sz="3200" b="1">
              <a:solidFill>
                <a:srgbClr val="33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sz="32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zh-CN" altLang="en-US" sz="3200">
                <a:solidFill>
                  <a:srgbClr val="3333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下一条指令</a:t>
            </a:r>
            <a:r>
              <a:rPr kumimoji="1" lang="en-US" altLang="zh-CN" sz="32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C0FC9D7D-08E1-4022-9937-EABB0A1D7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2471592"/>
            <a:ext cx="4419600" cy="167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4518" name="Text Box 6">
            <a:extLst>
              <a:ext uri="{FF2B5EF4-FFF2-40B4-BE49-F238E27FC236}">
                <a16:creationId xmlns:a16="http://schemas.microsoft.com/office/drawing/2014/main" id="{B0D2AF7A-1348-4667-9F69-02C00CBED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824" y="2547792"/>
            <a:ext cx="4079875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Function F(&lt;</a:t>
            </a:r>
            <a:r>
              <a:rPr kumimoji="1" lang="zh-CN" altLang="en-US" sz="3200">
                <a:solidFill>
                  <a:srgbClr val="3333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参数表</a:t>
            </a:r>
            <a:r>
              <a:rPr kumimoji="1" lang="en-US" altLang="zh-CN" sz="32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&gt;)</a:t>
            </a:r>
          </a:p>
          <a:p>
            <a:pPr eaLnBrk="1" hangingPunct="1"/>
            <a:r>
              <a:rPr kumimoji="1" lang="en-US" altLang="zh-CN" sz="32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……………….</a:t>
            </a:r>
            <a:endParaRPr kumimoji="1" lang="en-US" altLang="zh-CN" b="1">
              <a:solidFill>
                <a:srgbClr val="33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sz="32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&lt;return&gt;</a:t>
            </a:r>
          </a:p>
        </p:txBody>
      </p:sp>
      <p:sp>
        <p:nvSpPr>
          <p:cNvPr id="64519" name="Line 7">
            <a:extLst>
              <a:ext uri="{FF2B5EF4-FFF2-40B4-BE49-F238E27FC236}">
                <a16:creationId xmlns:a16="http://schemas.microsoft.com/office/drawing/2014/main" id="{434DAAC4-4BD9-4831-A9EC-50DD3891B2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88224" y="1709592"/>
            <a:ext cx="1676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0" name="Line 8">
            <a:extLst>
              <a:ext uri="{FF2B5EF4-FFF2-40B4-BE49-F238E27FC236}">
                <a16:creationId xmlns:a16="http://schemas.microsoft.com/office/drawing/2014/main" id="{3DD42FE9-E96B-4A4E-8420-F26F41A5BD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4624" y="1709592"/>
            <a:ext cx="0" cy="2133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1" name="Line 9">
            <a:extLst>
              <a:ext uri="{FF2B5EF4-FFF2-40B4-BE49-F238E27FC236}">
                <a16:creationId xmlns:a16="http://schemas.microsoft.com/office/drawing/2014/main" id="{9160B7A3-191A-45D7-ACE7-E23C727D6A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7624" y="3843192"/>
            <a:ext cx="2667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2" name="Line 10">
            <a:extLst>
              <a:ext uri="{FF2B5EF4-FFF2-40B4-BE49-F238E27FC236}">
                <a16:creationId xmlns:a16="http://schemas.microsoft.com/office/drawing/2014/main" id="{A83EEC9C-2429-49A4-961D-F2462B5843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30624" y="1328592"/>
            <a:ext cx="609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3" name="Line 11">
            <a:extLst>
              <a:ext uri="{FF2B5EF4-FFF2-40B4-BE49-F238E27FC236}">
                <a16:creationId xmlns:a16="http://schemas.microsoft.com/office/drawing/2014/main" id="{665C7664-DDB5-4199-B421-4AEC084A82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3799" y="2847830"/>
            <a:ext cx="754063" cy="4762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4" name="Line 12">
            <a:extLst>
              <a:ext uri="{FF2B5EF4-FFF2-40B4-BE49-F238E27FC236}">
                <a16:creationId xmlns:a16="http://schemas.microsoft.com/office/drawing/2014/main" id="{5CF7CD3A-2535-4C27-9629-CEF066352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624" y="1328592"/>
            <a:ext cx="0" cy="1524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5" name="Text Box 13">
            <a:extLst>
              <a:ext uri="{FF2B5EF4-FFF2-40B4-BE49-F238E27FC236}">
                <a16:creationId xmlns:a16="http://schemas.microsoft.com/office/drawing/2014/main" id="{905F07E4-A6F2-4DA4-B0B5-AA7F5147D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549" y="785667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anose="02020603050405020304" pitchFamily="18" charset="0"/>
                <a:ea typeface="华文新魏" panose="02010800040101010101" pitchFamily="2" charset="-122"/>
              </a:rPr>
              <a:t>调用块</a:t>
            </a:r>
          </a:p>
        </p:txBody>
      </p:sp>
      <p:sp>
        <p:nvSpPr>
          <p:cNvPr id="64526" name="Text Box 14">
            <a:extLst>
              <a:ext uri="{FF2B5EF4-FFF2-40B4-BE49-F238E27FC236}">
                <a16:creationId xmlns:a16="http://schemas.microsoft.com/office/drawing/2014/main" id="{C0B1E77E-4E0D-40A8-89DE-0750381B5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424" y="2919267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3333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函数块</a:t>
            </a:r>
          </a:p>
        </p:txBody>
      </p:sp>
      <p:sp>
        <p:nvSpPr>
          <p:cNvPr id="64527" name="Rectangle 15" descr="白色大理石">
            <a:extLst>
              <a:ext uri="{FF2B5EF4-FFF2-40B4-BE49-F238E27FC236}">
                <a16:creationId xmlns:a16="http://schemas.microsoft.com/office/drawing/2014/main" id="{52D4DCDA-0E92-4E88-8D5A-74C2718F4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410200"/>
            <a:ext cx="7543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168976" name="Text Box 16">
            <a:extLst>
              <a:ext uri="{FF2B5EF4-FFF2-40B4-BE49-F238E27FC236}">
                <a16:creationId xmlns:a16="http://schemas.microsoft.com/office/drawing/2014/main" id="{21B8E07C-80A2-4A79-A7D9-7D9093EEF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364163"/>
            <a:ext cx="7159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返回地址</a:t>
            </a:r>
            <a:r>
              <a:rPr kumimoji="1" lang="en-US" altLang="zh-CN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(</a:t>
            </a:r>
            <a:r>
              <a:rPr kumimoji="1" lang="zh-CN" altLang="en-US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下一条指令</a:t>
            </a:r>
            <a:r>
              <a:rPr kumimoji="1" lang="en-US" altLang="zh-CN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)   </a:t>
            </a:r>
            <a:r>
              <a:rPr kumimoji="1" lang="zh-CN" altLang="en-US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局部变量   参数</a:t>
            </a:r>
            <a:endParaRPr kumimoji="1"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64529" name="Line 17">
            <a:extLst>
              <a:ext uri="{FF2B5EF4-FFF2-40B4-BE49-F238E27FC236}">
                <a16:creationId xmlns:a16="http://schemas.microsoft.com/office/drawing/2014/main" id="{F5C8C200-A088-407D-883A-7CFA6B09D6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0" name="Line 18">
            <a:extLst>
              <a:ext uri="{FF2B5EF4-FFF2-40B4-BE49-F238E27FC236}">
                <a16:creationId xmlns:a16="http://schemas.microsoft.com/office/drawing/2014/main" id="{3C212EB4-5315-4B9D-AA60-3BBD61A19E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525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1" name="Line 19">
            <a:extLst>
              <a:ext uri="{FF2B5EF4-FFF2-40B4-BE49-F238E27FC236}">
                <a16:creationId xmlns:a16="http://schemas.microsoft.com/office/drawing/2014/main" id="{035D8015-B07F-499A-9ADC-CD1EB2C4D4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2" name="Line 20">
            <a:extLst>
              <a:ext uri="{FF2B5EF4-FFF2-40B4-BE49-F238E27FC236}">
                <a16:creationId xmlns:a16="http://schemas.microsoft.com/office/drawing/2014/main" id="{BF6B0386-5C8C-4EAA-A713-DD86881E3C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525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1343FCD-0743-4C3D-9712-EDBE51245DDB}"/>
              </a:ext>
            </a:extLst>
          </p:cNvPr>
          <p:cNvSpPr/>
          <p:nvPr/>
        </p:nvSpPr>
        <p:spPr>
          <a:xfrm>
            <a:off x="315532" y="4161201"/>
            <a:ext cx="1627369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 hangingPunct="1"/>
            <a:r>
              <a:rPr kumimoji="1" lang="zh-CN" altLang="en-US" b="1" dirty="0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活动记录</a:t>
            </a:r>
            <a:endParaRPr kumimoji="1"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71CE074E-8933-47B5-878B-36AD7E0952CC}"/>
              </a:ext>
            </a:extLst>
          </p:cNvPr>
          <p:cNvSpPr/>
          <p:nvPr/>
        </p:nvSpPr>
        <p:spPr>
          <a:xfrm>
            <a:off x="928375" y="4840573"/>
            <a:ext cx="119931" cy="2216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id="{1CE955B0-EED7-4259-8479-C1A625846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09600"/>
            <a:ext cx="7848600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CC33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public:</a:t>
            </a:r>
            <a:endParaRPr kumimoji="1" lang="en-US" altLang="zh-CN" sz="32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   Stack (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int 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sz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= 10)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  <a:r>
              <a:rPr kumimoji="1"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               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  <a:r>
              <a:rPr kumimoji="1" lang="zh-CN" altLang="en-US" sz="3200">
                <a:solidFill>
                  <a:srgbClr val="CC3300"/>
                </a:solidFill>
                <a:latin typeface="Times New Roman" panose="02020603050405020304" pitchFamily="18" charset="0"/>
              </a:rPr>
              <a:t>    </a:t>
            </a:r>
            <a:endParaRPr kumimoji="1" lang="zh-CN" altLang="en-US" sz="3600">
              <a:solidFill>
                <a:srgbClr val="CC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zh-CN" altLang="en-US" sz="3200" b="1">
                <a:solidFill>
                  <a:srgbClr val="CC33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sz="3200">
                <a:solidFill>
                  <a:schemeClr val="tx2"/>
                </a:solidFill>
                <a:latin typeface="Times New Roman" panose="02020603050405020304" pitchFamily="18" charset="0"/>
              </a:rPr>
              <a:t>~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Stack ( )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{ delete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[ ] elements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void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Push (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Type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x)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  <a:r>
              <a:rPr kumimoji="1"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             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进栈</a:t>
            </a:r>
            <a:r>
              <a:rPr kumimoji="1" lang="zh-CN" altLang="en-US" sz="3200">
                <a:solidFill>
                  <a:srgbClr val="CC3300"/>
                </a:solidFill>
                <a:latin typeface="Times New Roman" panose="02020603050405020304" pitchFamily="18" charset="0"/>
              </a:rPr>
              <a:t>    </a:t>
            </a:r>
            <a:endParaRPr kumimoji="1" lang="zh-CN" altLang="en-US" sz="3600">
              <a:solidFill>
                <a:srgbClr val="CC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zh-CN" altLang="en-US" sz="3200" b="1">
                <a:solidFill>
                  <a:srgbClr val="CC33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int 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Pop (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Type&amp;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x)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  <a:r>
              <a:rPr kumimoji="1"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              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出栈</a:t>
            </a:r>
            <a:endParaRPr kumimoji="1" lang="zh-CN" altLang="en-US" sz="32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sz="3200" b="1">
                <a:solidFill>
                  <a:srgbClr val="CC33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GetTop (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Type&amp;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x)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  <a:r>
              <a:rPr kumimoji="1"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取栈顶</a:t>
            </a:r>
            <a:endParaRPr kumimoji="1" lang="zh-CN" altLang="en-US" sz="3200">
              <a:solidFill>
                <a:srgbClr val="CC33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sz="3200">
                <a:solidFill>
                  <a:srgbClr val="CC33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void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MakeEmpty ( )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{ 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top = </a:t>
            </a:r>
            <a:r>
              <a:rPr kumimoji="1" lang="en-US" altLang="zh-CN" sz="3200">
                <a:solidFill>
                  <a:schemeClr val="tx2"/>
                </a:solidFill>
              </a:rPr>
              <a:t>-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}</a:t>
            </a:r>
            <a:r>
              <a:rPr kumimoji="1"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置空栈</a:t>
            </a:r>
            <a:endParaRPr kumimoji="1" lang="zh-CN" altLang="en-US" sz="3200">
              <a:solidFill>
                <a:srgbClr val="CC33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sz="3200">
                <a:solidFill>
                  <a:srgbClr val="CC33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int 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IsEmpty ( )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 const { return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top</a:t>
            </a:r>
            <a:r>
              <a:rPr kumimoji="1" lang="en-US" altLang="zh-CN" sz="3200" i="1">
                <a:solidFill>
                  <a:schemeClr val="tx2"/>
                </a:solidFill>
                <a:latin typeface="Times New Roman" panose="02020603050405020304" pitchFamily="18" charset="0"/>
              </a:rPr>
              <a:t> == </a:t>
            </a:r>
            <a:r>
              <a:rPr kumimoji="1" lang="en-US" altLang="zh-CN" sz="3200">
                <a:solidFill>
                  <a:schemeClr val="tx2"/>
                </a:solidFill>
              </a:rPr>
              <a:t>-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  <a:r>
              <a:rPr kumimoji="1" lang="en-US" altLang="zh-CN" sz="3200" i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}</a:t>
            </a:r>
            <a:r>
              <a:rPr kumimoji="1" lang="en-US" altLang="zh-CN"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    int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IsFull ( )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const </a:t>
            </a:r>
          </a:p>
          <a:p>
            <a:pPr eaLnBrk="1" hangingPunct="1"/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        { return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top == maxSize</a:t>
            </a:r>
            <a:r>
              <a:rPr kumimoji="1" lang="en-US" altLang="zh-CN" sz="3200">
                <a:solidFill>
                  <a:schemeClr val="tx2"/>
                </a:solidFill>
              </a:rPr>
              <a:t>-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  <a:r>
              <a:rPr kumimoji="1" lang="en-US" altLang="zh-CN" sz="3200" i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}	</a:t>
            </a:r>
            <a:endParaRPr kumimoji="1" lang="en-US" altLang="zh-CN" sz="32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}</a:t>
            </a:r>
            <a:endParaRPr kumimoji="1" lang="en-US" altLang="zh-CN" sz="16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>
            <a:extLst>
              <a:ext uri="{FF2B5EF4-FFF2-40B4-BE49-F238E27FC236}">
                <a16:creationId xmlns:a16="http://schemas.microsoft.com/office/drawing/2014/main" id="{6E00DA73-8714-4693-A686-44E43ECB1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84188"/>
            <a:ext cx="579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计算</a:t>
            </a:r>
            <a:r>
              <a:rPr kumimoji="1" lang="en-US" altLang="zh-CN" sz="36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Fact</a:t>
            </a:r>
            <a:r>
              <a:rPr kumimoji="1" lang="zh-CN" altLang="en-US" sz="36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时活动记录的内容</a:t>
            </a:r>
            <a:endParaRPr kumimoji="1" lang="zh-CN" altLang="en-US" sz="180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66563" name="Rectangle 4" descr="再生纸">
            <a:extLst>
              <a:ext uri="{FF2B5EF4-FFF2-40B4-BE49-F238E27FC236}">
                <a16:creationId xmlns:a16="http://schemas.microsoft.com/office/drawing/2014/main" id="{3469A3C4-E56B-4772-AAFF-C2060382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562600"/>
            <a:ext cx="35814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6564" name="Line 5">
            <a:extLst>
              <a:ext uri="{FF2B5EF4-FFF2-40B4-BE49-F238E27FC236}">
                <a16:creationId xmlns:a16="http://schemas.microsoft.com/office/drawing/2014/main" id="{66ABFB41-CF87-41DE-B5C1-E6DCC32745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5562600"/>
            <a:ext cx="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5" name="Line 6">
            <a:extLst>
              <a:ext uri="{FF2B5EF4-FFF2-40B4-BE49-F238E27FC236}">
                <a16:creationId xmlns:a16="http://schemas.microsoft.com/office/drawing/2014/main" id="{EAEDBCFD-9C1B-4793-9108-175A3E4869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5410200"/>
            <a:ext cx="1524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6" name="Text Box 7">
            <a:extLst>
              <a:ext uri="{FF2B5EF4-FFF2-40B4-BE49-F238E27FC236}">
                <a16:creationId xmlns:a16="http://schemas.microsoft.com/office/drawing/2014/main" id="{E6894B55-F73F-4016-A315-773975223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950" y="5562600"/>
            <a:ext cx="3422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     </a:t>
            </a:r>
            <a:r>
              <a:rPr kumimoji="1" lang="en-US" altLang="zh-CN" b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RetLoc2</a:t>
            </a:r>
            <a:endParaRPr kumimoji="1" lang="en-US" altLang="zh-CN" sz="3200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7" name="Rectangle 8" descr="再生纸">
            <a:extLst>
              <a:ext uri="{FF2B5EF4-FFF2-40B4-BE49-F238E27FC236}">
                <a16:creationId xmlns:a16="http://schemas.microsoft.com/office/drawing/2014/main" id="{110F6AFE-FAFF-47B8-9C47-4A990C87A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648200"/>
            <a:ext cx="35814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6568" name="Line 9">
            <a:extLst>
              <a:ext uri="{FF2B5EF4-FFF2-40B4-BE49-F238E27FC236}">
                <a16:creationId xmlns:a16="http://schemas.microsoft.com/office/drawing/2014/main" id="{F9E1B4D1-F0DC-4D03-86A5-740FB5BBC6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648200"/>
            <a:ext cx="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9" name="Line 10">
            <a:extLst>
              <a:ext uri="{FF2B5EF4-FFF2-40B4-BE49-F238E27FC236}">
                <a16:creationId xmlns:a16="http://schemas.microsoft.com/office/drawing/2014/main" id="{3CEFB728-0654-4DF5-9F58-7594CF2529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4495800"/>
            <a:ext cx="1524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0" name="Text Box 11">
            <a:extLst>
              <a:ext uri="{FF2B5EF4-FFF2-40B4-BE49-F238E27FC236}">
                <a16:creationId xmlns:a16="http://schemas.microsoft.com/office/drawing/2014/main" id="{678A137F-622E-4005-BC8F-C0EF1DA81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950" y="4648200"/>
            <a:ext cx="3498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      </a:t>
            </a:r>
            <a:r>
              <a:rPr kumimoji="1" lang="en-US" altLang="zh-CN" b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RetLoc2</a:t>
            </a:r>
            <a:endParaRPr kumimoji="1" lang="en-US" altLang="zh-CN" sz="3200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71" name="Rectangle 12" descr="再生纸">
            <a:extLst>
              <a:ext uri="{FF2B5EF4-FFF2-40B4-BE49-F238E27FC236}">
                <a16:creationId xmlns:a16="http://schemas.microsoft.com/office/drawing/2014/main" id="{F19F4EAC-2637-43C3-B32D-CE985114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733800"/>
            <a:ext cx="35814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6572" name="Line 13">
            <a:extLst>
              <a:ext uri="{FF2B5EF4-FFF2-40B4-BE49-F238E27FC236}">
                <a16:creationId xmlns:a16="http://schemas.microsoft.com/office/drawing/2014/main" id="{B62E639E-615C-4848-ABE7-BA6BD728E0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733800"/>
            <a:ext cx="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3" name="Line 14">
            <a:extLst>
              <a:ext uri="{FF2B5EF4-FFF2-40B4-BE49-F238E27FC236}">
                <a16:creationId xmlns:a16="http://schemas.microsoft.com/office/drawing/2014/main" id="{86E6FD4D-D90E-499C-9B33-D6CEE8902C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3581400"/>
            <a:ext cx="1524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4" name="Text Box 15">
            <a:extLst>
              <a:ext uri="{FF2B5EF4-FFF2-40B4-BE49-F238E27FC236}">
                <a16:creationId xmlns:a16="http://schemas.microsoft.com/office/drawing/2014/main" id="{CCB13215-B31C-4046-A9FA-FE8627B03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950" y="3733800"/>
            <a:ext cx="3422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          </a:t>
            </a:r>
            <a:r>
              <a:rPr kumimoji="1" lang="en-US" altLang="zh-CN" b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RetLoc2</a:t>
            </a:r>
            <a:endParaRPr kumimoji="1" lang="en-US" altLang="zh-CN" sz="3200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75" name="Rectangle 16" descr="再生纸">
            <a:extLst>
              <a:ext uri="{FF2B5EF4-FFF2-40B4-BE49-F238E27FC236}">
                <a16:creationId xmlns:a16="http://schemas.microsoft.com/office/drawing/2014/main" id="{97994437-812A-4235-97DC-105F6EEDF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819400"/>
            <a:ext cx="35814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6576" name="Line 17">
            <a:extLst>
              <a:ext uri="{FF2B5EF4-FFF2-40B4-BE49-F238E27FC236}">
                <a16:creationId xmlns:a16="http://schemas.microsoft.com/office/drawing/2014/main" id="{90D11B6A-5976-4291-8BF1-93D6B70CAC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819400"/>
            <a:ext cx="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7" name="Line 18">
            <a:extLst>
              <a:ext uri="{FF2B5EF4-FFF2-40B4-BE49-F238E27FC236}">
                <a16:creationId xmlns:a16="http://schemas.microsoft.com/office/drawing/2014/main" id="{408E4C4C-B1A0-4193-9EF7-D85E4F1287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2667000"/>
            <a:ext cx="1524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8" name="Text Box 19">
            <a:extLst>
              <a:ext uri="{FF2B5EF4-FFF2-40B4-BE49-F238E27FC236}">
                <a16:creationId xmlns:a16="http://schemas.microsoft.com/office/drawing/2014/main" id="{D0A1ECDF-8899-4656-A965-DA5189CEE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950" y="2819400"/>
            <a:ext cx="3422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          </a:t>
            </a:r>
            <a:r>
              <a:rPr kumimoji="1" lang="en-US" altLang="zh-CN" b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RetLoc2</a:t>
            </a:r>
            <a:endParaRPr kumimoji="1" lang="en-US" altLang="zh-CN" sz="3200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79" name="Rectangle 20" descr="再生纸">
            <a:extLst>
              <a:ext uri="{FF2B5EF4-FFF2-40B4-BE49-F238E27FC236}">
                <a16:creationId xmlns:a16="http://schemas.microsoft.com/office/drawing/2014/main" id="{7E8FF007-1B20-46FC-856D-D3B97CC8F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905000"/>
            <a:ext cx="35814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6580" name="Line 21">
            <a:extLst>
              <a:ext uri="{FF2B5EF4-FFF2-40B4-BE49-F238E27FC236}">
                <a16:creationId xmlns:a16="http://schemas.microsoft.com/office/drawing/2014/main" id="{497B6695-B701-4A99-9C29-CC2EDC0546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905000"/>
            <a:ext cx="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1" name="Line 22">
            <a:extLst>
              <a:ext uri="{FF2B5EF4-FFF2-40B4-BE49-F238E27FC236}">
                <a16:creationId xmlns:a16="http://schemas.microsoft.com/office/drawing/2014/main" id="{1C3DCFC6-9E00-42E9-AFF0-A927E77B04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1752600"/>
            <a:ext cx="1524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2" name="Text Box 23">
            <a:extLst>
              <a:ext uri="{FF2B5EF4-FFF2-40B4-BE49-F238E27FC236}">
                <a16:creationId xmlns:a16="http://schemas.microsoft.com/office/drawing/2014/main" id="{CE8C7134-037A-4473-B0FB-17D283FF4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905000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         </a:t>
            </a:r>
            <a:r>
              <a:rPr kumimoji="1" lang="en-US" altLang="zh-CN" b="1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RetLoc1</a:t>
            </a:r>
            <a:endParaRPr kumimoji="1" lang="en-US" altLang="zh-CN" sz="32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83" name="Text Box 24">
            <a:extLst>
              <a:ext uri="{FF2B5EF4-FFF2-40B4-BE49-F238E27FC236}">
                <a16:creationId xmlns:a16="http://schemas.microsoft.com/office/drawing/2014/main" id="{32237D6A-1CFE-4D00-9434-68E1C0289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157288"/>
            <a:ext cx="731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 dirty="0">
                <a:solidFill>
                  <a:schemeClr val="hlink"/>
                </a:solidFill>
              </a:rPr>
              <a:t>参数 返回值 返回地址        返回时的指令</a:t>
            </a:r>
            <a:endParaRPr kumimoji="1" lang="zh-CN" altLang="en-US" sz="24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0009" name="Text Box 25">
            <a:extLst>
              <a:ext uri="{FF2B5EF4-FFF2-40B4-BE49-F238E27FC236}">
                <a16:creationId xmlns:a16="http://schemas.microsoft.com/office/drawing/2014/main" id="{BCC7C41E-88E7-424B-BC16-A04E3FB94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238" y="1843088"/>
            <a:ext cx="3508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return 4*</a:t>
            </a: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6  </a:t>
            </a:r>
            <a:r>
              <a:rPr kumimoji="1" lang="en-US" altLang="zh-CN" b="1">
                <a:solidFill>
                  <a:srgbClr val="800080"/>
                </a:solidFill>
                <a:latin typeface="Times New Roman" pitchFamily="18" charset="0"/>
                <a:ea typeface="宋体" charset="-122"/>
              </a:rPr>
              <a:t>//</a:t>
            </a:r>
            <a:r>
              <a:rPr kumimoji="1" lang="zh-CN" altLang="en-US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返回</a:t>
            </a:r>
            <a:r>
              <a:rPr kumimoji="1" lang="zh-CN" alt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24</a:t>
            </a:r>
            <a:r>
              <a:rPr kumimoji="1" lang="en-US" altLang="en-US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  </a:t>
            </a:r>
            <a:endParaRPr kumimoji="1" lang="en-US" altLang="zh-CN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170010" name="Text Box 26">
            <a:extLst>
              <a:ext uri="{FF2B5EF4-FFF2-40B4-BE49-F238E27FC236}">
                <a16:creationId xmlns:a16="http://schemas.microsoft.com/office/drawing/2014/main" id="{40D27493-CD43-4C69-844B-84C63D4A1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238" y="2757488"/>
            <a:ext cx="3241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return 3*</a:t>
            </a: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2  </a:t>
            </a:r>
            <a:r>
              <a:rPr kumimoji="1" lang="en-US" altLang="zh-CN" b="1">
                <a:solidFill>
                  <a:srgbClr val="800080"/>
                </a:solidFill>
                <a:latin typeface="Times New Roman" pitchFamily="18" charset="0"/>
                <a:ea typeface="宋体" charset="-122"/>
              </a:rPr>
              <a:t>//</a:t>
            </a:r>
            <a:r>
              <a:rPr kumimoji="1" lang="zh-CN" altLang="en-US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返回</a:t>
            </a:r>
            <a:r>
              <a:rPr kumimoji="1" lang="zh-CN" alt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kumimoji="1" lang="en-US" altLang="en-US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 </a:t>
            </a:r>
            <a:endParaRPr kumimoji="1" lang="en-US" altLang="zh-CN" b="1">
              <a:solidFill>
                <a:schemeClr val="tx2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70011" name="Text Box 27">
            <a:extLst>
              <a:ext uri="{FF2B5EF4-FFF2-40B4-BE49-F238E27FC236}">
                <a16:creationId xmlns:a16="http://schemas.microsoft.com/office/drawing/2014/main" id="{33D2118E-2BFD-4658-A4BB-B1A9C44DD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238" y="5562600"/>
            <a:ext cx="3241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return</a:t>
            </a:r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1      </a:t>
            </a:r>
            <a:r>
              <a:rPr kumimoji="1" lang="en-US" altLang="zh-CN" b="1">
                <a:solidFill>
                  <a:srgbClr val="800080"/>
                </a:solidFill>
                <a:latin typeface="Times New Roman" pitchFamily="18" charset="0"/>
                <a:ea typeface="宋体" charset="-122"/>
              </a:rPr>
              <a:t>//</a:t>
            </a:r>
            <a:r>
              <a:rPr kumimoji="1" lang="zh-CN" altLang="en-US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返回</a:t>
            </a:r>
            <a:r>
              <a:rPr kumimoji="1" lang="zh-CN" alt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en-US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 </a:t>
            </a:r>
            <a:endParaRPr kumimoji="1" lang="en-US" altLang="zh-CN" b="1">
              <a:solidFill>
                <a:schemeClr val="tx2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70012" name="Text Box 28">
            <a:extLst>
              <a:ext uri="{FF2B5EF4-FFF2-40B4-BE49-F238E27FC236}">
                <a16:creationId xmlns:a16="http://schemas.microsoft.com/office/drawing/2014/main" id="{E592D92F-3825-440E-9B9E-7863FF5DB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238" y="4648200"/>
            <a:ext cx="3241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return 1*</a:t>
            </a: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1  </a:t>
            </a:r>
            <a:r>
              <a:rPr kumimoji="1" lang="en-US" altLang="zh-CN" b="1">
                <a:solidFill>
                  <a:srgbClr val="800080"/>
                </a:solidFill>
                <a:latin typeface="Times New Roman" pitchFamily="18" charset="0"/>
                <a:ea typeface="宋体" charset="-122"/>
              </a:rPr>
              <a:t>//</a:t>
            </a:r>
            <a:r>
              <a:rPr kumimoji="1" lang="zh-CN" altLang="en-US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返回</a:t>
            </a:r>
            <a:r>
              <a:rPr kumimoji="1" lang="zh-CN" alt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en-US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 </a:t>
            </a:r>
            <a:endParaRPr kumimoji="1" lang="en-US" altLang="zh-CN" b="1">
              <a:solidFill>
                <a:schemeClr val="tx2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70013" name="Text Box 29">
            <a:extLst>
              <a:ext uri="{FF2B5EF4-FFF2-40B4-BE49-F238E27FC236}">
                <a16:creationId xmlns:a16="http://schemas.microsoft.com/office/drawing/2014/main" id="{F0ECCC85-32B7-4F9D-92AE-B5FAE17A0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238" y="3733800"/>
            <a:ext cx="3241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return 2*</a:t>
            </a: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1  </a:t>
            </a:r>
            <a:r>
              <a:rPr kumimoji="1" lang="en-US" altLang="zh-CN" b="1">
                <a:solidFill>
                  <a:srgbClr val="800080"/>
                </a:solidFill>
                <a:latin typeface="Times New Roman" pitchFamily="18" charset="0"/>
                <a:ea typeface="宋体" charset="-122"/>
              </a:rPr>
              <a:t>//</a:t>
            </a:r>
            <a:r>
              <a:rPr kumimoji="1" lang="zh-CN" altLang="en-US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返回</a:t>
            </a:r>
            <a:r>
              <a:rPr kumimoji="1" lang="zh-CN" alt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en-US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 </a:t>
            </a:r>
            <a:endParaRPr kumimoji="1" lang="en-US" altLang="zh-CN" b="1">
              <a:solidFill>
                <a:schemeClr val="tx2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66589" name="Line 30">
            <a:extLst>
              <a:ext uri="{FF2B5EF4-FFF2-40B4-BE49-F238E27FC236}">
                <a16:creationId xmlns:a16="http://schemas.microsoft.com/office/drawing/2014/main" id="{8C15F583-E3D5-4418-8A07-0D4EF2F0FD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1905000"/>
            <a:ext cx="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0" name="Line 31">
            <a:extLst>
              <a:ext uri="{FF2B5EF4-FFF2-40B4-BE49-F238E27FC236}">
                <a16:creationId xmlns:a16="http://schemas.microsoft.com/office/drawing/2014/main" id="{9194790D-31A0-43EF-A0E3-43B44CF26B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1752600"/>
            <a:ext cx="1524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1" name="Line 32">
            <a:extLst>
              <a:ext uri="{FF2B5EF4-FFF2-40B4-BE49-F238E27FC236}">
                <a16:creationId xmlns:a16="http://schemas.microsoft.com/office/drawing/2014/main" id="{D528C618-0FF0-4916-9081-78C54A935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819400"/>
            <a:ext cx="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2" name="Line 33">
            <a:extLst>
              <a:ext uri="{FF2B5EF4-FFF2-40B4-BE49-F238E27FC236}">
                <a16:creationId xmlns:a16="http://schemas.microsoft.com/office/drawing/2014/main" id="{E61E673C-936C-4BC6-B542-E66C3A5D3B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2667000"/>
            <a:ext cx="1524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3" name="Line 34">
            <a:extLst>
              <a:ext uri="{FF2B5EF4-FFF2-40B4-BE49-F238E27FC236}">
                <a16:creationId xmlns:a16="http://schemas.microsoft.com/office/drawing/2014/main" id="{CB8A3508-8460-4DB6-8CE7-5BC0390D28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733800"/>
            <a:ext cx="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4" name="Line 35">
            <a:extLst>
              <a:ext uri="{FF2B5EF4-FFF2-40B4-BE49-F238E27FC236}">
                <a16:creationId xmlns:a16="http://schemas.microsoft.com/office/drawing/2014/main" id="{B96F55BB-2604-4C07-BE52-DB0E0CB4EC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3581400"/>
            <a:ext cx="1524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5" name="Line 36">
            <a:extLst>
              <a:ext uri="{FF2B5EF4-FFF2-40B4-BE49-F238E27FC236}">
                <a16:creationId xmlns:a16="http://schemas.microsoft.com/office/drawing/2014/main" id="{F3E25AD2-24B1-4B0C-AD70-D681EDB717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648200"/>
            <a:ext cx="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6" name="Line 37">
            <a:extLst>
              <a:ext uri="{FF2B5EF4-FFF2-40B4-BE49-F238E27FC236}">
                <a16:creationId xmlns:a16="http://schemas.microsoft.com/office/drawing/2014/main" id="{784D231B-C756-4604-A1E1-3902A6C203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4495800"/>
            <a:ext cx="1524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7" name="Line 38">
            <a:extLst>
              <a:ext uri="{FF2B5EF4-FFF2-40B4-BE49-F238E27FC236}">
                <a16:creationId xmlns:a16="http://schemas.microsoft.com/office/drawing/2014/main" id="{BE370EAA-7042-4740-B23D-15A4835DDE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562600"/>
            <a:ext cx="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8" name="Line 39">
            <a:extLst>
              <a:ext uri="{FF2B5EF4-FFF2-40B4-BE49-F238E27FC236}">
                <a16:creationId xmlns:a16="http://schemas.microsoft.com/office/drawing/2014/main" id="{A20A0EFC-6FAD-48E9-ADE7-FFD48BD229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5410200"/>
            <a:ext cx="1524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9" name="Line 47">
            <a:extLst>
              <a:ext uri="{FF2B5EF4-FFF2-40B4-BE49-F238E27FC236}">
                <a16:creationId xmlns:a16="http://schemas.microsoft.com/office/drawing/2014/main" id="{01471646-5AD2-41BF-8215-9764488FA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1752600"/>
            <a:ext cx="0" cy="3962400"/>
          </a:xfrm>
          <a:prstGeom prst="line">
            <a:avLst/>
          </a:prstGeom>
          <a:ln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6600" name="Text Box 48">
            <a:extLst>
              <a:ext uri="{FF2B5EF4-FFF2-40B4-BE49-F238E27FC236}">
                <a16:creationId xmlns:a16="http://schemas.microsoft.com/office/drawing/2014/main" id="{053566E4-ED22-4065-A913-46DA321AE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695575"/>
            <a:ext cx="625475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 dirty="0">
                <a:solidFill>
                  <a:schemeClr val="hlink"/>
                </a:solidFill>
              </a:rPr>
              <a:t>参数调用</a:t>
            </a:r>
            <a:endParaRPr kumimoji="1" lang="en-US" altLang="zh-CN" b="1" dirty="0">
              <a:solidFill>
                <a:schemeClr val="hlink"/>
              </a:solidFill>
            </a:endParaRPr>
          </a:p>
        </p:txBody>
      </p:sp>
      <p:sp>
        <p:nvSpPr>
          <p:cNvPr id="42" name="Text Box 46">
            <a:extLst>
              <a:ext uri="{FF2B5EF4-FFF2-40B4-BE49-F238E27FC236}">
                <a16:creationId xmlns:a16="http://schemas.microsoft.com/office/drawing/2014/main" id="{8D54C3B8-FAFB-4DE7-A444-C7EC381E3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563" y="2819400"/>
            <a:ext cx="5492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结果返回</a:t>
            </a:r>
            <a:endParaRPr kumimoji="1" lang="zh-CN" altLang="en-US" sz="2400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66602" name="Line 49">
            <a:extLst>
              <a:ext uri="{FF2B5EF4-FFF2-40B4-BE49-F238E27FC236}">
                <a16:creationId xmlns:a16="http://schemas.microsoft.com/office/drawing/2014/main" id="{AD420836-1433-4680-AA38-7128D1D1B7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1843088"/>
            <a:ext cx="0" cy="3962400"/>
          </a:xfrm>
          <a:prstGeom prst="line">
            <a:avLst/>
          </a:prstGeom>
          <a:ln>
            <a:headEnd type="triangl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23481762-D3E9-44E2-9B01-54E58D786B5A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539750" y="476250"/>
            <a:ext cx="8183563" cy="760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0">
                <a:solidFill>
                  <a:srgbClr val="0000CC"/>
                </a:solidFill>
                <a:effectLst/>
                <a:ea typeface="华文新魏" panose="02010800040101010101" pitchFamily="2" charset="-122"/>
              </a:rPr>
              <a:t>递归过程     非递归过程</a:t>
            </a:r>
            <a:endParaRPr lang="zh-CN" altLang="en-US" sz="4400">
              <a:solidFill>
                <a:srgbClr val="0000CC"/>
              </a:solidFill>
              <a:effectLst/>
              <a:ea typeface="华文新魏" panose="02010800040101010101" pitchFamily="2" charset="-122"/>
            </a:endParaRP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32AA991A-8306-4563-A537-04469826EA6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36600" y="1606550"/>
            <a:ext cx="7543800" cy="2327275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200" b="1">
                <a:ea typeface="仿宋_GB2312" pitchFamily="49" charset="-122"/>
              </a:rPr>
              <a:t>递归过程简洁、易编、易懂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200" b="1">
                <a:ea typeface="仿宋_GB2312" pitchFamily="49" charset="-122"/>
              </a:rPr>
              <a:t>但有的时候递归过程效率低，重复计算多（例如</a:t>
            </a:r>
            <a:r>
              <a:rPr lang="en-US" altLang="zh-CN" sz="3200" b="1">
                <a:ea typeface="仿宋_GB2312" pitchFamily="49" charset="-122"/>
              </a:rPr>
              <a:t>Fib</a:t>
            </a:r>
            <a:r>
              <a:rPr lang="zh-CN" altLang="en-US" sz="3200" b="1">
                <a:ea typeface="仿宋_GB2312" pitchFamily="49" charset="-122"/>
              </a:rPr>
              <a:t>数列的计算）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200" b="1">
                <a:ea typeface="仿宋_GB2312" pitchFamily="49" charset="-122"/>
              </a:rPr>
              <a:t>改为非递归过程的目的是提高效率</a:t>
            </a:r>
          </a:p>
        </p:txBody>
      </p:sp>
      <p:sp>
        <p:nvSpPr>
          <p:cNvPr id="2" name="右箭头 1">
            <a:extLst>
              <a:ext uri="{FF2B5EF4-FFF2-40B4-BE49-F238E27FC236}">
                <a16:creationId xmlns:a16="http://schemas.microsoft.com/office/drawing/2014/main" id="{4AAD5B9C-BFF7-4E17-A918-43240D586D96}"/>
              </a:ext>
            </a:extLst>
          </p:cNvPr>
          <p:cNvSpPr/>
          <p:nvPr/>
        </p:nvSpPr>
        <p:spPr>
          <a:xfrm>
            <a:off x="3995738" y="855663"/>
            <a:ext cx="792162" cy="14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7589" name="文本框 2">
            <a:extLst>
              <a:ext uri="{FF2B5EF4-FFF2-40B4-BE49-F238E27FC236}">
                <a16:creationId xmlns:a16="http://schemas.microsoft.com/office/drawing/2014/main" id="{3B2076F9-B7B1-4DC1-BB63-3C36DEA25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249738"/>
            <a:ext cx="7058025" cy="194468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15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b="1" dirty="0"/>
              <a:t>递归改非递归的方法：</a:t>
            </a:r>
            <a:endParaRPr lang="en-US" altLang="zh-CN" b="1" dirty="0"/>
          </a:p>
          <a:p>
            <a:pPr>
              <a:lnSpc>
                <a:spcPct val="150000"/>
              </a:lnSpc>
              <a:spcBef>
                <a:spcPct val="15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Char char="Ø"/>
            </a:pPr>
            <a:r>
              <a:rPr lang="en-US" altLang="zh-CN" b="1" dirty="0"/>
              <a:t>1</a:t>
            </a:r>
            <a:r>
              <a:rPr lang="zh-CN" altLang="en-US" b="1" dirty="0"/>
              <a:t>）通过迭代实现非递归过程（高效）</a:t>
            </a:r>
          </a:p>
          <a:p>
            <a:pPr>
              <a:spcBef>
                <a:spcPct val="15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Char char="Ø"/>
            </a:pPr>
            <a:r>
              <a:rPr lang="en-US" altLang="zh-CN" b="1" dirty="0"/>
              <a:t>2</a:t>
            </a:r>
            <a:r>
              <a:rPr lang="zh-CN" altLang="en-US" b="1" dirty="0"/>
              <a:t>）借助栈实现非递归过程 （功能等价）</a:t>
            </a:r>
            <a:endParaRPr lang="zh-CN" altLang="en-US" dirty="0"/>
          </a:p>
        </p:txBody>
      </p:sp>
    </p:spTree>
  </p:cSld>
  <p:clrMapOvr>
    <a:masterClrMapping/>
  </p:clrMapOvr>
  <p:transition spd="med">
    <p:wip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>
            <a:extLst>
              <a:ext uri="{FF2B5EF4-FFF2-40B4-BE49-F238E27FC236}">
                <a16:creationId xmlns:a16="http://schemas.microsoft.com/office/drawing/2014/main" id="{76C3260E-F5D7-4E5D-A45B-14710C70D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27063"/>
            <a:ext cx="792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计算斐波那契数列的函数</a:t>
            </a:r>
            <a:r>
              <a:rPr kumimoji="1" lang="en-US" altLang="zh-CN" sz="36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Fib(n)</a:t>
            </a:r>
            <a:r>
              <a:rPr kumimoji="1" lang="zh-CN" altLang="en-US" sz="36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的定义</a:t>
            </a:r>
            <a:endParaRPr kumimoji="1" lang="zh-CN" altLang="en-US" sz="24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737059AF-C802-4E45-A40D-E9CF3269FA44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2667000" y="3505200"/>
            <a:ext cx="7772400" cy="3352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br>
              <a:rPr lang="zh-CN" altLang="en-US" sz="1800">
                <a:effectLst/>
                <a:ea typeface="仿宋_GB2312" pitchFamily="49" charset="-122"/>
              </a:rPr>
            </a:br>
            <a:endParaRPr lang="zh-CN" altLang="en-US" sz="1600">
              <a:effectLst/>
              <a:ea typeface="仿宋_GB2312" pitchFamily="49" charset="-122"/>
            </a:endParaRPr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82357B3C-B9B7-4196-9C48-F129DE06B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444875"/>
            <a:ext cx="6934200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求解斐波那契数列的递归算法</a:t>
            </a:r>
          </a:p>
          <a:p>
            <a:pPr eaLnBrk="1" hangingPunct="1"/>
            <a:endParaRPr kumimoji="1" lang="zh-CN" altLang="en-US" sz="1200">
              <a:solidFill>
                <a:schemeClr val="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long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Fib(</a:t>
            </a:r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long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n) </a:t>
            </a:r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b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      if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(n &lt;= 1) </a:t>
            </a:r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return 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;		</a:t>
            </a:r>
            <a:b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else return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Fib(n</a:t>
            </a:r>
            <a:r>
              <a:rPr kumimoji="1" lang="en-US" altLang="zh-CN" sz="3000"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1)+Fib(n</a:t>
            </a:r>
            <a:r>
              <a:rPr kumimoji="1" lang="en-US" altLang="zh-CN" sz="3000"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2)</a:t>
            </a:r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/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  }</a:t>
            </a:r>
            <a:endParaRPr kumimoji="1" lang="en-US" altLang="zh-CN" sz="3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8613" name="Object 5">
            <a:extLst>
              <a:ext uri="{FF2B5EF4-FFF2-40B4-BE49-F238E27FC236}">
                <a16:creationId xmlns:a16="http://schemas.microsoft.com/office/drawing/2014/main" id="{3E77D859-B014-4598-AB2A-1952EA6260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5975" y="1371600"/>
          <a:ext cx="72612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2" name="公式" r:id="rId3" imgW="2565400" imgH="457200" progId="Equation.3">
                  <p:embed/>
                </p:oleObj>
              </mc:Choice>
              <mc:Fallback>
                <p:oleObj name="公式" r:id="rId3" imgW="25654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1371600"/>
                        <a:ext cx="726122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2" name="Text Box 6">
            <a:extLst>
              <a:ext uri="{FF2B5EF4-FFF2-40B4-BE49-F238E27FC236}">
                <a16:creationId xmlns:a16="http://schemas.microsoft.com/office/drawing/2014/main" id="{9D611D71-46AF-4DD7-938B-95FBB10AE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697163"/>
            <a:ext cx="7927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3200" b="1">
                <a:latin typeface="Times New Roman" pitchFamily="18" charset="0"/>
              </a:rPr>
              <a:t>如 </a:t>
            </a:r>
            <a:r>
              <a:rPr kumimoji="1" lang="en-US" altLang="zh-CN" sz="3200" b="1">
                <a:latin typeface="Times New Roman" pitchFamily="18" charset="0"/>
              </a:rPr>
              <a:t>F</a:t>
            </a:r>
            <a:r>
              <a:rPr kumimoji="1" lang="en-US" altLang="zh-CN" sz="3200" b="1" baseline="-25000">
                <a:latin typeface="Times New Roman" pitchFamily="18" charset="0"/>
              </a:rPr>
              <a:t>0</a:t>
            </a:r>
            <a:r>
              <a:rPr kumimoji="1" lang="en-US" altLang="zh-CN" sz="3200" b="1">
                <a:latin typeface="Times New Roman" pitchFamily="18" charset="0"/>
              </a:rPr>
              <a:t> = 0, F</a:t>
            </a:r>
            <a:r>
              <a:rPr kumimoji="1" lang="en-US" altLang="zh-CN" sz="3200" b="1" baseline="-25000">
                <a:latin typeface="Times New Roman" pitchFamily="18" charset="0"/>
              </a:rPr>
              <a:t>1</a:t>
            </a:r>
            <a:r>
              <a:rPr kumimoji="1" lang="en-US" altLang="zh-CN" sz="3200" b="1">
                <a:latin typeface="Times New Roman" pitchFamily="18" charset="0"/>
              </a:rPr>
              <a:t> = 1, F</a:t>
            </a:r>
            <a:r>
              <a:rPr kumimoji="1" lang="en-US" altLang="zh-CN" sz="3200" b="1" baseline="-25000">
                <a:latin typeface="Times New Roman" pitchFamily="18" charset="0"/>
              </a:rPr>
              <a:t>2</a:t>
            </a:r>
            <a:r>
              <a:rPr kumimoji="1" lang="en-US" altLang="zh-CN" sz="3200" b="1">
                <a:latin typeface="Times New Roman" pitchFamily="18" charset="0"/>
              </a:rPr>
              <a:t> = 1, F</a:t>
            </a:r>
            <a:r>
              <a:rPr kumimoji="1" lang="en-US" altLang="zh-CN" sz="3200" b="1" baseline="-25000">
                <a:latin typeface="Times New Roman" pitchFamily="18" charset="0"/>
              </a:rPr>
              <a:t>3</a:t>
            </a:r>
            <a:r>
              <a:rPr kumimoji="1" lang="en-US" altLang="zh-CN" sz="3200" b="1">
                <a:latin typeface="Times New Roman" pitchFamily="18" charset="0"/>
              </a:rPr>
              <a:t> = 2, F</a:t>
            </a:r>
            <a:r>
              <a:rPr kumimoji="1" lang="en-US" altLang="zh-CN" sz="3200" b="1" baseline="-25000">
                <a:latin typeface="Times New Roman" pitchFamily="18" charset="0"/>
              </a:rPr>
              <a:t>4</a:t>
            </a:r>
            <a:r>
              <a:rPr kumimoji="1" lang="en-US" altLang="zh-CN" sz="3200" b="1">
                <a:latin typeface="Times New Roman" pitchFamily="18" charset="0"/>
              </a:rPr>
              <a:t> = 3, F</a:t>
            </a:r>
            <a:r>
              <a:rPr kumimoji="1" lang="en-US" altLang="zh-CN" sz="3200" b="1" baseline="-25000">
                <a:latin typeface="Times New Roman" pitchFamily="18" charset="0"/>
              </a:rPr>
              <a:t>5</a:t>
            </a:r>
            <a:r>
              <a:rPr kumimoji="1" lang="en-US" altLang="zh-CN" sz="3200" b="1">
                <a:latin typeface="Times New Roman" pitchFamily="18" charset="0"/>
              </a:rPr>
              <a:t> = 5</a:t>
            </a:r>
            <a:r>
              <a:rPr kumimoji="1" lang="en-US" altLang="zh-CN" sz="32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kumimoji="1" lang="en-US" altLang="zh-CN" sz="2400">
              <a:solidFill>
                <a:srgbClr val="006600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5">
            <a:extLst>
              <a:ext uri="{FF2B5EF4-FFF2-40B4-BE49-F238E27FC236}">
                <a16:creationId xmlns:a16="http://schemas.microsoft.com/office/drawing/2014/main" id="{2CC2D87E-F20A-43B2-ACB3-7E134CAAB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562600"/>
            <a:ext cx="7537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anose="02020603050405020304" pitchFamily="18" charset="0"/>
              </a:rPr>
              <a:t>调用次数</a:t>
            </a:r>
            <a:r>
              <a:rPr kumimoji="1" lang="zh-CN" altLang="en-US" sz="3600" b="1" i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NumCall(k) = 2</a:t>
            </a:r>
            <a:r>
              <a:rPr kumimoji="1"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kumimoji="1"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Fib(k</a:t>
            </a:r>
            <a:r>
              <a:rPr kumimoji="1" lang="en-US" altLang="zh-CN" sz="3200" b="1" i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  <a:r>
              <a:rPr kumimoji="1" lang="en-US" altLang="zh-CN" sz="3200" b="1"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kumimoji="1"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5" name="Text Box 16">
            <a:extLst>
              <a:ext uri="{FF2B5EF4-FFF2-40B4-BE49-F238E27FC236}">
                <a16:creationId xmlns:a16="http://schemas.microsoft.com/office/drawing/2014/main" id="{224BD73F-C1FE-4995-8C7D-CD01C5DCD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988" y="4941888"/>
            <a:ext cx="6858000" cy="588962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solidFill>
                  <a:schemeClr val="tx2"/>
                </a:solidFill>
              </a:rPr>
              <a:t>斐波那契数列的递归调用树</a:t>
            </a:r>
            <a:endParaRPr kumimoji="1" lang="zh-CN" altLang="en-US" sz="20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6" name="Line 49">
            <a:extLst>
              <a:ext uri="{FF2B5EF4-FFF2-40B4-BE49-F238E27FC236}">
                <a16:creationId xmlns:a16="http://schemas.microsoft.com/office/drawing/2014/main" id="{923B07E0-B1CB-4E0B-9EB8-E3A9C51307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810000"/>
            <a:ext cx="38100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7" name="Line 50">
            <a:extLst>
              <a:ext uri="{FF2B5EF4-FFF2-40B4-BE49-F238E27FC236}">
                <a16:creationId xmlns:a16="http://schemas.microsoft.com/office/drawing/2014/main" id="{F19BDB99-DA50-459C-A043-D3E329D4F6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3810000"/>
            <a:ext cx="38100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8" name="Line 51">
            <a:extLst>
              <a:ext uri="{FF2B5EF4-FFF2-40B4-BE49-F238E27FC236}">
                <a16:creationId xmlns:a16="http://schemas.microsoft.com/office/drawing/2014/main" id="{7B2512D1-B198-43AA-84D4-4A1D79F896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895600"/>
            <a:ext cx="38100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9" name="Line 52">
            <a:extLst>
              <a:ext uri="{FF2B5EF4-FFF2-40B4-BE49-F238E27FC236}">
                <a16:creationId xmlns:a16="http://schemas.microsoft.com/office/drawing/2014/main" id="{8D1DDB80-A5C6-4AA7-8379-516181D9AA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2895600"/>
            <a:ext cx="38100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0" name="Line 53">
            <a:extLst>
              <a:ext uri="{FF2B5EF4-FFF2-40B4-BE49-F238E27FC236}">
                <a16:creationId xmlns:a16="http://schemas.microsoft.com/office/drawing/2014/main" id="{F3B4EB77-F4BF-4AAA-A432-EED842805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895600"/>
            <a:ext cx="38100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1" name="Line 54">
            <a:extLst>
              <a:ext uri="{FF2B5EF4-FFF2-40B4-BE49-F238E27FC236}">
                <a16:creationId xmlns:a16="http://schemas.microsoft.com/office/drawing/2014/main" id="{AFF2FE3D-4CC2-4075-A5AB-B64C33C77E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2895600"/>
            <a:ext cx="38100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2" name="Line 55">
            <a:extLst>
              <a:ext uri="{FF2B5EF4-FFF2-40B4-BE49-F238E27FC236}">
                <a16:creationId xmlns:a16="http://schemas.microsoft.com/office/drawing/2014/main" id="{78E566E3-A97D-4F5F-A522-E36706E5EE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895600"/>
            <a:ext cx="38100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3" name="Line 56">
            <a:extLst>
              <a:ext uri="{FF2B5EF4-FFF2-40B4-BE49-F238E27FC236}">
                <a16:creationId xmlns:a16="http://schemas.microsoft.com/office/drawing/2014/main" id="{7E833AE7-A417-4B83-A8A4-0DBCBDE119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2895600"/>
            <a:ext cx="38100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4" name="Line 57">
            <a:extLst>
              <a:ext uri="{FF2B5EF4-FFF2-40B4-BE49-F238E27FC236}">
                <a16:creationId xmlns:a16="http://schemas.microsoft.com/office/drawing/2014/main" id="{E9740B46-9B89-4C6B-B35A-F4619AA2966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1981200"/>
            <a:ext cx="38100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5" name="Line 58">
            <a:extLst>
              <a:ext uri="{FF2B5EF4-FFF2-40B4-BE49-F238E27FC236}">
                <a16:creationId xmlns:a16="http://schemas.microsoft.com/office/drawing/2014/main" id="{8A3AE5B0-8255-47BE-8819-CD8BD3949B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1981200"/>
            <a:ext cx="38100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6" name="Line 59">
            <a:extLst>
              <a:ext uri="{FF2B5EF4-FFF2-40B4-BE49-F238E27FC236}">
                <a16:creationId xmlns:a16="http://schemas.microsoft.com/office/drawing/2014/main" id="{5286473C-DD80-4BAF-9E58-7815723C41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981200"/>
            <a:ext cx="53340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7" name="Line 60">
            <a:extLst>
              <a:ext uri="{FF2B5EF4-FFF2-40B4-BE49-F238E27FC236}">
                <a16:creationId xmlns:a16="http://schemas.microsoft.com/office/drawing/2014/main" id="{01B716E1-BC38-4F39-86D4-5904764A91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1143000"/>
            <a:ext cx="1066800" cy="3048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8" name="Line 61">
            <a:extLst>
              <a:ext uri="{FF2B5EF4-FFF2-40B4-BE49-F238E27FC236}">
                <a16:creationId xmlns:a16="http://schemas.microsoft.com/office/drawing/2014/main" id="{D2F12C3F-DE30-4ACA-BD12-5E1D38D1D4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1981200"/>
            <a:ext cx="68580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9" name="Rectangle 62">
            <a:extLst>
              <a:ext uri="{FF2B5EF4-FFF2-40B4-BE49-F238E27FC236}">
                <a16:creationId xmlns:a16="http://schemas.microsoft.com/office/drawing/2014/main" id="{47881689-8F92-4293-87B6-45E8907A0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2766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50" name="Rectangle 63">
            <a:extLst>
              <a:ext uri="{FF2B5EF4-FFF2-40B4-BE49-F238E27FC236}">
                <a16:creationId xmlns:a16="http://schemas.microsoft.com/office/drawing/2014/main" id="{3AAF268B-6858-4ADA-80ED-C34DBC35C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2766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51" name="Rectangle 64">
            <a:extLst>
              <a:ext uri="{FF2B5EF4-FFF2-40B4-BE49-F238E27FC236}">
                <a16:creationId xmlns:a16="http://schemas.microsoft.com/office/drawing/2014/main" id="{6854F1CB-4B96-47B9-8C2A-BA3CD399D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2766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52" name="Rectangle 65">
            <a:extLst>
              <a:ext uri="{FF2B5EF4-FFF2-40B4-BE49-F238E27FC236}">
                <a16:creationId xmlns:a16="http://schemas.microsoft.com/office/drawing/2014/main" id="{C63C470E-6F45-4173-809F-98ADB4D6C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2766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53" name="Rectangle 66">
            <a:extLst>
              <a:ext uri="{FF2B5EF4-FFF2-40B4-BE49-F238E27FC236}">
                <a16:creationId xmlns:a16="http://schemas.microsoft.com/office/drawing/2014/main" id="{54A4C180-6C04-4D97-A4D9-817DA276C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2766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54" name="Rectangle 67">
            <a:extLst>
              <a:ext uri="{FF2B5EF4-FFF2-40B4-BE49-F238E27FC236}">
                <a16:creationId xmlns:a16="http://schemas.microsoft.com/office/drawing/2014/main" id="{90E2D169-38C0-4520-87F7-F1F700AA5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2766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55" name="Rectangle 68">
            <a:extLst>
              <a:ext uri="{FF2B5EF4-FFF2-40B4-BE49-F238E27FC236}">
                <a16:creationId xmlns:a16="http://schemas.microsoft.com/office/drawing/2014/main" id="{0DA1013F-7165-4B04-8F6F-6CF869937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3622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56" name="Rectangle 69">
            <a:extLst>
              <a:ext uri="{FF2B5EF4-FFF2-40B4-BE49-F238E27FC236}">
                <a16:creationId xmlns:a16="http://schemas.microsoft.com/office/drawing/2014/main" id="{EE1A36DA-F7B7-4C28-A899-890B7E3B4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3622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57" name="Rectangle 70">
            <a:extLst>
              <a:ext uri="{FF2B5EF4-FFF2-40B4-BE49-F238E27FC236}">
                <a16:creationId xmlns:a16="http://schemas.microsoft.com/office/drawing/2014/main" id="{D43EE612-CE6D-46FB-8991-53217029F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910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58" name="Rectangle 71">
            <a:extLst>
              <a:ext uri="{FF2B5EF4-FFF2-40B4-BE49-F238E27FC236}">
                <a16:creationId xmlns:a16="http://schemas.microsoft.com/office/drawing/2014/main" id="{87B11D9A-43E1-453B-AD98-28805D293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1910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59" name="Rectangle 72">
            <a:extLst>
              <a:ext uri="{FF2B5EF4-FFF2-40B4-BE49-F238E27FC236}">
                <a16:creationId xmlns:a16="http://schemas.microsoft.com/office/drawing/2014/main" id="{6C45720F-9381-4E95-9BC3-BD28564C4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3622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60" name="Rectangle 73">
            <a:extLst>
              <a:ext uri="{FF2B5EF4-FFF2-40B4-BE49-F238E27FC236}">
                <a16:creationId xmlns:a16="http://schemas.microsoft.com/office/drawing/2014/main" id="{BF710896-DFE7-4DA1-908C-E6201D17B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3622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61" name="Rectangle 74">
            <a:extLst>
              <a:ext uri="{FF2B5EF4-FFF2-40B4-BE49-F238E27FC236}">
                <a16:creationId xmlns:a16="http://schemas.microsoft.com/office/drawing/2014/main" id="{B4B683FD-9ADA-4019-AC3A-8CFC60620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4478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62" name="Rectangle 75">
            <a:extLst>
              <a:ext uri="{FF2B5EF4-FFF2-40B4-BE49-F238E27FC236}">
                <a16:creationId xmlns:a16="http://schemas.microsoft.com/office/drawing/2014/main" id="{98078F38-21BC-48B0-BFD1-9EA1678CF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9501" y="14478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63" name="Rectangle 76">
            <a:extLst>
              <a:ext uri="{FF2B5EF4-FFF2-40B4-BE49-F238E27FC236}">
                <a16:creationId xmlns:a16="http://schemas.microsoft.com/office/drawing/2014/main" id="{66397423-7EFE-4762-926C-9A0798C22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96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64" name="Line 77">
            <a:extLst>
              <a:ext uri="{FF2B5EF4-FFF2-40B4-BE49-F238E27FC236}">
                <a16:creationId xmlns:a16="http://schemas.microsoft.com/office/drawing/2014/main" id="{B93C7518-6E5D-43B0-8B79-49B3EC6BC8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1143000"/>
            <a:ext cx="1066800" cy="3048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65" name="Text Box 78">
            <a:extLst>
              <a:ext uri="{FF2B5EF4-FFF2-40B4-BE49-F238E27FC236}">
                <a16:creationId xmlns:a16="http://schemas.microsoft.com/office/drawing/2014/main" id="{45FADF0D-6078-467B-8D03-39488194C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191000"/>
            <a:ext cx="985838" cy="5286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Fib(1)</a:t>
            </a:r>
          </a:p>
        </p:txBody>
      </p:sp>
      <p:sp>
        <p:nvSpPr>
          <p:cNvPr id="69666" name="Text Box 79">
            <a:extLst>
              <a:ext uri="{FF2B5EF4-FFF2-40B4-BE49-F238E27FC236}">
                <a16:creationId xmlns:a16="http://schemas.microsoft.com/office/drawing/2014/main" id="{17369B8E-A804-4D7C-80B1-2AC1C3C23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088" y="4191000"/>
            <a:ext cx="985837" cy="5286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Fib(0)</a:t>
            </a:r>
          </a:p>
        </p:txBody>
      </p:sp>
      <p:sp>
        <p:nvSpPr>
          <p:cNvPr id="69667" name="Text Box 80">
            <a:extLst>
              <a:ext uri="{FF2B5EF4-FFF2-40B4-BE49-F238E27FC236}">
                <a16:creationId xmlns:a16="http://schemas.microsoft.com/office/drawing/2014/main" id="{93D66548-F7B9-43AB-883B-488067477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8" y="3276600"/>
            <a:ext cx="985837" cy="5286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Fib(1)</a:t>
            </a:r>
          </a:p>
        </p:txBody>
      </p:sp>
      <p:sp>
        <p:nvSpPr>
          <p:cNvPr id="69668" name="Text Box 81">
            <a:extLst>
              <a:ext uri="{FF2B5EF4-FFF2-40B4-BE49-F238E27FC236}">
                <a16:creationId xmlns:a16="http://schemas.microsoft.com/office/drawing/2014/main" id="{02942385-51C4-42E0-BC01-44F684561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488" y="3276600"/>
            <a:ext cx="985837" cy="5286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Fib(2)</a:t>
            </a:r>
          </a:p>
        </p:txBody>
      </p:sp>
      <p:sp>
        <p:nvSpPr>
          <p:cNvPr id="69669" name="Text Box 82">
            <a:extLst>
              <a:ext uri="{FF2B5EF4-FFF2-40B4-BE49-F238E27FC236}">
                <a16:creationId xmlns:a16="http://schemas.microsoft.com/office/drawing/2014/main" id="{B193AEBF-126D-49D2-BBFE-2C068EC08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088" y="2362200"/>
            <a:ext cx="985837" cy="5286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Fib(3)</a:t>
            </a:r>
          </a:p>
        </p:txBody>
      </p:sp>
      <p:sp>
        <p:nvSpPr>
          <p:cNvPr id="69670" name="Text Box 83">
            <a:extLst>
              <a:ext uri="{FF2B5EF4-FFF2-40B4-BE49-F238E27FC236}">
                <a16:creationId xmlns:a16="http://schemas.microsoft.com/office/drawing/2014/main" id="{694B3C51-5FD4-47B9-8009-DA2449D67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6088" y="1462088"/>
            <a:ext cx="985837" cy="5286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Fib(4)</a:t>
            </a:r>
          </a:p>
        </p:txBody>
      </p:sp>
      <p:sp>
        <p:nvSpPr>
          <p:cNvPr id="69671" name="Text Box 84">
            <a:extLst>
              <a:ext uri="{FF2B5EF4-FFF2-40B4-BE49-F238E27FC236}">
                <a16:creationId xmlns:a16="http://schemas.microsoft.com/office/drawing/2014/main" id="{32302E98-F019-42FF-A44C-BC48E3144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4154" y="3276600"/>
            <a:ext cx="985838" cy="5286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Fib(1)</a:t>
            </a:r>
          </a:p>
        </p:txBody>
      </p:sp>
      <p:sp>
        <p:nvSpPr>
          <p:cNvPr id="69672" name="Text Box 85">
            <a:extLst>
              <a:ext uri="{FF2B5EF4-FFF2-40B4-BE49-F238E27FC236}">
                <a16:creationId xmlns:a16="http://schemas.microsoft.com/office/drawing/2014/main" id="{73959714-5669-4109-9C82-206A17061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488" y="3276600"/>
            <a:ext cx="985837" cy="5286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Fib(0)</a:t>
            </a:r>
          </a:p>
        </p:txBody>
      </p:sp>
      <p:sp>
        <p:nvSpPr>
          <p:cNvPr id="69673" name="Text Box 86">
            <a:extLst>
              <a:ext uri="{FF2B5EF4-FFF2-40B4-BE49-F238E27FC236}">
                <a16:creationId xmlns:a16="http://schemas.microsoft.com/office/drawing/2014/main" id="{E9068226-AB52-4A06-82BF-30E790421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2888" y="2362200"/>
            <a:ext cx="985837" cy="5286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Fib(2)</a:t>
            </a:r>
          </a:p>
        </p:txBody>
      </p:sp>
      <p:sp>
        <p:nvSpPr>
          <p:cNvPr id="69674" name="Text Box 87">
            <a:extLst>
              <a:ext uri="{FF2B5EF4-FFF2-40B4-BE49-F238E27FC236}">
                <a16:creationId xmlns:a16="http://schemas.microsoft.com/office/drawing/2014/main" id="{2B49EC3E-2477-42C4-9CED-AE544BA5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290888"/>
            <a:ext cx="985838" cy="5286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Fib(1)</a:t>
            </a:r>
          </a:p>
        </p:txBody>
      </p:sp>
      <p:sp>
        <p:nvSpPr>
          <p:cNvPr id="69675" name="Text Box 88">
            <a:extLst>
              <a:ext uri="{FF2B5EF4-FFF2-40B4-BE49-F238E27FC236}">
                <a16:creationId xmlns:a16="http://schemas.microsoft.com/office/drawing/2014/main" id="{6DB22487-A3E2-4045-8EF1-186F20944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3290888"/>
            <a:ext cx="985837" cy="5286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Fib(0)</a:t>
            </a:r>
          </a:p>
        </p:txBody>
      </p:sp>
      <p:sp>
        <p:nvSpPr>
          <p:cNvPr id="69676" name="Text Box 89">
            <a:extLst>
              <a:ext uri="{FF2B5EF4-FFF2-40B4-BE49-F238E27FC236}">
                <a16:creationId xmlns:a16="http://schemas.microsoft.com/office/drawing/2014/main" id="{130CD8FB-CE1C-47F9-8C3B-63D019401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6633" y="2376488"/>
            <a:ext cx="985837" cy="5286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Fib(1)</a:t>
            </a:r>
          </a:p>
        </p:txBody>
      </p:sp>
      <p:sp>
        <p:nvSpPr>
          <p:cNvPr id="69677" name="Text Box 90">
            <a:extLst>
              <a:ext uri="{FF2B5EF4-FFF2-40B4-BE49-F238E27FC236}">
                <a16:creationId xmlns:a16="http://schemas.microsoft.com/office/drawing/2014/main" id="{B7E2FDA5-1ACF-45C0-B9F4-57D82F38D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8888" y="2376488"/>
            <a:ext cx="985837" cy="5286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Fib(2)</a:t>
            </a:r>
          </a:p>
        </p:txBody>
      </p:sp>
      <p:sp>
        <p:nvSpPr>
          <p:cNvPr id="69678" name="Text Box 91">
            <a:extLst>
              <a:ext uri="{FF2B5EF4-FFF2-40B4-BE49-F238E27FC236}">
                <a16:creationId xmlns:a16="http://schemas.microsoft.com/office/drawing/2014/main" id="{C42E9168-1C09-41D5-8DF1-BDB61C81C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462088"/>
            <a:ext cx="985838" cy="5286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Fib(3)</a:t>
            </a:r>
          </a:p>
        </p:txBody>
      </p:sp>
      <p:sp>
        <p:nvSpPr>
          <p:cNvPr id="69679" name="Text Box 92">
            <a:extLst>
              <a:ext uri="{FF2B5EF4-FFF2-40B4-BE49-F238E27FC236}">
                <a16:creationId xmlns:a16="http://schemas.microsoft.com/office/drawing/2014/main" id="{C75E5918-68BD-4E83-99F7-7DC37B280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1088" y="609600"/>
            <a:ext cx="985837" cy="5286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Fib(5)</a:t>
            </a:r>
          </a:p>
        </p:txBody>
      </p:sp>
    </p:spTree>
  </p:cSld>
  <p:clrMapOvr>
    <a:masterClrMapping/>
  </p:clrMapOvr>
  <p:transition spd="med">
    <p:wip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572A8D35-B362-4CFA-86E9-326E1B2EAC52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1187450" y="404813"/>
            <a:ext cx="5776913" cy="731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z="4000" b="0">
                <a:solidFill>
                  <a:schemeClr val="tx2"/>
                </a:solidFill>
                <a:effectLst/>
                <a:ea typeface="华文新魏" panose="02010800040101010101" pitchFamily="2" charset="-122"/>
              </a:rPr>
              <a:t>单向递归用迭代法实现</a:t>
            </a:r>
            <a:endParaRPr lang="zh-CN" altLang="en-US" sz="4400">
              <a:solidFill>
                <a:schemeClr val="tx2"/>
              </a:solidFill>
              <a:effectLst/>
              <a:ea typeface="华文新魏" panose="02010800040101010101" pitchFamily="2" charset="-122"/>
            </a:endParaRP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70F716EF-973A-4A0D-BE66-7EE5746D669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62000" y="1371600"/>
            <a:ext cx="7772400" cy="4724400"/>
          </a:xfrm>
        </p:spPr>
        <p:txBody>
          <a:bodyPr/>
          <a:lstStyle/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CC3300"/>
              </a:buClr>
              <a:buFont typeface="Wingdings 2" panose="05020102010507070707" pitchFamily="18" charset="2"/>
              <a:buNone/>
            </a:pP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long</a:t>
            </a: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FibIter(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long</a:t>
            </a: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n) 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3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CC3300"/>
              </a:buClr>
              <a:buFont typeface="Wingdings 2" panose="05020102010507070707" pitchFamily="18" charset="2"/>
              <a:buNone/>
            </a:pP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     if</a:t>
            </a: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(n 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&lt;=</a:t>
            </a: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1) 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n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3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CC3300"/>
              </a:buClr>
              <a:buFont typeface="Wingdings 2" panose="05020102010507070707" pitchFamily="18" charset="2"/>
              <a:buNone/>
            </a:pP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long</a:t>
            </a: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twoback = 0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 oneback = 1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Current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CC3300"/>
              </a:buClr>
              <a:buFont typeface="Wingdings 2" panose="05020102010507070707" pitchFamily="18" charset="2"/>
              <a:buNone/>
            </a:pP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i = 2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i 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&lt;= </a:t>
            </a: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i++)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en-US" altLang="zh-CN" sz="3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CC3300"/>
              </a:buClr>
              <a:buFont typeface="Wingdings 2" panose="05020102010507070707" pitchFamily="18" charset="2"/>
              <a:buNone/>
            </a:pP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        Current = twoback + oneback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CC3300"/>
              </a:buClr>
              <a:buFont typeface="Wingdings 2" panose="05020102010507070707" pitchFamily="18" charset="2"/>
              <a:buNone/>
            </a:pP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        twoback = oneback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 oneback = Current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3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CC3300"/>
              </a:buClr>
              <a:buFont typeface="Wingdings 2" panose="05020102010507070707" pitchFamily="18" charset="2"/>
              <a:buNone/>
            </a:pP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3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CC3300"/>
              </a:buClr>
              <a:buFont typeface="Wingdings 2" panose="05020102010507070707" pitchFamily="18" charset="2"/>
              <a:buNone/>
            </a:pP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Current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3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CC3300"/>
              </a:buClr>
              <a:buFont typeface="Wingdings 2" panose="05020102010507070707" pitchFamily="18" charset="2"/>
              <a:buNone/>
            </a:pP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3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>
            <a:extLst>
              <a:ext uri="{FF2B5EF4-FFF2-40B4-BE49-F238E27FC236}">
                <a16:creationId xmlns:a16="http://schemas.microsoft.com/office/drawing/2014/main" id="{B78F87A8-E2FE-4093-B252-D9AAA459A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362200"/>
            <a:ext cx="7037388" cy="389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just" eaLnBrk="1" hangingPunct="1">
              <a:lnSpc>
                <a:spcPct val="105000"/>
              </a:lnSpc>
            </a:pPr>
            <a:r>
              <a:rPr kumimoji="1"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void</a:t>
            </a:r>
            <a:r>
              <a:rPr kumimoji="1" lang="en-US" altLang="zh-CN" sz="3400">
                <a:latin typeface="Times New Roman" panose="02020603050405020304" pitchFamily="18" charset="0"/>
                <a:ea typeface="宋体" panose="02010600030101010101" pitchFamily="2" charset="-122"/>
              </a:rPr>
              <a:t> recfunc(</a:t>
            </a:r>
            <a:r>
              <a:rPr kumimoji="1"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3400">
                <a:latin typeface="Times New Roman" panose="02020603050405020304" pitchFamily="18" charset="0"/>
                <a:ea typeface="宋体" panose="02010600030101010101" pitchFamily="2" charset="-122"/>
              </a:rPr>
              <a:t> A[ ]</a:t>
            </a:r>
            <a:r>
              <a:rPr kumimoji="1"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,  int</a:t>
            </a:r>
            <a:r>
              <a:rPr kumimoji="1" lang="en-US" altLang="zh-CN" sz="3400">
                <a:latin typeface="Times New Roman" panose="02020603050405020304" pitchFamily="18" charset="0"/>
                <a:ea typeface="宋体" panose="02010600030101010101" pitchFamily="2" charset="-122"/>
              </a:rPr>
              <a:t> n) </a:t>
            </a:r>
            <a:r>
              <a:rPr kumimoji="1"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     if </a:t>
            </a:r>
            <a:r>
              <a:rPr kumimoji="1" lang="en-US" altLang="zh-CN" sz="3400">
                <a:latin typeface="Times New Roman" panose="02020603050405020304" pitchFamily="18" charset="0"/>
                <a:ea typeface="宋体" panose="02010600030101010101" pitchFamily="2" charset="-122"/>
              </a:rPr>
              <a:t>(n </a:t>
            </a:r>
            <a:r>
              <a:rPr kumimoji="1"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&gt;=</a:t>
            </a:r>
            <a:r>
              <a:rPr kumimoji="1" lang="en-US" altLang="zh-CN" sz="3400">
                <a:latin typeface="Times New Roman" panose="02020603050405020304" pitchFamily="18" charset="0"/>
                <a:ea typeface="宋体" panose="02010600030101010101" pitchFamily="2" charset="-122"/>
              </a:rPr>
              <a:t> 0)</a:t>
            </a:r>
            <a:r>
              <a:rPr kumimoji="1"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kumimoji="1" lang="en-US" altLang="zh-CN" sz="3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sz="3400"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kumimoji="1"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kumimoji="1" lang="en-US" altLang="zh-CN" sz="34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&lt;&lt;</a:t>
            </a:r>
            <a:r>
              <a:rPr kumimoji="1" lang="en-US" altLang="zh-CN" sz="3400">
                <a:latin typeface="Times New Roman" panose="02020603050405020304" pitchFamily="18" charset="0"/>
                <a:ea typeface="宋体" panose="02010600030101010101" pitchFamily="2" charset="-122"/>
              </a:rPr>
              <a:t> A[n] </a:t>
            </a:r>
            <a:r>
              <a:rPr kumimoji="1"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&lt;&lt;</a:t>
            </a:r>
            <a:r>
              <a:rPr kumimoji="1" lang="en-US" altLang="zh-CN" sz="3400">
                <a:latin typeface="Times New Roman" panose="02020603050405020304" pitchFamily="18" charset="0"/>
                <a:ea typeface="宋体" panose="02010600030101010101" pitchFamily="2" charset="-122"/>
              </a:rPr>
              <a:t> “  ”</a:t>
            </a:r>
            <a:r>
              <a:rPr kumimoji="1"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3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sz="3400">
                <a:latin typeface="Times New Roman" panose="02020603050405020304" pitchFamily="18" charset="0"/>
                <a:ea typeface="宋体" panose="02010600030101010101" pitchFamily="2" charset="-122"/>
              </a:rPr>
              <a:t>          n</a:t>
            </a:r>
            <a:r>
              <a:rPr kumimoji="1" lang="en-US" altLang="zh-CN" sz="3400" i="1">
                <a:latin typeface="Courier New" panose="02070309020205020404" pitchFamily="49" charset="0"/>
                <a:ea typeface="楷体_GB2312" pitchFamily="49" charset="-122"/>
              </a:rPr>
              <a:t>--</a:t>
            </a:r>
            <a:r>
              <a:rPr kumimoji="1"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sz="3400">
                <a:latin typeface="Times New Roman" panose="02020603050405020304" pitchFamily="18" charset="0"/>
                <a:ea typeface="宋体" panose="02010600030101010101" pitchFamily="2" charset="-122"/>
              </a:rPr>
              <a:t>          recfunc(A</a:t>
            </a:r>
            <a:r>
              <a:rPr kumimoji="1"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sz="3400">
                <a:latin typeface="Times New Roman" panose="02020603050405020304" pitchFamily="18" charset="0"/>
                <a:ea typeface="宋体" panose="02010600030101010101" pitchFamily="2" charset="-122"/>
              </a:rPr>
              <a:t> n)</a:t>
            </a:r>
            <a:r>
              <a:rPr kumimoji="1"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A1551321-B395-420A-805A-C9627958E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524000"/>
            <a:ext cx="67056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32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25    36    72    18    99     49    54    63</a:t>
            </a:r>
            <a:r>
              <a:rPr kumimoji="1" lang="en-US" altLang="zh-CN" sz="320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4" name="Line 4">
            <a:extLst>
              <a:ext uri="{FF2B5EF4-FFF2-40B4-BE49-F238E27FC236}">
                <a16:creationId xmlns:a16="http://schemas.microsoft.com/office/drawing/2014/main" id="{0BB58FC2-F3B9-4F63-B581-47F81F6EB6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524000"/>
            <a:ext cx="0" cy="5334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5" name="Line 5">
            <a:extLst>
              <a:ext uri="{FF2B5EF4-FFF2-40B4-BE49-F238E27FC236}">
                <a16:creationId xmlns:a16="http://schemas.microsoft.com/office/drawing/2014/main" id="{21196516-BC64-4BAC-A2DE-4E6EA750E1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524000"/>
            <a:ext cx="0" cy="5334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6" name="Line 6">
            <a:extLst>
              <a:ext uri="{FF2B5EF4-FFF2-40B4-BE49-F238E27FC236}">
                <a16:creationId xmlns:a16="http://schemas.microsoft.com/office/drawing/2014/main" id="{9BF4FCD4-1BEE-4B24-9CEC-157BF0D607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524000"/>
            <a:ext cx="0" cy="5334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7" name="Line 7">
            <a:extLst>
              <a:ext uri="{FF2B5EF4-FFF2-40B4-BE49-F238E27FC236}">
                <a16:creationId xmlns:a16="http://schemas.microsoft.com/office/drawing/2014/main" id="{3F4D6359-D5B0-4F0B-9E3D-5E2EA5E1F7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524000"/>
            <a:ext cx="0" cy="5334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8" name="Line 8">
            <a:extLst>
              <a:ext uri="{FF2B5EF4-FFF2-40B4-BE49-F238E27FC236}">
                <a16:creationId xmlns:a16="http://schemas.microsoft.com/office/drawing/2014/main" id="{06BEE2D3-522E-4B3C-8566-E403AEEAB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524000"/>
            <a:ext cx="0" cy="5334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9" name="Line 9">
            <a:extLst>
              <a:ext uri="{FF2B5EF4-FFF2-40B4-BE49-F238E27FC236}">
                <a16:creationId xmlns:a16="http://schemas.microsoft.com/office/drawing/2014/main" id="{943B38C5-3488-40AB-A1A9-F67C51EAD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524000"/>
            <a:ext cx="0" cy="5334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0" name="Line 10">
            <a:extLst>
              <a:ext uri="{FF2B5EF4-FFF2-40B4-BE49-F238E27FC236}">
                <a16:creationId xmlns:a16="http://schemas.microsoft.com/office/drawing/2014/main" id="{E97176D0-8AE8-49E4-B7E9-F277703515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1524000"/>
            <a:ext cx="0" cy="5334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1" name="Rectangle 11">
            <a:extLst>
              <a:ext uri="{FF2B5EF4-FFF2-40B4-BE49-F238E27FC236}">
                <a16:creationId xmlns:a16="http://schemas.microsoft.com/office/drawing/2014/main" id="{4142D3E5-E758-4575-9427-53F2004E88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71550" y="549275"/>
            <a:ext cx="5456238" cy="738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0">
                <a:solidFill>
                  <a:schemeClr val="tx2"/>
                </a:solidFill>
                <a:effectLst/>
                <a:ea typeface="华文新魏" panose="02010800040101010101" pitchFamily="2" charset="-122"/>
              </a:rPr>
              <a:t>尾递归用迭代法实现</a:t>
            </a:r>
            <a:endParaRPr lang="zh-CN" altLang="en-US" sz="4000">
              <a:solidFill>
                <a:schemeClr val="tx2"/>
              </a:solidFill>
              <a:effectLst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>
            <a:extLst>
              <a:ext uri="{FF2B5EF4-FFF2-40B4-BE49-F238E27FC236}">
                <a16:creationId xmlns:a16="http://schemas.microsoft.com/office/drawing/2014/main" id="{B88EBCDD-DD07-49D4-BDD8-FC3EA29BA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930275"/>
            <a:ext cx="7543800" cy="408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3400" b="1" dirty="0">
                <a:latin typeface="Times New Roman" panose="02020603050405020304" pitchFamily="18" charset="0"/>
              </a:rPr>
              <a:t>void</a:t>
            </a:r>
            <a:r>
              <a:rPr kumimoji="1" lang="en-US" altLang="zh-CN" sz="3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3400" dirty="0" err="1">
                <a:latin typeface="Times New Roman" panose="02020603050405020304" pitchFamily="18" charset="0"/>
              </a:rPr>
              <a:t>recfunc</a:t>
            </a:r>
            <a:r>
              <a:rPr kumimoji="1" lang="en-US" altLang="zh-CN" sz="3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3400" b="1" dirty="0">
                <a:latin typeface="Times New Roman" panose="02020603050405020304" pitchFamily="18" charset="0"/>
              </a:rPr>
              <a:t>int</a:t>
            </a:r>
            <a:r>
              <a:rPr kumimoji="1" lang="en-US" altLang="zh-CN" sz="3400" dirty="0">
                <a:latin typeface="Times New Roman" panose="02020603050405020304" pitchFamily="18" charset="0"/>
              </a:rPr>
              <a:t> A[ ]</a:t>
            </a:r>
            <a:r>
              <a:rPr kumimoji="1" lang="en-US" altLang="zh-CN" sz="3400" b="1" dirty="0">
                <a:latin typeface="Times New Roman" panose="02020603050405020304" pitchFamily="18" charset="0"/>
              </a:rPr>
              <a:t>, int</a:t>
            </a:r>
            <a:r>
              <a:rPr kumimoji="1" lang="en-US" altLang="zh-CN" sz="3400" dirty="0">
                <a:latin typeface="Times New Roman" panose="02020603050405020304" pitchFamily="18" charset="0"/>
              </a:rPr>
              <a:t> n) </a:t>
            </a:r>
            <a:r>
              <a:rPr kumimoji="1" lang="en-US" altLang="zh-CN" sz="3400" b="1" dirty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4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消除了尾递归的非递归函数</a:t>
            </a:r>
            <a:endParaRPr kumimoji="1" lang="zh-CN" altLang="en-US" sz="34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3400" dirty="0">
                <a:latin typeface="Times New Roman" panose="02020603050405020304" pitchFamily="18" charset="0"/>
              </a:rPr>
              <a:t>    </a:t>
            </a:r>
            <a:r>
              <a:rPr kumimoji="1" lang="en-US" altLang="zh-CN" sz="3400" b="1" dirty="0">
                <a:latin typeface="Times New Roman" panose="02020603050405020304" pitchFamily="18" charset="0"/>
              </a:rPr>
              <a:t>while</a:t>
            </a:r>
            <a:r>
              <a:rPr kumimoji="1" lang="en-US" altLang="zh-CN" sz="3400" dirty="0">
                <a:latin typeface="Times New Roman" panose="02020603050405020304" pitchFamily="18" charset="0"/>
              </a:rPr>
              <a:t> (n </a:t>
            </a:r>
            <a:r>
              <a:rPr kumimoji="1" lang="en-US" altLang="zh-CN" sz="3400" b="1" dirty="0">
                <a:latin typeface="Times New Roman" panose="02020603050405020304" pitchFamily="18" charset="0"/>
              </a:rPr>
              <a:t>&gt;=</a:t>
            </a:r>
            <a:r>
              <a:rPr kumimoji="1" lang="en-US" altLang="zh-CN" sz="3400" dirty="0">
                <a:latin typeface="Times New Roman" panose="02020603050405020304" pitchFamily="18" charset="0"/>
              </a:rPr>
              <a:t> 0) </a:t>
            </a:r>
            <a:r>
              <a:rPr kumimoji="1" lang="en-US" altLang="zh-CN" sz="3400" b="1" dirty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400" b="1" dirty="0">
                <a:latin typeface="Times New Roman" panose="02020603050405020304" pitchFamily="18" charset="0"/>
              </a:rPr>
              <a:t>         </a:t>
            </a:r>
            <a:r>
              <a:rPr kumimoji="1" lang="en-US" altLang="zh-CN" sz="3400" b="1" dirty="0" err="1">
                <a:latin typeface="Times New Roman" panose="02020603050405020304" pitchFamily="18" charset="0"/>
              </a:rPr>
              <a:t>cout</a:t>
            </a:r>
            <a:r>
              <a:rPr kumimoji="1" lang="en-US" altLang="zh-CN" sz="3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3400" b="1" dirty="0">
                <a:latin typeface="Times New Roman" panose="02020603050405020304" pitchFamily="18" charset="0"/>
              </a:rPr>
              <a:t>&lt;&lt;</a:t>
            </a:r>
            <a:r>
              <a:rPr kumimoji="1" lang="en-US" altLang="zh-CN" sz="3400" dirty="0">
                <a:latin typeface="Times New Roman" panose="02020603050405020304" pitchFamily="18" charset="0"/>
              </a:rPr>
              <a:t> "value    " </a:t>
            </a:r>
            <a:r>
              <a:rPr kumimoji="1" lang="en-US" altLang="zh-CN" sz="3400" b="1" dirty="0">
                <a:latin typeface="Times New Roman" panose="02020603050405020304" pitchFamily="18" charset="0"/>
              </a:rPr>
              <a:t>&lt;&lt;</a:t>
            </a:r>
            <a:r>
              <a:rPr kumimoji="1" lang="en-US" altLang="zh-CN" sz="3400" dirty="0">
                <a:latin typeface="Times New Roman" panose="02020603050405020304" pitchFamily="18" charset="0"/>
              </a:rPr>
              <a:t> A[n] </a:t>
            </a:r>
            <a:r>
              <a:rPr kumimoji="1" lang="en-US" altLang="zh-CN" sz="3400" b="1" dirty="0">
                <a:latin typeface="Times New Roman" panose="02020603050405020304" pitchFamily="18" charset="0"/>
              </a:rPr>
              <a:t>&lt;&lt; </a:t>
            </a:r>
            <a:r>
              <a:rPr kumimoji="1" lang="en-US" altLang="zh-CN" sz="3400" b="1" dirty="0" err="1">
                <a:latin typeface="Times New Roman" panose="02020603050405020304" pitchFamily="18" charset="0"/>
              </a:rPr>
              <a:t>endl</a:t>
            </a:r>
            <a:r>
              <a:rPr kumimoji="1" lang="en-US" altLang="zh-CN" sz="3400" b="1" dirty="0">
                <a:latin typeface="Times New Roman" panose="02020603050405020304" pitchFamily="18" charset="0"/>
              </a:rPr>
              <a:t>;</a:t>
            </a:r>
            <a:endParaRPr kumimoji="1" lang="en-US" altLang="zh-CN" sz="3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400" dirty="0">
                <a:latin typeface="Times New Roman" panose="02020603050405020304" pitchFamily="18" charset="0"/>
              </a:rPr>
              <a:t>         n</a:t>
            </a:r>
            <a:r>
              <a:rPr kumimoji="1" lang="en-US" altLang="zh-CN" sz="3400" i="1" dirty="0">
                <a:latin typeface="Courier New" panose="02070309020205020404" pitchFamily="49" charset="0"/>
              </a:rPr>
              <a:t>--</a:t>
            </a:r>
            <a:r>
              <a:rPr kumimoji="1" lang="en-US" altLang="zh-CN" sz="3400" b="1" dirty="0">
                <a:latin typeface="Times New Roman" panose="02020603050405020304" pitchFamily="18" charset="0"/>
              </a:rPr>
              <a:t>;</a:t>
            </a:r>
            <a:endParaRPr kumimoji="1" lang="en-US" altLang="zh-CN" sz="3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400" dirty="0">
                <a:latin typeface="Times New Roman" panose="02020603050405020304" pitchFamily="18" charset="0"/>
              </a:rPr>
              <a:t>    </a:t>
            </a:r>
            <a:r>
              <a:rPr kumimoji="1" lang="en-US" altLang="zh-CN" sz="3400" b="1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400" b="1" dirty="0">
                <a:latin typeface="Times New Roman" panose="02020603050405020304" pitchFamily="18" charset="0"/>
              </a:rPr>
              <a:t>}</a:t>
            </a:r>
            <a:r>
              <a:rPr kumimoji="1" lang="en-US" altLang="zh-CN" sz="3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</a:p>
        </p:txBody>
      </p:sp>
    </p:spTree>
  </p:cSld>
  <p:clrMapOvr>
    <a:masterClrMapping/>
  </p:clrMapOvr>
  <p:transition spd="med">
    <p:wip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2329A90-6E82-4C97-9BF5-DDBFB5D7AE2E}"/>
              </a:ext>
            </a:extLst>
          </p:cNvPr>
          <p:cNvSpPr/>
          <p:nvPr/>
        </p:nvSpPr>
        <p:spPr>
          <a:xfrm>
            <a:off x="755650" y="474663"/>
            <a:ext cx="4514850" cy="522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b="1" dirty="0">
                <a:latin typeface="+mj-ea"/>
                <a:ea typeface="+mj-ea"/>
              </a:rPr>
              <a:t>斐波那契数列的几种解法  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D210B2-41FE-465C-BF02-2EC3848EFD23}"/>
              </a:ext>
            </a:extLst>
          </p:cNvPr>
          <p:cNvSpPr/>
          <p:nvPr/>
        </p:nvSpPr>
        <p:spPr>
          <a:xfrm>
            <a:off x="660400" y="1042988"/>
            <a:ext cx="7342188" cy="37004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递归法:</a:t>
            </a:r>
            <a:r>
              <a:rPr kumimoji="1"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32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latinLnBrk="1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zh-CN" altLang="en-US" sz="1800" b="1" dirty="0">
                <a:solidFill>
                  <a:srgbClr val="C00000"/>
                </a:solidFill>
              </a:rPr>
              <a:t>（算法略）</a:t>
            </a:r>
            <a:endParaRPr lang="zh-CN" altLang="zh-CN" sz="1800" b="1" dirty="0">
              <a:solidFill>
                <a:srgbClr val="C00000"/>
              </a:solidFill>
            </a:endParaRPr>
          </a:p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defRPr/>
            </a:pPr>
            <a:r>
              <a:rPr kumimoji="1"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kumimoji="1" lang="en-US" altLang="zh-CN" sz="32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defRPr/>
            </a:pPr>
            <a:endParaRPr kumimoji="1" lang="en-US" altLang="zh-CN" sz="32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defRPr/>
            </a:pPr>
            <a:endParaRPr kumimoji="1" lang="en-US" altLang="zh-CN" sz="32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buFont typeface="Wingdings" pitchFamily="2" charset="2"/>
              <a:buChar char="n"/>
              <a:defRPr/>
            </a:pPr>
            <a:endParaRPr kumimoji="1" lang="en-US" altLang="zh-CN" sz="3200" b="1" i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buFont typeface="Wingdings" pitchFamily="2" charset="2"/>
              <a:buChar char="n"/>
              <a:defRPr/>
            </a:pPr>
            <a:endParaRPr kumimoji="1" lang="zh-CN" altLang="en-US" sz="32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buFont typeface="Wingdings" pitchFamily="2" charset="2"/>
              <a:buChar char="n"/>
              <a:defRPr/>
            </a:pPr>
            <a:endParaRPr lang="zh-CN" altLang="en-US" sz="3200" dirty="0"/>
          </a:p>
        </p:txBody>
      </p:sp>
      <p:sp>
        <p:nvSpPr>
          <p:cNvPr id="73732" name="Text Box 15">
            <a:extLst>
              <a:ext uri="{FF2B5EF4-FFF2-40B4-BE49-F238E27FC236}">
                <a16:creationId xmlns:a16="http://schemas.microsoft.com/office/drawing/2014/main" id="{2E9D52CB-83AC-4162-86D5-D0F9EE788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75" y="5732463"/>
            <a:ext cx="75374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</a:rPr>
              <a:t>调用次数</a:t>
            </a:r>
            <a:r>
              <a:rPr kumimoji="1" lang="zh-CN" altLang="en-US" sz="3200" b="1" i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NumCall(k) = 2</a:t>
            </a:r>
            <a:r>
              <a:rPr kumimoji="1"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Fib(k</a:t>
            </a:r>
            <a:r>
              <a:rPr kumimoji="1"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3" name="Line 49">
            <a:extLst>
              <a:ext uri="{FF2B5EF4-FFF2-40B4-BE49-F238E27FC236}">
                <a16:creationId xmlns:a16="http://schemas.microsoft.com/office/drawing/2014/main" id="{43676D25-6A8F-4922-8F7F-0D0C4F84AC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603750"/>
            <a:ext cx="341313" cy="277813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4" name="Line 50">
            <a:extLst>
              <a:ext uri="{FF2B5EF4-FFF2-40B4-BE49-F238E27FC236}">
                <a16:creationId xmlns:a16="http://schemas.microsoft.com/office/drawing/2014/main" id="{16C447C1-DC1F-4550-B27F-17F40466D7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4603750"/>
            <a:ext cx="341313" cy="277813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5" name="Line 51">
            <a:extLst>
              <a:ext uri="{FF2B5EF4-FFF2-40B4-BE49-F238E27FC236}">
                <a16:creationId xmlns:a16="http://schemas.microsoft.com/office/drawing/2014/main" id="{02B3E7E5-14EA-4709-8409-C99F8454BB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689350"/>
            <a:ext cx="341313" cy="277813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6" name="Line 52">
            <a:extLst>
              <a:ext uri="{FF2B5EF4-FFF2-40B4-BE49-F238E27FC236}">
                <a16:creationId xmlns:a16="http://schemas.microsoft.com/office/drawing/2014/main" id="{86DCBE80-6021-43D7-A7D6-B51F31BAC8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3689350"/>
            <a:ext cx="341313" cy="277813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7" name="Line 53">
            <a:extLst>
              <a:ext uri="{FF2B5EF4-FFF2-40B4-BE49-F238E27FC236}">
                <a16:creationId xmlns:a16="http://schemas.microsoft.com/office/drawing/2014/main" id="{BC1F9B17-1F37-4574-AC8A-C5A15F462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689350"/>
            <a:ext cx="341313" cy="277813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8" name="Line 54">
            <a:extLst>
              <a:ext uri="{FF2B5EF4-FFF2-40B4-BE49-F238E27FC236}">
                <a16:creationId xmlns:a16="http://schemas.microsoft.com/office/drawing/2014/main" id="{6FBC3EBA-3CCE-4B81-A225-B2EBE76867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3689350"/>
            <a:ext cx="341313" cy="277813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9" name="Line 55">
            <a:extLst>
              <a:ext uri="{FF2B5EF4-FFF2-40B4-BE49-F238E27FC236}">
                <a16:creationId xmlns:a16="http://schemas.microsoft.com/office/drawing/2014/main" id="{6210F771-85A8-4F57-9484-9CB8D051C0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689350"/>
            <a:ext cx="341313" cy="277813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0" name="Line 56">
            <a:extLst>
              <a:ext uri="{FF2B5EF4-FFF2-40B4-BE49-F238E27FC236}">
                <a16:creationId xmlns:a16="http://schemas.microsoft.com/office/drawing/2014/main" id="{1F5AEBF1-C8C2-45D8-95BA-A457A6A94A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3689350"/>
            <a:ext cx="341313" cy="277813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1" name="Line 57">
            <a:extLst>
              <a:ext uri="{FF2B5EF4-FFF2-40B4-BE49-F238E27FC236}">
                <a16:creationId xmlns:a16="http://schemas.microsoft.com/office/drawing/2014/main" id="{DAA5F4F4-8BBF-42D0-9AF4-521E47A7AC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774950"/>
            <a:ext cx="341313" cy="277813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2" name="Line 58">
            <a:extLst>
              <a:ext uri="{FF2B5EF4-FFF2-40B4-BE49-F238E27FC236}">
                <a16:creationId xmlns:a16="http://schemas.microsoft.com/office/drawing/2014/main" id="{1FB37EAB-2B48-4430-81F2-1C1787F453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2774950"/>
            <a:ext cx="341313" cy="277813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3" name="Line 59">
            <a:extLst>
              <a:ext uri="{FF2B5EF4-FFF2-40B4-BE49-F238E27FC236}">
                <a16:creationId xmlns:a16="http://schemas.microsoft.com/office/drawing/2014/main" id="{3FC0EE2D-1419-4CD4-976C-45BF3E2EDE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774950"/>
            <a:ext cx="477838" cy="277813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4" name="Line 60">
            <a:extLst>
              <a:ext uri="{FF2B5EF4-FFF2-40B4-BE49-F238E27FC236}">
                <a16:creationId xmlns:a16="http://schemas.microsoft.com/office/drawing/2014/main" id="{20713C26-D744-45E0-84D9-66AB8CFC64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1936750"/>
            <a:ext cx="954088" cy="22225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5" name="Line 61">
            <a:extLst>
              <a:ext uri="{FF2B5EF4-FFF2-40B4-BE49-F238E27FC236}">
                <a16:creationId xmlns:a16="http://schemas.microsoft.com/office/drawing/2014/main" id="{E2D179B8-FA35-41AF-9D25-91DA3204C9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2774950"/>
            <a:ext cx="612775" cy="277813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6" name="Rectangle 62">
            <a:extLst>
              <a:ext uri="{FF2B5EF4-FFF2-40B4-BE49-F238E27FC236}">
                <a16:creationId xmlns:a16="http://schemas.microsoft.com/office/drawing/2014/main" id="{C9ADF65C-9047-4D4E-8F84-2E81CF17C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056063"/>
            <a:ext cx="885825" cy="388937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1800"/>
          </a:p>
        </p:txBody>
      </p:sp>
      <p:sp>
        <p:nvSpPr>
          <p:cNvPr id="73747" name="Rectangle 63">
            <a:extLst>
              <a:ext uri="{FF2B5EF4-FFF2-40B4-BE49-F238E27FC236}">
                <a16:creationId xmlns:a16="http://schemas.microsoft.com/office/drawing/2014/main" id="{0E1C7A9C-9958-4422-A6C1-20D485444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070350"/>
            <a:ext cx="885825" cy="38893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1800"/>
          </a:p>
        </p:txBody>
      </p:sp>
      <p:sp>
        <p:nvSpPr>
          <p:cNvPr id="73748" name="Rectangle 64">
            <a:extLst>
              <a:ext uri="{FF2B5EF4-FFF2-40B4-BE49-F238E27FC236}">
                <a16:creationId xmlns:a16="http://schemas.microsoft.com/office/drawing/2014/main" id="{35563917-378F-4CFF-A8C9-F3CA63FFD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358" y="4065095"/>
            <a:ext cx="885825" cy="38893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1800"/>
          </a:p>
        </p:txBody>
      </p:sp>
      <p:sp>
        <p:nvSpPr>
          <p:cNvPr id="73749" name="Rectangle 65">
            <a:extLst>
              <a:ext uri="{FF2B5EF4-FFF2-40B4-BE49-F238E27FC236}">
                <a16:creationId xmlns:a16="http://schemas.microsoft.com/office/drawing/2014/main" id="{33B75EAB-618C-4FED-99F5-FD0BEF76F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070350"/>
            <a:ext cx="885825" cy="38893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1800"/>
          </a:p>
        </p:txBody>
      </p:sp>
      <p:sp>
        <p:nvSpPr>
          <p:cNvPr id="73750" name="Rectangle 66">
            <a:extLst>
              <a:ext uri="{FF2B5EF4-FFF2-40B4-BE49-F238E27FC236}">
                <a16:creationId xmlns:a16="http://schemas.microsoft.com/office/drawing/2014/main" id="{1468AC5F-D697-4EB6-AFC4-2D4F9B73F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70350"/>
            <a:ext cx="885825" cy="38893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1800"/>
          </a:p>
        </p:txBody>
      </p:sp>
      <p:sp>
        <p:nvSpPr>
          <p:cNvPr id="73751" name="Rectangle 67">
            <a:extLst>
              <a:ext uri="{FF2B5EF4-FFF2-40B4-BE49-F238E27FC236}">
                <a16:creationId xmlns:a16="http://schemas.microsoft.com/office/drawing/2014/main" id="{08C1BF1C-9012-47C3-9563-EC80DEFCB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070350"/>
            <a:ext cx="885825" cy="38893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1800"/>
          </a:p>
        </p:txBody>
      </p:sp>
      <p:sp>
        <p:nvSpPr>
          <p:cNvPr id="73752" name="Rectangle 68">
            <a:extLst>
              <a:ext uri="{FF2B5EF4-FFF2-40B4-BE49-F238E27FC236}">
                <a16:creationId xmlns:a16="http://schemas.microsoft.com/office/drawing/2014/main" id="{4AD1C3A4-95A5-4E58-844B-DAC05E6C4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155950"/>
            <a:ext cx="885825" cy="38893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1800"/>
          </a:p>
        </p:txBody>
      </p:sp>
      <p:sp>
        <p:nvSpPr>
          <p:cNvPr id="73753" name="Rectangle 69">
            <a:extLst>
              <a:ext uri="{FF2B5EF4-FFF2-40B4-BE49-F238E27FC236}">
                <a16:creationId xmlns:a16="http://schemas.microsoft.com/office/drawing/2014/main" id="{317DDF5C-59F6-4D23-A30F-EFC704AB9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155950"/>
            <a:ext cx="885825" cy="38893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1800"/>
          </a:p>
        </p:txBody>
      </p:sp>
      <p:sp>
        <p:nvSpPr>
          <p:cNvPr id="73754" name="Rectangle 70">
            <a:extLst>
              <a:ext uri="{FF2B5EF4-FFF2-40B4-BE49-F238E27FC236}">
                <a16:creationId xmlns:a16="http://schemas.microsoft.com/office/drawing/2014/main" id="{56C47306-9877-4F99-9AC6-9D8AFB163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984750"/>
            <a:ext cx="885825" cy="38893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1800"/>
          </a:p>
        </p:txBody>
      </p:sp>
      <p:sp>
        <p:nvSpPr>
          <p:cNvPr id="73755" name="Rectangle 71">
            <a:extLst>
              <a:ext uri="{FF2B5EF4-FFF2-40B4-BE49-F238E27FC236}">
                <a16:creationId xmlns:a16="http://schemas.microsoft.com/office/drawing/2014/main" id="{F57C48FF-4899-4963-A9AB-019E49EE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970463"/>
            <a:ext cx="885825" cy="388937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1800"/>
          </a:p>
        </p:txBody>
      </p:sp>
      <p:sp>
        <p:nvSpPr>
          <p:cNvPr id="73756" name="Rectangle 72">
            <a:extLst>
              <a:ext uri="{FF2B5EF4-FFF2-40B4-BE49-F238E27FC236}">
                <a16:creationId xmlns:a16="http://schemas.microsoft.com/office/drawing/2014/main" id="{A9B5BA2C-9768-4306-BA7A-25EC05225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155950"/>
            <a:ext cx="885825" cy="38893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1800"/>
          </a:p>
        </p:txBody>
      </p:sp>
      <p:sp>
        <p:nvSpPr>
          <p:cNvPr id="73757" name="Rectangle 73">
            <a:extLst>
              <a:ext uri="{FF2B5EF4-FFF2-40B4-BE49-F238E27FC236}">
                <a16:creationId xmlns:a16="http://schemas.microsoft.com/office/drawing/2014/main" id="{56EFC387-687F-42C6-9962-4897C53F5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155950"/>
            <a:ext cx="885825" cy="38893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1800"/>
          </a:p>
        </p:txBody>
      </p:sp>
      <p:sp>
        <p:nvSpPr>
          <p:cNvPr id="73758" name="Rectangle 74">
            <a:extLst>
              <a:ext uri="{FF2B5EF4-FFF2-40B4-BE49-F238E27FC236}">
                <a16:creationId xmlns:a16="http://schemas.microsoft.com/office/drawing/2014/main" id="{4E583D9F-808D-4918-804A-555FF3F5A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241550"/>
            <a:ext cx="885825" cy="38893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1800"/>
          </a:p>
        </p:txBody>
      </p:sp>
      <p:sp>
        <p:nvSpPr>
          <p:cNvPr id="73759" name="Rectangle 75">
            <a:extLst>
              <a:ext uri="{FF2B5EF4-FFF2-40B4-BE49-F238E27FC236}">
                <a16:creationId xmlns:a16="http://schemas.microsoft.com/office/drawing/2014/main" id="{249EF799-A8C4-416C-AE10-885E8CF00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263" y="2241550"/>
            <a:ext cx="885825" cy="38893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1800"/>
          </a:p>
        </p:txBody>
      </p:sp>
      <p:sp>
        <p:nvSpPr>
          <p:cNvPr id="73760" name="Rectangle 76">
            <a:extLst>
              <a:ext uri="{FF2B5EF4-FFF2-40B4-BE49-F238E27FC236}">
                <a16:creationId xmlns:a16="http://schemas.microsoft.com/office/drawing/2014/main" id="{ECE6B177-9269-4B94-9084-96F2EEDD7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403350"/>
            <a:ext cx="885825" cy="38893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1800"/>
          </a:p>
        </p:txBody>
      </p:sp>
      <p:sp>
        <p:nvSpPr>
          <p:cNvPr id="73761" name="Line 77">
            <a:extLst>
              <a:ext uri="{FF2B5EF4-FFF2-40B4-BE49-F238E27FC236}">
                <a16:creationId xmlns:a16="http://schemas.microsoft.com/office/drawing/2014/main" id="{745300AA-0A1C-4146-863C-CEB2F3F6A3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1936750"/>
            <a:ext cx="954088" cy="22225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62" name="Text Box 78">
            <a:extLst>
              <a:ext uri="{FF2B5EF4-FFF2-40B4-BE49-F238E27FC236}">
                <a16:creationId xmlns:a16="http://schemas.microsoft.com/office/drawing/2014/main" id="{94518783-EA9E-4520-B5AD-1E65A958B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" y="4999038"/>
            <a:ext cx="882650" cy="36988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1800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Fib(1)</a:t>
            </a:r>
          </a:p>
        </p:txBody>
      </p:sp>
      <p:sp>
        <p:nvSpPr>
          <p:cNvPr id="73763" name="Text Box 79">
            <a:extLst>
              <a:ext uri="{FF2B5EF4-FFF2-40B4-BE49-F238E27FC236}">
                <a16:creationId xmlns:a16="http://schemas.microsoft.com/office/drawing/2014/main" id="{C18BAAE7-8B0A-47D8-93DF-D6DCB552E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088" y="4984750"/>
            <a:ext cx="881062" cy="3683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1800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Fib(0)</a:t>
            </a:r>
          </a:p>
        </p:txBody>
      </p:sp>
      <p:sp>
        <p:nvSpPr>
          <p:cNvPr id="73764" name="Text Box 80">
            <a:extLst>
              <a:ext uri="{FF2B5EF4-FFF2-40B4-BE49-F238E27FC236}">
                <a16:creationId xmlns:a16="http://schemas.microsoft.com/office/drawing/2014/main" id="{82F7FC40-CD6A-4F42-B93D-A1F16D286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8" y="4084638"/>
            <a:ext cx="881062" cy="36988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1800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Fib(1)</a:t>
            </a:r>
          </a:p>
        </p:txBody>
      </p:sp>
      <p:sp>
        <p:nvSpPr>
          <p:cNvPr id="73765" name="Text Box 81">
            <a:extLst>
              <a:ext uri="{FF2B5EF4-FFF2-40B4-BE49-F238E27FC236}">
                <a16:creationId xmlns:a16="http://schemas.microsoft.com/office/drawing/2014/main" id="{BB32FBD6-FA24-4D1D-B6F0-983AF3BE9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488" y="4070350"/>
            <a:ext cx="881062" cy="3683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1800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Fib(2)</a:t>
            </a:r>
          </a:p>
        </p:txBody>
      </p:sp>
      <p:sp>
        <p:nvSpPr>
          <p:cNvPr id="73766" name="Text Box 82">
            <a:extLst>
              <a:ext uri="{FF2B5EF4-FFF2-40B4-BE49-F238E27FC236}">
                <a16:creationId xmlns:a16="http://schemas.microsoft.com/office/drawing/2014/main" id="{D7A09EBC-E72F-49CF-9FEA-1AB732621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088" y="3170238"/>
            <a:ext cx="881062" cy="36988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1800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Fib(3)</a:t>
            </a:r>
          </a:p>
        </p:txBody>
      </p:sp>
      <p:sp>
        <p:nvSpPr>
          <p:cNvPr id="73767" name="Text Box 83">
            <a:extLst>
              <a:ext uri="{FF2B5EF4-FFF2-40B4-BE49-F238E27FC236}">
                <a16:creationId xmlns:a16="http://schemas.microsoft.com/office/drawing/2014/main" id="{D9DC890B-D4AC-490F-A509-D2612B46B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6088" y="2255838"/>
            <a:ext cx="881062" cy="3683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1800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Fib(4)</a:t>
            </a:r>
          </a:p>
        </p:txBody>
      </p:sp>
      <p:sp>
        <p:nvSpPr>
          <p:cNvPr id="73768" name="Text Box 84">
            <a:extLst>
              <a:ext uri="{FF2B5EF4-FFF2-40B4-BE49-F238E27FC236}">
                <a16:creationId xmlns:a16="http://schemas.microsoft.com/office/drawing/2014/main" id="{5A4C0BF9-4F15-4957-8556-2A2087A81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2188" y="4078288"/>
            <a:ext cx="881062" cy="36988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1800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Fib(1)</a:t>
            </a:r>
          </a:p>
        </p:txBody>
      </p:sp>
      <p:sp>
        <p:nvSpPr>
          <p:cNvPr id="73769" name="Text Box 85">
            <a:extLst>
              <a:ext uri="{FF2B5EF4-FFF2-40B4-BE49-F238E27FC236}">
                <a16:creationId xmlns:a16="http://schemas.microsoft.com/office/drawing/2014/main" id="{81AD1D9A-FA29-4A3D-81C5-4F797AB55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488" y="4078288"/>
            <a:ext cx="881062" cy="36988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1800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Fib(0)</a:t>
            </a:r>
          </a:p>
        </p:txBody>
      </p:sp>
      <p:sp>
        <p:nvSpPr>
          <p:cNvPr id="73770" name="Text Box 86">
            <a:extLst>
              <a:ext uri="{FF2B5EF4-FFF2-40B4-BE49-F238E27FC236}">
                <a16:creationId xmlns:a16="http://schemas.microsoft.com/office/drawing/2014/main" id="{5AFFCA54-52F7-4610-B380-B7F631892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2888" y="3170238"/>
            <a:ext cx="881062" cy="36988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1800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Fib(2)</a:t>
            </a:r>
          </a:p>
        </p:txBody>
      </p:sp>
      <p:sp>
        <p:nvSpPr>
          <p:cNvPr id="73771" name="Text Box 87">
            <a:extLst>
              <a:ext uri="{FF2B5EF4-FFF2-40B4-BE49-F238E27FC236}">
                <a16:creationId xmlns:a16="http://schemas.microsoft.com/office/drawing/2014/main" id="{D1F59DE9-044A-4AA0-8C5B-F0BE7E499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084638"/>
            <a:ext cx="881063" cy="3683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1800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Fib(1)</a:t>
            </a:r>
          </a:p>
        </p:txBody>
      </p:sp>
      <p:sp>
        <p:nvSpPr>
          <p:cNvPr id="73772" name="Text Box 88">
            <a:extLst>
              <a:ext uri="{FF2B5EF4-FFF2-40B4-BE49-F238E27FC236}">
                <a16:creationId xmlns:a16="http://schemas.microsoft.com/office/drawing/2014/main" id="{9A1EEB42-D0BB-47D8-9679-962282751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4084638"/>
            <a:ext cx="881062" cy="3683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1800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Fib(0)</a:t>
            </a:r>
          </a:p>
        </p:txBody>
      </p:sp>
      <p:sp>
        <p:nvSpPr>
          <p:cNvPr id="73773" name="Text Box 89">
            <a:extLst>
              <a:ext uri="{FF2B5EF4-FFF2-40B4-BE49-F238E27FC236}">
                <a16:creationId xmlns:a16="http://schemas.microsoft.com/office/drawing/2014/main" id="{60B4C290-DED5-4959-AB7E-C7407F8D4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1888" y="3170238"/>
            <a:ext cx="881062" cy="3683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1800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Fib(1)</a:t>
            </a:r>
          </a:p>
        </p:txBody>
      </p:sp>
      <p:sp>
        <p:nvSpPr>
          <p:cNvPr id="73774" name="Text Box 90">
            <a:extLst>
              <a:ext uri="{FF2B5EF4-FFF2-40B4-BE49-F238E27FC236}">
                <a16:creationId xmlns:a16="http://schemas.microsoft.com/office/drawing/2014/main" id="{09895ECF-8C9F-4350-886C-7AE98BC01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8888" y="3170238"/>
            <a:ext cx="881062" cy="3683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1800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Fib(2)</a:t>
            </a:r>
          </a:p>
        </p:txBody>
      </p:sp>
      <p:sp>
        <p:nvSpPr>
          <p:cNvPr id="73775" name="Text Box 91">
            <a:extLst>
              <a:ext uri="{FF2B5EF4-FFF2-40B4-BE49-F238E27FC236}">
                <a16:creationId xmlns:a16="http://schemas.microsoft.com/office/drawing/2014/main" id="{A90C24D7-E832-4504-B709-CC7794C86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255838"/>
            <a:ext cx="881063" cy="3683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1800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Fib(3)</a:t>
            </a:r>
          </a:p>
        </p:txBody>
      </p:sp>
      <p:sp>
        <p:nvSpPr>
          <p:cNvPr id="73776" name="Text Box 92">
            <a:extLst>
              <a:ext uri="{FF2B5EF4-FFF2-40B4-BE49-F238E27FC236}">
                <a16:creationId xmlns:a16="http://schemas.microsoft.com/office/drawing/2014/main" id="{7EFA4E28-6070-46B5-A0A3-1482DADD9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1088" y="1414463"/>
            <a:ext cx="881062" cy="3683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1800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Fib(5)</a:t>
            </a:r>
          </a:p>
        </p:txBody>
      </p:sp>
    </p:spTree>
  </p:cSld>
  <p:clrMapOvr>
    <a:masterClrMapping/>
  </p:clrMapOvr>
  <p:transition spd="med">
    <p:wip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3E1824E-E57B-4F76-BACC-BDDE611F0394}"/>
              </a:ext>
            </a:extLst>
          </p:cNvPr>
          <p:cNvSpPr/>
          <p:nvPr/>
        </p:nvSpPr>
        <p:spPr>
          <a:xfrm>
            <a:off x="468313" y="620713"/>
            <a:ext cx="7342187" cy="8921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迭代法:</a:t>
            </a:r>
            <a:r>
              <a:rPr kumimoji="1"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32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latinLnBrk="1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altLang="zh-CN" sz="1800" b="1" dirty="0">
              <a:latin typeface="Arial Black" pitchFamily="34" charset="0"/>
            </a:endParaRPr>
          </a:p>
        </p:txBody>
      </p:sp>
      <p:sp>
        <p:nvSpPr>
          <p:cNvPr id="74755" name="矩形 1">
            <a:extLst>
              <a:ext uri="{FF2B5EF4-FFF2-40B4-BE49-F238E27FC236}">
                <a16:creationId xmlns:a16="http://schemas.microsoft.com/office/drawing/2014/main" id="{3BB01516-3B39-440F-B23F-3E685DB76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503363"/>
            <a:ext cx="8532812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latinLnBrk="1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可以</a:t>
            </a:r>
            <a:r>
              <a:rPr lang="zh-CN" altLang="zh-CN">
                <a:latin typeface="Arial" panose="020B0604020202020204" pitchFamily="34" charset="0"/>
                <a:cs typeface="Arial" panose="020B0604020202020204" pitchFamily="34" charset="0"/>
              </a:rPr>
              <a:t>将数列写成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如下形式</a:t>
            </a:r>
            <a:r>
              <a:rPr lang="zh-CN" altLang="zh-CN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pt-BR" altLang="zh-CN">
                <a:latin typeface="Arial" panose="020B0604020202020204" pitchFamily="34" charset="0"/>
                <a:cs typeface="Arial" panose="020B0604020202020204" pitchFamily="34" charset="0"/>
              </a:rPr>
              <a:t>Fibonacci[0] = 0</a:t>
            </a:r>
            <a:r>
              <a:rPr lang="zh-CN" altLang="zh-CN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pt-BR" altLang="zh-CN">
                <a:latin typeface="Arial" panose="020B0604020202020204" pitchFamily="34" charset="0"/>
                <a:cs typeface="Arial" panose="020B0604020202020204" pitchFamily="34" charset="0"/>
              </a:rPr>
              <a:t>Fibonacci[1] = 1</a:t>
            </a:r>
            <a:endParaRPr lang="zh-CN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>
              <a:spcBef>
                <a:spcPct val="20000"/>
              </a:spcBef>
              <a:buClr>
                <a:schemeClr val="tx1"/>
              </a:buClr>
              <a:buSzPct val="100000"/>
            </a:pPr>
            <a:endParaRPr lang="pt-BR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当</a:t>
            </a:r>
            <a:r>
              <a:rPr lang="pt-BR" altLang="zh-CN">
                <a:latin typeface="Arial" panose="020B0604020202020204" pitchFamily="34" charset="0"/>
                <a:cs typeface="Arial" panose="020B0604020202020204" pitchFamily="34" charset="0"/>
              </a:rPr>
              <a:t>(n &gt;= 2)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时，有</a:t>
            </a:r>
            <a:endParaRPr lang="zh-CN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pt-BR" altLang="zh-CN">
                <a:latin typeface="Arial" panose="020B0604020202020204" pitchFamily="34" charset="0"/>
                <a:cs typeface="Arial" panose="020B0604020202020204" pitchFamily="34" charset="0"/>
              </a:rPr>
              <a:t>Fibonacci[n] = Fibonacci[n-1] + Fibonacci[n-2]</a:t>
            </a:r>
            <a:endParaRPr lang="zh-CN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http://images.cnblogs.com/cnblogs_com/ccbb/2.jpg">
            <a:extLst>
              <a:ext uri="{FF2B5EF4-FFF2-40B4-BE49-F238E27FC236}">
                <a16:creationId xmlns:a16="http://schemas.microsoft.com/office/drawing/2014/main" id="{BC116310-3572-4CF0-823A-87F683123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825625"/>
            <a:ext cx="64468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79" name="Picture 1" descr="http://images.cnblogs.com/cnblogs_com/ccbb/3.jpg">
            <a:extLst>
              <a:ext uri="{FF2B5EF4-FFF2-40B4-BE49-F238E27FC236}">
                <a16:creationId xmlns:a16="http://schemas.microsoft.com/office/drawing/2014/main" id="{F3D9E7CB-1396-426C-A448-E7F7E9922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836988"/>
            <a:ext cx="692150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0" name="Rectangle 3">
            <a:extLst>
              <a:ext uri="{FF2B5EF4-FFF2-40B4-BE49-F238E27FC236}">
                <a16:creationId xmlns:a16="http://schemas.microsoft.com/office/drawing/2014/main" id="{2348F525-4C58-4EBD-A4B7-E5146B3A9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11288"/>
            <a:ext cx="41449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23" tIns="44517" rIns="90623" bIns="44517" anchor="ctr">
            <a:spAutoFit/>
          </a:bodyPr>
          <a:lstStyle>
            <a:lvl1pPr indent="2667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zh-CN" altLang="pt-BR" sz="2400">
                <a:solidFill>
                  <a:srgbClr val="800000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将</a:t>
            </a:r>
            <a:r>
              <a:rPr lang="zh-CN" altLang="en-US" sz="2400">
                <a:solidFill>
                  <a:srgbClr val="800000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数列</a:t>
            </a:r>
            <a:r>
              <a:rPr lang="zh-CN" altLang="pt-BR" sz="2400">
                <a:solidFill>
                  <a:srgbClr val="800000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写成矩阵乘法形式：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75781" name="Rectangle 4">
            <a:extLst>
              <a:ext uri="{FF2B5EF4-FFF2-40B4-BE49-F238E27FC236}">
                <a16:creationId xmlns:a16="http://schemas.microsoft.com/office/drawing/2014/main" id="{CDE99F6D-7DDD-4D4D-B3F6-2A953E734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8" y="3114675"/>
            <a:ext cx="414496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623" tIns="44517" rIns="90623" bIns="44517" anchor="ctr">
            <a:spAutoFit/>
          </a:bodyPr>
          <a:lstStyle>
            <a:lvl1pPr indent="2667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zh-CN" altLang="en-US" sz="2400">
                <a:solidFill>
                  <a:srgbClr val="800000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将右边连续的展开就得到：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75782" name="Rectangle 5">
            <a:extLst>
              <a:ext uri="{FF2B5EF4-FFF2-40B4-BE49-F238E27FC236}">
                <a16:creationId xmlns:a16="http://schemas.microsoft.com/office/drawing/2014/main" id="{D49C8E2B-F0CA-4454-BC93-CE0E296A9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78013"/>
            <a:ext cx="9144000" cy="0"/>
          </a:xfrm>
          <a:prstGeom prst="rect">
            <a:avLst/>
          </a:prstGeom>
          <a:solidFill>
            <a:srgbClr val="FEFE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23" tIns="44517" rIns="90623" bIns="44517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zh-CN"/>
          </a:p>
        </p:txBody>
      </p:sp>
      <p:sp>
        <p:nvSpPr>
          <p:cNvPr id="75783" name="Rectangle 2">
            <a:extLst>
              <a:ext uri="{FF2B5EF4-FFF2-40B4-BE49-F238E27FC236}">
                <a16:creationId xmlns:a16="http://schemas.microsoft.com/office/drawing/2014/main" id="{E6CECC1D-BA29-4607-B73C-744D49A07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" y="5106988"/>
            <a:ext cx="404336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23" tIns="44517" rIns="90623" bIns="44517" anchor="ctr">
            <a:spAutoFit/>
          </a:bodyPr>
          <a:lstStyle>
            <a:lvl1pPr indent="2667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zh-CN" altLang="en-US">
                <a:solidFill>
                  <a:srgbClr val="800000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可以用</a:t>
            </a:r>
            <a:r>
              <a:rPr lang="zh-CN" altLang="pt-BR">
                <a:solidFill>
                  <a:srgbClr val="800000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二分法来</a:t>
            </a:r>
            <a:r>
              <a:rPr lang="zh-CN" altLang="en-US">
                <a:solidFill>
                  <a:srgbClr val="800000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计算：</a:t>
            </a:r>
            <a:endParaRPr lang="zh-CN" altLang="en-US"/>
          </a:p>
        </p:txBody>
      </p:sp>
      <p:pic>
        <p:nvPicPr>
          <p:cNvPr id="75784" name="Picture 1" descr="http://images.cnblogs.com/cnblogs_com/ccbb/4.jpg">
            <a:extLst>
              <a:ext uri="{FF2B5EF4-FFF2-40B4-BE49-F238E27FC236}">
                <a16:creationId xmlns:a16="http://schemas.microsoft.com/office/drawing/2014/main" id="{5781A657-1D16-4E22-945D-5E115E210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63" y="5229225"/>
            <a:ext cx="1520825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5E3D6AF4-A229-4615-A722-2D224A0EDCA4}"/>
              </a:ext>
            </a:extLst>
          </p:cNvPr>
          <p:cNvSpPr/>
          <p:nvPr/>
        </p:nvSpPr>
        <p:spPr>
          <a:xfrm>
            <a:off x="684213" y="620713"/>
            <a:ext cx="2808287" cy="5016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buFont typeface="Wingdings" pitchFamily="2" charset="2"/>
              <a:buChar char="n"/>
              <a:defRPr/>
            </a:pPr>
            <a:r>
              <a:rPr lang="en-US" altLang="zh-CN" b="1" dirty="0"/>
              <a:t> </a:t>
            </a:r>
            <a:r>
              <a:rPr lang="zh-CN" altLang="zh-CN" b="1" dirty="0"/>
              <a:t>矩阵乘法：</a:t>
            </a:r>
            <a:endParaRPr kumimoji="1" lang="en-US" altLang="zh-CN" b="1" i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026">
            <a:extLst>
              <a:ext uri="{FF2B5EF4-FFF2-40B4-BE49-F238E27FC236}">
                <a16:creationId xmlns:a16="http://schemas.microsoft.com/office/drawing/2014/main" id="{3645B3D5-FD3B-4777-8E47-E91282AE5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6575" y="58674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</a:p>
        </p:txBody>
      </p:sp>
      <p:sp>
        <p:nvSpPr>
          <p:cNvPr id="13315" name="Rectangle 1027">
            <a:extLst>
              <a:ext uri="{FF2B5EF4-FFF2-40B4-BE49-F238E27FC236}">
                <a16:creationId xmlns:a16="http://schemas.microsoft.com/office/drawing/2014/main" id="{A4655E39-C154-4C77-B0F0-094B6AB5C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762000"/>
            <a:ext cx="990600" cy="19050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  <a:contourClr>
              <a:srgbClr val="969696"/>
            </a:contourClr>
          </a:sp3d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>
              <a:solidFill>
                <a:srgbClr val="92D050"/>
              </a:solidFill>
            </a:endParaRPr>
          </a:p>
        </p:txBody>
      </p:sp>
      <p:sp>
        <p:nvSpPr>
          <p:cNvPr id="13316" name="Line 1028">
            <a:extLst>
              <a:ext uri="{FF2B5EF4-FFF2-40B4-BE49-F238E27FC236}">
                <a16:creationId xmlns:a16="http://schemas.microsoft.com/office/drawing/2014/main" id="{6CB02D4D-0201-4D92-B442-9579B358D7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28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Line 1029">
            <a:extLst>
              <a:ext uri="{FF2B5EF4-FFF2-40B4-BE49-F238E27FC236}">
                <a16:creationId xmlns:a16="http://schemas.microsoft.com/office/drawing/2014/main" id="{4684AD95-4A84-48B4-BD02-80D01B5F20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133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" name="Line 1030">
            <a:extLst>
              <a:ext uri="{FF2B5EF4-FFF2-40B4-BE49-F238E27FC236}">
                <a16:creationId xmlns:a16="http://schemas.microsoft.com/office/drawing/2014/main" id="{5B62500A-2D96-4E71-A89C-88A2B9FF00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143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" name="Line 1031">
            <a:extLst>
              <a:ext uri="{FF2B5EF4-FFF2-40B4-BE49-F238E27FC236}">
                <a16:creationId xmlns:a16="http://schemas.microsoft.com/office/drawing/2014/main" id="{FD7D6AF9-8B5B-4744-BC5E-1DA215AFB5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990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Line 1032">
            <a:extLst>
              <a:ext uri="{FF2B5EF4-FFF2-40B4-BE49-F238E27FC236}">
                <a16:creationId xmlns:a16="http://schemas.microsoft.com/office/drawing/2014/main" id="{6F21925C-E7E0-432E-B0D6-771BA6A3D9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524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1" name="Line 1033">
            <a:extLst>
              <a:ext uri="{FF2B5EF4-FFF2-40B4-BE49-F238E27FC236}">
                <a16:creationId xmlns:a16="http://schemas.microsoft.com/office/drawing/2014/main" id="{3D21FFE4-A315-4CE6-9825-D17752F356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371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2" name="Line 1034">
            <a:extLst>
              <a:ext uri="{FF2B5EF4-FFF2-40B4-BE49-F238E27FC236}">
                <a16:creationId xmlns:a16="http://schemas.microsoft.com/office/drawing/2014/main" id="{21CA234C-0026-4587-B222-863124AC40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905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3" name="Line 1035">
            <a:extLst>
              <a:ext uri="{FF2B5EF4-FFF2-40B4-BE49-F238E27FC236}">
                <a16:creationId xmlns:a16="http://schemas.microsoft.com/office/drawing/2014/main" id="{10503A9B-ECF9-4819-87BF-3C3EA27EFE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752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4" name="Text Box 1036">
            <a:extLst>
              <a:ext uri="{FF2B5EF4-FFF2-40B4-BE49-F238E27FC236}">
                <a16:creationId xmlns:a16="http://schemas.microsoft.com/office/drawing/2014/main" id="{3FF85877-C547-4B3D-B110-FA456A9D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2505075"/>
            <a:ext cx="679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5" name="Line 1037">
            <a:extLst>
              <a:ext uri="{FF2B5EF4-FFF2-40B4-BE49-F238E27FC236}">
                <a16:creationId xmlns:a16="http://schemas.microsoft.com/office/drawing/2014/main" id="{C9F20673-D21D-4651-B6C5-EEAECBE85A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81940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6" name="Text Box 1038">
            <a:extLst>
              <a:ext uri="{FF2B5EF4-FFF2-40B4-BE49-F238E27FC236}">
                <a16:creationId xmlns:a16="http://schemas.microsoft.com/office/drawing/2014/main" id="{866A8734-EB16-4F36-95C5-88057BF6B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6050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空栈</a:t>
            </a: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7" name="Text Box 1039">
            <a:extLst>
              <a:ext uri="{FF2B5EF4-FFF2-40B4-BE49-F238E27FC236}">
                <a16:creationId xmlns:a16="http://schemas.microsoft.com/office/drawing/2014/main" id="{BE5FBE2E-4279-4729-BAD5-8554ADAED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2147888"/>
            <a:ext cx="679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8" name="Line 1040">
            <a:extLst>
              <a:ext uri="{FF2B5EF4-FFF2-40B4-BE49-F238E27FC236}">
                <a16:creationId xmlns:a16="http://schemas.microsoft.com/office/drawing/2014/main" id="{58E3F407-15A5-4FDB-B532-C7A4527C7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462213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9" name="Rectangle 1041">
            <a:extLst>
              <a:ext uri="{FF2B5EF4-FFF2-40B4-BE49-F238E27FC236}">
                <a16:creationId xmlns:a16="http://schemas.microsoft.com/office/drawing/2014/main" id="{A830ECFB-D4E1-4EF9-B40F-794094535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762000"/>
            <a:ext cx="990600" cy="19050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  <a:contourClr>
              <a:srgbClr val="969696"/>
            </a:contourClr>
          </a:sp3d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13330" name="Line 1042">
            <a:extLst>
              <a:ext uri="{FF2B5EF4-FFF2-40B4-BE49-F238E27FC236}">
                <a16:creationId xmlns:a16="http://schemas.microsoft.com/office/drawing/2014/main" id="{1BEB32A7-1367-4932-BDA5-F5D60F913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28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1" name="Line 1043">
            <a:extLst>
              <a:ext uri="{FF2B5EF4-FFF2-40B4-BE49-F238E27FC236}">
                <a16:creationId xmlns:a16="http://schemas.microsoft.com/office/drawing/2014/main" id="{50D86E47-CFF6-4B11-8CB1-5BCC80F327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2133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2" name="Line 1044">
            <a:extLst>
              <a:ext uri="{FF2B5EF4-FFF2-40B4-BE49-F238E27FC236}">
                <a16:creationId xmlns:a16="http://schemas.microsoft.com/office/drawing/2014/main" id="{A52E6EE7-18F8-4C68-923E-DFADB37EEE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143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3" name="Line 1045">
            <a:extLst>
              <a:ext uri="{FF2B5EF4-FFF2-40B4-BE49-F238E27FC236}">
                <a16:creationId xmlns:a16="http://schemas.microsoft.com/office/drawing/2014/main" id="{237172BF-1ACC-4E53-8B5A-7467F943CD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990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4" name="Line 1046">
            <a:extLst>
              <a:ext uri="{FF2B5EF4-FFF2-40B4-BE49-F238E27FC236}">
                <a16:creationId xmlns:a16="http://schemas.microsoft.com/office/drawing/2014/main" id="{905DABD4-C700-4E6D-8FD2-F1654056BA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524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5" name="Line 1047">
            <a:extLst>
              <a:ext uri="{FF2B5EF4-FFF2-40B4-BE49-F238E27FC236}">
                <a16:creationId xmlns:a16="http://schemas.microsoft.com/office/drawing/2014/main" id="{AF88A9F6-C007-4747-B682-9DFC3ACD3F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1371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6" name="Line 1048">
            <a:extLst>
              <a:ext uri="{FF2B5EF4-FFF2-40B4-BE49-F238E27FC236}">
                <a16:creationId xmlns:a16="http://schemas.microsoft.com/office/drawing/2014/main" id="{21D62BFF-41C3-446D-929D-61E193D8A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905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7" name="Line 1049">
            <a:extLst>
              <a:ext uri="{FF2B5EF4-FFF2-40B4-BE49-F238E27FC236}">
                <a16:creationId xmlns:a16="http://schemas.microsoft.com/office/drawing/2014/main" id="{B5646D66-BE4D-4F0B-9343-FB02287811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1752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8" name="Text Box 1050">
            <a:extLst>
              <a:ext uri="{FF2B5EF4-FFF2-40B4-BE49-F238E27FC236}">
                <a16:creationId xmlns:a16="http://schemas.microsoft.com/office/drawing/2014/main" id="{4377C2CB-DFDE-4A4E-9500-FFAD6E757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843088"/>
            <a:ext cx="679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39" name="Line 1051">
            <a:extLst>
              <a:ext uri="{FF2B5EF4-FFF2-40B4-BE49-F238E27FC236}">
                <a16:creationId xmlns:a16="http://schemas.microsoft.com/office/drawing/2014/main" id="{59637882-139F-4E5A-98E1-01D7E884F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13360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0" name="Rectangle 1052">
            <a:extLst>
              <a:ext uri="{FF2B5EF4-FFF2-40B4-BE49-F238E27FC236}">
                <a16:creationId xmlns:a16="http://schemas.microsoft.com/office/drawing/2014/main" id="{E0F17081-4A29-4966-9D47-C97A5DC28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762000"/>
            <a:ext cx="990600" cy="19050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  <a:contourClr>
              <a:srgbClr val="969696"/>
            </a:contourClr>
          </a:sp3d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13341" name="Line 1053">
            <a:extLst>
              <a:ext uri="{FF2B5EF4-FFF2-40B4-BE49-F238E27FC236}">
                <a16:creationId xmlns:a16="http://schemas.microsoft.com/office/drawing/2014/main" id="{0643F279-6371-4E1C-B4E7-DCD0F24838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28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2" name="Line 1054">
            <a:extLst>
              <a:ext uri="{FF2B5EF4-FFF2-40B4-BE49-F238E27FC236}">
                <a16:creationId xmlns:a16="http://schemas.microsoft.com/office/drawing/2014/main" id="{DAD97B94-DC9A-49E5-906B-CE9A043880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7600" y="2133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3" name="Line 1055">
            <a:extLst>
              <a:ext uri="{FF2B5EF4-FFF2-40B4-BE49-F238E27FC236}">
                <a16:creationId xmlns:a16="http://schemas.microsoft.com/office/drawing/2014/main" id="{F6D504FA-33F1-4DDB-A881-817D9E50A4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1143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4" name="Line 1056">
            <a:extLst>
              <a:ext uri="{FF2B5EF4-FFF2-40B4-BE49-F238E27FC236}">
                <a16:creationId xmlns:a16="http://schemas.microsoft.com/office/drawing/2014/main" id="{841E43C9-6F86-40BF-9E9B-B9113D7C65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7600" y="990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5" name="Line 1057">
            <a:extLst>
              <a:ext uri="{FF2B5EF4-FFF2-40B4-BE49-F238E27FC236}">
                <a16:creationId xmlns:a16="http://schemas.microsoft.com/office/drawing/2014/main" id="{35F10863-690F-478A-9198-EA961D856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1524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6" name="Line 1058">
            <a:extLst>
              <a:ext uri="{FF2B5EF4-FFF2-40B4-BE49-F238E27FC236}">
                <a16:creationId xmlns:a16="http://schemas.microsoft.com/office/drawing/2014/main" id="{53C29E39-9DC2-49C4-9F38-60041FFA52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7600" y="1371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7" name="Line 1059">
            <a:extLst>
              <a:ext uri="{FF2B5EF4-FFF2-40B4-BE49-F238E27FC236}">
                <a16:creationId xmlns:a16="http://schemas.microsoft.com/office/drawing/2014/main" id="{2992D20C-BC35-4F69-B26A-ADF10CDA2C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1905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8" name="Line 1060">
            <a:extLst>
              <a:ext uri="{FF2B5EF4-FFF2-40B4-BE49-F238E27FC236}">
                <a16:creationId xmlns:a16="http://schemas.microsoft.com/office/drawing/2014/main" id="{8449927F-2164-4CF7-ADA8-58342DE4F2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7600" y="1752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9" name="Text Box 1061">
            <a:extLst>
              <a:ext uri="{FF2B5EF4-FFF2-40B4-BE49-F238E27FC236}">
                <a16:creationId xmlns:a16="http://schemas.microsoft.com/office/drawing/2014/main" id="{0969A144-1799-49C6-B444-4B0876771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3505200"/>
            <a:ext cx="679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50" name="Line 1062">
            <a:extLst>
              <a:ext uri="{FF2B5EF4-FFF2-40B4-BE49-F238E27FC236}">
                <a16:creationId xmlns:a16="http://schemas.microsoft.com/office/drawing/2014/main" id="{C127E6AE-3A81-458C-8E7B-E7B034DDE0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819525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1" name="Rectangle 1063">
            <a:extLst>
              <a:ext uri="{FF2B5EF4-FFF2-40B4-BE49-F238E27FC236}">
                <a16:creationId xmlns:a16="http://schemas.microsoft.com/office/drawing/2014/main" id="{4E88AEC5-EFEF-416A-9959-7F17E0BC9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657600"/>
            <a:ext cx="990600" cy="19050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  <a:contourClr>
              <a:srgbClr val="969696"/>
            </a:contourClr>
          </a:sp3d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13352" name="Line 1064">
            <a:extLst>
              <a:ext uri="{FF2B5EF4-FFF2-40B4-BE49-F238E27FC236}">
                <a16:creationId xmlns:a16="http://schemas.microsoft.com/office/drawing/2014/main" id="{E9617801-8CE5-46F1-8441-1D8DFF248B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3" name="Line 1065">
            <a:extLst>
              <a:ext uri="{FF2B5EF4-FFF2-40B4-BE49-F238E27FC236}">
                <a16:creationId xmlns:a16="http://schemas.microsoft.com/office/drawing/2014/main" id="{7D28AF45-C273-41C4-92B8-9CCC4A2451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5029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4" name="Line 1066">
            <a:extLst>
              <a:ext uri="{FF2B5EF4-FFF2-40B4-BE49-F238E27FC236}">
                <a16:creationId xmlns:a16="http://schemas.microsoft.com/office/drawing/2014/main" id="{8C95F20D-6722-4639-9FC7-B3F53B8145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038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5" name="Line 1067">
            <a:extLst>
              <a:ext uri="{FF2B5EF4-FFF2-40B4-BE49-F238E27FC236}">
                <a16:creationId xmlns:a16="http://schemas.microsoft.com/office/drawing/2014/main" id="{A339C1DE-CF75-478C-A87B-9E8B325F7D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3886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6" name="Line 1068">
            <a:extLst>
              <a:ext uri="{FF2B5EF4-FFF2-40B4-BE49-F238E27FC236}">
                <a16:creationId xmlns:a16="http://schemas.microsoft.com/office/drawing/2014/main" id="{FC75A52D-43D6-47E1-8663-072E570DCA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419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7" name="Line 1069">
            <a:extLst>
              <a:ext uri="{FF2B5EF4-FFF2-40B4-BE49-F238E27FC236}">
                <a16:creationId xmlns:a16="http://schemas.microsoft.com/office/drawing/2014/main" id="{84EB2438-C975-4498-ABA5-C895BBFD66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4267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8" name="Line 1070">
            <a:extLst>
              <a:ext uri="{FF2B5EF4-FFF2-40B4-BE49-F238E27FC236}">
                <a16:creationId xmlns:a16="http://schemas.microsoft.com/office/drawing/2014/main" id="{09F70B50-BE3D-4F66-8329-FA889E223F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800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9" name="Line 1071">
            <a:extLst>
              <a:ext uri="{FF2B5EF4-FFF2-40B4-BE49-F238E27FC236}">
                <a16:creationId xmlns:a16="http://schemas.microsoft.com/office/drawing/2014/main" id="{24363CD5-22DF-483B-8139-50F1BA191F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4648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0" name="Text Box 1072">
            <a:extLst>
              <a:ext uri="{FF2B5EF4-FFF2-40B4-BE49-F238E27FC236}">
                <a16:creationId xmlns:a16="http://schemas.microsoft.com/office/drawing/2014/main" id="{821E6494-8BAC-483F-BEAC-A31098905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3505200"/>
            <a:ext cx="679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61" name="Line 1073">
            <a:extLst>
              <a:ext uri="{FF2B5EF4-FFF2-40B4-BE49-F238E27FC236}">
                <a16:creationId xmlns:a16="http://schemas.microsoft.com/office/drawing/2014/main" id="{CF764381-98DF-446C-AD7B-960C6D4E40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819525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2" name="Rectangle 1074">
            <a:extLst>
              <a:ext uri="{FF2B5EF4-FFF2-40B4-BE49-F238E27FC236}">
                <a16:creationId xmlns:a16="http://schemas.microsoft.com/office/drawing/2014/main" id="{C1C133AF-1871-46BD-8F59-431D7965C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657600"/>
            <a:ext cx="990600" cy="19050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  <a:contourClr>
              <a:srgbClr val="969696"/>
            </a:contourClr>
          </a:sp3d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13363" name="Line 1075">
            <a:extLst>
              <a:ext uri="{FF2B5EF4-FFF2-40B4-BE49-F238E27FC236}">
                <a16:creationId xmlns:a16="http://schemas.microsoft.com/office/drawing/2014/main" id="{894275F3-C72E-44BF-B261-AF4DB9AAA4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4" name="Line 1076">
            <a:extLst>
              <a:ext uri="{FF2B5EF4-FFF2-40B4-BE49-F238E27FC236}">
                <a16:creationId xmlns:a16="http://schemas.microsoft.com/office/drawing/2014/main" id="{1FFCFE61-D453-48B1-A0BC-240CEE6D4F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5029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5" name="Line 1077">
            <a:extLst>
              <a:ext uri="{FF2B5EF4-FFF2-40B4-BE49-F238E27FC236}">
                <a16:creationId xmlns:a16="http://schemas.microsoft.com/office/drawing/2014/main" id="{8A17414C-52BF-476A-A678-941A51719B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038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6" name="Line 1078">
            <a:extLst>
              <a:ext uri="{FF2B5EF4-FFF2-40B4-BE49-F238E27FC236}">
                <a16:creationId xmlns:a16="http://schemas.microsoft.com/office/drawing/2014/main" id="{3E9B54CE-41D1-4D31-9B2D-C552FD8CFF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886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7" name="Line 1079">
            <a:extLst>
              <a:ext uri="{FF2B5EF4-FFF2-40B4-BE49-F238E27FC236}">
                <a16:creationId xmlns:a16="http://schemas.microsoft.com/office/drawing/2014/main" id="{E09ACF7B-F375-4CAE-8827-C3A65090DB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419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8" name="Line 1080">
            <a:extLst>
              <a:ext uri="{FF2B5EF4-FFF2-40B4-BE49-F238E27FC236}">
                <a16:creationId xmlns:a16="http://schemas.microsoft.com/office/drawing/2014/main" id="{E4D9D542-964A-4D23-9BA1-74DA0B15BB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4267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9" name="Line 1081">
            <a:extLst>
              <a:ext uri="{FF2B5EF4-FFF2-40B4-BE49-F238E27FC236}">
                <a16:creationId xmlns:a16="http://schemas.microsoft.com/office/drawing/2014/main" id="{A4C46DCA-7427-44DB-8B73-B693543E0A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800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70" name="Line 1082">
            <a:extLst>
              <a:ext uri="{FF2B5EF4-FFF2-40B4-BE49-F238E27FC236}">
                <a16:creationId xmlns:a16="http://schemas.microsoft.com/office/drawing/2014/main" id="{39F3ECFB-4383-4075-8B3C-EA997207FF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4648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71" name="Text Box 1094">
            <a:extLst>
              <a:ext uri="{FF2B5EF4-FFF2-40B4-BE49-F238E27FC236}">
                <a16:creationId xmlns:a16="http://schemas.microsoft.com/office/drawing/2014/main" id="{E8BACB51-A91B-43DD-BF2F-6E0B00DF2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667000"/>
            <a:ext cx="1162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 </a:t>
            </a: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进栈</a:t>
            </a: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72" name="Text Box 1095">
            <a:extLst>
              <a:ext uri="{FF2B5EF4-FFF2-40B4-BE49-F238E27FC236}">
                <a16:creationId xmlns:a16="http://schemas.microsoft.com/office/drawing/2014/main" id="{91A7D46C-E449-47A6-B2C6-BAD2E1675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950" y="2681288"/>
            <a:ext cx="1162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b </a:t>
            </a: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进栈</a:t>
            </a: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73" name="Text Box 1096">
            <a:extLst>
              <a:ext uri="{FF2B5EF4-FFF2-40B4-BE49-F238E27FC236}">
                <a16:creationId xmlns:a16="http://schemas.microsoft.com/office/drawing/2014/main" id="{FD1C3276-A77C-4945-B0CC-AFC7F26DE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450" y="21478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74" name="Text Box 1097">
            <a:extLst>
              <a:ext uri="{FF2B5EF4-FFF2-40B4-BE49-F238E27FC236}">
                <a16:creationId xmlns:a16="http://schemas.microsoft.com/office/drawing/2014/main" id="{CEFEBAB6-7BF4-4D44-BE9A-8A615C046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850" y="21478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75" name="Text Box 1098">
            <a:extLst>
              <a:ext uri="{FF2B5EF4-FFF2-40B4-BE49-F238E27FC236}">
                <a16:creationId xmlns:a16="http://schemas.microsoft.com/office/drawing/2014/main" id="{4444FAD8-7BDF-4B41-BAAF-5B27E0395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850" y="18430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76" name="Text Box 1099">
            <a:extLst>
              <a:ext uri="{FF2B5EF4-FFF2-40B4-BE49-F238E27FC236}">
                <a16:creationId xmlns:a16="http://schemas.microsoft.com/office/drawing/2014/main" id="{C7B1BEF7-0934-45B1-8B48-2B3434662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050" y="50292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77" name="Text Box 1100">
            <a:extLst>
              <a:ext uri="{FF2B5EF4-FFF2-40B4-BE49-F238E27FC236}">
                <a16:creationId xmlns:a16="http://schemas.microsoft.com/office/drawing/2014/main" id="{D515F208-5D3C-435D-8DF5-CA8044957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050" y="4724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78" name="Line 1101">
            <a:extLst>
              <a:ext uri="{FF2B5EF4-FFF2-40B4-BE49-F238E27FC236}">
                <a16:creationId xmlns:a16="http://schemas.microsoft.com/office/drawing/2014/main" id="{2875E6AD-50EE-4968-A2B3-51432CE2D3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685323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79" name="Text Box 1102">
            <a:extLst>
              <a:ext uri="{FF2B5EF4-FFF2-40B4-BE49-F238E27FC236}">
                <a16:creationId xmlns:a16="http://schemas.microsoft.com/office/drawing/2014/main" id="{C71ACDEE-A8A6-4F07-88B7-58AB62713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281488"/>
            <a:ext cx="341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80" name="Text Box 1103">
            <a:extLst>
              <a:ext uri="{FF2B5EF4-FFF2-40B4-BE49-F238E27FC236}">
                <a16:creationId xmlns:a16="http://schemas.microsoft.com/office/drawing/2014/main" id="{8FF933BC-ED73-4B46-B44F-0FF05AF42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962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81" name="Text Box 1104">
            <a:extLst>
              <a:ext uri="{FF2B5EF4-FFF2-40B4-BE49-F238E27FC236}">
                <a16:creationId xmlns:a16="http://schemas.microsoft.com/office/drawing/2014/main" id="{CCAF0CDD-523F-44A1-83D6-65390B97C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581400"/>
            <a:ext cx="341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82" name="Text Box 1105">
            <a:extLst>
              <a:ext uri="{FF2B5EF4-FFF2-40B4-BE49-F238E27FC236}">
                <a16:creationId xmlns:a16="http://schemas.microsoft.com/office/drawing/2014/main" id="{FB25EB37-E28C-4F9C-B452-4F500BE9A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562600"/>
            <a:ext cx="1141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 </a:t>
            </a: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进栈</a:t>
            </a: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83" name="Text Box 1106">
            <a:extLst>
              <a:ext uri="{FF2B5EF4-FFF2-40B4-BE49-F238E27FC236}">
                <a16:creationId xmlns:a16="http://schemas.microsoft.com/office/drawing/2014/main" id="{DC233094-7669-4BAD-A46E-6307046ED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4038" y="50292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84" name="Text Box 1107">
            <a:extLst>
              <a:ext uri="{FF2B5EF4-FFF2-40B4-BE49-F238E27FC236}">
                <a16:creationId xmlns:a16="http://schemas.microsoft.com/office/drawing/2014/main" id="{D3463C99-C72C-4633-BB81-6B59016C3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4038" y="4724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85" name="Text Box 1108">
            <a:extLst>
              <a:ext uri="{FF2B5EF4-FFF2-40B4-BE49-F238E27FC236}">
                <a16:creationId xmlns:a16="http://schemas.microsoft.com/office/drawing/2014/main" id="{F0DC0022-611D-41BB-B055-4BBDA30CB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4988" y="4281488"/>
            <a:ext cx="341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86" name="Text Box 1109">
            <a:extLst>
              <a:ext uri="{FF2B5EF4-FFF2-40B4-BE49-F238E27FC236}">
                <a16:creationId xmlns:a16="http://schemas.microsoft.com/office/drawing/2014/main" id="{3B4F267B-6013-4050-BF61-F89C815A1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4988" y="3962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87" name="Text Box 1110">
            <a:extLst>
              <a:ext uri="{FF2B5EF4-FFF2-40B4-BE49-F238E27FC236}">
                <a16:creationId xmlns:a16="http://schemas.microsoft.com/office/drawing/2014/main" id="{2BF21D42-0D67-4769-87BA-11288C3A8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4988" y="3581400"/>
            <a:ext cx="341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88" name="Text Box 1111">
            <a:extLst>
              <a:ext uri="{FF2B5EF4-FFF2-40B4-BE49-F238E27FC236}">
                <a16:creationId xmlns:a16="http://schemas.microsoft.com/office/drawing/2014/main" id="{74BAFC01-4857-4CD8-8AFB-327502144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1888" y="5562600"/>
            <a:ext cx="18145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 </a:t>
            </a: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进栈溢出</a:t>
            </a: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89" name="Line 1118">
            <a:extLst>
              <a:ext uri="{FF2B5EF4-FFF2-40B4-BE49-F238E27FC236}">
                <a16:creationId xmlns:a16="http://schemas.microsoft.com/office/drawing/2014/main" id="{03DE3868-F9C9-4982-8EC9-5BA12F5696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2209800"/>
            <a:ext cx="0" cy="304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90" name="Line 1119">
            <a:extLst>
              <a:ext uri="{FF2B5EF4-FFF2-40B4-BE49-F238E27FC236}">
                <a16:creationId xmlns:a16="http://schemas.microsoft.com/office/drawing/2014/main" id="{37B3D7DF-CB77-4C33-8B38-F10124A3A5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886200"/>
            <a:ext cx="0" cy="304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7505" name="Text Box 1121">
            <a:extLst>
              <a:ext uri="{FF2B5EF4-FFF2-40B4-BE49-F238E27FC236}">
                <a16:creationId xmlns:a16="http://schemas.microsoft.com/office/drawing/2014/main" id="{AFEB97A6-1798-4738-B2A0-7C1E4B666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867400"/>
            <a:ext cx="1816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3200" b="1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进栈示例</a:t>
            </a:r>
            <a:endParaRPr kumimoji="1" lang="zh-CN" altLang="en-US" sz="2400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A748949-7A53-4681-AAA3-550D2F8D9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765175"/>
            <a:ext cx="3502025" cy="18256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623" tIns="44517" rIns="90623" bIns="44517" anchor="ctr">
            <a:spAutoFit/>
          </a:bodyPr>
          <a:lstStyle/>
          <a:p>
            <a:pPr marL="457200" indent="-457200" eaLnBrk="1" hangingPunct="1">
              <a:lnSpc>
                <a:spcPct val="95000"/>
              </a:lnSpc>
              <a:buClr>
                <a:srgbClr val="3333CC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公式解法：</a:t>
            </a:r>
            <a:endParaRPr kumimoji="1"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457200" indent="-457200" eaLnBrk="1" hangingPunct="1">
              <a:lnSpc>
                <a:spcPct val="95000"/>
              </a:lnSpc>
              <a:buClr>
                <a:srgbClr val="3333CC"/>
              </a:buClr>
              <a:buSzPct val="75000"/>
              <a:defRPr/>
            </a:pPr>
            <a:endParaRPr kumimoji="1"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457200" indent="-457200">
              <a:defRPr/>
            </a:pPr>
            <a:r>
              <a:rPr lang="zh-CN" altLang="en-US" sz="2400" b="1" dirty="0">
                <a:solidFill>
                  <a:srgbClr val="800000"/>
                </a:solidFill>
                <a:latin typeface="微软雅黑" pitchFamily="34" charset="-122"/>
                <a:ea typeface="宋体" charset="-122"/>
              </a:rPr>
              <a:t>利用通项公式求</a:t>
            </a:r>
            <a:r>
              <a:rPr lang="en-US" altLang="zh-CN" sz="2400" b="1" dirty="0">
                <a:solidFill>
                  <a:srgbClr val="800000"/>
                </a:solidFill>
                <a:latin typeface="Comic Sans MS" pitchFamily="66" charset="0"/>
                <a:ea typeface="宋体" charset="-122"/>
              </a:rPr>
              <a:t>F(n)</a:t>
            </a:r>
            <a:r>
              <a:rPr lang="zh-CN" altLang="en-US" sz="2400" b="1" dirty="0">
                <a:solidFill>
                  <a:srgbClr val="800000"/>
                </a:solidFill>
                <a:latin typeface="微软雅黑" pitchFamily="34" charset="-122"/>
                <a:ea typeface="宋体" charset="-122"/>
              </a:rPr>
              <a:t>：</a:t>
            </a:r>
            <a:endParaRPr lang="zh-CN" altLang="en-US" sz="2400" dirty="0"/>
          </a:p>
          <a:p>
            <a:pPr marL="457200" indent="-457200">
              <a:defRPr/>
            </a:pPr>
            <a:endParaRPr lang="zh-CN" altLang="en-US" dirty="0"/>
          </a:p>
        </p:txBody>
      </p:sp>
      <p:pic>
        <p:nvPicPr>
          <p:cNvPr id="76803" name="Picture 1" descr="http://images.cnblogs.com/cnblogs_com/ccbb/5.jpg">
            <a:extLst>
              <a:ext uri="{FF2B5EF4-FFF2-40B4-BE49-F238E27FC236}">
                <a16:creationId xmlns:a16="http://schemas.microsoft.com/office/drawing/2014/main" id="{CD316FB5-86C3-4CC9-AA83-65AB64003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492375"/>
            <a:ext cx="46799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4" name="Rectangle 3">
            <a:extLst>
              <a:ext uri="{FF2B5EF4-FFF2-40B4-BE49-F238E27FC236}">
                <a16:creationId xmlns:a16="http://schemas.microsoft.com/office/drawing/2014/main" id="{21616A15-25EF-43AD-83C3-971ABBCB6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3911733"/>
            <a:ext cx="6841890" cy="58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623" tIns="44517" rIns="90623" bIns="44517" anchor="ctr">
            <a:spAutoFit/>
          </a:bodyPr>
          <a:lstStyle>
            <a:lvl1pPr indent="2667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sz="1200" b="1" i="1" dirty="0">
                <a:solidFill>
                  <a:srgbClr val="008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endParaRPr lang="en-US" altLang="zh-CN" sz="900" dirty="0"/>
          </a:p>
          <a:p>
            <a:r>
              <a:rPr lang="zh-CN" altLang="pt-BR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注意：其中</a:t>
            </a:r>
            <a:r>
              <a:rPr lang="pt-BR" altLang="zh-CN" sz="2000" b="1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[</a:t>
            </a:r>
            <a:r>
              <a:rPr lang="en-US" altLang="zh-CN" sz="2000" b="1" dirty="0">
                <a:solidFill>
                  <a:srgbClr val="0000FF"/>
                </a:solidFill>
                <a:latin typeface="TeXplus MI" panose="02000603080000090004" pitchFamily="2" charset="2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pt-BR" altLang="zh-CN" sz="2000" b="1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]</a:t>
            </a:r>
            <a:r>
              <a:rPr lang="zh-CN" altLang="en-US" sz="2000" b="1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是取整符号，</a:t>
            </a:r>
            <a:r>
              <a:rPr lang="zh-CN" altLang="pt-BR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表示取距离</a:t>
            </a:r>
            <a:r>
              <a:rPr lang="en-US" altLang="zh-CN" sz="2000" b="1" dirty="0">
                <a:solidFill>
                  <a:srgbClr val="0000FF"/>
                </a:solidFill>
                <a:latin typeface="TeXplus MI" panose="02000603080000090004" pitchFamily="2" charset="2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pt-BR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最近的整数。</a:t>
            </a:r>
            <a:endParaRPr lang="zh-CN" altLang="pt-BR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>
    <p:wip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>
            <a:extLst>
              <a:ext uri="{FF2B5EF4-FFF2-40B4-BE49-F238E27FC236}">
                <a16:creationId xmlns:a16="http://schemas.microsoft.com/office/drawing/2014/main" id="{533D5AC6-F79F-45F6-AD6E-40766FEA5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810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731" tIns="56866" rIns="113731" bIns="56866" anchor="ctr"/>
          <a:lstStyle/>
          <a:p>
            <a:pPr defTabSz="915988">
              <a:defRPr/>
            </a:pP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§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3.3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队列（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rPr>
              <a:t>queue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）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CECBD4BD-F1D6-4A97-9287-EFF01B55E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752600"/>
            <a:ext cx="68722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pic>
        <p:nvPicPr>
          <p:cNvPr id="77828" name="Picture 4">
            <a:extLst>
              <a:ext uri="{FF2B5EF4-FFF2-40B4-BE49-F238E27FC236}">
                <a16:creationId xmlns:a16="http://schemas.microsoft.com/office/drawing/2014/main" id="{B22C8CBA-4441-492F-A074-A75B1F9D9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00188"/>
            <a:ext cx="754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8326" name="Rectangle 6">
            <a:extLst>
              <a:ext uri="{FF2B5EF4-FFF2-40B4-BE49-F238E27FC236}">
                <a16:creationId xmlns:a16="http://schemas.microsoft.com/office/drawing/2014/main" id="{21984DE7-514B-47D1-A3AE-F896C2535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771775"/>
            <a:ext cx="8458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defTabSz="915988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定义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744538" lvl="1" indent="-287338" defTabSz="915988">
              <a:spcBef>
                <a:spcPct val="10000"/>
              </a:spcBef>
              <a:buClr>
                <a:srgbClr val="FF6600"/>
              </a:buClr>
              <a:buSzPct val="100000"/>
              <a:buFontTx/>
              <a:buChar char="–"/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队列是只允许在一端删除，在另一端插入的顺序表</a:t>
            </a:r>
          </a:p>
          <a:p>
            <a:pPr marL="744538" lvl="1" indent="-287338" defTabSz="915988">
              <a:spcBef>
                <a:spcPct val="10000"/>
              </a:spcBef>
              <a:buClr>
                <a:srgbClr val="FF6600"/>
              </a:buClr>
              <a:buSzPct val="100000"/>
              <a:buFontTx/>
              <a:buChar char="–"/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允许删除的一端叫做队头(</a:t>
            </a:r>
            <a:r>
              <a:rPr lang="en-US" altLang="zh-CN" sz="32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front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)，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允许插入的一端叫做队尾(</a:t>
            </a:r>
            <a:r>
              <a:rPr lang="en-US" altLang="zh-CN" sz="32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rear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)。</a:t>
            </a:r>
            <a:endParaRPr lang="en-US" altLang="zh-CN" sz="3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 defTabSz="915988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特性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744538" lvl="1" indent="-287338" defTabSz="915988">
              <a:lnSpc>
                <a:spcPct val="90000"/>
              </a:lnSpc>
              <a:spcBef>
                <a:spcPct val="20000"/>
              </a:spcBef>
              <a:buClr>
                <a:srgbClr val="FF6600"/>
              </a:buClr>
              <a:buSzPct val="100000"/>
              <a:buFontTx/>
              <a:buChar char="–"/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先进先出(</a:t>
            </a:r>
            <a:r>
              <a:rPr lang="en-US" altLang="zh-CN" sz="32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FIFO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sz="32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First In First Out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wip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>
            <a:extLst>
              <a:ext uri="{FF2B5EF4-FFF2-40B4-BE49-F238E27FC236}">
                <a16:creationId xmlns:a16="http://schemas.microsoft.com/office/drawing/2014/main" id="{CFCF8E10-6163-4108-9C64-FD93674CC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1233488"/>
            <a:ext cx="8108950" cy="478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class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Queue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public: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Queue()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{ };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      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 eaLnBrk="1" hangingPunct="1"/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Queue()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 };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      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析构函数</a:t>
            </a:r>
          </a:p>
          <a:p>
            <a:pPr eaLnBrk="1" hangingPunct="1"/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virtual bool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EnQueue(E x) = 0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          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进队列</a:t>
            </a:r>
          </a:p>
          <a:p>
            <a:pPr eaLnBrk="1" hangingPunct="1"/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virtual bool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DeQueue(E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x) = 0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	      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出队列</a:t>
            </a:r>
          </a:p>
          <a:p>
            <a:pPr eaLnBrk="1" hangingPunct="1"/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virtual bool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getFront(E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x) = 0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	      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取队头</a:t>
            </a:r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</a:p>
          <a:p>
            <a:pPr eaLnBrk="1" hangingPunct="1"/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virtual bool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IsEmpty()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const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= 0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	      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判队列空</a:t>
            </a:r>
          </a:p>
          <a:p>
            <a:pPr eaLnBrk="1" hangingPunct="1"/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virtual bool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IsFull()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const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= 0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	      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判队列满</a:t>
            </a:r>
          </a:p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D107D5FD-E3D2-41A2-82C1-752CA73847E4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611188" y="620713"/>
            <a:ext cx="5002212" cy="622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b="0">
                <a:solidFill>
                  <a:schemeClr val="tx2"/>
                </a:solidFill>
                <a:effectLst/>
                <a:ea typeface="华文新魏" panose="02010800040101010101" pitchFamily="2" charset="-122"/>
              </a:rPr>
              <a:t>队列的抽象数据类型</a:t>
            </a:r>
            <a:endParaRPr lang="zh-CN" altLang="en-US" sz="2800">
              <a:solidFill>
                <a:schemeClr val="tx2"/>
              </a:solidFill>
              <a:effectLst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>
            <a:extLst>
              <a:ext uri="{FF2B5EF4-FFF2-40B4-BE49-F238E27FC236}">
                <a16:creationId xmlns:a16="http://schemas.microsoft.com/office/drawing/2014/main" id="{3BB1AA1C-E410-4D0C-A9A4-25E86F31B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1268413"/>
            <a:ext cx="8153400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"/>
              </a:spcBef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#include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&lt;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assert.h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5000"/>
              </a:spcBef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#include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&lt;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iostream.h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5000"/>
              </a:spcBef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#include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“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Queue.h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”</a:t>
            </a:r>
          </a:p>
          <a:p>
            <a:pPr eaLnBrk="1" hangingPunct="1">
              <a:spcBef>
                <a:spcPct val="5000"/>
              </a:spcBef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5000"/>
              </a:spcBef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class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SeqQueue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: public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Queue&lt;E&gt;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	  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队列类定义</a:t>
            </a:r>
          </a:p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protected:</a:t>
            </a:r>
          </a:p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int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rear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front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      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队尾与队头指针</a:t>
            </a:r>
          </a:p>
          <a:p>
            <a:pPr eaLnBrk="1" hangingPunct="1"/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 *elements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      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队列</a:t>
            </a:r>
            <a:r>
              <a:rPr kumimoji="1"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存放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数组</a:t>
            </a:r>
          </a:p>
          <a:p>
            <a:pPr eaLnBrk="1" hangingPunct="1"/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maxSize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      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队列最大容量</a:t>
            </a:r>
          </a:p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public: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 eaLnBrk="1" hangingPunct="1">
              <a:spcBef>
                <a:spcPct val="50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SeqQueue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sz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= 10)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0A72D848-5202-4BD0-AC9F-B371FBE30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75" y="476250"/>
            <a:ext cx="69310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1" lang="zh-CN" altLang="en-US" sz="36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队列的数组存储表示 ─顺序队列</a:t>
            </a:r>
            <a:endParaRPr kumimoji="1" lang="zh-CN" altLang="en-US" sz="36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35F054B-C10B-4DFC-8587-D170636C6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08" y="3645024"/>
            <a:ext cx="8108383" cy="1652159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>
            <a:extLst>
              <a:ext uri="{FF2B5EF4-FFF2-40B4-BE49-F238E27FC236}">
                <a16:creationId xmlns:a16="http://schemas.microsoft.com/office/drawing/2014/main" id="{269BF51B-AE57-4C94-A962-2DA7AEADE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27253"/>
            <a:ext cx="8477250" cy="6203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～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SeqQueue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()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delete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[ ] elements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 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析构函数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EnQueue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(E x)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    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新元素进队列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DeQueue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(E&amp; x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);     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退出队头元素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getFront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(E&amp; x)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     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取队头元素值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void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makeEmpty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()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front = rear = 0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	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IsEmpty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()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const { return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front == rear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IsFull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()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const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 return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((rear+1)%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maxSize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== front)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				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判满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循环队列的实现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getSize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()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const 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{ return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rear</a:t>
            </a:r>
            <a:r>
              <a:rPr kumimoji="1" lang="en-US" altLang="zh-CN" dirty="0" err="1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front+maxSize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) %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maxSize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		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计算队列元素个数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循环队列的实现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endParaRPr kumimoji="1" lang="en-US" altLang="zh-CN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8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08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5E1AA8F1-D865-4C47-A872-528316A38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257800"/>
            <a:ext cx="914400" cy="4572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  <a:contourClr>
              <a:srgbClr val="96969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6005BA03-ECD3-458B-8500-4660FB1FD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257800"/>
            <a:ext cx="914400" cy="4572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  <a:contourClr>
              <a:srgbClr val="96969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CA8A603C-F0F0-498E-9E99-BDA70D894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2400"/>
            <a:ext cx="914400" cy="4572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  <a:contourClr>
              <a:srgbClr val="96969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E4F8E8B3-7EDE-4552-8090-1F205A50B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962400"/>
            <a:ext cx="457200" cy="4572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  <a:contourClr>
              <a:srgbClr val="96969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140294" name="Text Box 6">
            <a:extLst>
              <a:ext uri="{FF2B5EF4-FFF2-40B4-BE49-F238E27FC236}">
                <a16:creationId xmlns:a16="http://schemas.microsoft.com/office/drawing/2014/main" id="{C2D181C5-5340-4B7B-88F1-263100AAA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110" y="387846"/>
            <a:ext cx="806542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kumimoji="1" lang="zh-CN" altLang="en-US" sz="36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队列的进队和出队</a:t>
            </a:r>
            <a:r>
              <a:rPr kumimoji="1"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（数组方式</a:t>
            </a:r>
            <a:r>
              <a:rPr kumimoji="1"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—</a:t>
            </a:r>
            <a:r>
              <a:rPr kumimoji="1"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非循环）</a:t>
            </a:r>
            <a:r>
              <a:rPr kumimoji="1" lang="zh-CN" altLang="en-US" sz="4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87459A91-9DE2-4587-92F9-2460BC771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371600"/>
            <a:ext cx="3200400" cy="4572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81928" name="Line 8">
            <a:extLst>
              <a:ext uri="{FF2B5EF4-FFF2-40B4-BE49-F238E27FC236}">
                <a16:creationId xmlns:a16="http://schemas.microsoft.com/office/drawing/2014/main" id="{B78B94A5-6584-4317-BF53-BD3083C03E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37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9" name="Line 9">
            <a:extLst>
              <a:ext uri="{FF2B5EF4-FFF2-40B4-BE49-F238E27FC236}">
                <a16:creationId xmlns:a16="http://schemas.microsoft.com/office/drawing/2014/main" id="{6E7FEC17-88FA-4E80-AAE7-2A8F5704B4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1219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0" name="Line 10">
            <a:extLst>
              <a:ext uri="{FF2B5EF4-FFF2-40B4-BE49-F238E27FC236}">
                <a16:creationId xmlns:a16="http://schemas.microsoft.com/office/drawing/2014/main" id="{B9250A59-49F1-4664-8FC4-F2FCF843FD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37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1" name="Line 11">
            <a:extLst>
              <a:ext uri="{FF2B5EF4-FFF2-40B4-BE49-F238E27FC236}">
                <a16:creationId xmlns:a16="http://schemas.microsoft.com/office/drawing/2014/main" id="{6EE0148A-82F4-4B21-BB42-B28C9EA1F5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1219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2" name="Line 12">
            <a:extLst>
              <a:ext uri="{FF2B5EF4-FFF2-40B4-BE49-F238E27FC236}">
                <a16:creationId xmlns:a16="http://schemas.microsoft.com/office/drawing/2014/main" id="{91B31000-6D18-4BE3-8D5B-D6665D08F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37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3" name="Line 13">
            <a:extLst>
              <a:ext uri="{FF2B5EF4-FFF2-40B4-BE49-F238E27FC236}">
                <a16:creationId xmlns:a16="http://schemas.microsoft.com/office/drawing/2014/main" id="{2FC89B76-E3FE-4AD4-A745-F89A39B83A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1219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4" name="Line 14">
            <a:extLst>
              <a:ext uri="{FF2B5EF4-FFF2-40B4-BE49-F238E27FC236}">
                <a16:creationId xmlns:a16="http://schemas.microsoft.com/office/drawing/2014/main" id="{C305F81A-98F6-4F15-9150-62386ECC6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37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5" name="Line 15">
            <a:extLst>
              <a:ext uri="{FF2B5EF4-FFF2-40B4-BE49-F238E27FC236}">
                <a16:creationId xmlns:a16="http://schemas.microsoft.com/office/drawing/2014/main" id="{E34EE366-088E-4858-9648-5A4448621D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219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6" name="Line 16">
            <a:extLst>
              <a:ext uri="{FF2B5EF4-FFF2-40B4-BE49-F238E27FC236}">
                <a16:creationId xmlns:a16="http://schemas.microsoft.com/office/drawing/2014/main" id="{269613C5-8882-4A68-ABC0-6E7C3079EB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37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7" name="Line 17">
            <a:extLst>
              <a:ext uri="{FF2B5EF4-FFF2-40B4-BE49-F238E27FC236}">
                <a16:creationId xmlns:a16="http://schemas.microsoft.com/office/drawing/2014/main" id="{A3B3D1FC-D78E-4D97-B60E-6F93A8959D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1219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8" name="Line 18">
            <a:extLst>
              <a:ext uri="{FF2B5EF4-FFF2-40B4-BE49-F238E27FC236}">
                <a16:creationId xmlns:a16="http://schemas.microsoft.com/office/drawing/2014/main" id="{3B27BB3C-7DFE-4FAA-9525-58051C5B09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37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9" name="Line 19">
            <a:extLst>
              <a:ext uri="{FF2B5EF4-FFF2-40B4-BE49-F238E27FC236}">
                <a16:creationId xmlns:a16="http://schemas.microsoft.com/office/drawing/2014/main" id="{65580711-E3A5-43AB-860A-FB398EC5CF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1219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0" name="Rectangle 20">
            <a:extLst>
              <a:ext uri="{FF2B5EF4-FFF2-40B4-BE49-F238E27FC236}">
                <a16:creationId xmlns:a16="http://schemas.microsoft.com/office/drawing/2014/main" id="{08C9DB9F-05A9-4902-90B4-41CF72076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371600"/>
            <a:ext cx="3200400" cy="4572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ctr" eaLnBrk="1" hangingPunct="1"/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41" name="Line 21">
            <a:extLst>
              <a:ext uri="{FF2B5EF4-FFF2-40B4-BE49-F238E27FC236}">
                <a16:creationId xmlns:a16="http://schemas.microsoft.com/office/drawing/2014/main" id="{AD6D8D81-B2ED-4439-BCB3-651EB8FB38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37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2" name="Line 22">
            <a:extLst>
              <a:ext uri="{FF2B5EF4-FFF2-40B4-BE49-F238E27FC236}">
                <a16:creationId xmlns:a16="http://schemas.microsoft.com/office/drawing/2014/main" id="{CB28DD3D-2239-41FB-A916-F57061D336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1219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3" name="Line 23">
            <a:extLst>
              <a:ext uri="{FF2B5EF4-FFF2-40B4-BE49-F238E27FC236}">
                <a16:creationId xmlns:a16="http://schemas.microsoft.com/office/drawing/2014/main" id="{A4265862-960A-4DF5-BDBF-06E8E1C28F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37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4" name="Line 24">
            <a:extLst>
              <a:ext uri="{FF2B5EF4-FFF2-40B4-BE49-F238E27FC236}">
                <a16:creationId xmlns:a16="http://schemas.microsoft.com/office/drawing/2014/main" id="{AD427ABB-F163-418A-83FF-0EE659419B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1219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5" name="Line 25">
            <a:extLst>
              <a:ext uri="{FF2B5EF4-FFF2-40B4-BE49-F238E27FC236}">
                <a16:creationId xmlns:a16="http://schemas.microsoft.com/office/drawing/2014/main" id="{694CDC25-CF0E-4295-AF6F-2F4FE3A225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37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6" name="Line 26">
            <a:extLst>
              <a:ext uri="{FF2B5EF4-FFF2-40B4-BE49-F238E27FC236}">
                <a16:creationId xmlns:a16="http://schemas.microsoft.com/office/drawing/2014/main" id="{D2DA835F-F944-48A4-97D0-60A8DDFA4B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1219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7" name="Line 27">
            <a:extLst>
              <a:ext uri="{FF2B5EF4-FFF2-40B4-BE49-F238E27FC236}">
                <a16:creationId xmlns:a16="http://schemas.microsoft.com/office/drawing/2014/main" id="{DF0398AD-C7BC-43E7-98ED-7C853C1E58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137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8" name="Line 28">
            <a:extLst>
              <a:ext uri="{FF2B5EF4-FFF2-40B4-BE49-F238E27FC236}">
                <a16:creationId xmlns:a16="http://schemas.microsoft.com/office/drawing/2014/main" id="{7364A3B6-88BC-475C-9849-39E5B5F700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1219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9" name="Line 29">
            <a:extLst>
              <a:ext uri="{FF2B5EF4-FFF2-40B4-BE49-F238E27FC236}">
                <a16:creationId xmlns:a16="http://schemas.microsoft.com/office/drawing/2014/main" id="{51994D12-C213-42FB-B52C-F7670A9302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137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0" name="Line 30">
            <a:extLst>
              <a:ext uri="{FF2B5EF4-FFF2-40B4-BE49-F238E27FC236}">
                <a16:creationId xmlns:a16="http://schemas.microsoft.com/office/drawing/2014/main" id="{A7F07F8F-2ECC-4B6C-83D6-13CC99A754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1219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1" name="Line 31">
            <a:extLst>
              <a:ext uri="{FF2B5EF4-FFF2-40B4-BE49-F238E27FC236}">
                <a16:creationId xmlns:a16="http://schemas.microsoft.com/office/drawing/2014/main" id="{CC28E718-5C82-4498-A53E-A522F25589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137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2" name="Line 32">
            <a:extLst>
              <a:ext uri="{FF2B5EF4-FFF2-40B4-BE49-F238E27FC236}">
                <a16:creationId xmlns:a16="http://schemas.microsoft.com/office/drawing/2014/main" id="{808F05E6-8ABE-499D-B796-35B4EF5968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1219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3" name="Rectangle 33">
            <a:extLst>
              <a:ext uri="{FF2B5EF4-FFF2-40B4-BE49-F238E27FC236}">
                <a16:creationId xmlns:a16="http://schemas.microsoft.com/office/drawing/2014/main" id="{E3C9AC8C-EB15-4968-B265-4C525438F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667000"/>
            <a:ext cx="3200400" cy="4572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81954" name="Line 34">
            <a:extLst>
              <a:ext uri="{FF2B5EF4-FFF2-40B4-BE49-F238E27FC236}">
                <a16:creationId xmlns:a16="http://schemas.microsoft.com/office/drawing/2014/main" id="{B7B7DA54-2CB7-4DEF-A213-F99A123ED3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5" name="Line 35">
            <a:extLst>
              <a:ext uri="{FF2B5EF4-FFF2-40B4-BE49-F238E27FC236}">
                <a16:creationId xmlns:a16="http://schemas.microsoft.com/office/drawing/2014/main" id="{8D5925C4-3466-4439-B0B4-524CA607D2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2514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6" name="Line 36">
            <a:extLst>
              <a:ext uri="{FF2B5EF4-FFF2-40B4-BE49-F238E27FC236}">
                <a16:creationId xmlns:a16="http://schemas.microsoft.com/office/drawing/2014/main" id="{571BE75B-4640-4209-B436-FF3B3266C0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7" name="Line 37">
            <a:extLst>
              <a:ext uri="{FF2B5EF4-FFF2-40B4-BE49-F238E27FC236}">
                <a16:creationId xmlns:a16="http://schemas.microsoft.com/office/drawing/2014/main" id="{498E8B01-B5E0-41DD-A011-08D02BE785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2514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8" name="Line 38">
            <a:extLst>
              <a:ext uri="{FF2B5EF4-FFF2-40B4-BE49-F238E27FC236}">
                <a16:creationId xmlns:a16="http://schemas.microsoft.com/office/drawing/2014/main" id="{14CFF6FA-A4B1-4E51-81C7-3200F1DCAF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9" name="Line 39">
            <a:extLst>
              <a:ext uri="{FF2B5EF4-FFF2-40B4-BE49-F238E27FC236}">
                <a16:creationId xmlns:a16="http://schemas.microsoft.com/office/drawing/2014/main" id="{3CA3E0C2-1647-4B0C-A705-2B65014624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2514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0" name="Line 40">
            <a:extLst>
              <a:ext uri="{FF2B5EF4-FFF2-40B4-BE49-F238E27FC236}">
                <a16:creationId xmlns:a16="http://schemas.microsoft.com/office/drawing/2014/main" id="{2304BF9F-E5ED-4FF6-A64A-A582459C23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1" name="Line 41">
            <a:extLst>
              <a:ext uri="{FF2B5EF4-FFF2-40B4-BE49-F238E27FC236}">
                <a16:creationId xmlns:a16="http://schemas.microsoft.com/office/drawing/2014/main" id="{6E253F28-F711-4824-9974-20CA8DDAF7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514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2" name="Line 42">
            <a:extLst>
              <a:ext uri="{FF2B5EF4-FFF2-40B4-BE49-F238E27FC236}">
                <a16:creationId xmlns:a16="http://schemas.microsoft.com/office/drawing/2014/main" id="{83659049-E6F3-4E21-8908-7D77B037F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3" name="Line 43">
            <a:extLst>
              <a:ext uri="{FF2B5EF4-FFF2-40B4-BE49-F238E27FC236}">
                <a16:creationId xmlns:a16="http://schemas.microsoft.com/office/drawing/2014/main" id="{B8B225FE-352C-4178-966B-D204A34015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2514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4" name="Line 44">
            <a:extLst>
              <a:ext uri="{FF2B5EF4-FFF2-40B4-BE49-F238E27FC236}">
                <a16:creationId xmlns:a16="http://schemas.microsoft.com/office/drawing/2014/main" id="{58511A53-12F0-47CF-9520-479BAF5D69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5" name="Line 45">
            <a:extLst>
              <a:ext uri="{FF2B5EF4-FFF2-40B4-BE49-F238E27FC236}">
                <a16:creationId xmlns:a16="http://schemas.microsoft.com/office/drawing/2014/main" id="{F762EDA9-5383-456E-95DC-D8F3806151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2514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6" name="Rectangle 46">
            <a:extLst>
              <a:ext uri="{FF2B5EF4-FFF2-40B4-BE49-F238E27FC236}">
                <a16:creationId xmlns:a16="http://schemas.microsoft.com/office/drawing/2014/main" id="{8630C793-DFC5-49C3-96CE-B0B06079F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62400"/>
            <a:ext cx="2743200" cy="4572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81967" name="Line 47">
            <a:extLst>
              <a:ext uri="{FF2B5EF4-FFF2-40B4-BE49-F238E27FC236}">
                <a16:creationId xmlns:a16="http://schemas.microsoft.com/office/drawing/2014/main" id="{9FC17E5F-F13E-4067-A42D-94F86CEA4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8" name="Line 48">
            <a:extLst>
              <a:ext uri="{FF2B5EF4-FFF2-40B4-BE49-F238E27FC236}">
                <a16:creationId xmlns:a16="http://schemas.microsoft.com/office/drawing/2014/main" id="{34D01B64-3147-4C0B-BF56-8C35A24F57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3810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9" name="Line 49">
            <a:extLst>
              <a:ext uri="{FF2B5EF4-FFF2-40B4-BE49-F238E27FC236}">
                <a16:creationId xmlns:a16="http://schemas.microsoft.com/office/drawing/2014/main" id="{A81509FF-D8E9-4F90-ADAE-8FFA76056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0" name="Line 50">
            <a:extLst>
              <a:ext uri="{FF2B5EF4-FFF2-40B4-BE49-F238E27FC236}">
                <a16:creationId xmlns:a16="http://schemas.microsoft.com/office/drawing/2014/main" id="{A3FCCA3E-1F03-4B2E-9A03-D998A8DBD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3810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1" name="Line 51">
            <a:extLst>
              <a:ext uri="{FF2B5EF4-FFF2-40B4-BE49-F238E27FC236}">
                <a16:creationId xmlns:a16="http://schemas.microsoft.com/office/drawing/2014/main" id="{1682C71F-A687-4DE2-AD91-D2DE94A7E4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2" name="Line 52">
            <a:extLst>
              <a:ext uri="{FF2B5EF4-FFF2-40B4-BE49-F238E27FC236}">
                <a16:creationId xmlns:a16="http://schemas.microsoft.com/office/drawing/2014/main" id="{77937BCA-CCD8-400C-A529-371404CC39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810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3" name="Line 53">
            <a:extLst>
              <a:ext uri="{FF2B5EF4-FFF2-40B4-BE49-F238E27FC236}">
                <a16:creationId xmlns:a16="http://schemas.microsoft.com/office/drawing/2014/main" id="{4E5FCB86-81AA-4DAD-93F4-750E3CD3A1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4" name="Line 54">
            <a:extLst>
              <a:ext uri="{FF2B5EF4-FFF2-40B4-BE49-F238E27FC236}">
                <a16:creationId xmlns:a16="http://schemas.microsoft.com/office/drawing/2014/main" id="{80CE0397-12A0-4BA2-803D-C5C2B8E33E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810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5" name="Line 55">
            <a:extLst>
              <a:ext uri="{FF2B5EF4-FFF2-40B4-BE49-F238E27FC236}">
                <a16:creationId xmlns:a16="http://schemas.microsoft.com/office/drawing/2014/main" id="{8988FE79-4C95-48E6-B219-550D3162E1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6" name="Line 56">
            <a:extLst>
              <a:ext uri="{FF2B5EF4-FFF2-40B4-BE49-F238E27FC236}">
                <a16:creationId xmlns:a16="http://schemas.microsoft.com/office/drawing/2014/main" id="{42CD8B11-8C02-426C-926A-DE86CF96DD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3810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7" name="Line 57">
            <a:extLst>
              <a:ext uri="{FF2B5EF4-FFF2-40B4-BE49-F238E27FC236}">
                <a16:creationId xmlns:a16="http://schemas.microsoft.com/office/drawing/2014/main" id="{1BE9A5CE-F033-4E8E-B6B6-E6FD1A4184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8" name="Line 58">
            <a:extLst>
              <a:ext uri="{FF2B5EF4-FFF2-40B4-BE49-F238E27FC236}">
                <a16:creationId xmlns:a16="http://schemas.microsoft.com/office/drawing/2014/main" id="{7AE371AD-A8AA-466F-9EB2-8B9AD990D4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3810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9" name="Rectangle 59">
            <a:extLst>
              <a:ext uri="{FF2B5EF4-FFF2-40B4-BE49-F238E27FC236}">
                <a16:creationId xmlns:a16="http://schemas.microsoft.com/office/drawing/2014/main" id="{701ABA3A-C68D-4EFC-A0D8-B8A314F48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667000"/>
            <a:ext cx="3200400" cy="4572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81980" name="Line 60">
            <a:extLst>
              <a:ext uri="{FF2B5EF4-FFF2-40B4-BE49-F238E27FC236}">
                <a16:creationId xmlns:a16="http://schemas.microsoft.com/office/drawing/2014/main" id="{9E2131B0-195E-4422-8BCA-DE96764E4B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1" name="Line 61">
            <a:extLst>
              <a:ext uri="{FF2B5EF4-FFF2-40B4-BE49-F238E27FC236}">
                <a16:creationId xmlns:a16="http://schemas.microsoft.com/office/drawing/2014/main" id="{ECC640DA-A117-4FD0-B442-7FEA5A36A0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2514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2" name="Line 62">
            <a:extLst>
              <a:ext uri="{FF2B5EF4-FFF2-40B4-BE49-F238E27FC236}">
                <a16:creationId xmlns:a16="http://schemas.microsoft.com/office/drawing/2014/main" id="{49DA2D24-F452-43F1-8FEF-A3168D77D9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3" name="Line 63">
            <a:extLst>
              <a:ext uri="{FF2B5EF4-FFF2-40B4-BE49-F238E27FC236}">
                <a16:creationId xmlns:a16="http://schemas.microsoft.com/office/drawing/2014/main" id="{BD9F6B1A-E2E7-4A0B-B81C-6E6CF797C1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514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4" name="Line 64">
            <a:extLst>
              <a:ext uri="{FF2B5EF4-FFF2-40B4-BE49-F238E27FC236}">
                <a16:creationId xmlns:a16="http://schemas.microsoft.com/office/drawing/2014/main" id="{AF22BE38-9A03-4964-9AEB-8487D5B081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5" name="Line 65">
            <a:extLst>
              <a:ext uri="{FF2B5EF4-FFF2-40B4-BE49-F238E27FC236}">
                <a16:creationId xmlns:a16="http://schemas.microsoft.com/office/drawing/2014/main" id="{28394512-EF35-4A9F-A01E-B2271ED809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514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6" name="Line 66">
            <a:extLst>
              <a:ext uri="{FF2B5EF4-FFF2-40B4-BE49-F238E27FC236}">
                <a16:creationId xmlns:a16="http://schemas.microsoft.com/office/drawing/2014/main" id="{E018B198-0238-4DF6-8034-0A3E6760C5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7" name="Line 67">
            <a:extLst>
              <a:ext uri="{FF2B5EF4-FFF2-40B4-BE49-F238E27FC236}">
                <a16:creationId xmlns:a16="http://schemas.microsoft.com/office/drawing/2014/main" id="{10360E7B-623F-418E-B1CD-85F2B62A9F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2514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8" name="Line 68">
            <a:extLst>
              <a:ext uri="{FF2B5EF4-FFF2-40B4-BE49-F238E27FC236}">
                <a16:creationId xmlns:a16="http://schemas.microsoft.com/office/drawing/2014/main" id="{502D7462-99C2-48B2-AE09-1363BB371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9" name="Line 69">
            <a:extLst>
              <a:ext uri="{FF2B5EF4-FFF2-40B4-BE49-F238E27FC236}">
                <a16:creationId xmlns:a16="http://schemas.microsoft.com/office/drawing/2014/main" id="{BE8F7F5B-3885-46BE-AA5A-66269E4440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2514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0" name="Line 70">
            <a:extLst>
              <a:ext uri="{FF2B5EF4-FFF2-40B4-BE49-F238E27FC236}">
                <a16:creationId xmlns:a16="http://schemas.microsoft.com/office/drawing/2014/main" id="{B951D168-14CE-4CCB-AE21-0E417BB44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1" name="Line 71">
            <a:extLst>
              <a:ext uri="{FF2B5EF4-FFF2-40B4-BE49-F238E27FC236}">
                <a16:creationId xmlns:a16="http://schemas.microsoft.com/office/drawing/2014/main" id="{FAFDF77A-66A8-4146-9E45-A589E8FD9B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2514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2" name="Rectangle 72">
            <a:extLst>
              <a:ext uri="{FF2B5EF4-FFF2-40B4-BE49-F238E27FC236}">
                <a16:creationId xmlns:a16="http://schemas.microsoft.com/office/drawing/2014/main" id="{3E116A7D-060F-463F-82EB-E3A00AA6A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962400"/>
            <a:ext cx="2286000" cy="4572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81993" name="Line 73">
            <a:extLst>
              <a:ext uri="{FF2B5EF4-FFF2-40B4-BE49-F238E27FC236}">
                <a16:creationId xmlns:a16="http://schemas.microsoft.com/office/drawing/2014/main" id="{51519007-C4CE-46D4-807A-9445F93441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4" name="Line 74">
            <a:extLst>
              <a:ext uri="{FF2B5EF4-FFF2-40B4-BE49-F238E27FC236}">
                <a16:creationId xmlns:a16="http://schemas.microsoft.com/office/drawing/2014/main" id="{B3B79E1E-3261-4EEB-8D43-279D65A905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3810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5" name="Line 75">
            <a:extLst>
              <a:ext uri="{FF2B5EF4-FFF2-40B4-BE49-F238E27FC236}">
                <a16:creationId xmlns:a16="http://schemas.microsoft.com/office/drawing/2014/main" id="{B916AB30-E1B3-4845-A33A-3EA070C384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6" name="Line 76">
            <a:extLst>
              <a:ext uri="{FF2B5EF4-FFF2-40B4-BE49-F238E27FC236}">
                <a16:creationId xmlns:a16="http://schemas.microsoft.com/office/drawing/2014/main" id="{53622BCF-C5A9-444D-A3F3-734760ED97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3810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7" name="Line 77">
            <a:extLst>
              <a:ext uri="{FF2B5EF4-FFF2-40B4-BE49-F238E27FC236}">
                <a16:creationId xmlns:a16="http://schemas.microsoft.com/office/drawing/2014/main" id="{F71FB6C0-1076-417F-99F4-2EAE60C984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8" name="Line 78">
            <a:extLst>
              <a:ext uri="{FF2B5EF4-FFF2-40B4-BE49-F238E27FC236}">
                <a16:creationId xmlns:a16="http://schemas.microsoft.com/office/drawing/2014/main" id="{B11644C2-E947-4C4D-BE4B-2629108BCD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3810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9" name="Line 79">
            <a:extLst>
              <a:ext uri="{FF2B5EF4-FFF2-40B4-BE49-F238E27FC236}">
                <a16:creationId xmlns:a16="http://schemas.microsoft.com/office/drawing/2014/main" id="{83AF86E5-572D-433E-8D1E-5F9E3D71C1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0" name="Line 80">
            <a:extLst>
              <a:ext uri="{FF2B5EF4-FFF2-40B4-BE49-F238E27FC236}">
                <a16:creationId xmlns:a16="http://schemas.microsoft.com/office/drawing/2014/main" id="{A30E10B0-63C1-4C63-AD2B-42681E3AD0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3810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1" name="Line 81">
            <a:extLst>
              <a:ext uri="{FF2B5EF4-FFF2-40B4-BE49-F238E27FC236}">
                <a16:creationId xmlns:a16="http://schemas.microsoft.com/office/drawing/2014/main" id="{ACEE4811-21D6-4E35-92BB-00765E0293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2" name="Line 82">
            <a:extLst>
              <a:ext uri="{FF2B5EF4-FFF2-40B4-BE49-F238E27FC236}">
                <a16:creationId xmlns:a16="http://schemas.microsoft.com/office/drawing/2014/main" id="{9DCEA142-256B-4671-978C-ED4AF1E03D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3810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3" name="Line 83">
            <a:extLst>
              <a:ext uri="{FF2B5EF4-FFF2-40B4-BE49-F238E27FC236}">
                <a16:creationId xmlns:a16="http://schemas.microsoft.com/office/drawing/2014/main" id="{FADDA498-EE46-4089-8A99-F89BFA72C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4" name="Line 84">
            <a:extLst>
              <a:ext uri="{FF2B5EF4-FFF2-40B4-BE49-F238E27FC236}">
                <a16:creationId xmlns:a16="http://schemas.microsoft.com/office/drawing/2014/main" id="{B7C67748-3EB5-496C-835B-9F31C49F0E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3810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5" name="Rectangle 85">
            <a:extLst>
              <a:ext uri="{FF2B5EF4-FFF2-40B4-BE49-F238E27FC236}">
                <a16:creationId xmlns:a16="http://schemas.microsoft.com/office/drawing/2014/main" id="{384540B7-CC39-477A-A643-33FB3EF72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257800"/>
            <a:ext cx="2286000" cy="4572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82006" name="Line 86">
            <a:extLst>
              <a:ext uri="{FF2B5EF4-FFF2-40B4-BE49-F238E27FC236}">
                <a16:creationId xmlns:a16="http://schemas.microsoft.com/office/drawing/2014/main" id="{C9A020E3-43EF-4E2F-9E62-EBED750E3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7" name="Line 87">
            <a:extLst>
              <a:ext uri="{FF2B5EF4-FFF2-40B4-BE49-F238E27FC236}">
                <a16:creationId xmlns:a16="http://schemas.microsoft.com/office/drawing/2014/main" id="{8B2C9E8A-D083-4500-8F1D-F1C1234B8E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5105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8" name="Line 88">
            <a:extLst>
              <a:ext uri="{FF2B5EF4-FFF2-40B4-BE49-F238E27FC236}">
                <a16:creationId xmlns:a16="http://schemas.microsoft.com/office/drawing/2014/main" id="{E791E0B7-784B-4398-B3FA-137AE059B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9" name="Line 89">
            <a:extLst>
              <a:ext uri="{FF2B5EF4-FFF2-40B4-BE49-F238E27FC236}">
                <a16:creationId xmlns:a16="http://schemas.microsoft.com/office/drawing/2014/main" id="{33118F2B-B2A2-43C9-B493-4F960D2C09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5105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0" name="Line 90">
            <a:extLst>
              <a:ext uri="{FF2B5EF4-FFF2-40B4-BE49-F238E27FC236}">
                <a16:creationId xmlns:a16="http://schemas.microsoft.com/office/drawing/2014/main" id="{F0A62AAB-ABF9-498D-AA55-119DEA518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1" name="Line 91">
            <a:extLst>
              <a:ext uri="{FF2B5EF4-FFF2-40B4-BE49-F238E27FC236}">
                <a16:creationId xmlns:a16="http://schemas.microsoft.com/office/drawing/2014/main" id="{17BB73CB-AE28-4075-83D3-D288ABCE69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5105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2" name="Line 92">
            <a:extLst>
              <a:ext uri="{FF2B5EF4-FFF2-40B4-BE49-F238E27FC236}">
                <a16:creationId xmlns:a16="http://schemas.microsoft.com/office/drawing/2014/main" id="{CE60C173-F2EA-429C-8CBF-E49DC5E65A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3" name="Line 93">
            <a:extLst>
              <a:ext uri="{FF2B5EF4-FFF2-40B4-BE49-F238E27FC236}">
                <a16:creationId xmlns:a16="http://schemas.microsoft.com/office/drawing/2014/main" id="{391C7D54-F1B9-4B18-8BF8-AC1DB0C495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5105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4" name="Line 94">
            <a:extLst>
              <a:ext uri="{FF2B5EF4-FFF2-40B4-BE49-F238E27FC236}">
                <a16:creationId xmlns:a16="http://schemas.microsoft.com/office/drawing/2014/main" id="{DD37986B-13E9-4487-9FF2-9A5A6DBA4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5" name="Line 95">
            <a:extLst>
              <a:ext uri="{FF2B5EF4-FFF2-40B4-BE49-F238E27FC236}">
                <a16:creationId xmlns:a16="http://schemas.microsoft.com/office/drawing/2014/main" id="{0AA953C3-86D3-480E-B9F8-4C4A41769D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5105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6" name="Line 96">
            <a:extLst>
              <a:ext uri="{FF2B5EF4-FFF2-40B4-BE49-F238E27FC236}">
                <a16:creationId xmlns:a16="http://schemas.microsoft.com/office/drawing/2014/main" id="{A3DAF69A-C3A9-4DEE-AA42-60CF08563F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7" name="Line 97">
            <a:extLst>
              <a:ext uri="{FF2B5EF4-FFF2-40B4-BE49-F238E27FC236}">
                <a16:creationId xmlns:a16="http://schemas.microsoft.com/office/drawing/2014/main" id="{60AC93EB-9FB8-4838-8A9F-6F2FF2BADD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5105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8" name="Rectangle 98">
            <a:extLst>
              <a:ext uri="{FF2B5EF4-FFF2-40B4-BE49-F238E27FC236}">
                <a16:creationId xmlns:a16="http://schemas.microsoft.com/office/drawing/2014/main" id="{A6521122-8C2C-437A-8CEF-2CB046EE2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2286000" cy="4572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82019" name="Line 99">
            <a:extLst>
              <a:ext uri="{FF2B5EF4-FFF2-40B4-BE49-F238E27FC236}">
                <a16:creationId xmlns:a16="http://schemas.microsoft.com/office/drawing/2014/main" id="{08F82B1A-A757-47D1-88FE-871332B07F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0" name="Line 100">
            <a:extLst>
              <a:ext uri="{FF2B5EF4-FFF2-40B4-BE49-F238E27FC236}">
                <a16:creationId xmlns:a16="http://schemas.microsoft.com/office/drawing/2014/main" id="{9911EF08-602F-4B44-8AB4-D6E5DDE8BF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5105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1" name="Line 101">
            <a:extLst>
              <a:ext uri="{FF2B5EF4-FFF2-40B4-BE49-F238E27FC236}">
                <a16:creationId xmlns:a16="http://schemas.microsoft.com/office/drawing/2014/main" id="{DD38802F-3A00-4584-B934-3D4CFA5796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2" name="Line 102">
            <a:extLst>
              <a:ext uri="{FF2B5EF4-FFF2-40B4-BE49-F238E27FC236}">
                <a16:creationId xmlns:a16="http://schemas.microsoft.com/office/drawing/2014/main" id="{9C0A2691-7E87-4747-8061-D0134558A3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5105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3" name="Line 103">
            <a:extLst>
              <a:ext uri="{FF2B5EF4-FFF2-40B4-BE49-F238E27FC236}">
                <a16:creationId xmlns:a16="http://schemas.microsoft.com/office/drawing/2014/main" id="{EE776245-79B5-41A7-B750-38FF636021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4" name="Line 104">
            <a:extLst>
              <a:ext uri="{FF2B5EF4-FFF2-40B4-BE49-F238E27FC236}">
                <a16:creationId xmlns:a16="http://schemas.microsoft.com/office/drawing/2014/main" id="{FF26E19E-CC25-4F07-8DA9-5E73B65CC2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5105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5" name="Line 105">
            <a:extLst>
              <a:ext uri="{FF2B5EF4-FFF2-40B4-BE49-F238E27FC236}">
                <a16:creationId xmlns:a16="http://schemas.microsoft.com/office/drawing/2014/main" id="{8A4ADFFA-1601-4F24-A138-BFEA329DBA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6" name="Line 106">
            <a:extLst>
              <a:ext uri="{FF2B5EF4-FFF2-40B4-BE49-F238E27FC236}">
                <a16:creationId xmlns:a16="http://schemas.microsoft.com/office/drawing/2014/main" id="{B32B0D12-326A-4297-A785-54DA6567A6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5105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7" name="Line 107">
            <a:extLst>
              <a:ext uri="{FF2B5EF4-FFF2-40B4-BE49-F238E27FC236}">
                <a16:creationId xmlns:a16="http://schemas.microsoft.com/office/drawing/2014/main" id="{485EEA49-0438-47D2-BC5B-F2CBDD468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8" name="Line 108">
            <a:extLst>
              <a:ext uri="{FF2B5EF4-FFF2-40B4-BE49-F238E27FC236}">
                <a16:creationId xmlns:a16="http://schemas.microsoft.com/office/drawing/2014/main" id="{3939A002-FD40-42B6-A091-BC5535B2D6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5105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9" name="Line 109">
            <a:extLst>
              <a:ext uri="{FF2B5EF4-FFF2-40B4-BE49-F238E27FC236}">
                <a16:creationId xmlns:a16="http://schemas.microsoft.com/office/drawing/2014/main" id="{C9FCCE0F-715B-45D1-BCAB-FF197CE3CF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30" name="Line 110">
            <a:extLst>
              <a:ext uri="{FF2B5EF4-FFF2-40B4-BE49-F238E27FC236}">
                <a16:creationId xmlns:a16="http://schemas.microsoft.com/office/drawing/2014/main" id="{4FE8AADE-5EC6-4B9D-9B14-460272D50E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5105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31" name="Text Box 111">
            <a:extLst>
              <a:ext uri="{FF2B5EF4-FFF2-40B4-BE49-F238E27FC236}">
                <a16:creationId xmlns:a16="http://schemas.microsoft.com/office/drawing/2014/main" id="{EDA5FE13-306F-4712-A3C0-F06B83743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1981200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32" name="Text Box 112">
            <a:extLst>
              <a:ext uri="{FF2B5EF4-FFF2-40B4-BE49-F238E27FC236}">
                <a16:creationId xmlns:a16="http://schemas.microsoft.com/office/drawing/2014/main" id="{56B25513-5627-4AD9-B8F0-E50288BE1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1981200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33" name="Line 113">
            <a:extLst>
              <a:ext uri="{FF2B5EF4-FFF2-40B4-BE49-F238E27FC236}">
                <a16:creationId xmlns:a16="http://schemas.microsoft.com/office/drawing/2014/main" id="{0C1E0CFE-6AB2-4BCC-AE9B-A9ECA7AEC674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038" y="1879600"/>
            <a:ext cx="73025" cy="2174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34" name="Line 114">
            <a:extLst>
              <a:ext uri="{FF2B5EF4-FFF2-40B4-BE49-F238E27FC236}">
                <a16:creationId xmlns:a16="http://schemas.microsoft.com/office/drawing/2014/main" id="{2F952C24-F3CC-41D3-8942-F810AC24F9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42988" y="1881188"/>
            <a:ext cx="557212" cy="2524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35" name="Text Box 115">
            <a:extLst>
              <a:ext uri="{FF2B5EF4-FFF2-40B4-BE49-F238E27FC236}">
                <a16:creationId xmlns:a16="http://schemas.microsoft.com/office/drawing/2014/main" id="{EF5E2DAE-563A-467B-B949-4643EC210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44688"/>
            <a:ext cx="11795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空队列</a:t>
            </a:r>
          </a:p>
        </p:txBody>
      </p:sp>
      <p:sp>
        <p:nvSpPr>
          <p:cNvPr id="82036" name="Text Box 116">
            <a:extLst>
              <a:ext uri="{FF2B5EF4-FFF2-40B4-BE49-F238E27FC236}">
                <a16:creationId xmlns:a16="http://schemas.microsoft.com/office/drawing/2014/main" id="{A3DA610A-F587-4492-B282-5B9EF9906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163" y="1981200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37" name="Text Box 117">
            <a:extLst>
              <a:ext uri="{FF2B5EF4-FFF2-40B4-BE49-F238E27FC236}">
                <a16:creationId xmlns:a16="http://schemas.microsoft.com/office/drawing/2014/main" id="{AF614A60-6C99-4203-93A9-CD13949BD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1981200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38" name="Line 118">
            <a:extLst>
              <a:ext uri="{FF2B5EF4-FFF2-40B4-BE49-F238E27FC236}">
                <a16:creationId xmlns:a16="http://schemas.microsoft.com/office/drawing/2014/main" id="{5F96BB30-9DA4-4DC7-9147-F6C55B9B4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3463" y="1844675"/>
            <a:ext cx="160337" cy="25241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39" name="Line 119">
            <a:extLst>
              <a:ext uri="{FF2B5EF4-FFF2-40B4-BE49-F238E27FC236}">
                <a16:creationId xmlns:a16="http://schemas.microsoft.com/office/drawing/2014/main" id="{0EC1CBE4-9B19-428E-9506-96884DC2C0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92725" y="1844675"/>
            <a:ext cx="466725" cy="2889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40" name="Text Box 120">
            <a:extLst>
              <a:ext uri="{FF2B5EF4-FFF2-40B4-BE49-F238E27FC236}">
                <a16:creationId xmlns:a16="http://schemas.microsoft.com/office/drawing/2014/main" id="{BDE1A31F-2297-42E2-9F32-AAA125D78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0450" y="1966913"/>
            <a:ext cx="10858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kumimoji="1"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进队</a:t>
            </a:r>
          </a:p>
        </p:txBody>
      </p:sp>
      <p:sp>
        <p:nvSpPr>
          <p:cNvPr id="82041" name="Text Box 121">
            <a:extLst>
              <a:ext uri="{FF2B5EF4-FFF2-40B4-BE49-F238E27FC236}">
                <a16:creationId xmlns:a16="http://schemas.microsoft.com/office/drawing/2014/main" id="{F201A347-64AB-4AD1-9C3E-C800DE55D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1309688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42" name="Text Box 122">
            <a:extLst>
              <a:ext uri="{FF2B5EF4-FFF2-40B4-BE49-F238E27FC236}">
                <a16:creationId xmlns:a16="http://schemas.microsoft.com/office/drawing/2014/main" id="{BE1E3432-84A4-4B02-9691-A882314C9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3" y="3276600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43" name="Text Box 123">
            <a:extLst>
              <a:ext uri="{FF2B5EF4-FFF2-40B4-BE49-F238E27FC236}">
                <a16:creationId xmlns:a16="http://schemas.microsoft.com/office/drawing/2014/main" id="{8C2D2351-F5B1-4D32-B7CF-BB435B408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3284538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44" name="Line 124">
            <a:extLst>
              <a:ext uri="{FF2B5EF4-FFF2-40B4-BE49-F238E27FC236}">
                <a16:creationId xmlns:a16="http://schemas.microsoft.com/office/drawing/2014/main" id="{E05594EC-AF7C-4F97-9D82-F897F17B6CF3}"/>
              </a:ext>
            </a:extLst>
          </p:cNvPr>
          <p:cNvSpPr>
            <a:spLocks noChangeShapeType="1"/>
          </p:cNvSpPr>
          <p:nvPr/>
        </p:nvSpPr>
        <p:spPr bwMode="auto">
          <a:xfrm>
            <a:off x="985838" y="3124200"/>
            <a:ext cx="165100" cy="2682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45" name="Line 125">
            <a:extLst>
              <a:ext uri="{FF2B5EF4-FFF2-40B4-BE49-F238E27FC236}">
                <a16:creationId xmlns:a16="http://schemas.microsoft.com/office/drawing/2014/main" id="{E4A6A7BA-68B4-4F25-92D5-93B803455B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54200" y="3124200"/>
            <a:ext cx="125413" cy="2682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46" name="Text Box 126">
            <a:extLst>
              <a:ext uri="{FF2B5EF4-FFF2-40B4-BE49-F238E27FC236}">
                <a16:creationId xmlns:a16="http://schemas.microsoft.com/office/drawing/2014/main" id="{F271D681-BA35-4ED7-94BA-347E172A0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0" y="3262313"/>
            <a:ext cx="106838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B</a:t>
            </a:r>
            <a:r>
              <a:rPr kumimoji="1"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进队</a:t>
            </a:r>
          </a:p>
        </p:txBody>
      </p:sp>
      <p:sp>
        <p:nvSpPr>
          <p:cNvPr id="82047" name="Text Box 127">
            <a:extLst>
              <a:ext uri="{FF2B5EF4-FFF2-40B4-BE49-F238E27FC236}">
                <a16:creationId xmlns:a16="http://schemas.microsoft.com/office/drawing/2014/main" id="{3F38EE07-8F56-4576-801B-109A589F8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38" y="2605088"/>
            <a:ext cx="855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 B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48" name="Text Box 128">
            <a:extLst>
              <a:ext uri="{FF2B5EF4-FFF2-40B4-BE49-F238E27FC236}">
                <a16:creationId xmlns:a16="http://schemas.microsoft.com/office/drawing/2014/main" id="{24BC3FD8-B069-4E4F-AFBC-313344F2C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825" y="3262313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49" name="Text Box 129">
            <a:extLst>
              <a:ext uri="{FF2B5EF4-FFF2-40B4-BE49-F238E27FC236}">
                <a16:creationId xmlns:a16="http://schemas.microsoft.com/office/drawing/2014/main" id="{74FD9A3A-685A-451A-AF14-4975EB37B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963" y="3262313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50" name="Line 130">
            <a:extLst>
              <a:ext uri="{FF2B5EF4-FFF2-40B4-BE49-F238E27FC236}">
                <a16:creationId xmlns:a16="http://schemas.microsoft.com/office/drawing/2014/main" id="{5F3F1B51-C975-449C-BBFE-87AB923186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5850" y="3141663"/>
            <a:ext cx="144463" cy="2508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51" name="Line 131">
            <a:extLst>
              <a:ext uri="{FF2B5EF4-FFF2-40B4-BE49-F238E27FC236}">
                <a16:creationId xmlns:a16="http://schemas.microsoft.com/office/drawing/2014/main" id="{0986656E-0D4A-4CC1-B8CD-3930A2CFF6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32475" y="3141663"/>
            <a:ext cx="817563" cy="2508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52" name="Text Box 132">
            <a:extLst>
              <a:ext uri="{FF2B5EF4-FFF2-40B4-BE49-F238E27FC236}">
                <a16:creationId xmlns:a16="http://schemas.microsoft.com/office/drawing/2014/main" id="{CABB17FB-7613-4623-BDFA-B84DA3D72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575" y="3248025"/>
            <a:ext cx="14890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C, D</a:t>
            </a:r>
            <a:r>
              <a:rPr kumimoji="1"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进队</a:t>
            </a:r>
          </a:p>
        </p:txBody>
      </p:sp>
      <p:sp>
        <p:nvSpPr>
          <p:cNvPr id="82053" name="Text Box 133">
            <a:extLst>
              <a:ext uri="{FF2B5EF4-FFF2-40B4-BE49-F238E27FC236}">
                <a16:creationId xmlns:a16="http://schemas.microsoft.com/office/drawing/2014/main" id="{7866A867-381C-4C52-9C68-6FB3C875C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3600" y="2605088"/>
            <a:ext cx="1814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 B   C  D</a:t>
            </a:r>
            <a:endParaRPr kumimoji="1"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54" name="Text Box 134">
            <a:extLst>
              <a:ext uri="{FF2B5EF4-FFF2-40B4-BE49-F238E27FC236}">
                <a16:creationId xmlns:a16="http://schemas.microsoft.com/office/drawing/2014/main" id="{1E812D86-5D5A-45CA-A272-553A6F760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3" y="4557713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55" name="Text Box 135">
            <a:extLst>
              <a:ext uri="{FF2B5EF4-FFF2-40B4-BE49-F238E27FC236}">
                <a16:creationId xmlns:a16="http://schemas.microsoft.com/office/drawing/2014/main" id="{766B5129-72B9-43ED-A53A-7EE7387F2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100" y="4557713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56" name="Line 136">
            <a:extLst>
              <a:ext uri="{FF2B5EF4-FFF2-40B4-BE49-F238E27FC236}">
                <a16:creationId xmlns:a16="http://schemas.microsoft.com/office/drawing/2014/main" id="{284E70A7-86C5-4E17-AA1C-C564A32791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4437063"/>
            <a:ext cx="220663" cy="2873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57" name="Line 137">
            <a:extLst>
              <a:ext uri="{FF2B5EF4-FFF2-40B4-BE49-F238E27FC236}">
                <a16:creationId xmlns:a16="http://schemas.microsoft.com/office/drawing/2014/main" id="{0BB753A6-D8EA-4C65-9920-4445CF378E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4437063"/>
            <a:ext cx="790575" cy="2873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58" name="Text Box 138">
            <a:extLst>
              <a:ext uri="{FF2B5EF4-FFF2-40B4-BE49-F238E27FC236}">
                <a16:creationId xmlns:a16="http://schemas.microsoft.com/office/drawing/2014/main" id="{87A10FDC-95C9-49DC-B7E8-8B637DF02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650" y="4543425"/>
            <a:ext cx="10858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kumimoji="1"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退队</a:t>
            </a:r>
          </a:p>
        </p:txBody>
      </p:sp>
      <p:sp>
        <p:nvSpPr>
          <p:cNvPr id="82059" name="Text Box 139">
            <a:extLst>
              <a:ext uri="{FF2B5EF4-FFF2-40B4-BE49-F238E27FC236}">
                <a16:creationId xmlns:a16="http://schemas.microsoft.com/office/drawing/2014/main" id="{39EE808F-9282-43F0-A391-52397831E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3886200"/>
            <a:ext cx="1290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 C  D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60" name="Text Box 140">
            <a:extLst>
              <a:ext uri="{FF2B5EF4-FFF2-40B4-BE49-F238E27FC236}">
                <a16:creationId xmlns:a16="http://schemas.microsoft.com/office/drawing/2014/main" id="{C39D82AC-5206-44D3-83D3-0D0276540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825" y="4557713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61" name="Text Box 141">
            <a:extLst>
              <a:ext uri="{FF2B5EF4-FFF2-40B4-BE49-F238E27FC236}">
                <a16:creationId xmlns:a16="http://schemas.microsoft.com/office/drawing/2014/main" id="{BFFE595F-53F1-475A-88CD-322722820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963" y="4557713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62" name="Line 142">
            <a:extLst>
              <a:ext uri="{FF2B5EF4-FFF2-40B4-BE49-F238E27FC236}">
                <a16:creationId xmlns:a16="http://schemas.microsoft.com/office/drawing/2014/main" id="{7A187BFE-0B37-4E62-AEAA-D1AB933868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72063" y="4437063"/>
            <a:ext cx="687387" cy="2873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63" name="Line 143">
            <a:extLst>
              <a:ext uri="{FF2B5EF4-FFF2-40B4-BE49-F238E27FC236}">
                <a16:creationId xmlns:a16="http://schemas.microsoft.com/office/drawing/2014/main" id="{5C717535-A6A0-467F-AEEA-9E55E6C250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34063" y="4437063"/>
            <a:ext cx="790575" cy="2873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64" name="Text Box 144">
            <a:extLst>
              <a:ext uri="{FF2B5EF4-FFF2-40B4-BE49-F238E27FC236}">
                <a16:creationId xmlns:a16="http://schemas.microsoft.com/office/drawing/2014/main" id="{C0BA343B-484E-48C1-97F5-A910848A1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5388" y="4543425"/>
            <a:ext cx="106838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B</a:t>
            </a:r>
            <a:r>
              <a:rPr kumimoji="1"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退队</a:t>
            </a:r>
          </a:p>
        </p:txBody>
      </p:sp>
      <p:sp>
        <p:nvSpPr>
          <p:cNvPr id="82065" name="Text Box 145">
            <a:extLst>
              <a:ext uri="{FF2B5EF4-FFF2-40B4-BE49-F238E27FC236}">
                <a16:creationId xmlns:a16="http://schemas.microsoft.com/office/drawing/2014/main" id="{C2183AE6-8798-4033-B79A-8E08A31E9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700" y="3886200"/>
            <a:ext cx="876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 D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66" name="Text Box 146">
            <a:extLst>
              <a:ext uri="{FF2B5EF4-FFF2-40B4-BE49-F238E27FC236}">
                <a16:creationId xmlns:a16="http://schemas.microsoft.com/office/drawing/2014/main" id="{D80A1CDC-E527-49C2-B23E-D8A86F205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853113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67" name="Text Box 147">
            <a:extLst>
              <a:ext uri="{FF2B5EF4-FFF2-40B4-BE49-F238E27FC236}">
                <a16:creationId xmlns:a16="http://schemas.microsoft.com/office/drawing/2014/main" id="{0BB00D35-5456-432E-92A8-9FFEE57C2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1938" y="5853113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68" name="Line 148">
            <a:extLst>
              <a:ext uri="{FF2B5EF4-FFF2-40B4-BE49-F238E27FC236}">
                <a16:creationId xmlns:a16="http://schemas.microsoft.com/office/drawing/2014/main" id="{F5CBF848-47BF-4DD9-84F6-5E19B66D80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89038" y="5734050"/>
            <a:ext cx="719137" cy="28575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69" name="Line 149">
            <a:extLst>
              <a:ext uri="{FF2B5EF4-FFF2-40B4-BE49-F238E27FC236}">
                <a16:creationId xmlns:a16="http://schemas.microsoft.com/office/drawing/2014/main" id="{812ECC29-AB40-40E3-B24D-C1E1369D0E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51038" y="5734050"/>
            <a:ext cx="2225675" cy="28575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70" name="Text Box 150">
            <a:extLst>
              <a:ext uri="{FF2B5EF4-FFF2-40B4-BE49-F238E27FC236}">
                <a16:creationId xmlns:a16="http://schemas.microsoft.com/office/drawing/2014/main" id="{3D340EF8-E055-4B68-8A68-660666492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850" y="5838825"/>
            <a:ext cx="169068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E,F,G</a:t>
            </a:r>
            <a:r>
              <a:rPr kumimoji="1"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进队</a:t>
            </a:r>
          </a:p>
        </p:txBody>
      </p:sp>
      <p:sp>
        <p:nvSpPr>
          <p:cNvPr id="82071" name="Text Box 151">
            <a:extLst>
              <a:ext uri="{FF2B5EF4-FFF2-40B4-BE49-F238E27FC236}">
                <a16:creationId xmlns:a16="http://schemas.microsoft.com/office/drawing/2014/main" id="{E6B24CD8-D153-4707-8261-C7919F23F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5195888"/>
            <a:ext cx="2228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 D  E  F   G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72" name="Text Box 152">
            <a:extLst>
              <a:ext uri="{FF2B5EF4-FFF2-40B4-BE49-F238E27FC236}">
                <a16:creationId xmlns:a16="http://schemas.microsoft.com/office/drawing/2014/main" id="{6A0272A5-1513-4199-93AB-D64C31244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195888"/>
            <a:ext cx="2228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 D  E  F   G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73" name="Text Box 153">
            <a:extLst>
              <a:ext uri="{FF2B5EF4-FFF2-40B4-BE49-F238E27FC236}">
                <a16:creationId xmlns:a16="http://schemas.microsoft.com/office/drawing/2014/main" id="{5009AA88-2C7C-4974-9A7B-BEC630B79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950" y="5838825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74" name="Text Box 154">
            <a:extLst>
              <a:ext uri="{FF2B5EF4-FFF2-40B4-BE49-F238E27FC236}">
                <a16:creationId xmlns:a16="http://schemas.microsoft.com/office/drawing/2014/main" id="{EFEA5787-F45F-41F0-BEDF-46DDCC00E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9088" y="5838825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75" name="Line 155">
            <a:extLst>
              <a:ext uri="{FF2B5EF4-FFF2-40B4-BE49-F238E27FC236}">
                <a16:creationId xmlns:a16="http://schemas.microsoft.com/office/drawing/2014/main" id="{31B1916D-03EA-46F9-A42D-4F0A106226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56188" y="5734050"/>
            <a:ext cx="703262" cy="2714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76" name="Line 156">
            <a:extLst>
              <a:ext uri="{FF2B5EF4-FFF2-40B4-BE49-F238E27FC236}">
                <a16:creationId xmlns:a16="http://schemas.microsoft.com/office/drawing/2014/main" id="{DB8E5E8E-5FA4-44E8-8D6F-7961A7EFF5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18188" y="5697538"/>
            <a:ext cx="2246312" cy="3079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77" name="Text Box 157">
            <a:extLst>
              <a:ext uri="{FF2B5EF4-FFF2-40B4-BE49-F238E27FC236}">
                <a16:creationId xmlns:a16="http://schemas.microsoft.com/office/drawing/2014/main" id="{7DF670BE-EE8E-4CDA-9059-C3B4EB5DB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1475" y="5824538"/>
            <a:ext cx="18510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H</a:t>
            </a:r>
            <a:r>
              <a:rPr kumimoji="1"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进队</a:t>
            </a:r>
            <a:r>
              <a:rPr kumimoji="1"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kumimoji="1"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溢出</a:t>
            </a:r>
          </a:p>
        </p:txBody>
      </p:sp>
    </p:spTree>
  </p:cSld>
  <p:clrMapOvr>
    <a:masterClrMapping/>
  </p:clrMapOvr>
  <p:transition spd="med">
    <p:wip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1" name="Text Box 3">
            <a:extLst>
              <a:ext uri="{FF2B5EF4-FFF2-40B4-BE49-F238E27FC236}">
                <a16:creationId xmlns:a16="http://schemas.microsoft.com/office/drawing/2014/main" id="{E7966CC1-FF82-44E4-A83F-AAB92E39A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77811"/>
            <a:ext cx="384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队列的进队和出队</a:t>
            </a:r>
            <a:endParaRPr kumimoji="1" lang="zh-CN" altLang="en-US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570372" name="Text Box 4">
            <a:extLst>
              <a:ext uri="{FF2B5EF4-FFF2-40B4-BE49-F238E27FC236}">
                <a16:creationId xmlns:a16="http://schemas.microsoft.com/office/drawing/2014/main" id="{40B46503-55EB-4F5A-85D0-36E47D46D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1340768"/>
            <a:ext cx="6840760" cy="336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defRPr/>
            </a:pPr>
            <a:r>
              <a:rPr kumimoji="1" lang="en-US" altLang="zh-CN" sz="32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rear = rear</a:t>
            </a:r>
            <a:r>
              <a:rPr kumimoji="1" lang="en-US" altLang="zh-CN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+ 1，</a:t>
            </a:r>
            <a:r>
              <a:rPr kumimoji="1"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新元素在</a:t>
            </a:r>
            <a:r>
              <a:rPr kumimoji="1" lang="en-US" altLang="zh-CN" sz="32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rear</a:t>
            </a:r>
            <a:r>
              <a:rPr kumimoji="1"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处加入。</a:t>
            </a:r>
          </a:p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defRPr/>
            </a:pPr>
            <a:r>
              <a:rPr kumimoji="1" lang="en-US" altLang="zh-CN" sz="32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front = front</a:t>
            </a:r>
            <a:r>
              <a:rPr kumimoji="1" lang="en-US" altLang="zh-CN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+ 1，</a:t>
            </a:r>
            <a:r>
              <a:rPr kumimoji="1"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取出下标为 </a:t>
            </a:r>
            <a:r>
              <a:rPr kumimoji="1" lang="en-US" altLang="zh-CN" sz="32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front </a:t>
            </a:r>
            <a:r>
              <a:rPr kumimoji="1"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的元素</a:t>
            </a:r>
          </a:p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defRPr/>
            </a:pPr>
            <a:r>
              <a:rPr kumimoji="1" lang="en-US" altLang="zh-CN" sz="32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rear</a:t>
            </a:r>
            <a:r>
              <a:rPr kumimoji="1" lang="en-US" altLang="zh-CN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== </a:t>
            </a:r>
            <a:r>
              <a:rPr kumimoji="1" lang="en-US" altLang="zh-CN" sz="32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front</a:t>
            </a:r>
          </a:p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defRPr/>
            </a:pPr>
            <a:r>
              <a:rPr kumimoji="1" lang="en-US" altLang="zh-CN" sz="32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rear</a:t>
            </a:r>
            <a:r>
              <a:rPr kumimoji="1" lang="en-US" altLang="zh-CN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== </a:t>
            </a:r>
            <a:r>
              <a:rPr kumimoji="1" lang="en-US" altLang="zh-CN" sz="3200" b="1" i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maxSize</a:t>
            </a:r>
            <a:r>
              <a:rPr kumimoji="1" lang="en-US" altLang="zh-CN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– 1</a:t>
            </a:r>
            <a:r>
              <a:rPr kumimoji="1"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kumimoji="1"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假溢出）</a:t>
            </a:r>
            <a:endParaRPr kumimoji="1" lang="en-US" altLang="zh-CN" sz="32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defRPr/>
            </a:pPr>
            <a:endParaRPr kumimoji="1" lang="en-US" altLang="zh-CN" sz="32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defRPr/>
            </a:pPr>
            <a:endParaRPr kumimoji="1" lang="zh-CN" alt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4C2E974-7F9C-48EC-9435-8817B0FC9F11}"/>
              </a:ext>
            </a:extLst>
          </p:cNvPr>
          <p:cNvSpPr/>
          <p:nvPr/>
        </p:nvSpPr>
        <p:spPr>
          <a:xfrm>
            <a:off x="323528" y="1353465"/>
            <a:ext cx="18002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进队:</a:t>
            </a:r>
            <a:endParaRPr kumimoji="1"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出队:</a:t>
            </a:r>
            <a:r>
              <a:rPr kumimoji="1"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kumimoji="1" lang="en-US" altLang="zh-CN" sz="32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buFont typeface="Wingdings" pitchFamily="2" charset="2"/>
              <a:buChar char="n"/>
              <a:defRPr/>
            </a:pPr>
            <a:endParaRPr kumimoji="1" lang="zh-CN" altLang="en-US" sz="32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3200" dirty="0">
                <a:latin typeface="Times New Roman" pitchFamily="18" charset="0"/>
              </a:rPr>
              <a:t> 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队空时:</a:t>
            </a:r>
            <a:r>
              <a:rPr kumimoji="1"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32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队满时:</a:t>
            </a:r>
            <a:endParaRPr lang="zh-CN" altLang="en-US" sz="3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4B16B2-D7B1-4719-8885-412215B22C95}"/>
              </a:ext>
            </a:extLst>
          </p:cNvPr>
          <p:cNvSpPr/>
          <p:nvPr/>
        </p:nvSpPr>
        <p:spPr>
          <a:xfrm>
            <a:off x="683568" y="4606213"/>
            <a:ext cx="8136904" cy="102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defRPr/>
            </a:pPr>
            <a:r>
              <a:rPr kumimoji="1"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解决假溢出的办法之一：将队列元素存放数组首尾相接，形成循环（环形）队列。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0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0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0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0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C75BE575-90C6-4E8D-91CB-AAF3FCE8D51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71513" y="1473200"/>
            <a:ext cx="8293100" cy="48006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  <a:defRPr/>
            </a:pP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队列存放数组被当作首尾相接的表处理。</a:t>
            </a:r>
          </a:p>
          <a:p>
            <a:pPr>
              <a:lnSpc>
                <a:spcPct val="110000"/>
              </a:lnSpc>
              <a:spcBef>
                <a:spcPct val="15000"/>
              </a:spcBef>
              <a:buClr>
                <a:srgbClr val="800080"/>
              </a:buClr>
              <a:buSzPct val="50000"/>
              <a:defRPr/>
            </a:pP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队头、队尾指针加</a:t>
            </a:r>
            <a:r>
              <a:rPr lang="en-US" altLang="zh-CN" sz="3000" b="1" dirty="0"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时从</a:t>
            </a:r>
            <a:r>
              <a:rPr lang="en-US" altLang="zh-CN" sz="3000" b="1" dirty="0">
                <a:latin typeface="Times New Roman" pitchFamily="18" charset="0"/>
                <a:ea typeface="仿宋_GB2312" pitchFamily="49" charset="-122"/>
              </a:rPr>
              <a:t>maxSize</a:t>
            </a:r>
            <a:r>
              <a:rPr lang="en-US" altLang="zh-CN" sz="3000" b="1" dirty="0"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altLang="zh-CN" sz="3000" b="1" dirty="0"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直接进到</a:t>
            </a:r>
            <a:r>
              <a:rPr lang="en-US" altLang="zh-CN" sz="3000" b="1" dirty="0">
                <a:latin typeface="Times New Roman" pitchFamily="18" charset="0"/>
                <a:ea typeface="仿宋_GB2312" pitchFamily="49" charset="-122"/>
              </a:rPr>
              <a:t>0,</a:t>
            </a: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可用语言的取模</a:t>
            </a:r>
            <a:r>
              <a:rPr lang="en-US" altLang="zh-CN" sz="3000" b="1" dirty="0">
                <a:latin typeface="Times New Roman" pitchFamily="18" charset="0"/>
                <a:ea typeface="仿宋_GB2312" pitchFamily="49" charset="-122"/>
              </a:rPr>
              <a:t>(</a:t>
            </a: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余数</a:t>
            </a:r>
            <a:r>
              <a:rPr lang="en-US" altLang="zh-CN" sz="3000" b="1" dirty="0">
                <a:latin typeface="Times New Roman" pitchFamily="18" charset="0"/>
                <a:ea typeface="仿宋_GB2312" pitchFamily="49" charset="-122"/>
              </a:rPr>
              <a:t>)</a:t>
            </a: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运算实现。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  <a:defRPr/>
            </a:pP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队头指针进</a:t>
            </a:r>
            <a:r>
              <a:rPr lang="en-US" altLang="zh-CN" sz="3000" b="1" dirty="0">
                <a:latin typeface="Times New Roman" pitchFamily="18" charset="0"/>
                <a:ea typeface="仿宋_GB2312" pitchFamily="49" charset="-122"/>
              </a:rPr>
              <a:t>1:</a:t>
            </a:r>
            <a:r>
              <a:rPr lang="en-US" altLang="zh-CN" sz="3000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 front = (front+1) % </a:t>
            </a:r>
            <a:r>
              <a:rPr lang="en-US" altLang="zh-CN" sz="3000" dirty="0" err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maxSize</a:t>
            </a:r>
            <a:r>
              <a:rPr lang="en-US" altLang="zh-CN" sz="30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  <a:defRPr/>
            </a:pP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队尾指针进</a:t>
            </a:r>
            <a:r>
              <a:rPr lang="en-US" altLang="zh-CN" sz="3000" b="1" dirty="0">
                <a:latin typeface="Times New Roman" pitchFamily="18" charset="0"/>
                <a:ea typeface="仿宋_GB2312" pitchFamily="49" charset="-122"/>
              </a:rPr>
              <a:t>1:</a:t>
            </a:r>
            <a:r>
              <a:rPr lang="en-US" altLang="zh-CN" sz="30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 </a:t>
            </a:r>
            <a:r>
              <a:rPr lang="en-US" altLang="zh-CN" sz="3000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rear = (rear+1) % </a:t>
            </a:r>
            <a:r>
              <a:rPr lang="en-US" altLang="zh-CN" sz="3000" dirty="0" err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maxSize</a:t>
            </a:r>
            <a:r>
              <a:rPr lang="en-US" altLang="zh-CN" sz="30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  <a:defRPr/>
            </a:pP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队列初始化：</a:t>
            </a:r>
            <a:r>
              <a:rPr lang="en-US" altLang="zh-CN" sz="3000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front</a:t>
            </a:r>
            <a:r>
              <a:rPr lang="en-US" altLang="zh-CN" sz="30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= </a:t>
            </a:r>
            <a:r>
              <a:rPr lang="en-US" altLang="zh-CN" sz="3000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rear</a:t>
            </a:r>
            <a:r>
              <a:rPr lang="en-US" altLang="zh-CN" sz="30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= 0</a:t>
            </a:r>
            <a:r>
              <a:rPr lang="en-US" altLang="zh-CN" sz="30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  <a:defRPr/>
            </a:pP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队空条件：</a:t>
            </a:r>
            <a:r>
              <a:rPr lang="en-US" altLang="zh-CN" sz="3000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front</a:t>
            </a:r>
            <a:r>
              <a:rPr lang="en-US" altLang="zh-CN" sz="30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i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==</a:t>
            </a:r>
            <a:r>
              <a:rPr lang="en-US" altLang="zh-CN" sz="30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rear</a:t>
            </a:r>
            <a:r>
              <a:rPr lang="en-US" altLang="zh-CN" sz="30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  <a:defRPr/>
            </a:pP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队满条件：</a:t>
            </a:r>
            <a:r>
              <a:rPr lang="en-US" altLang="zh-CN" sz="3000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(rear+1) % </a:t>
            </a:r>
            <a:r>
              <a:rPr lang="en-US" altLang="zh-CN" sz="3000" dirty="0" err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maxSize</a:t>
            </a:r>
            <a:r>
              <a:rPr lang="en-US" altLang="zh-CN" sz="3000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i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==</a:t>
            </a:r>
            <a:r>
              <a:rPr lang="en-US" altLang="zh-CN" sz="3000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front</a:t>
            </a:r>
            <a:r>
              <a:rPr lang="en-US" altLang="zh-CN" sz="3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;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A6468EE8-93B9-461D-BE4E-C324835F0397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827088" y="549275"/>
            <a:ext cx="6743700" cy="825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0">
                <a:solidFill>
                  <a:srgbClr val="0000CC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循环队列 </a:t>
            </a:r>
            <a:r>
              <a:rPr lang="en-US" altLang="zh-CN" b="0">
                <a:solidFill>
                  <a:srgbClr val="0000CC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(Circular Queue)</a:t>
            </a:r>
            <a:endParaRPr lang="en-US" altLang="zh-CN" sz="4400">
              <a:solidFill>
                <a:srgbClr val="0000CC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Oval 2" descr="再生纸">
            <a:extLst>
              <a:ext uri="{FF2B5EF4-FFF2-40B4-BE49-F238E27FC236}">
                <a16:creationId xmlns:a16="http://schemas.microsoft.com/office/drawing/2014/main" id="{05758DC9-E24A-4019-B64F-8430863A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838200"/>
            <a:ext cx="1828800" cy="18288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84995" name="Line 3">
            <a:extLst>
              <a:ext uri="{FF2B5EF4-FFF2-40B4-BE49-F238E27FC236}">
                <a16:creationId xmlns:a16="http://schemas.microsoft.com/office/drawing/2014/main" id="{4770F4CE-730C-43E5-B240-021BD20105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838200"/>
            <a:ext cx="0" cy="1828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6" name="Line 4">
            <a:extLst>
              <a:ext uri="{FF2B5EF4-FFF2-40B4-BE49-F238E27FC236}">
                <a16:creationId xmlns:a16="http://schemas.microsoft.com/office/drawing/2014/main" id="{0B4F93A4-2F68-4235-91F6-42A5AF051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1752600"/>
            <a:ext cx="1828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7" name="Line 5">
            <a:extLst>
              <a:ext uri="{FF2B5EF4-FFF2-40B4-BE49-F238E27FC236}">
                <a16:creationId xmlns:a16="http://schemas.microsoft.com/office/drawing/2014/main" id="{3E921F2B-F32E-458F-8A06-201088A541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1066800"/>
            <a:ext cx="1219200" cy="1371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8" name="Line 6">
            <a:extLst>
              <a:ext uri="{FF2B5EF4-FFF2-40B4-BE49-F238E27FC236}">
                <a16:creationId xmlns:a16="http://schemas.microsoft.com/office/drawing/2014/main" id="{8C810DFB-1009-4D0C-A9DE-C4931CDD91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1066800"/>
            <a:ext cx="1219200" cy="1371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9" name="Oval 7">
            <a:extLst>
              <a:ext uri="{FF2B5EF4-FFF2-40B4-BE49-F238E27FC236}">
                <a16:creationId xmlns:a16="http://schemas.microsoft.com/office/drawing/2014/main" id="{0921C381-1A25-4186-B570-6064260D4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295400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85000" name="Text Box 8">
            <a:extLst>
              <a:ext uri="{FF2B5EF4-FFF2-40B4-BE49-F238E27FC236}">
                <a16:creationId xmlns:a16="http://schemas.microsoft.com/office/drawing/2014/main" id="{443D1BB3-2901-448F-A3A2-8A967B567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219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01" name="Text Box 9">
            <a:extLst>
              <a:ext uri="{FF2B5EF4-FFF2-40B4-BE49-F238E27FC236}">
                <a16:creationId xmlns:a16="http://schemas.microsoft.com/office/drawing/2014/main" id="{848C073D-3A46-427E-8E51-255F22AAF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1981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02" name="Rectangle 10">
            <a:extLst>
              <a:ext uri="{FF2B5EF4-FFF2-40B4-BE49-F238E27FC236}">
                <a16:creationId xmlns:a16="http://schemas.microsoft.com/office/drawing/2014/main" id="{9FAB5686-5D50-4956-BEA9-136686353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50" y="2514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5003" name="Rectangle 11">
            <a:extLst>
              <a:ext uri="{FF2B5EF4-FFF2-40B4-BE49-F238E27FC236}">
                <a16:creationId xmlns:a16="http://schemas.microsoft.com/office/drawing/2014/main" id="{E2655A5E-2946-461A-88DF-3CD4D84FD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514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5004" name="Rectangle 12">
            <a:extLst>
              <a:ext uri="{FF2B5EF4-FFF2-40B4-BE49-F238E27FC236}">
                <a16:creationId xmlns:a16="http://schemas.microsoft.com/office/drawing/2014/main" id="{CD67AF71-DB9B-4687-800F-48A80F88F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81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85005" name="Rectangle 13">
            <a:extLst>
              <a:ext uri="{FF2B5EF4-FFF2-40B4-BE49-F238E27FC236}">
                <a16:creationId xmlns:a16="http://schemas.microsoft.com/office/drawing/2014/main" id="{A7D86DFD-3ECB-4783-808C-8E8969730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066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85006" name="Rectangle 14">
            <a:extLst>
              <a:ext uri="{FF2B5EF4-FFF2-40B4-BE49-F238E27FC236}">
                <a16:creationId xmlns:a16="http://schemas.microsoft.com/office/drawing/2014/main" id="{F94EAD2A-B05F-41A2-AA2B-3E1E8DEBE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3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85007" name="Rectangle 15">
            <a:extLst>
              <a:ext uri="{FF2B5EF4-FFF2-40B4-BE49-F238E27FC236}">
                <a16:creationId xmlns:a16="http://schemas.microsoft.com/office/drawing/2014/main" id="{DAB01584-FB16-4336-AA59-8B237DC9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3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85008" name="Line 16">
            <a:extLst>
              <a:ext uri="{FF2B5EF4-FFF2-40B4-BE49-F238E27FC236}">
                <a16:creationId xmlns:a16="http://schemas.microsoft.com/office/drawing/2014/main" id="{3DA6D5E7-84F8-4F56-AFBA-74ECA03A31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838200"/>
            <a:ext cx="228600" cy="3810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9" name="Text Box 17">
            <a:extLst>
              <a:ext uri="{FF2B5EF4-FFF2-40B4-BE49-F238E27FC236}">
                <a16:creationId xmlns:a16="http://schemas.microsoft.com/office/drawing/2014/main" id="{CDCE80E1-2241-4F1D-B750-3D3FD0129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57200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10" name="Oval 18" descr="再生纸">
            <a:extLst>
              <a:ext uri="{FF2B5EF4-FFF2-40B4-BE49-F238E27FC236}">
                <a16:creationId xmlns:a16="http://schemas.microsoft.com/office/drawing/2014/main" id="{B6144484-D3FF-44A6-A4A8-81057E89F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838200"/>
            <a:ext cx="1828800" cy="18288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85011" name="Line 19">
            <a:extLst>
              <a:ext uri="{FF2B5EF4-FFF2-40B4-BE49-F238E27FC236}">
                <a16:creationId xmlns:a16="http://schemas.microsoft.com/office/drawing/2014/main" id="{8F29FFA9-8C80-4052-A512-E7580C8A2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6925" y="1752600"/>
            <a:ext cx="1828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2" name="Line 20">
            <a:extLst>
              <a:ext uri="{FF2B5EF4-FFF2-40B4-BE49-F238E27FC236}">
                <a16:creationId xmlns:a16="http://schemas.microsoft.com/office/drawing/2014/main" id="{1CF73B82-A3F3-4853-A8D9-59A8EE9124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1725" y="1066800"/>
            <a:ext cx="1219200" cy="1371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3" name="Line 21">
            <a:extLst>
              <a:ext uri="{FF2B5EF4-FFF2-40B4-BE49-F238E27FC236}">
                <a16:creationId xmlns:a16="http://schemas.microsoft.com/office/drawing/2014/main" id="{55BED490-C2FE-496B-B62B-CDFF765BD1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81725" y="1066800"/>
            <a:ext cx="1219200" cy="1371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4" name="Text Box 22">
            <a:extLst>
              <a:ext uri="{FF2B5EF4-FFF2-40B4-BE49-F238E27FC236}">
                <a16:creationId xmlns:a16="http://schemas.microsoft.com/office/drawing/2014/main" id="{44E6B2E3-60AA-4A88-8A97-99B7CE244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9525" y="1108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15" name="Text Box 23">
            <a:extLst>
              <a:ext uri="{FF2B5EF4-FFF2-40B4-BE49-F238E27FC236}">
                <a16:creationId xmlns:a16="http://schemas.microsoft.com/office/drawing/2014/main" id="{5E103C54-8993-4BD7-B25F-9460C90C8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7775" y="1981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16" name="Rectangle 24">
            <a:extLst>
              <a:ext uri="{FF2B5EF4-FFF2-40B4-BE49-F238E27FC236}">
                <a16:creationId xmlns:a16="http://schemas.microsoft.com/office/drawing/2014/main" id="{41AB9028-E780-42B6-B018-CF94EC058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175" y="2514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5017" name="Rectangle 25">
            <a:extLst>
              <a:ext uri="{FF2B5EF4-FFF2-40B4-BE49-F238E27FC236}">
                <a16:creationId xmlns:a16="http://schemas.microsoft.com/office/drawing/2014/main" id="{F8820D35-E787-41B2-B043-81382C79F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850" y="259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5018" name="Rectangle 26">
            <a:extLst>
              <a:ext uri="{FF2B5EF4-FFF2-40B4-BE49-F238E27FC236}">
                <a16:creationId xmlns:a16="http://schemas.microsoft.com/office/drawing/2014/main" id="{0CF4BB15-D173-464B-8187-0DE8B2044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1981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85019" name="Rectangle 27">
            <a:extLst>
              <a:ext uri="{FF2B5EF4-FFF2-40B4-BE49-F238E27FC236}">
                <a16:creationId xmlns:a16="http://schemas.microsoft.com/office/drawing/2014/main" id="{568BBD18-EEBA-46B7-8CB1-FC4CE11C0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1066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85020" name="Rectangle 28">
            <a:extLst>
              <a:ext uri="{FF2B5EF4-FFF2-40B4-BE49-F238E27FC236}">
                <a16:creationId xmlns:a16="http://schemas.microsoft.com/office/drawing/2014/main" id="{BD5085A3-30F9-4988-8EC6-E0F4A477D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725" y="53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85021" name="Rectangle 29">
            <a:extLst>
              <a:ext uri="{FF2B5EF4-FFF2-40B4-BE49-F238E27FC236}">
                <a16:creationId xmlns:a16="http://schemas.microsoft.com/office/drawing/2014/main" id="{B8DD8771-39F2-44B5-90F1-D179C3C47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25" y="53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85022" name="Line 30">
            <a:extLst>
              <a:ext uri="{FF2B5EF4-FFF2-40B4-BE49-F238E27FC236}">
                <a16:creationId xmlns:a16="http://schemas.microsoft.com/office/drawing/2014/main" id="{CAAF8C05-47D6-4E7F-827A-15C9510121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914400"/>
            <a:ext cx="304800" cy="304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3" name="Text Box 31">
            <a:extLst>
              <a:ext uri="{FF2B5EF4-FFF2-40B4-BE49-F238E27FC236}">
                <a16:creationId xmlns:a16="http://schemas.microsoft.com/office/drawing/2014/main" id="{A795C8CE-D841-47F5-AA15-3A03E7ECC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33400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24" name="Oval 32" descr="再生纸">
            <a:extLst>
              <a:ext uri="{FF2B5EF4-FFF2-40B4-BE49-F238E27FC236}">
                <a16:creationId xmlns:a16="http://schemas.microsoft.com/office/drawing/2014/main" id="{7A8867C0-0826-46B7-9A51-CC57C57BD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525" y="838200"/>
            <a:ext cx="1828800" cy="18288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85025" name="Line 33">
            <a:extLst>
              <a:ext uri="{FF2B5EF4-FFF2-40B4-BE49-F238E27FC236}">
                <a16:creationId xmlns:a16="http://schemas.microsoft.com/office/drawing/2014/main" id="{FE60B476-CDA7-4859-92A3-F9DF63A624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8525" y="1752600"/>
            <a:ext cx="1828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6" name="Line 34">
            <a:extLst>
              <a:ext uri="{FF2B5EF4-FFF2-40B4-BE49-F238E27FC236}">
                <a16:creationId xmlns:a16="http://schemas.microsoft.com/office/drawing/2014/main" id="{F31B7012-B3F7-46FA-B9A4-C7A3CF5A54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3325" y="1066800"/>
            <a:ext cx="1219200" cy="1371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7" name="Line 35">
            <a:extLst>
              <a:ext uri="{FF2B5EF4-FFF2-40B4-BE49-F238E27FC236}">
                <a16:creationId xmlns:a16="http://schemas.microsoft.com/office/drawing/2014/main" id="{6C528F62-ED86-4C17-A3A7-BF38745472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3325" y="1066800"/>
            <a:ext cx="1219200" cy="1371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8" name="Text Box 36">
            <a:extLst>
              <a:ext uri="{FF2B5EF4-FFF2-40B4-BE49-F238E27FC236}">
                <a16:creationId xmlns:a16="http://schemas.microsoft.com/office/drawing/2014/main" id="{824C7EB6-031A-4615-A85A-CAB01841F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25" y="1108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29" name="Text Box 37">
            <a:extLst>
              <a:ext uri="{FF2B5EF4-FFF2-40B4-BE49-F238E27FC236}">
                <a16:creationId xmlns:a16="http://schemas.microsoft.com/office/drawing/2014/main" id="{2C30D203-7F9B-42B0-B398-FD122BF79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75" y="1981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30" name="Rectangle 38">
            <a:extLst>
              <a:ext uri="{FF2B5EF4-FFF2-40B4-BE49-F238E27FC236}">
                <a16:creationId xmlns:a16="http://schemas.microsoft.com/office/drawing/2014/main" id="{F6BC9E9B-7F6B-402B-92E4-0E6784088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775" y="2514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5031" name="Rectangle 39">
            <a:extLst>
              <a:ext uri="{FF2B5EF4-FFF2-40B4-BE49-F238E27FC236}">
                <a16:creationId xmlns:a16="http://schemas.microsoft.com/office/drawing/2014/main" id="{3CE6B09F-4235-45DA-8A54-FAC7F6740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325" y="2514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5032" name="Rectangle 40">
            <a:extLst>
              <a:ext uri="{FF2B5EF4-FFF2-40B4-BE49-F238E27FC236}">
                <a16:creationId xmlns:a16="http://schemas.microsoft.com/office/drawing/2014/main" id="{8CC10238-996B-4A2F-975F-6D762407C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925" y="1981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85033" name="Rectangle 41">
            <a:extLst>
              <a:ext uri="{FF2B5EF4-FFF2-40B4-BE49-F238E27FC236}">
                <a16:creationId xmlns:a16="http://schemas.microsoft.com/office/drawing/2014/main" id="{405987B2-DF7C-44AB-8F2F-2B4762EBB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925" y="1066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85034" name="Rectangle 42">
            <a:extLst>
              <a:ext uri="{FF2B5EF4-FFF2-40B4-BE49-F238E27FC236}">
                <a16:creationId xmlns:a16="http://schemas.microsoft.com/office/drawing/2014/main" id="{6088DAD4-8544-4F87-8BF8-A1F1B4EE1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325" y="53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85035" name="Rectangle 43">
            <a:extLst>
              <a:ext uri="{FF2B5EF4-FFF2-40B4-BE49-F238E27FC236}">
                <a16:creationId xmlns:a16="http://schemas.microsoft.com/office/drawing/2014/main" id="{D3F07D18-6556-4667-A6A9-D063DDA79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7725" y="53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85036" name="Line 44">
            <a:extLst>
              <a:ext uri="{FF2B5EF4-FFF2-40B4-BE49-F238E27FC236}">
                <a16:creationId xmlns:a16="http://schemas.microsoft.com/office/drawing/2014/main" id="{67845DBD-8F3A-4078-AD6E-C5D09EED6B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914400"/>
            <a:ext cx="304800" cy="304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7" name="Text Box 45">
            <a:extLst>
              <a:ext uri="{FF2B5EF4-FFF2-40B4-BE49-F238E27FC236}">
                <a16:creationId xmlns:a16="http://schemas.microsoft.com/office/drawing/2014/main" id="{C14BCAC5-D8A6-400F-B64A-D459C7388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33400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38" name="Text Box 46">
            <a:extLst>
              <a:ext uri="{FF2B5EF4-FFF2-40B4-BE49-F238E27FC236}">
                <a16:creationId xmlns:a16="http://schemas.microsoft.com/office/drawing/2014/main" id="{1717CC4B-CEAD-4D5A-A09A-3A75342B4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3050" y="762000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39" name="Line 47">
            <a:extLst>
              <a:ext uri="{FF2B5EF4-FFF2-40B4-BE49-F238E27FC236}">
                <a16:creationId xmlns:a16="http://schemas.microsoft.com/office/drawing/2014/main" id="{080B0378-0390-48E9-A432-49FE3BBAF5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1143000"/>
            <a:ext cx="381000" cy="1524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40" name="Line 48">
            <a:extLst>
              <a:ext uri="{FF2B5EF4-FFF2-40B4-BE49-F238E27FC236}">
                <a16:creationId xmlns:a16="http://schemas.microsoft.com/office/drawing/2014/main" id="{E21C8CCE-6A8F-406E-A3BA-1D109A595F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838200"/>
            <a:ext cx="0" cy="1828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41" name="Oval 49">
            <a:extLst>
              <a:ext uri="{FF2B5EF4-FFF2-40B4-BE49-F238E27FC236}">
                <a16:creationId xmlns:a16="http://schemas.microsoft.com/office/drawing/2014/main" id="{E776BB62-C6BF-4D07-8113-E3D571FCE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1295400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85042" name="Line 50">
            <a:extLst>
              <a:ext uri="{FF2B5EF4-FFF2-40B4-BE49-F238E27FC236}">
                <a16:creationId xmlns:a16="http://schemas.microsoft.com/office/drawing/2014/main" id="{8CDAEB5B-F6D8-4B88-B028-217747A43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838200"/>
            <a:ext cx="0" cy="1828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43" name="Oval 51">
            <a:extLst>
              <a:ext uri="{FF2B5EF4-FFF2-40B4-BE49-F238E27FC236}">
                <a16:creationId xmlns:a16="http://schemas.microsoft.com/office/drawing/2014/main" id="{0FE9D27D-FE29-49C8-867A-3DF3C518A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25" y="1295400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85044" name="Text Box 52">
            <a:extLst>
              <a:ext uri="{FF2B5EF4-FFF2-40B4-BE49-F238E27FC236}">
                <a16:creationId xmlns:a16="http://schemas.microsoft.com/office/drawing/2014/main" id="{C5835EA1-3BA7-4308-8DFD-2CBE00EF9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75" y="1160463"/>
            <a:ext cx="477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45" name="Text Box 53">
            <a:extLst>
              <a:ext uri="{FF2B5EF4-FFF2-40B4-BE49-F238E27FC236}">
                <a16:creationId xmlns:a16="http://schemas.microsoft.com/office/drawing/2014/main" id="{72E804A4-865A-43FB-B87A-FF8324E5B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900" y="1160463"/>
            <a:ext cx="477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46" name="Text Box 54">
            <a:extLst>
              <a:ext uri="{FF2B5EF4-FFF2-40B4-BE49-F238E27FC236}">
                <a16:creationId xmlns:a16="http://schemas.microsoft.com/office/drawing/2014/main" id="{0E41271D-96CB-45B4-B1E7-C5A0EB6DE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7088" y="1733550"/>
            <a:ext cx="455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47" name="Text Box 55">
            <a:extLst>
              <a:ext uri="{FF2B5EF4-FFF2-40B4-BE49-F238E27FC236}">
                <a16:creationId xmlns:a16="http://schemas.microsoft.com/office/drawing/2014/main" id="{E2FE5035-0273-415A-A0B2-A36F209D5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0" y="2087563"/>
            <a:ext cx="477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48" name="Text Box 56">
            <a:extLst>
              <a:ext uri="{FF2B5EF4-FFF2-40B4-BE49-F238E27FC236}">
                <a16:creationId xmlns:a16="http://schemas.microsoft.com/office/drawing/2014/main" id="{EBA1F02E-36F8-493C-B482-769E6F8C0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362200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49" name="Line 57">
            <a:extLst>
              <a:ext uri="{FF2B5EF4-FFF2-40B4-BE49-F238E27FC236}">
                <a16:creationId xmlns:a16="http://schemas.microsoft.com/office/drawing/2014/main" id="{21545ED4-3100-496E-9616-74BCB8BC157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05400" y="2286000"/>
            <a:ext cx="304800" cy="2286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50" name="Text Box 58">
            <a:extLst>
              <a:ext uri="{FF2B5EF4-FFF2-40B4-BE49-F238E27FC236}">
                <a16:creationId xmlns:a16="http://schemas.microsoft.com/office/drawing/2014/main" id="{B802E093-5071-4068-AAC3-05D91F4C4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3238" y="2590800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51" name="Line 59">
            <a:extLst>
              <a:ext uri="{FF2B5EF4-FFF2-40B4-BE49-F238E27FC236}">
                <a16:creationId xmlns:a16="http://schemas.microsoft.com/office/drawing/2014/main" id="{853C84FA-B543-4AA0-9555-F66F5E8251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590800"/>
            <a:ext cx="304800" cy="1524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52" name="Text Box 60">
            <a:extLst>
              <a:ext uri="{FF2B5EF4-FFF2-40B4-BE49-F238E27FC236}">
                <a16:creationId xmlns:a16="http://schemas.microsoft.com/office/drawing/2014/main" id="{784914B7-6152-4FA5-9179-D91FC42BA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2844800"/>
            <a:ext cx="11795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2600" b="1">
                <a:solidFill>
                  <a:srgbClr val="0000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空队列</a:t>
            </a:r>
            <a:endParaRPr kumimoji="1" lang="zh-CN" altLang="en-US" sz="2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53" name="Text Box 61">
            <a:extLst>
              <a:ext uri="{FF2B5EF4-FFF2-40B4-BE49-F238E27FC236}">
                <a16:creationId xmlns:a16="http://schemas.microsoft.com/office/drawing/2014/main" id="{A082A748-72B6-45D9-96B7-12A9FFD23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8725" y="2867025"/>
            <a:ext cx="10858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rgbClr val="0000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kumimoji="1" lang="zh-CN" altLang="zh-CN" sz="2600" b="1">
                <a:solidFill>
                  <a:srgbClr val="0000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进</a:t>
            </a:r>
            <a:r>
              <a:rPr kumimoji="1" lang="zh-CN" altLang="en-US" sz="2600" b="1">
                <a:solidFill>
                  <a:srgbClr val="0000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队</a:t>
            </a:r>
            <a:endParaRPr kumimoji="1" lang="zh-CN" altLang="en-US" sz="2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54" name="Text Box 62">
            <a:extLst>
              <a:ext uri="{FF2B5EF4-FFF2-40B4-BE49-F238E27FC236}">
                <a16:creationId xmlns:a16="http://schemas.microsoft.com/office/drawing/2014/main" id="{A8BDFF2C-DA3C-40C0-B37E-7D64F10D2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5" y="2859088"/>
            <a:ext cx="14716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rgbClr val="0000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B, C</a:t>
            </a:r>
            <a:r>
              <a:rPr kumimoji="1" lang="zh-CN" altLang="zh-CN" sz="2600" b="1">
                <a:solidFill>
                  <a:srgbClr val="0000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进</a:t>
            </a:r>
            <a:r>
              <a:rPr kumimoji="1" lang="zh-CN" altLang="en-US" sz="2600" b="1">
                <a:solidFill>
                  <a:srgbClr val="0000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队</a:t>
            </a:r>
            <a:endParaRPr kumimoji="1" lang="zh-CN" altLang="en-US" sz="2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50D2185-EB20-4935-8333-FA763A76888A}"/>
              </a:ext>
            </a:extLst>
          </p:cNvPr>
          <p:cNvGrpSpPr/>
          <p:nvPr/>
        </p:nvGrpSpPr>
        <p:grpSpPr>
          <a:xfrm>
            <a:off x="685800" y="3352800"/>
            <a:ext cx="8077200" cy="2890838"/>
            <a:chOff x="685800" y="3352800"/>
            <a:chExt cx="8077200" cy="2890838"/>
          </a:xfrm>
        </p:grpSpPr>
        <p:sp>
          <p:nvSpPr>
            <p:cNvPr id="85055" name="Oval 63" descr="再生纸">
              <a:extLst>
                <a:ext uri="{FF2B5EF4-FFF2-40B4-BE49-F238E27FC236}">
                  <a16:creationId xmlns:a16="http://schemas.microsoft.com/office/drawing/2014/main" id="{0BD0C4E0-512F-42FB-AA85-6B0D5AA17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325" y="3657600"/>
              <a:ext cx="1828800" cy="1828800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</a:pPr>
              <a:endParaRPr lang="zh-CN" altLang="en-US"/>
            </a:p>
          </p:txBody>
        </p:sp>
        <p:sp>
          <p:nvSpPr>
            <p:cNvPr id="85056" name="Line 64">
              <a:extLst>
                <a:ext uri="{FF2B5EF4-FFF2-40B4-BE49-F238E27FC236}">
                  <a16:creationId xmlns:a16="http://schemas.microsoft.com/office/drawing/2014/main" id="{6A0DED5F-BF07-4E1C-B6D3-435B1F31E6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3725" y="3657600"/>
              <a:ext cx="0" cy="18288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57" name="Line 65">
              <a:extLst>
                <a:ext uri="{FF2B5EF4-FFF2-40B4-BE49-F238E27FC236}">
                  <a16:creationId xmlns:a16="http://schemas.microsoft.com/office/drawing/2014/main" id="{528C9BD4-9523-4298-A876-5A95CA494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9325" y="4572000"/>
              <a:ext cx="18288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58" name="Line 66">
              <a:extLst>
                <a:ext uri="{FF2B5EF4-FFF2-40B4-BE49-F238E27FC236}">
                  <a16:creationId xmlns:a16="http://schemas.microsoft.com/office/drawing/2014/main" id="{1DB56D08-DE03-432D-A8DB-BD9DB8F4B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125" y="3886200"/>
              <a:ext cx="1219200" cy="13716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59" name="Line 67">
              <a:extLst>
                <a:ext uri="{FF2B5EF4-FFF2-40B4-BE49-F238E27FC236}">
                  <a16:creationId xmlns:a16="http://schemas.microsoft.com/office/drawing/2014/main" id="{44E5A4D4-FFF2-4B0B-8D58-54393FED0F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4125" y="3886200"/>
              <a:ext cx="1219200" cy="13716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60" name="Oval 68">
              <a:extLst>
                <a:ext uri="{FF2B5EF4-FFF2-40B4-BE49-F238E27FC236}">
                  <a16:creationId xmlns:a16="http://schemas.microsoft.com/office/drawing/2014/main" id="{E647FD6B-7119-4C26-B610-A09C9B820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525" y="4114800"/>
              <a:ext cx="914400" cy="914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</a:pPr>
              <a:endParaRPr lang="zh-CN" altLang="en-US"/>
            </a:p>
          </p:txBody>
        </p:sp>
        <p:sp>
          <p:nvSpPr>
            <p:cNvPr id="85061" name="Text Box 69">
              <a:extLst>
                <a:ext uri="{FF2B5EF4-FFF2-40B4-BE49-F238E27FC236}">
                  <a16:creationId xmlns:a16="http://schemas.microsoft.com/office/drawing/2014/main" id="{1712767F-65C8-4C06-90CA-B61793B72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1925" y="4038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62" name="Text Box 70">
              <a:extLst>
                <a:ext uri="{FF2B5EF4-FFF2-40B4-BE49-F238E27FC236}">
                  <a16:creationId xmlns:a16="http://schemas.microsoft.com/office/drawing/2014/main" id="{0F844930-F065-4F3F-96D5-325C52646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0175" y="4800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63" name="Rectangle 71">
              <a:extLst>
                <a:ext uri="{FF2B5EF4-FFF2-40B4-BE49-F238E27FC236}">
                  <a16:creationId xmlns:a16="http://schemas.microsoft.com/office/drawing/2014/main" id="{DCCCDD2A-6029-43D0-8B9B-409013260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575" y="53340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85064" name="Rectangle 72">
              <a:extLst>
                <a:ext uri="{FF2B5EF4-FFF2-40B4-BE49-F238E27FC236}">
                  <a16:creationId xmlns:a16="http://schemas.microsoft.com/office/drawing/2014/main" id="{7D99FA51-1A09-4CAE-8DDE-9EA028602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54102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85065" name="Rectangle 73">
              <a:extLst>
                <a:ext uri="{FF2B5EF4-FFF2-40B4-BE49-F238E27FC236}">
                  <a16:creationId xmlns:a16="http://schemas.microsoft.com/office/drawing/2014/main" id="{DFA594FF-11DD-4FB1-A8C0-C8437F0E2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25" y="4800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85066" name="Rectangle 74">
              <a:extLst>
                <a:ext uri="{FF2B5EF4-FFF2-40B4-BE49-F238E27FC236}">
                  <a16:creationId xmlns:a16="http://schemas.microsoft.com/office/drawing/2014/main" id="{7CFB659B-DC09-45CF-ADFC-E34770DC4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25" y="38862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85067" name="Rectangle 75">
              <a:extLst>
                <a:ext uri="{FF2B5EF4-FFF2-40B4-BE49-F238E27FC236}">
                  <a16:creationId xmlns:a16="http://schemas.microsoft.com/office/drawing/2014/main" id="{57A3CF01-952C-4679-B0C3-33EC26ADB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4125" y="33528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85068" name="Rectangle 76">
              <a:extLst>
                <a:ext uri="{FF2B5EF4-FFF2-40B4-BE49-F238E27FC236}">
                  <a16:creationId xmlns:a16="http://schemas.microsoft.com/office/drawing/2014/main" id="{7DE56247-E135-4330-92E5-705E052D0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525" y="33528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85069" name="Oval 77" descr="再生纸">
              <a:extLst>
                <a:ext uri="{FF2B5EF4-FFF2-40B4-BE49-F238E27FC236}">
                  <a16:creationId xmlns:a16="http://schemas.microsoft.com/office/drawing/2014/main" id="{EAF6B72F-A60A-4B92-8DB5-0154D7465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7250" y="3657600"/>
              <a:ext cx="1828800" cy="1828800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</a:pPr>
              <a:endParaRPr lang="zh-CN" altLang="en-US"/>
            </a:p>
          </p:txBody>
        </p:sp>
        <p:sp>
          <p:nvSpPr>
            <p:cNvPr id="85070" name="Line 78">
              <a:extLst>
                <a:ext uri="{FF2B5EF4-FFF2-40B4-BE49-F238E27FC236}">
                  <a16:creationId xmlns:a16="http://schemas.microsoft.com/office/drawing/2014/main" id="{A0FFB003-9BE1-4705-9C66-35E0C5AB1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7250" y="4572000"/>
              <a:ext cx="18288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71" name="Line 79">
              <a:extLst>
                <a:ext uri="{FF2B5EF4-FFF2-40B4-BE49-F238E27FC236}">
                  <a16:creationId xmlns:a16="http://schemas.microsoft.com/office/drawing/2014/main" id="{6FA9D344-EE36-4A7C-A4A6-456477E605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2050" y="3886200"/>
              <a:ext cx="1219200" cy="13716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72" name="Line 80">
              <a:extLst>
                <a:ext uri="{FF2B5EF4-FFF2-40B4-BE49-F238E27FC236}">
                  <a16:creationId xmlns:a16="http://schemas.microsoft.com/office/drawing/2014/main" id="{BD12EE96-ACAD-43A8-B4C2-D40E1D1364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02050" y="3886200"/>
              <a:ext cx="1219200" cy="13716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73" name="Text Box 81">
              <a:extLst>
                <a:ext uri="{FF2B5EF4-FFF2-40B4-BE49-F238E27FC236}">
                  <a16:creationId xmlns:a16="http://schemas.microsoft.com/office/drawing/2014/main" id="{3975C178-4BD3-43F5-95DF-4E2A75A4C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9850" y="3927475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74" name="Text Box 82">
              <a:extLst>
                <a:ext uri="{FF2B5EF4-FFF2-40B4-BE49-F238E27FC236}">
                  <a16:creationId xmlns:a16="http://schemas.microsoft.com/office/drawing/2014/main" id="{BE34CF4D-3E54-4FB1-BBF0-5B4BDB067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8100" y="4800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75" name="Rectangle 83">
              <a:extLst>
                <a:ext uri="{FF2B5EF4-FFF2-40B4-BE49-F238E27FC236}">
                  <a16:creationId xmlns:a16="http://schemas.microsoft.com/office/drawing/2014/main" id="{5C7147AB-F8BC-4315-87EF-28D143C23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8500" y="53340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85076" name="Rectangle 84">
              <a:extLst>
                <a:ext uri="{FF2B5EF4-FFF2-40B4-BE49-F238E27FC236}">
                  <a16:creationId xmlns:a16="http://schemas.microsoft.com/office/drawing/2014/main" id="{6500C952-6B42-4CAB-95F1-A45534857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8250" y="54102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85077" name="Rectangle 85">
              <a:extLst>
                <a:ext uri="{FF2B5EF4-FFF2-40B4-BE49-F238E27FC236}">
                  <a16:creationId xmlns:a16="http://schemas.microsoft.com/office/drawing/2014/main" id="{347AA62F-CD63-4C68-85BD-1E0C86690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650" y="4800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85078" name="Rectangle 86">
              <a:extLst>
                <a:ext uri="{FF2B5EF4-FFF2-40B4-BE49-F238E27FC236}">
                  <a16:creationId xmlns:a16="http://schemas.microsoft.com/office/drawing/2014/main" id="{834F542B-C428-4759-A04C-B11E7D019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650" y="38862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85079" name="Rectangle 87">
              <a:extLst>
                <a:ext uri="{FF2B5EF4-FFF2-40B4-BE49-F238E27FC236}">
                  <a16:creationId xmlns:a16="http://schemas.microsoft.com/office/drawing/2014/main" id="{4A66E655-D120-416C-ADB9-CB390B0E8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050" y="33528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85080" name="Rectangle 88">
              <a:extLst>
                <a:ext uri="{FF2B5EF4-FFF2-40B4-BE49-F238E27FC236}">
                  <a16:creationId xmlns:a16="http://schemas.microsoft.com/office/drawing/2014/main" id="{D5D78E36-B671-4E0A-8F35-92729E739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6450" y="33528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85081" name="Line 89">
              <a:extLst>
                <a:ext uri="{FF2B5EF4-FFF2-40B4-BE49-F238E27FC236}">
                  <a16:creationId xmlns:a16="http://schemas.microsoft.com/office/drawing/2014/main" id="{11A4D6BD-57B2-4A24-A477-EC75541E3E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2125" y="3657600"/>
              <a:ext cx="0" cy="18288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82" name="Oval 90">
              <a:extLst>
                <a:ext uri="{FF2B5EF4-FFF2-40B4-BE49-F238E27FC236}">
                  <a16:creationId xmlns:a16="http://schemas.microsoft.com/office/drawing/2014/main" id="{A0745CFC-36A2-4236-912B-B14FFE179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4114800"/>
              <a:ext cx="914400" cy="914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</a:pPr>
              <a:endParaRPr lang="zh-CN" altLang="en-US"/>
            </a:p>
          </p:txBody>
        </p:sp>
        <p:sp>
          <p:nvSpPr>
            <p:cNvPr id="85083" name="Text Box 91">
              <a:extLst>
                <a:ext uri="{FF2B5EF4-FFF2-40B4-BE49-F238E27FC236}">
                  <a16:creationId xmlns:a16="http://schemas.microsoft.com/office/drawing/2014/main" id="{6B2B7FF5-98FC-431C-BE7E-4C5087E7C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8250" y="5754688"/>
              <a:ext cx="1085850" cy="488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600" b="1">
                  <a:solidFill>
                    <a:srgbClr val="000099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A</a:t>
              </a:r>
              <a:r>
                <a:rPr kumimoji="1" lang="zh-CN" altLang="zh-CN" sz="2600" b="1">
                  <a:solidFill>
                    <a:srgbClr val="000099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退</a:t>
              </a:r>
              <a:r>
                <a:rPr kumimoji="1" lang="zh-CN" altLang="en-US" sz="2600" b="1">
                  <a:solidFill>
                    <a:srgbClr val="000099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队</a:t>
              </a:r>
              <a:endParaRPr kumimoji="1" lang="zh-CN" altLang="en-US" sz="2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84" name="Text Box 92">
              <a:extLst>
                <a:ext uri="{FF2B5EF4-FFF2-40B4-BE49-F238E27FC236}">
                  <a16:creationId xmlns:a16="http://schemas.microsoft.com/office/drawing/2014/main" id="{158F6167-8383-4F97-8768-A08BDD58D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0963" y="5754688"/>
              <a:ext cx="1068387" cy="488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600" b="1">
                  <a:solidFill>
                    <a:srgbClr val="000099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B</a:t>
              </a:r>
              <a:r>
                <a:rPr kumimoji="1" lang="zh-CN" altLang="zh-CN" sz="2600" b="1">
                  <a:solidFill>
                    <a:srgbClr val="000099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退</a:t>
              </a:r>
              <a:r>
                <a:rPr kumimoji="1" lang="zh-CN" altLang="en-US" sz="2600" b="1">
                  <a:solidFill>
                    <a:srgbClr val="000099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队</a:t>
              </a:r>
              <a:endParaRPr kumimoji="1" lang="zh-CN" altLang="en-US" sz="2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85" name="Oval 93" descr="再生纸">
              <a:extLst>
                <a:ext uri="{FF2B5EF4-FFF2-40B4-BE49-F238E27FC236}">
                  <a16:creationId xmlns:a16="http://schemas.microsoft.com/office/drawing/2014/main" id="{5637B54E-8194-47AD-810B-FB3D864D8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325" y="3657600"/>
              <a:ext cx="1828800" cy="1828800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</a:pPr>
              <a:endParaRPr lang="zh-CN" altLang="en-US"/>
            </a:p>
          </p:txBody>
        </p:sp>
        <p:sp>
          <p:nvSpPr>
            <p:cNvPr id="85086" name="Line 94">
              <a:extLst>
                <a:ext uri="{FF2B5EF4-FFF2-40B4-BE49-F238E27FC236}">
                  <a16:creationId xmlns:a16="http://schemas.microsoft.com/office/drawing/2014/main" id="{CF48A995-4E9C-42C3-98D0-49203DD5DE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16725" y="3657600"/>
              <a:ext cx="0" cy="18288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87" name="Line 95">
              <a:extLst>
                <a:ext uri="{FF2B5EF4-FFF2-40B4-BE49-F238E27FC236}">
                  <a16:creationId xmlns:a16="http://schemas.microsoft.com/office/drawing/2014/main" id="{D28638A7-564A-4CC1-A963-9469F414F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2325" y="4572000"/>
              <a:ext cx="18288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88" name="Line 96">
              <a:extLst>
                <a:ext uri="{FF2B5EF4-FFF2-40B4-BE49-F238E27FC236}">
                  <a16:creationId xmlns:a16="http://schemas.microsoft.com/office/drawing/2014/main" id="{007C0F26-C3D5-4F95-B20A-65FE0734E1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7125" y="3886200"/>
              <a:ext cx="1219200" cy="13716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89" name="Line 97">
              <a:extLst>
                <a:ext uri="{FF2B5EF4-FFF2-40B4-BE49-F238E27FC236}">
                  <a16:creationId xmlns:a16="http://schemas.microsoft.com/office/drawing/2014/main" id="{6773F3A4-7185-4690-AEDA-A7AD00386E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07125" y="3886200"/>
              <a:ext cx="1219200" cy="13716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90" name="Oval 98">
              <a:extLst>
                <a:ext uri="{FF2B5EF4-FFF2-40B4-BE49-F238E27FC236}">
                  <a16:creationId xmlns:a16="http://schemas.microsoft.com/office/drawing/2014/main" id="{E5770482-FC97-47C6-ABE6-CDD3C132B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9525" y="4114800"/>
              <a:ext cx="914400" cy="914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</a:pPr>
              <a:endParaRPr lang="zh-CN" altLang="en-US"/>
            </a:p>
          </p:txBody>
        </p:sp>
        <p:sp>
          <p:nvSpPr>
            <p:cNvPr id="85091" name="Text Box 99">
              <a:extLst>
                <a:ext uri="{FF2B5EF4-FFF2-40B4-BE49-F238E27FC236}">
                  <a16:creationId xmlns:a16="http://schemas.microsoft.com/office/drawing/2014/main" id="{4234FE42-0478-4036-802B-9BDEDB2ED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4925" y="4038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92" name="Text Box 100">
              <a:extLst>
                <a:ext uri="{FF2B5EF4-FFF2-40B4-BE49-F238E27FC236}">
                  <a16:creationId xmlns:a16="http://schemas.microsoft.com/office/drawing/2014/main" id="{9053B9D9-EF02-4ABD-A8EB-F41D26369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3175" y="4800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93" name="Rectangle 101">
              <a:extLst>
                <a:ext uri="{FF2B5EF4-FFF2-40B4-BE49-F238E27FC236}">
                  <a16:creationId xmlns:a16="http://schemas.microsoft.com/office/drawing/2014/main" id="{80F65D28-5EE8-4577-8DFF-F818F135A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3575" y="53340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85094" name="Rectangle 102">
              <a:extLst>
                <a:ext uri="{FF2B5EF4-FFF2-40B4-BE49-F238E27FC236}">
                  <a16:creationId xmlns:a16="http://schemas.microsoft.com/office/drawing/2014/main" id="{4F8B8CAC-EFC9-4666-84CA-FC2DD0433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25" y="53340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85095" name="Rectangle 103">
              <a:extLst>
                <a:ext uri="{FF2B5EF4-FFF2-40B4-BE49-F238E27FC236}">
                  <a16:creationId xmlns:a16="http://schemas.microsoft.com/office/drawing/2014/main" id="{5B8A20B5-5439-470C-A3D4-18033D77E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725" y="4800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85096" name="Rectangle 104">
              <a:extLst>
                <a:ext uri="{FF2B5EF4-FFF2-40B4-BE49-F238E27FC236}">
                  <a16:creationId xmlns:a16="http://schemas.microsoft.com/office/drawing/2014/main" id="{56124B1D-8CB2-406B-B0A4-24AE7DBB6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725" y="38862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85097" name="Rectangle 105">
              <a:extLst>
                <a:ext uri="{FF2B5EF4-FFF2-40B4-BE49-F238E27FC236}">
                  <a16:creationId xmlns:a16="http://schemas.microsoft.com/office/drawing/2014/main" id="{8F45CD3E-4FFC-4C27-8FBA-ACFD93825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25" y="33528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85098" name="Rectangle 106">
              <a:extLst>
                <a:ext uri="{FF2B5EF4-FFF2-40B4-BE49-F238E27FC236}">
                  <a16:creationId xmlns:a16="http://schemas.microsoft.com/office/drawing/2014/main" id="{5305DA04-E767-4F67-B6D4-35C7C67B7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1525" y="33528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85099" name="Text Box 107">
              <a:extLst>
                <a:ext uri="{FF2B5EF4-FFF2-40B4-BE49-F238E27FC236}">
                  <a16:creationId xmlns:a16="http://schemas.microsoft.com/office/drawing/2014/main" id="{E08ED3EA-493F-4956-842B-507E82CDE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5754688"/>
              <a:ext cx="2646363" cy="488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600" b="1">
                  <a:solidFill>
                    <a:srgbClr val="000099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D,E,F,G,H,I </a:t>
              </a:r>
              <a:r>
                <a:rPr kumimoji="1" lang="zh-CN" altLang="zh-CN" sz="2600" b="1">
                  <a:solidFill>
                    <a:srgbClr val="000099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进</a:t>
              </a:r>
              <a:r>
                <a:rPr kumimoji="1" lang="zh-CN" altLang="en-US" sz="2600" b="1">
                  <a:solidFill>
                    <a:srgbClr val="000099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队</a:t>
              </a:r>
              <a:endParaRPr kumimoji="1" lang="zh-CN" altLang="en-US" sz="2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100" name="Line 108">
              <a:extLst>
                <a:ext uri="{FF2B5EF4-FFF2-40B4-BE49-F238E27FC236}">
                  <a16:creationId xmlns:a16="http://schemas.microsoft.com/office/drawing/2014/main" id="{A6282256-2679-4359-BB37-0556003484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90800" y="5105400"/>
              <a:ext cx="304800" cy="22860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101" name="Text Box 109">
              <a:extLst>
                <a:ext uri="{FF2B5EF4-FFF2-40B4-BE49-F238E27FC236}">
                  <a16:creationId xmlns:a16="http://schemas.microsoft.com/office/drawing/2014/main" id="{24947A3B-F4B1-45C6-AE27-C7BCEE405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5181600"/>
              <a:ext cx="844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front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102" name="Text Box 110">
              <a:extLst>
                <a:ext uri="{FF2B5EF4-FFF2-40B4-BE49-F238E27FC236}">
                  <a16:creationId xmlns:a16="http://schemas.microsoft.com/office/drawing/2014/main" id="{DB52296E-65A9-4EBC-922C-9880D43C62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4725" y="4545013"/>
              <a:ext cx="455613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103" name="Text Box 111">
              <a:extLst>
                <a:ext uri="{FF2B5EF4-FFF2-40B4-BE49-F238E27FC236}">
                  <a16:creationId xmlns:a16="http://schemas.microsoft.com/office/drawing/2014/main" id="{3F36B1F7-D4D6-46DF-89E5-787B07400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2138" y="4906963"/>
              <a:ext cx="477837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104" name="Text Box 112">
              <a:extLst>
                <a:ext uri="{FF2B5EF4-FFF2-40B4-BE49-F238E27FC236}">
                  <a16:creationId xmlns:a16="http://schemas.microsoft.com/office/drawing/2014/main" id="{2BAE1E77-3007-4C0A-899D-B7496F42E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5410200"/>
              <a:ext cx="7413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rear</a:t>
              </a:r>
              <a:endPara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105" name="Line 113">
              <a:extLst>
                <a:ext uri="{FF2B5EF4-FFF2-40B4-BE49-F238E27FC236}">
                  <a16:creationId xmlns:a16="http://schemas.microsoft.com/office/drawing/2014/main" id="{877B6009-368A-49F3-8EAB-FCA504D11A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98563" y="5410200"/>
              <a:ext cx="304800" cy="15240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74" name="Text Box 114">
              <a:extLst>
                <a:ext uri="{FF2B5EF4-FFF2-40B4-BE49-F238E27FC236}">
                  <a16:creationId xmlns:a16="http://schemas.microsoft.com/office/drawing/2014/main" id="{F96CF267-080D-4714-AD1A-134D09639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3938" y="3965575"/>
              <a:ext cx="477837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3200" b="1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pitchFamily="18" charset="0"/>
                  <a:ea typeface="宋体" charset="-122"/>
                </a:rPr>
                <a:t>A</a:t>
              </a:r>
            </a:p>
          </p:txBody>
        </p:sp>
        <p:sp>
          <p:nvSpPr>
            <p:cNvPr id="85107" name="Text Box 115">
              <a:extLst>
                <a:ext uri="{FF2B5EF4-FFF2-40B4-BE49-F238E27FC236}">
                  <a16:creationId xmlns:a16="http://schemas.microsoft.com/office/drawing/2014/main" id="{5F73D912-00AC-49E8-B7C0-EE5C1711E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5410200"/>
              <a:ext cx="844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front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476" name="Text Box 116">
              <a:extLst>
                <a:ext uri="{FF2B5EF4-FFF2-40B4-BE49-F238E27FC236}">
                  <a16:creationId xmlns:a16="http://schemas.microsoft.com/office/drawing/2014/main" id="{2E04C676-0800-4DB7-9432-5C11A38FC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2650" y="4541838"/>
              <a:ext cx="455613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3200" b="1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85109" name="Text Box 117">
              <a:extLst>
                <a:ext uri="{FF2B5EF4-FFF2-40B4-BE49-F238E27FC236}">
                  <a16:creationId xmlns:a16="http://schemas.microsoft.com/office/drawing/2014/main" id="{5437AFBC-F45F-4994-9706-274536C115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4663" y="4906963"/>
              <a:ext cx="477837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110" name="Text Box 118">
              <a:extLst>
                <a:ext uri="{FF2B5EF4-FFF2-40B4-BE49-F238E27FC236}">
                  <a16:creationId xmlns:a16="http://schemas.microsoft.com/office/drawing/2014/main" id="{7D0E7C75-C413-48FD-A114-A745A2A35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7850" y="5410200"/>
              <a:ext cx="7413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rear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111" name="Line 119">
              <a:extLst>
                <a:ext uri="{FF2B5EF4-FFF2-40B4-BE49-F238E27FC236}">
                  <a16:creationId xmlns:a16="http://schemas.microsoft.com/office/drawing/2014/main" id="{E8A7CD76-C0DD-437E-BCA7-7E083D188A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0613" y="5410200"/>
              <a:ext cx="304800" cy="15240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112" name="Line 120">
              <a:extLst>
                <a:ext uri="{FF2B5EF4-FFF2-40B4-BE49-F238E27FC236}">
                  <a16:creationId xmlns:a16="http://schemas.microsoft.com/office/drawing/2014/main" id="{33188C6D-F40A-420C-BB63-68CCCCB2C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00600" y="5334000"/>
              <a:ext cx="381000" cy="22860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113" name="Text Box 121">
              <a:extLst>
                <a:ext uri="{FF2B5EF4-FFF2-40B4-BE49-F238E27FC236}">
                  <a16:creationId xmlns:a16="http://schemas.microsoft.com/office/drawing/2014/main" id="{25EA4DEA-11E9-4995-B8B8-20E9485A6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8850" y="5410200"/>
              <a:ext cx="844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front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114" name="Text Box 122">
              <a:extLst>
                <a:ext uri="{FF2B5EF4-FFF2-40B4-BE49-F238E27FC236}">
                  <a16:creationId xmlns:a16="http://schemas.microsoft.com/office/drawing/2014/main" id="{B7B4C956-2D69-4B3C-BEFA-09EFFCDDE3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4500" y="4906963"/>
              <a:ext cx="477838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115" name="Text Box 123">
              <a:extLst>
                <a:ext uri="{FF2B5EF4-FFF2-40B4-BE49-F238E27FC236}">
                  <a16:creationId xmlns:a16="http://schemas.microsoft.com/office/drawing/2014/main" id="{135B20EA-5082-4CF4-ACDE-751116408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1638" y="4572000"/>
              <a:ext cx="7413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rear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116" name="Line 124">
              <a:extLst>
                <a:ext uri="{FF2B5EF4-FFF2-40B4-BE49-F238E27FC236}">
                  <a16:creationId xmlns:a16="http://schemas.microsoft.com/office/drawing/2014/main" id="{9CB23811-8143-4B7D-8043-58D3DA67A8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962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117" name="Line 125">
              <a:extLst>
                <a:ext uri="{FF2B5EF4-FFF2-40B4-BE49-F238E27FC236}">
                  <a16:creationId xmlns:a16="http://schemas.microsoft.com/office/drawing/2014/main" id="{19130B55-DCEB-45C4-8140-09F4FABB78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08850" y="5334000"/>
              <a:ext cx="381000" cy="22860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118" name="Text Box 126">
              <a:extLst>
                <a:ext uri="{FF2B5EF4-FFF2-40B4-BE49-F238E27FC236}">
                  <a16:creationId xmlns:a16="http://schemas.microsoft.com/office/drawing/2014/main" id="{B7457DAB-786B-4DEE-B2B3-1C1AE9D25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2700" y="4902200"/>
              <a:ext cx="477838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119" name="Text Box 127">
              <a:extLst>
                <a:ext uri="{FF2B5EF4-FFF2-40B4-BE49-F238E27FC236}">
                  <a16:creationId xmlns:a16="http://schemas.microsoft.com/office/drawing/2014/main" id="{AC1AE500-7EFF-4D6E-A9C0-464A7EB3F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8050" y="4541838"/>
              <a:ext cx="455613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120" name="Text Box 128">
              <a:extLst>
                <a:ext uri="{FF2B5EF4-FFF2-40B4-BE49-F238E27FC236}">
                  <a16:creationId xmlns:a16="http://schemas.microsoft.com/office/drawing/2014/main" id="{27E32817-E41D-4C63-A0FE-C0F04132B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1863" y="4002088"/>
              <a:ext cx="43180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121" name="Text Box 129">
              <a:extLst>
                <a:ext uri="{FF2B5EF4-FFF2-40B4-BE49-F238E27FC236}">
                  <a16:creationId xmlns:a16="http://schemas.microsoft.com/office/drawing/2014/main" id="{217A3287-17CE-422D-8818-077DD2B72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5713" y="3641725"/>
              <a:ext cx="500062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122" name="Text Box 130">
              <a:extLst>
                <a:ext uri="{FF2B5EF4-FFF2-40B4-BE49-F238E27FC236}">
                  <a16:creationId xmlns:a16="http://schemas.microsoft.com/office/drawing/2014/main" id="{ACE828AD-7A6E-447E-BFB8-736D0C2C4A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025" y="3608388"/>
              <a:ext cx="500063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123" name="Text Box 131">
              <a:extLst>
                <a:ext uri="{FF2B5EF4-FFF2-40B4-BE49-F238E27FC236}">
                  <a16:creationId xmlns:a16="http://schemas.microsoft.com/office/drawing/2014/main" id="{049E9040-F3AF-4D66-B3FC-7BA5772F9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2338" y="3968750"/>
              <a:ext cx="3429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5124" name="Freeform 132">
            <a:extLst>
              <a:ext uri="{FF2B5EF4-FFF2-40B4-BE49-F238E27FC236}">
                <a16:creationId xmlns:a16="http://schemas.microsoft.com/office/drawing/2014/main" id="{BEE07AB7-6536-4C71-A0AB-488CE4BC923A}"/>
              </a:ext>
            </a:extLst>
          </p:cNvPr>
          <p:cNvSpPr>
            <a:spLocks/>
          </p:cNvSpPr>
          <p:nvPr/>
        </p:nvSpPr>
        <p:spPr bwMode="auto">
          <a:xfrm>
            <a:off x="7956550" y="1268413"/>
            <a:ext cx="209550" cy="1152525"/>
          </a:xfrm>
          <a:custGeom>
            <a:avLst/>
            <a:gdLst>
              <a:gd name="T0" fmla="*/ 2147483646 w 132"/>
              <a:gd name="T1" fmla="*/ 0 h 726"/>
              <a:gd name="T2" fmla="*/ 2147483646 w 132"/>
              <a:gd name="T3" fmla="*/ 2147483646 h 726"/>
              <a:gd name="T4" fmla="*/ 2147483646 w 132"/>
              <a:gd name="T5" fmla="*/ 2147483646 h 726"/>
              <a:gd name="T6" fmla="*/ 0 w 132"/>
              <a:gd name="T7" fmla="*/ 2147483646 h 72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2" h="726">
                <a:moveTo>
                  <a:pt x="45" y="0"/>
                </a:moveTo>
                <a:cubicBezTo>
                  <a:pt x="73" y="51"/>
                  <a:pt x="102" y="102"/>
                  <a:pt x="113" y="181"/>
                </a:cubicBezTo>
                <a:cubicBezTo>
                  <a:pt x="124" y="260"/>
                  <a:pt x="132" y="385"/>
                  <a:pt x="113" y="476"/>
                </a:cubicBezTo>
                <a:cubicBezTo>
                  <a:pt x="94" y="567"/>
                  <a:pt x="19" y="684"/>
                  <a:pt x="0" y="726"/>
                </a:cubicBezTo>
              </a:path>
            </a:pathLst>
          </a:custGeom>
          <a:noFill/>
          <a:ln w="12700" cap="flat" cmpd="sng">
            <a:solidFill>
              <a:srgbClr val="008000"/>
            </a:solidFill>
            <a:prstDash val="solid"/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63CA427-8D69-43EB-B3B9-6EF57DE9F0D5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468313" y="476250"/>
            <a:ext cx="8229600" cy="649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kumimoji="1" lang="zh-CN" altLang="en-US" sz="4000" b="0">
                <a:solidFill>
                  <a:schemeClr val="tx2"/>
                </a:solidFill>
                <a:effectLst/>
                <a:ea typeface="华文新魏" pitchFamily="2" charset="-122"/>
              </a:rPr>
              <a:t>循环队列操作的定义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F4508C69-490D-4151-8EBE-7AEC821DE25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47700" y="1304925"/>
            <a:ext cx="8229600" cy="511175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500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MakeEmpty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()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front = rear</a:t>
            </a:r>
            <a:r>
              <a:rPr kumimoji="1" lang="en-US" altLang="zh-CN" i="1" dirty="0">
                <a:latin typeface="Times New Roman" panose="02020603050405020304" pitchFamily="18" charset="0"/>
                <a:ea typeface="隶书" panose="02010509060101010101" pitchFamily="49" charset="-122"/>
              </a:rPr>
              <a:t> =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0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kumimoji="1" lang="en-US" altLang="zh-CN" b="1" i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IsEmpty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()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const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 return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front </a:t>
            </a:r>
            <a:r>
              <a:rPr kumimoji="1" lang="en-US" altLang="zh-CN" i="1" dirty="0">
                <a:latin typeface="Times New Roman" panose="02020603050405020304" pitchFamily="18" charset="0"/>
                <a:ea typeface="隶书" panose="02010509060101010101" pitchFamily="49" charset="-122"/>
              </a:rPr>
              <a:t>==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rear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IsFull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()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const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{ return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(rear+1)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%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maxSize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i="1" dirty="0">
                <a:latin typeface="Times New Roman" panose="02020603050405020304" pitchFamily="18" charset="0"/>
                <a:ea typeface="隶书" panose="02010509060101010101" pitchFamily="49" charset="-122"/>
              </a:rPr>
              <a:t>==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front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 2" panose="05020102010507070707" pitchFamily="18" charset="2"/>
              <a:buNone/>
            </a:pPr>
            <a:r>
              <a:rPr kumimoji="1"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template &lt;class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&gt; 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 2" panose="05020102010507070707" pitchFamily="18" charset="2"/>
              <a:buNone/>
            </a:pP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SeqQueue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&gt;::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SeqQueue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sz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 2" panose="05020102010507070707" pitchFamily="18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front(0)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rear(0)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maxSize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sz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{     </a:t>
            </a: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kumimoji="1"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 2" panose="05020102010507070707" pitchFamily="18" charset="2"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elements = 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new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E[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maxSize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;		</a:t>
            </a:r>
            <a:endParaRPr kumimoji="1"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ct val="5000"/>
              </a:spcBef>
              <a:buFont typeface="Wingdings 2" panose="05020102010507070707" pitchFamily="18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assert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( elements != NULL )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>
            <a:extLst>
              <a:ext uri="{FF2B5EF4-FFF2-40B4-BE49-F238E27FC236}">
                <a16:creationId xmlns:a16="http://schemas.microsoft.com/office/drawing/2014/main" id="{26E2613D-F2C7-4CCD-8350-CB7310577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762000"/>
            <a:ext cx="990600" cy="19050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  <a:contourClr>
              <a:srgbClr val="969696"/>
            </a:contourClr>
          </a:sp3d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14339" name="Line 1027">
            <a:extLst>
              <a:ext uri="{FF2B5EF4-FFF2-40B4-BE49-F238E27FC236}">
                <a16:creationId xmlns:a16="http://schemas.microsoft.com/office/drawing/2014/main" id="{AA3B1EF9-26A9-4E78-805F-02DE0CCEF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28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0" name="Line 1028">
            <a:extLst>
              <a:ext uri="{FF2B5EF4-FFF2-40B4-BE49-F238E27FC236}">
                <a16:creationId xmlns:a16="http://schemas.microsoft.com/office/drawing/2014/main" id="{1AC8363F-E9A1-4ECA-875B-B0076440C5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2133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Line 1029">
            <a:extLst>
              <a:ext uri="{FF2B5EF4-FFF2-40B4-BE49-F238E27FC236}">
                <a16:creationId xmlns:a16="http://schemas.microsoft.com/office/drawing/2014/main" id="{FE09027D-3E7C-403A-B354-41DC80A71A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143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Line 1030">
            <a:extLst>
              <a:ext uri="{FF2B5EF4-FFF2-40B4-BE49-F238E27FC236}">
                <a16:creationId xmlns:a16="http://schemas.microsoft.com/office/drawing/2014/main" id="{7751D20C-0A91-4F31-83E5-395C3C71D6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990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Line 1031">
            <a:extLst>
              <a:ext uri="{FF2B5EF4-FFF2-40B4-BE49-F238E27FC236}">
                <a16:creationId xmlns:a16="http://schemas.microsoft.com/office/drawing/2014/main" id="{50F04183-E92C-428C-9EE0-4D235DDA3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524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4" name="Line 1032">
            <a:extLst>
              <a:ext uri="{FF2B5EF4-FFF2-40B4-BE49-F238E27FC236}">
                <a16:creationId xmlns:a16="http://schemas.microsoft.com/office/drawing/2014/main" id="{D8DE377E-201C-42CC-9D46-659962E59E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1371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5" name="Line 1033">
            <a:extLst>
              <a:ext uri="{FF2B5EF4-FFF2-40B4-BE49-F238E27FC236}">
                <a16:creationId xmlns:a16="http://schemas.microsoft.com/office/drawing/2014/main" id="{7B64C81B-D1DF-4450-B3A3-3F2686674D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905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6" name="Line 1034">
            <a:extLst>
              <a:ext uri="{FF2B5EF4-FFF2-40B4-BE49-F238E27FC236}">
                <a16:creationId xmlns:a16="http://schemas.microsoft.com/office/drawing/2014/main" id="{F215B4A3-7244-48E1-BB89-822FC8320C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1752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7" name="Rectangle 1035">
            <a:extLst>
              <a:ext uri="{FF2B5EF4-FFF2-40B4-BE49-F238E27FC236}">
                <a16:creationId xmlns:a16="http://schemas.microsoft.com/office/drawing/2014/main" id="{E6F6C199-60E1-4592-BE8E-2E8544A53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762000"/>
            <a:ext cx="990600" cy="19050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  <a:contourClr>
              <a:srgbClr val="969696"/>
            </a:contourClr>
          </a:sp3d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14348" name="Line 1036">
            <a:extLst>
              <a:ext uri="{FF2B5EF4-FFF2-40B4-BE49-F238E27FC236}">
                <a16:creationId xmlns:a16="http://schemas.microsoft.com/office/drawing/2014/main" id="{8DF86772-F8B0-4D74-A1B7-F316608CE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28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9" name="Line 1037">
            <a:extLst>
              <a:ext uri="{FF2B5EF4-FFF2-40B4-BE49-F238E27FC236}">
                <a16:creationId xmlns:a16="http://schemas.microsoft.com/office/drawing/2014/main" id="{68157C58-DD98-47BE-A9F1-106B341CCF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2133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0" name="Line 1038">
            <a:extLst>
              <a:ext uri="{FF2B5EF4-FFF2-40B4-BE49-F238E27FC236}">
                <a16:creationId xmlns:a16="http://schemas.microsoft.com/office/drawing/2014/main" id="{723595B7-C88A-4A5D-93DB-81CD48AE9E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143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1" name="Line 1039">
            <a:extLst>
              <a:ext uri="{FF2B5EF4-FFF2-40B4-BE49-F238E27FC236}">
                <a16:creationId xmlns:a16="http://schemas.microsoft.com/office/drawing/2014/main" id="{359F2823-5300-43F7-B3F4-98BDB1F7F5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990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2" name="Line 1040">
            <a:extLst>
              <a:ext uri="{FF2B5EF4-FFF2-40B4-BE49-F238E27FC236}">
                <a16:creationId xmlns:a16="http://schemas.microsoft.com/office/drawing/2014/main" id="{4A5935CE-0C40-4E72-AC0B-F7C7519E0F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524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3" name="Line 1041">
            <a:extLst>
              <a:ext uri="{FF2B5EF4-FFF2-40B4-BE49-F238E27FC236}">
                <a16:creationId xmlns:a16="http://schemas.microsoft.com/office/drawing/2014/main" id="{7303374C-96F1-4F99-A00A-C892A209A9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1371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4" name="Line 1042">
            <a:extLst>
              <a:ext uri="{FF2B5EF4-FFF2-40B4-BE49-F238E27FC236}">
                <a16:creationId xmlns:a16="http://schemas.microsoft.com/office/drawing/2014/main" id="{7DC5796E-CD43-4CCC-989B-3FBF5B251F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905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5" name="Line 1043">
            <a:extLst>
              <a:ext uri="{FF2B5EF4-FFF2-40B4-BE49-F238E27FC236}">
                <a16:creationId xmlns:a16="http://schemas.microsoft.com/office/drawing/2014/main" id="{91828ADE-E957-4ECB-8B72-9F56893F4E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1752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6" name="Rectangle 1044">
            <a:extLst>
              <a:ext uri="{FF2B5EF4-FFF2-40B4-BE49-F238E27FC236}">
                <a16:creationId xmlns:a16="http://schemas.microsoft.com/office/drawing/2014/main" id="{CF4AF2F8-C7A9-4A01-A5D6-2AD0C341C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505200"/>
            <a:ext cx="990600" cy="19050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  <a:contourClr>
              <a:srgbClr val="969696"/>
            </a:contourClr>
          </a:sp3d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14357" name="Line 1045">
            <a:extLst>
              <a:ext uri="{FF2B5EF4-FFF2-40B4-BE49-F238E27FC236}">
                <a16:creationId xmlns:a16="http://schemas.microsoft.com/office/drawing/2014/main" id="{B958A455-27A7-448A-956B-BFAF983DD7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029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8" name="Line 1046">
            <a:extLst>
              <a:ext uri="{FF2B5EF4-FFF2-40B4-BE49-F238E27FC236}">
                <a16:creationId xmlns:a16="http://schemas.microsoft.com/office/drawing/2014/main" id="{63B1FFF2-7C19-4EFC-8C0A-50AA2B439A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4876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9" name="Line 1047">
            <a:extLst>
              <a:ext uri="{FF2B5EF4-FFF2-40B4-BE49-F238E27FC236}">
                <a16:creationId xmlns:a16="http://schemas.microsoft.com/office/drawing/2014/main" id="{8E7664D9-85BC-43DD-80E3-2EFDD24FC5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0" name="Line 1048">
            <a:extLst>
              <a:ext uri="{FF2B5EF4-FFF2-40B4-BE49-F238E27FC236}">
                <a16:creationId xmlns:a16="http://schemas.microsoft.com/office/drawing/2014/main" id="{11D88DBF-B5E5-415D-BEB9-609025AD90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733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1" name="Line 1049">
            <a:extLst>
              <a:ext uri="{FF2B5EF4-FFF2-40B4-BE49-F238E27FC236}">
                <a16:creationId xmlns:a16="http://schemas.microsoft.com/office/drawing/2014/main" id="{B0FE07C5-1D6C-4E02-A6CB-C84A787AE6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267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2" name="Line 1050">
            <a:extLst>
              <a:ext uri="{FF2B5EF4-FFF2-40B4-BE49-F238E27FC236}">
                <a16:creationId xmlns:a16="http://schemas.microsoft.com/office/drawing/2014/main" id="{295484AB-1B54-4F29-9989-72FA8175AB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4114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3" name="Line 1051">
            <a:extLst>
              <a:ext uri="{FF2B5EF4-FFF2-40B4-BE49-F238E27FC236}">
                <a16:creationId xmlns:a16="http://schemas.microsoft.com/office/drawing/2014/main" id="{801FAF2B-6E9F-4F34-82CE-F252F42EAD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4" name="Line 1052">
            <a:extLst>
              <a:ext uri="{FF2B5EF4-FFF2-40B4-BE49-F238E27FC236}">
                <a16:creationId xmlns:a16="http://schemas.microsoft.com/office/drawing/2014/main" id="{0FF5E92B-831B-442B-95CD-2841F7C143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4495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5" name="Text Box 1053">
            <a:extLst>
              <a:ext uri="{FF2B5EF4-FFF2-40B4-BE49-F238E27FC236}">
                <a16:creationId xmlns:a16="http://schemas.microsoft.com/office/drawing/2014/main" id="{CC8B7090-21DE-4BD1-B118-5EB84486B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5348288"/>
            <a:ext cx="679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66" name="Line 1054">
            <a:extLst>
              <a:ext uri="{FF2B5EF4-FFF2-40B4-BE49-F238E27FC236}">
                <a16:creationId xmlns:a16="http://schemas.microsoft.com/office/drawing/2014/main" id="{C57FA951-5B45-467E-B6DB-06060BA180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662613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7" name="Rectangle 1055">
            <a:extLst>
              <a:ext uri="{FF2B5EF4-FFF2-40B4-BE49-F238E27FC236}">
                <a16:creationId xmlns:a16="http://schemas.microsoft.com/office/drawing/2014/main" id="{BCA0B9BE-E6CF-4ECE-9421-674555A0B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505200"/>
            <a:ext cx="990600" cy="19050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  <a:contourClr>
              <a:srgbClr val="969696"/>
            </a:contourClr>
          </a:sp3d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14368" name="Line 1056">
            <a:extLst>
              <a:ext uri="{FF2B5EF4-FFF2-40B4-BE49-F238E27FC236}">
                <a16:creationId xmlns:a16="http://schemas.microsoft.com/office/drawing/2014/main" id="{A5B9CEEE-3933-4648-B367-B98A76C5AD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5029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9" name="Line 1057">
            <a:extLst>
              <a:ext uri="{FF2B5EF4-FFF2-40B4-BE49-F238E27FC236}">
                <a16:creationId xmlns:a16="http://schemas.microsoft.com/office/drawing/2014/main" id="{27E6F912-873D-4CC4-927B-6837172A6C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4876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0" name="Line 1058">
            <a:extLst>
              <a:ext uri="{FF2B5EF4-FFF2-40B4-BE49-F238E27FC236}">
                <a16:creationId xmlns:a16="http://schemas.microsoft.com/office/drawing/2014/main" id="{C46670DD-D1B9-4373-A5E0-B1B18D2E4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1" name="Line 1059">
            <a:extLst>
              <a:ext uri="{FF2B5EF4-FFF2-40B4-BE49-F238E27FC236}">
                <a16:creationId xmlns:a16="http://schemas.microsoft.com/office/drawing/2014/main" id="{8C85655F-6B1F-43BA-B5BC-B616BED05F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3733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2" name="Line 1060">
            <a:extLst>
              <a:ext uri="{FF2B5EF4-FFF2-40B4-BE49-F238E27FC236}">
                <a16:creationId xmlns:a16="http://schemas.microsoft.com/office/drawing/2014/main" id="{C51576E5-0CFC-4B05-9957-414EB3831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267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3" name="Line 1061">
            <a:extLst>
              <a:ext uri="{FF2B5EF4-FFF2-40B4-BE49-F238E27FC236}">
                <a16:creationId xmlns:a16="http://schemas.microsoft.com/office/drawing/2014/main" id="{9B6FF8D8-318C-4CA5-9F88-E4A0D88E7C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4114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4" name="Line 1062">
            <a:extLst>
              <a:ext uri="{FF2B5EF4-FFF2-40B4-BE49-F238E27FC236}">
                <a16:creationId xmlns:a16="http://schemas.microsoft.com/office/drawing/2014/main" id="{6F5B259A-7E68-4EFD-BDF6-9F8F8C3B0D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5" name="Line 1063">
            <a:extLst>
              <a:ext uri="{FF2B5EF4-FFF2-40B4-BE49-F238E27FC236}">
                <a16:creationId xmlns:a16="http://schemas.microsoft.com/office/drawing/2014/main" id="{4ABF6884-E092-4CFA-ACCB-A94DF34FFD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4495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6" name="Rectangle 1064">
            <a:extLst>
              <a:ext uri="{FF2B5EF4-FFF2-40B4-BE49-F238E27FC236}">
                <a16:creationId xmlns:a16="http://schemas.microsoft.com/office/drawing/2014/main" id="{3AB127B6-A262-49F9-92D5-B04CA2B49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505200"/>
            <a:ext cx="990600" cy="19050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  <a:contourClr>
              <a:srgbClr val="969696"/>
            </a:contourClr>
          </a:sp3d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14377" name="Line 1065">
            <a:extLst>
              <a:ext uri="{FF2B5EF4-FFF2-40B4-BE49-F238E27FC236}">
                <a16:creationId xmlns:a16="http://schemas.microsoft.com/office/drawing/2014/main" id="{16DBE2DD-D372-4C68-9949-C3B4BA56BE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5029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8" name="Line 1066">
            <a:extLst>
              <a:ext uri="{FF2B5EF4-FFF2-40B4-BE49-F238E27FC236}">
                <a16:creationId xmlns:a16="http://schemas.microsoft.com/office/drawing/2014/main" id="{3B7F4D53-A953-40B5-83B9-4D1E7D76F3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4876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9" name="Line 1067">
            <a:extLst>
              <a:ext uri="{FF2B5EF4-FFF2-40B4-BE49-F238E27FC236}">
                <a16:creationId xmlns:a16="http://schemas.microsoft.com/office/drawing/2014/main" id="{37010137-2A39-40A9-8EC2-100587107E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80" name="Line 1068">
            <a:extLst>
              <a:ext uri="{FF2B5EF4-FFF2-40B4-BE49-F238E27FC236}">
                <a16:creationId xmlns:a16="http://schemas.microsoft.com/office/drawing/2014/main" id="{671A4011-BA0D-4DDF-8AB2-8DB8BEB79D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3733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81" name="Line 1069">
            <a:extLst>
              <a:ext uri="{FF2B5EF4-FFF2-40B4-BE49-F238E27FC236}">
                <a16:creationId xmlns:a16="http://schemas.microsoft.com/office/drawing/2014/main" id="{8B76D13D-EE4D-475E-926D-A654BA5B27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267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82" name="Line 1070">
            <a:extLst>
              <a:ext uri="{FF2B5EF4-FFF2-40B4-BE49-F238E27FC236}">
                <a16:creationId xmlns:a16="http://schemas.microsoft.com/office/drawing/2014/main" id="{5B8799F9-7C72-4069-BE99-A92D65042E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4114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83" name="Line 1071">
            <a:extLst>
              <a:ext uri="{FF2B5EF4-FFF2-40B4-BE49-F238E27FC236}">
                <a16:creationId xmlns:a16="http://schemas.microsoft.com/office/drawing/2014/main" id="{FB7D59BD-69A3-4EF4-B420-0454D10BA7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84" name="Line 1072">
            <a:extLst>
              <a:ext uri="{FF2B5EF4-FFF2-40B4-BE49-F238E27FC236}">
                <a16:creationId xmlns:a16="http://schemas.microsoft.com/office/drawing/2014/main" id="{A672D2E5-779D-413E-8C9A-E8825CE061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4495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85" name="Text Box 1073">
            <a:extLst>
              <a:ext uri="{FF2B5EF4-FFF2-40B4-BE49-F238E27FC236}">
                <a16:creationId xmlns:a16="http://schemas.microsoft.com/office/drawing/2014/main" id="{DB268A0E-7873-4019-B987-E0ED57EB6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667000"/>
            <a:ext cx="1141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 </a:t>
            </a: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退栈</a:t>
            </a: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86" name="Text Box 1074">
            <a:extLst>
              <a:ext uri="{FF2B5EF4-FFF2-40B4-BE49-F238E27FC236}">
                <a16:creationId xmlns:a16="http://schemas.microsoft.com/office/drawing/2014/main" id="{2B6C0494-1E7B-4F69-8586-5FC4B5E6B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0" y="5424488"/>
            <a:ext cx="1162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b </a:t>
            </a: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退栈</a:t>
            </a: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87" name="Text Box 1075">
            <a:extLst>
              <a:ext uri="{FF2B5EF4-FFF2-40B4-BE49-F238E27FC236}">
                <a16:creationId xmlns:a16="http://schemas.microsoft.com/office/drawing/2014/main" id="{19CF12EE-78D8-4C36-A4E0-4270D5A46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48910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88" name="Text Box 1076">
            <a:extLst>
              <a:ext uri="{FF2B5EF4-FFF2-40B4-BE49-F238E27FC236}">
                <a16:creationId xmlns:a16="http://schemas.microsoft.com/office/drawing/2014/main" id="{BB0D1603-0281-4D8D-A6A7-8F6B3E819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45862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89" name="Text Box 1077">
            <a:extLst>
              <a:ext uri="{FF2B5EF4-FFF2-40B4-BE49-F238E27FC236}">
                <a16:creationId xmlns:a16="http://schemas.microsoft.com/office/drawing/2014/main" id="{B856CF7B-7DCB-46B1-87FE-ED4EC32DF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650" y="48768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90" name="Line 1078">
            <a:extLst>
              <a:ext uri="{FF2B5EF4-FFF2-40B4-BE49-F238E27FC236}">
                <a16:creationId xmlns:a16="http://schemas.microsoft.com/office/drawing/2014/main" id="{5C0B3A71-B120-4753-B36A-F0318A92F3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685323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91" name="Text Box 1079">
            <a:extLst>
              <a:ext uri="{FF2B5EF4-FFF2-40B4-BE49-F238E27FC236}">
                <a16:creationId xmlns:a16="http://schemas.microsoft.com/office/drawing/2014/main" id="{EC4DEC73-2529-4C2D-A294-C06471006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410200"/>
            <a:ext cx="1162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 </a:t>
            </a: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退栈</a:t>
            </a: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92" name="Text Box 1080">
            <a:extLst>
              <a:ext uri="{FF2B5EF4-FFF2-40B4-BE49-F238E27FC236}">
                <a16:creationId xmlns:a16="http://schemas.microsoft.com/office/drawing/2014/main" id="{4ECDF076-4399-4BA9-8CA6-EC9CF22D2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5275" y="5387975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空</a:t>
            </a: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栈</a:t>
            </a: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93" name="Text Box 1081">
            <a:extLst>
              <a:ext uri="{FF2B5EF4-FFF2-40B4-BE49-F238E27FC236}">
                <a16:creationId xmlns:a16="http://schemas.microsoft.com/office/drawing/2014/main" id="{2A7C2B87-29F7-4F62-ADD9-47E94E7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385888"/>
            <a:ext cx="679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94" name="Line 1082">
            <a:extLst>
              <a:ext uri="{FF2B5EF4-FFF2-40B4-BE49-F238E27FC236}">
                <a16:creationId xmlns:a16="http://schemas.microsoft.com/office/drawing/2014/main" id="{56B4FB40-7CDC-41B5-98EE-23DEA812C8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5" y="1700213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95" name="Text Box 1083">
            <a:extLst>
              <a:ext uri="{FF2B5EF4-FFF2-40B4-BE49-F238E27FC236}">
                <a16:creationId xmlns:a16="http://schemas.microsoft.com/office/drawing/2014/main" id="{A9C735E9-2411-4E03-864A-BED1DCB1C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6113" y="21478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96" name="Text Box 1084">
            <a:extLst>
              <a:ext uri="{FF2B5EF4-FFF2-40B4-BE49-F238E27FC236}">
                <a16:creationId xmlns:a16="http://schemas.microsoft.com/office/drawing/2014/main" id="{F04F0A49-094B-4397-A94B-ED887D931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6113" y="18430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97" name="Text Box 1085">
            <a:extLst>
              <a:ext uri="{FF2B5EF4-FFF2-40B4-BE49-F238E27FC236}">
                <a16:creationId xmlns:a16="http://schemas.microsoft.com/office/drawing/2014/main" id="{C22CA888-B84A-4571-AD42-995B368C7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7063" y="10810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98" name="Text Box 1086">
            <a:extLst>
              <a:ext uri="{FF2B5EF4-FFF2-40B4-BE49-F238E27FC236}">
                <a16:creationId xmlns:a16="http://schemas.microsoft.com/office/drawing/2014/main" id="{C417AA95-F504-49E7-9FDB-384217791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667000"/>
            <a:ext cx="1162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 </a:t>
            </a: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退栈</a:t>
            </a: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99" name="Text Box 1087">
            <a:extLst>
              <a:ext uri="{FF2B5EF4-FFF2-40B4-BE49-F238E27FC236}">
                <a16:creationId xmlns:a16="http://schemas.microsoft.com/office/drawing/2014/main" id="{DB20E965-EBB4-4FA9-9808-34A2AD8B3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5475" y="1400175"/>
            <a:ext cx="341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00" name="Line 1088">
            <a:extLst>
              <a:ext uri="{FF2B5EF4-FFF2-40B4-BE49-F238E27FC236}">
                <a16:creationId xmlns:a16="http://schemas.microsoft.com/office/drawing/2014/main" id="{09A77946-ED5C-4ABC-AB82-36786785AA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2075" y="1309688"/>
            <a:ext cx="0" cy="304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01" name="Text Box 1089">
            <a:extLst>
              <a:ext uri="{FF2B5EF4-FFF2-40B4-BE49-F238E27FC236}">
                <a16:creationId xmlns:a16="http://schemas.microsoft.com/office/drawing/2014/main" id="{E4F5C5D2-9256-4CEC-BF65-6D410E5DB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1338" y="1766888"/>
            <a:ext cx="679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02" name="Line 1090">
            <a:extLst>
              <a:ext uri="{FF2B5EF4-FFF2-40B4-BE49-F238E27FC236}">
                <a16:creationId xmlns:a16="http://schemas.microsoft.com/office/drawing/2014/main" id="{C2AA0187-A6D8-4492-9504-6BEBCDDFA2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6813" y="2081213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03" name="Text Box 1091">
            <a:extLst>
              <a:ext uri="{FF2B5EF4-FFF2-40B4-BE49-F238E27FC236}">
                <a16:creationId xmlns:a16="http://schemas.microsoft.com/office/drawing/2014/main" id="{8C8446EA-73B4-4003-AC44-3BAA46E67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1478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04" name="Text Box 1092">
            <a:extLst>
              <a:ext uri="{FF2B5EF4-FFF2-40B4-BE49-F238E27FC236}">
                <a16:creationId xmlns:a16="http://schemas.microsoft.com/office/drawing/2014/main" id="{187BD0FA-5265-412E-8405-051193BBD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18430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05" name="Text Box 1093">
            <a:extLst>
              <a:ext uri="{FF2B5EF4-FFF2-40B4-BE49-F238E27FC236}">
                <a16:creationId xmlns:a16="http://schemas.microsoft.com/office/drawing/2014/main" id="{51D769B3-248F-43EF-AC10-FDD5F165A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6413" y="1400175"/>
            <a:ext cx="341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06" name="Line 1094">
            <a:extLst>
              <a:ext uri="{FF2B5EF4-FFF2-40B4-BE49-F238E27FC236}">
                <a16:creationId xmlns:a16="http://schemas.microsoft.com/office/drawing/2014/main" id="{96F66713-56AB-421C-B66D-928388AB1A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3013" y="1690688"/>
            <a:ext cx="0" cy="304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07" name="Text Box 1095">
            <a:extLst>
              <a:ext uri="{FF2B5EF4-FFF2-40B4-BE49-F238E27FC236}">
                <a16:creationId xmlns:a16="http://schemas.microsoft.com/office/drawing/2014/main" id="{77C77434-074C-4F8E-B0F1-976B41E9E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891088"/>
            <a:ext cx="679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08" name="Line 1096">
            <a:extLst>
              <a:ext uri="{FF2B5EF4-FFF2-40B4-BE49-F238E27FC236}">
                <a16:creationId xmlns:a16="http://schemas.microsoft.com/office/drawing/2014/main" id="{CAB7DA92-A6FD-408D-8CE6-09A80E5CE1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5075" y="5205413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09" name="Line 1097">
            <a:extLst>
              <a:ext uri="{FF2B5EF4-FFF2-40B4-BE49-F238E27FC236}">
                <a16:creationId xmlns:a16="http://schemas.microsoft.com/office/drawing/2014/main" id="{80F112EB-F098-4FA4-BCBB-248B554BD9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11275" y="4814888"/>
            <a:ext cx="0" cy="304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10" name="Text Box 1098">
            <a:extLst>
              <a:ext uri="{FF2B5EF4-FFF2-40B4-BE49-F238E27FC236}">
                <a16:creationId xmlns:a16="http://schemas.microsoft.com/office/drawing/2014/main" id="{BFE41C44-E4B5-4911-A838-E4DE377E9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334000"/>
            <a:ext cx="679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11" name="Line 1099">
            <a:extLst>
              <a:ext uri="{FF2B5EF4-FFF2-40B4-BE49-F238E27FC236}">
                <a16:creationId xmlns:a16="http://schemas.microsoft.com/office/drawing/2014/main" id="{187156E3-FF0A-44EB-A287-66FC2912C1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5" y="5648325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12" name="Line 1100">
            <a:extLst>
              <a:ext uri="{FF2B5EF4-FFF2-40B4-BE49-F238E27FC236}">
                <a16:creationId xmlns:a16="http://schemas.microsoft.com/office/drawing/2014/main" id="{EDC24182-9948-4442-8C3F-9CF5FBFBFC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2075" y="5257800"/>
            <a:ext cx="0" cy="304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13" name="Text Box 1101">
            <a:extLst>
              <a:ext uri="{FF2B5EF4-FFF2-40B4-BE49-F238E27FC236}">
                <a16:creationId xmlns:a16="http://schemas.microsoft.com/office/drawing/2014/main" id="{CA63C72F-32BB-4AA4-8AA2-FF03F1152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04888"/>
            <a:ext cx="679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14" name="Line 1102">
            <a:extLst>
              <a:ext uri="{FF2B5EF4-FFF2-40B4-BE49-F238E27FC236}">
                <a16:creationId xmlns:a16="http://schemas.microsoft.com/office/drawing/2014/main" id="{2D62EF0F-4156-4217-947E-0D66868B89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5075" y="1319213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15" name="Rectangle 1103">
            <a:extLst>
              <a:ext uri="{FF2B5EF4-FFF2-40B4-BE49-F238E27FC236}">
                <a16:creationId xmlns:a16="http://schemas.microsoft.com/office/drawing/2014/main" id="{27DF00CF-FA18-4FDF-B982-EFD55A150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875" y="776288"/>
            <a:ext cx="990600" cy="19050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  <a:contourClr>
              <a:srgbClr val="969696"/>
            </a:contourClr>
          </a:sp3d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14416" name="Line 1104">
            <a:extLst>
              <a:ext uri="{FF2B5EF4-FFF2-40B4-BE49-F238E27FC236}">
                <a16:creationId xmlns:a16="http://schemas.microsoft.com/office/drawing/2014/main" id="{7D4F39D9-021C-4B22-BC85-D469240314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9875" y="23002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17" name="Line 1105">
            <a:extLst>
              <a:ext uri="{FF2B5EF4-FFF2-40B4-BE49-F238E27FC236}">
                <a16:creationId xmlns:a16="http://schemas.microsoft.com/office/drawing/2014/main" id="{1C38E66D-0E97-4A8E-B9C1-6E870C0FAC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0475" y="21478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18" name="Line 1106">
            <a:extLst>
              <a:ext uri="{FF2B5EF4-FFF2-40B4-BE49-F238E27FC236}">
                <a16:creationId xmlns:a16="http://schemas.microsoft.com/office/drawing/2014/main" id="{E59E7F37-5776-414A-A090-2CA9C6997D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9875" y="11572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19" name="Line 1107">
            <a:extLst>
              <a:ext uri="{FF2B5EF4-FFF2-40B4-BE49-F238E27FC236}">
                <a16:creationId xmlns:a16="http://schemas.microsoft.com/office/drawing/2014/main" id="{7D1D10ED-5D1C-43F2-A08E-D616E5DCDB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0475" y="10048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20" name="Line 1108">
            <a:extLst>
              <a:ext uri="{FF2B5EF4-FFF2-40B4-BE49-F238E27FC236}">
                <a16:creationId xmlns:a16="http://schemas.microsoft.com/office/drawing/2014/main" id="{B9F4C61B-DC50-454A-8DC8-ABDE742BB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9875" y="15382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21" name="Line 1109">
            <a:extLst>
              <a:ext uri="{FF2B5EF4-FFF2-40B4-BE49-F238E27FC236}">
                <a16:creationId xmlns:a16="http://schemas.microsoft.com/office/drawing/2014/main" id="{7B371A3F-C13F-46C5-BF2A-D56212102F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0475" y="13858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22" name="Line 1110">
            <a:extLst>
              <a:ext uri="{FF2B5EF4-FFF2-40B4-BE49-F238E27FC236}">
                <a16:creationId xmlns:a16="http://schemas.microsoft.com/office/drawing/2014/main" id="{E5549909-D2A7-49F9-BFFE-0AA467C789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9875" y="19192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23" name="Line 1111">
            <a:extLst>
              <a:ext uri="{FF2B5EF4-FFF2-40B4-BE49-F238E27FC236}">
                <a16:creationId xmlns:a16="http://schemas.microsoft.com/office/drawing/2014/main" id="{5BAF83E9-165D-45AC-8FC5-E48B7EF470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0475" y="17668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24" name="Text Box 1112">
            <a:extLst>
              <a:ext uri="{FF2B5EF4-FFF2-40B4-BE49-F238E27FC236}">
                <a16:creationId xmlns:a16="http://schemas.microsoft.com/office/drawing/2014/main" id="{7B68458E-DD91-4400-83DB-38BEEED17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313" y="21478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25" name="Text Box 1113">
            <a:extLst>
              <a:ext uri="{FF2B5EF4-FFF2-40B4-BE49-F238E27FC236}">
                <a16:creationId xmlns:a16="http://schemas.microsoft.com/office/drawing/2014/main" id="{DDA0393D-3D49-42A9-9E42-2137D4FBC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313" y="18430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26" name="Text Box 1114">
            <a:extLst>
              <a:ext uri="{FF2B5EF4-FFF2-40B4-BE49-F238E27FC236}">
                <a16:creationId xmlns:a16="http://schemas.microsoft.com/office/drawing/2014/main" id="{8AE3DA76-1981-4167-8377-E6A388E33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263" y="10810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27" name="Text Box 1115">
            <a:extLst>
              <a:ext uri="{FF2B5EF4-FFF2-40B4-BE49-F238E27FC236}">
                <a16:creationId xmlns:a16="http://schemas.microsoft.com/office/drawing/2014/main" id="{2DF9A2BD-B451-4751-B194-954BF471F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263" y="700088"/>
            <a:ext cx="341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28" name="Text Box 1116">
            <a:extLst>
              <a:ext uri="{FF2B5EF4-FFF2-40B4-BE49-F238E27FC236}">
                <a16:creationId xmlns:a16="http://schemas.microsoft.com/office/drawing/2014/main" id="{B3E46B03-49A9-4F03-B8B2-A3742198D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681288"/>
            <a:ext cx="1141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 </a:t>
            </a: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退栈</a:t>
            </a: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29" name="Text Box 1117">
            <a:extLst>
              <a:ext uri="{FF2B5EF4-FFF2-40B4-BE49-F238E27FC236}">
                <a16:creationId xmlns:a16="http://schemas.microsoft.com/office/drawing/2014/main" id="{3E39AF6F-7D50-4789-8E29-501BB8C18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675" y="1400175"/>
            <a:ext cx="341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30" name="Line 1118">
            <a:extLst>
              <a:ext uri="{FF2B5EF4-FFF2-40B4-BE49-F238E27FC236}">
                <a16:creationId xmlns:a16="http://schemas.microsoft.com/office/drawing/2014/main" id="{90DC6044-5D12-4316-AB95-8C0526B612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11275" y="928688"/>
            <a:ext cx="0" cy="304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8527" name="Rectangle 1119">
            <a:extLst>
              <a:ext uri="{FF2B5EF4-FFF2-40B4-BE49-F238E27FC236}">
                <a16:creationId xmlns:a16="http://schemas.microsoft.com/office/drawing/2014/main" id="{8B26448A-9D84-4989-8BD0-EEBEE8ACF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6019800"/>
            <a:ext cx="1816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3200" b="1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退栈示例</a:t>
            </a:r>
            <a:endParaRPr kumimoji="1" lang="zh-CN" altLang="en-US" sz="4000" b="1">
              <a:solidFill>
                <a:srgbClr val="FF3300"/>
              </a:solidFill>
              <a:latin typeface="Times New Roman" pitchFamily="18" charset="0"/>
              <a:ea typeface="隶书" pitchFamily="49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48C783D4-F5E1-45C6-AD21-B3A2EA77DAE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3528" y="332656"/>
            <a:ext cx="8229600" cy="6264696"/>
          </a:xfrm>
        </p:spPr>
        <p:txBody>
          <a:bodyPr/>
          <a:lstStyle/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Seq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Queue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EnQueue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(E x) 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           </a:t>
            </a:r>
            <a:endParaRPr kumimoji="1" lang="en-US" altLang="zh-CN" sz="3200" dirty="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sz="3200" dirty="0">
                <a:solidFill>
                  <a:srgbClr val="0000CC"/>
                </a:solidFill>
                <a:ea typeface="宋体" panose="02010600030101010101" pitchFamily="2" charset="-122"/>
              </a:rPr>
              <a:t>//</a:t>
            </a:r>
            <a:r>
              <a:rPr kumimoji="1"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若队列不满</a:t>
            </a:r>
            <a:r>
              <a:rPr kumimoji="1" lang="en-US" altLang="zh-CN" sz="32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则将</a:t>
            </a:r>
            <a:r>
              <a:rPr kumimoji="1" lang="en-US" altLang="zh-CN" sz="32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kumimoji="1"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插入到该队列队尾</a:t>
            </a:r>
            <a:r>
              <a:rPr kumimoji="1" lang="en-US" altLang="zh-CN" sz="32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否则返回</a:t>
            </a:r>
            <a:r>
              <a:rPr kumimoji="1" lang="zh-CN" altLang="en-US" dirty="0">
                <a:ea typeface="宋体" panose="02010600030101010101" pitchFamily="2" charset="-122"/>
              </a:rPr>
              <a:t> </a:t>
            </a:r>
            <a:r>
              <a:rPr kumimoji="1"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endParaRPr kumimoji="1" lang="en-US" altLang="zh-CN" sz="32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if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IsFull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() == true) 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     elements[rear] = x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                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先存入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zh-CN" altLang="en-US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rear = (rear+1) % 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maxSize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   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尾指针加一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zh-CN" altLang="en-US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 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true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	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endParaRPr kumimoji="1" lang="en-US" altLang="zh-CN" sz="20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Seq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Queue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DeQueue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(E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 x) 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3200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若队列不空则函数退队头元素并返回其值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IsEmpty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() == true) 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7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70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>
            <a:extLst>
              <a:ext uri="{FF2B5EF4-FFF2-40B4-BE49-F238E27FC236}">
                <a16:creationId xmlns:a16="http://schemas.microsoft.com/office/drawing/2014/main" id="{2CFCA496-ED3D-4653-8264-E43429113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" y="657225"/>
            <a:ext cx="815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4A693157-DE9B-419E-9BD6-E40EC810E41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27063" y="728663"/>
            <a:ext cx="8229600" cy="5761037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x = elements[front]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             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先取队头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front = (front+1) %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maxSize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再队头指针加一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true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endParaRPr kumimoji="1" lang="en-US" altLang="zh-CN" sz="20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SeqQueue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getFront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x)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const 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若队列不空则函数返回该队列队头元素的值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if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IsEmpty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() == true)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return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false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队列空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x = elements[front]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   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返回队头元素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true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endParaRPr kumimoji="1" lang="en-US" altLang="zh-CN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8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>
            <a:extLst>
              <a:ext uri="{FF2B5EF4-FFF2-40B4-BE49-F238E27FC236}">
                <a16:creationId xmlns:a16="http://schemas.microsoft.com/office/drawing/2014/main" id="{4D26764E-EB59-48B5-90AC-1C935D60D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643063"/>
            <a:ext cx="8339138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6515" name="Rectangle 3">
            <a:extLst>
              <a:ext uri="{FF2B5EF4-FFF2-40B4-BE49-F238E27FC236}">
                <a16:creationId xmlns:a16="http://schemas.microsoft.com/office/drawing/2014/main" id="{996E7D0B-5C4D-4C0B-BAFE-D9273C2AF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81000"/>
            <a:ext cx="7391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defTabSz="915988">
              <a:defRPr/>
            </a:pPr>
            <a:r>
              <a:rPr lang="zh-CN" altLang="en-US" sz="40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队列的链接表示 — 链式队列</a:t>
            </a:r>
            <a:endParaRPr lang="zh-CN" altLang="en-US" sz="4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76516" name="Rectangle 4">
            <a:extLst>
              <a:ext uri="{FF2B5EF4-FFF2-40B4-BE49-F238E27FC236}">
                <a16:creationId xmlns:a16="http://schemas.microsoft.com/office/drawing/2014/main" id="{733D38DF-09B8-4EA0-88BB-CC613A674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733800"/>
            <a:ext cx="8077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40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队头在链头，队尾在链尾。</a:t>
            </a:r>
          </a:p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40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链式队列在进队时无队满问题，但有队空问题。</a:t>
            </a:r>
          </a:p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40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队空条件为 </a:t>
            </a:r>
            <a:r>
              <a:rPr lang="en-US" altLang="zh-CN" sz="40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front == NULL</a:t>
            </a:r>
            <a:endParaRPr lang="en-US" altLang="zh-CN" sz="3600" b="1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wip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>
            <a:extLst>
              <a:ext uri="{FF2B5EF4-FFF2-40B4-BE49-F238E27FC236}">
                <a16:creationId xmlns:a16="http://schemas.microsoft.com/office/drawing/2014/main" id="{7B7C88D6-F3F9-4E36-B483-480AD8EDF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68413"/>
            <a:ext cx="8229600" cy="478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iostream.h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</a:p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Queue.h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</a:p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</a:rPr>
              <a:t>template &lt;class </a:t>
            </a:r>
            <a:r>
              <a:rPr kumimoji="1" lang="en-US" altLang="zh-CN" dirty="0">
                <a:latin typeface="Times New Roman" panose="02020603050405020304" pitchFamily="18" charset="0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&gt;</a:t>
            </a:r>
          </a:p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</a:rPr>
              <a:t>struct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QueueNode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{                   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队列结点类定义</a:t>
            </a:r>
            <a:r>
              <a:rPr kumimoji="1" lang="zh-CN" altLang="en-US" b="1" dirty="0">
                <a:solidFill>
                  <a:srgbClr val="3333FF"/>
                </a:solidFill>
                <a:latin typeface="Times New Roman" panose="02020603050405020304" pitchFamily="18" charset="0"/>
              </a:rPr>
              <a:t>	</a:t>
            </a:r>
          </a:p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</a:rPr>
              <a:t>private:</a:t>
            </a:r>
            <a:r>
              <a:rPr kumimoji="1" lang="en-US" altLang="zh-CN" dirty="0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</a:rPr>
              <a:t>    </a:t>
            </a:r>
            <a:r>
              <a:rPr kumimoji="1" lang="en-US" altLang="zh-CN" dirty="0">
                <a:latin typeface="Times New Roman" panose="02020603050405020304" pitchFamily="18" charset="0"/>
              </a:rPr>
              <a:t>E data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			  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队列结点数据</a:t>
            </a:r>
            <a:endParaRPr kumimoji="1" lang="zh-CN" altLang="en-US" dirty="0">
              <a:solidFill>
                <a:srgbClr val="3333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dirty="0">
                <a:latin typeface="Times New Roman" panose="02020603050405020304" pitchFamily="18" charset="0"/>
              </a:rPr>
              <a:t>   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QueueNode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&gt;</a:t>
            </a:r>
            <a:r>
              <a:rPr kumimoji="1" lang="en-US" altLang="zh-CN" dirty="0">
                <a:latin typeface="Times New Roman" panose="02020603050405020304" pitchFamily="18" charset="0"/>
              </a:rPr>
              <a:t> *link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          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结点链指针</a:t>
            </a:r>
            <a:endParaRPr kumimoji="1" lang="zh-CN" altLang="en-US" dirty="0">
              <a:solidFill>
                <a:srgbClr val="3333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</a:rPr>
              <a:t>public: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dirty="0">
                <a:latin typeface="Times New Roman" panose="02020603050405020304" pitchFamily="18" charset="0"/>
              </a:rPr>
              <a:t>   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QueueNode</a:t>
            </a:r>
            <a:r>
              <a:rPr kumimoji="1" lang="en-US" altLang="zh-CN" dirty="0">
                <a:latin typeface="Times New Roman" panose="02020603050405020304" pitchFamily="18" charset="0"/>
              </a:rPr>
              <a:t>(E d = 0</a:t>
            </a:r>
            <a:r>
              <a:rPr kumimoji="1" lang="en-US" altLang="zh-CN" b="1" dirty="0">
                <a:latin typeface="Times New Roman" panose="02020603050405020304" pitchFamily="18" charset="0"/>
              </a:rPr>
              <a:t>,</a:t>
            </a:r>
            <a:r>
              <a:rPr kumimoji="1" lang="en-US" altLang="zh-CN" dirty="0">
                <a:latin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QueueNode</a:t>
            </a:r>
            <a:r>
              <a:rPr kumimoji="1" lang="en-US" altLang="zh-CN" dirty="0">
                <a:latin typeface="Times New Roman" panose="02020603050405020304" pitchFamily="18" charset="0"/>
              </a:rPr>
              <a:t>&lt;E&gt;</a:t>
            </a:r>
          </a:p>
          <a:p>
            <a:pPr eaLnBrk="1" hangingPunct="1"/>
            <a:r>
              <a:rPr kumimoji="1" lang="en-US" altLang="zh-CN" dirty="0">
                <a:latin typeface="Times New Roman" panose="02020603050405020304" pitchFamily="18" charset="0"/>
              </a:rPr>
              <a:t>      *next = NULL)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:</a:t>
            </a:r>
            <a:r>
              <a:rPr kumimoji="1" lang="en-US" altLang="zh-CN" dirty="0">
                <a:latin typeface="Times New Roman" panose="02020603050405020304" pitchFamily="18" charset="0"/>
              </a:rPr>
              <a:t> data(d)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,</a:t>
            </a:r>
            <a:r>
              <a:rPr kumimoji="1" lang="en-US" altLang="zh-CN" dirty="0">
                <a:latin typeface="Times New Roman" panose="02020603050405020304" pitchFamily="18" charset="0"/>
              </a:rPr>
              <a:t> link(next)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{ }</a:t>
            </a:r>
          </a:p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</a:rPr>
              <a:t>};</a:t>
            </a:r>
            <a:r>
              <a:rPr kumimoji="1" lang="en-US" altLang="zh-CN" dirty="0"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405B6841-9D49-43FF-967B-BD13151DD301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684213" y="260350"/>
            <a:ext cx="4572000" cy="963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z="4000" b="0">
                <a:solidFill>
                  <a:srgbClr val="0000CC"/>
                </a:solidFill>
                <a:effectLst/>
                <a:ea typeface="华文新魏" panose="02010800040101010101" pitchFamily="2" charset="-122"/>
              </a:rPr>
              <a:t>链式队列类的定义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27BACDE-C87F-4637-9F1B-93366EDD5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140968"/>
            <a:ext cx="8108383" cy="1186119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E71361E2-50E3-40D5-B2E5-5F40FBD7A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404664"/>
            <a:ext cx="8575675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</a:rPr>
              <a:t>template &lt;class </a:t>
            </a:r>
            <a:r>
              <a:rPr kumimoji="1" lang="en-US" altLang="zh-CN" dirty="0">
                <a:latin typeface="Times New Roman" panose="02020603050405020304" pitchFamily="18" charset="0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&gt;</a:t>
            </a:r>
          </a:p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</a:rPr>
              <a:t>class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LinkedQueue</a:t>
            </a:r>
            <a:r>
              <a:rPr kumimoji="1" lang="en-US" altLang="zh-CN" dirty="0"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{</a:t>
            </a:r>
            <a:r>
              <a:rPr kumimoji="1" lang="en-US" altLang="zh-CN" dirty="0">
                <a:latin typeface="Times New Roman" panose="02020603050405020304" pitchFamily="18" charset="0"/>
              </a:rPr>
              <a:t>	</a:t>
            </a:r>
            <a:endParaRPr kumimoji="1" lang="en-US" altLang="zh-CN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</a:rPr>
              <a:t>private:</a:t>
            </a:r>
            <a:r>
              <a:rPr kumimoji="1" lang="en-US" altLang="zh-CN" dirty="0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kumimoji="1" lang="en-US" altLang="zh-CN" dirty="0">
                <a:latin typeface="Times New Roman" panose="02020603050405020304" pitchFamily="18" charset="0"/>
              </a:rPr>
              <a:t>    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QueueNode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&gt;</a:t>
            </a:r>
            <a:r>
              <a:rPr kumimoji="1" lang="en-US" altLang="zh-CN" dirty="0">
                <a:latin typeface="Times New Roman" panose="02020603050405020304" pitchFamily="18" charset="0"/>
              </a:rPr>
              <a:t> *front</a:t>
            </a:r>
            <a:r>
              <a:rPr kumimoji="1" lang="en-US" altLang="zh-CN" b="1" dirty="0">
                <a:latin typeface="Times New Roman" panose="02020603050405020304" pitchFamily="18" charset="0"/>
              </a:rPr>
              <a:t>,</a:t>
            </a:r>
            <a:r>
              <a:rPr kumimoji="1" lang="en-US" altLang="zh-CN" dirty="0">
                <a:latin typeface="Times New Roman" panose="02020603050405020304" pitchFamily="18" charset="0"/>
              </a:rPr>
              <a:t> *rear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   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队头、队尾指针</a:t>
            </a:r>
            <a:endParaRPr kumimoji="1" lang="zh-CN" altLang="en-US" b="1" dirty="0">
              <a:solidFill>
                <a:srgbClr val="3333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</a:rPr>
              <a:t>public: </a:t>
            </a:r>
          </a:p>
          <a:p>
            <a:pPr eaLnBrk="1" hangingPunct="1"/>
            <a:r>
              <a:rPr kumimoji="1" lang="en-US" altLang="zh-CN" dirty="0">
                <a:latin typeface="Times New Roman" panose="02020603050405020304" pitchFamily="18" charset="0"/>
              </a:rPr>
              <a:t>    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Linked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Queue</a:t>
            </a:r>
            <a:r>
              <a:rPr kumimoji="1" lang="en-US" altLang="zh-CN" dirty="0">
                <a:latin typeface="Times New Roman" panose="02020603050405020304" pitchFamily="18" charset="0"/>
              </a:rPr>
              <a:t>()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: </a:t>
            </a:r>
            <a:r>
              <a:rPr kumimoji="1" lang="en-US" altLang="zh-CN" dirty="0">
                <a:latin typeface="Times New Roman" panose="02020603050405020304" pitchFamily="18" charset="0"/>
              </a:rPr>
              <a:t>rear(NULL)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,</a:t>
            </a:r>
            <a:r>
              <a:rPr kumimoji="1" lang="en-US" altLang="zh-CN" dirty="0">
                <a:latin typeface="Times New Roman" panose="02020603050405020304" pitchFamily="18" charset="0"/>
              </a:rPr>
              <a:t> front(NULL)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{ }</a:t>
            </a:r>
          </a:p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</a:rPr>
              <a:t>   ~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Linked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Queue</a:t>
            </a:r>
            <a:r>
              <a:rPr kumimoji="1" lang="en-US" altLang="zh-CN" dirty="0">
                <a:latin typeface="Times New Roman" panose="02020603050405020304" pitchFamily="18" charset="0"/>
              </a:rPr>
              <a:t>()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</a:t>
            </a:r>
            <a:r>
              <a:rPr kumimoji="1" lang="en-US" altLang="zh-CN" dirty="0">
                <a:latin typeface="Times New Roman" panose="02020603050405020304" pitchFamily="18" charset="0"/>
              </a:rPr>
              <a:t>					</a:t>
            </a:r>
          </a:p>
          <a:p>
            <a:pPr eaLnBrk="1" hangingPunct="1"/>
            <a:r>
              <a:rPr kumimoji="1" lang="en-US" altLang="zh-CN" dirty="0">
                <a:latin typeface="Times New Roman" panose="02020603050405020304" pitchFamily="18" charset="0"/>
              </a:rPr>
              <a:t>   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bool</a:t>
            </a:r>
            <a:r>
              <a:rPr kumimoji="1" lang="en-US" altLang="zh-CN" dirty="0">
                <a:latin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EnQueue</a:t>
            </a:r>
            <a:r>
              <a:rPr kumimoji="1" lang="en-US" altLang="zh-CN" dirty="0">
                <a:latin typeface="Times New Roman" panose="02020603050405020304" pitchFamily="18" charset="0"/>
              </a:rPr>
              <a:t>(E x)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</a:rPr>
              <a:t>    bool</a:t>
            </a:r>
            <a:r>
              <a:rPr kumimoji="1" lang="en-US" altLang="zh-CN" dirty="0">
                <a:latin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DeQueue</a:t>
            </a:r>
            <a:r>
              <a:rPr kumimoji="1" lang="en-US" altLang="zh-CN" dirty="0">
                <a:latin typeface="Times New Roman" panose="02020603050405020304" pitchFamily="18" charset="0"/>
              </a:rPr>
              <a:t>(E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&amp;</a:t>
            </a:r>
            <a:r>
              <a:rPr kumimoji="1" lang="en-US" altLang="zh-CN" dirty="0">
                <a:latin typeface="Times New Roman" panose="02020603050405020304" pitchFamily="18" charset="0"/>
              </a:rPr>
              <a:t> x)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</a:t>
            </a:r>
            <a:r>
              <a:rPr kumimoji="1" lang="en-US" altLang="zh-CN" dirty="0">
                <a:latin typeface="Times New Roman" panose="02020603050405020304" pitchFamily="18" charset="0"/>
              </a:rPr>
              <a:t>			</a:t>
            </a:r>
          </a:p>
          <a:p>
            <a:pPr eaLnBrk="1" hangingPunct="1"/>
            <a:r>
              <a:rPr kumimoji="1" lang="en-US" altLang="zh-CN" dirty="0">
                <a:latin typeface="Times New Roman" panose="02020603050405020304" pitchFamily="18" charset="0"/>
              </a:rPr>
              <a:t>   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bool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GetFront</a:t>
            </a:r>
            <a:r>
              <a:rPr kumimoji="1" lang="en-US" altLang="zh-CN" dirty="0">
                <a:latin typeface="Times New Roman" panose="02020603050405020304" pitchFamily="18" charset="0"/>
              </a:rPr>
              <a:t>(E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&amp;</a:t>
            </a:r>
            <a:r>
              <a:rPr kumimoji="1" lang="en-US" altLang="zh-CN" dirty="0">
                <a:latin typeface="Times New Roman" panose="02020603050405020304" pitchFamily="18" charset="0"/>
              </a:rPr>
              <a:t> x)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</a:t>
            </a:r>
            <a:r>
              <a:rPr kumimoji="1" lang="en-US" altLang="zh-CN" dirty="0">
                <a:latin typeface="Times New Roman" panose="02020603050405020304" pitchFamily="18" charset="0"/>
              </a:rPr>
              <a:t>			</a:t>
            </a:r>
          </a:p>
          <a:p>
            <a:pPr eaLnBrk="1" hangingPunct="1"/>
            <a:r>
              <a:rPr kumimoji="1" lang="en-US" altLang="zh-CN" dirty="0">
                <a:latin typeface="Times New Roman" panose="02020603050405020304" pitchFamily="18" charset="0"/>
              </a:rPr>
              <a:t>   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void</a:t>
            </a:r>
            <a:r>
              <a:rPr kumimoji="1" lang="en-US" altLang="zh-CN" dirty="0">
                <a:latin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MakeEmpty</a:t>
            </a:r>
            <a:r>
              <a:rPr kumimoji="1" lang="en-US" altLang="zh-CN" dirty="0">
                <a:latin typeface="Times New Roman" panose="02020603050405020304" pitchFamily="18" charset="0"/>
              </a:rPr>
              <a:t>()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            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kumimoji="1" lang="zh-CN" altLang="zh-CN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实现与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~</a:t>
            </a:r>
            <a:r>
              <a:rPr kumimoji="1" lang="en-US" altLang="zh-CN" dirty="0" err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LinkedQueue</a:t>
            </a:r>
            <a:r>
              <a:rPr kumimoji="1"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kumimoji="1" lang="zh-CN" altLang="zh-CN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同</a:t>
            </a:r>
            <a:endParaRPr kumimoji="1" lang="zh-CN" altLang="en-US" dirty="0">
              <a:solidFill>
                <a:srgbClr val="3333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/>
            <a:r>
              <a:rPr kumimoji="1" lang="zh-CN" altLang="en-US" b="1" dirty="0">
                <a:latin typeface="Times New Roman" panose="02020603050405020304" pitchFamily="18" charset="0"/>
                <a:ea typeface="新宋体" panose="02010609030101010101" pitchFamily="49" charset="-122"/>
              </a:rPr>
              <a:t>    </a:t>
            </a:r>
            <a:r>
              <a:rPr kumimoji="1" lang="en-US" altLang="zh-CN" b="1" dirty="0">
                <a:latin typeface="Times New Roman" panose="02020603050405020304" pitchFamily="18" charset="0"/>
                <a:ea typeface="新宋体" panose="02010609030101010101" pitchFamily="49" charset="-122"/>
              </a:rPr>
              <a:t>bool </a:t>
            </a:r>
            <a:r>
              <a:rPr kumimoji="1" lang="en-US" altLang="zh-CN" dirty="0" err="1">
                <a:latin typeface="Times New Roman" panose="02020603050405020304" pitchFamily="18" charset="0"/>
                <a:ea typeface="新宋体" panose="02010609030101010101" pitchFamily="49" charset="-122"/>
              </a:rPr>
              <a:t>IsEmpty</a:t>
            </a:r>
            <a:r>
              <a:rPr kumimoji="1" lang="en-US" altLang="zh-CN" dirty="0">
                <a:latin typeface="Times New Roman" panose="02020603050405020304" pitchFamily="18" charset="0"/>
                <a:ea typeface="新宋体" panose="02010609030101010101" pitchFamily="49" charset="-122"/>
              </a:rPr>
              <a:t>() </a:t>
            </a:r>
            <a:r>
              <a:rPr kumimoji="1" lang="en-US" altLang="zh-CN" b="1" dirty="0">
                <a:latin typeface="Times New Roman" panose="02020603050405020304" pitchFamily="18" charset="0"/>
                <a:ea typeface="新宋体" panose="02010609030101010101" pitchFamily="49" charset="-122"/>
              </a:rPr>
              <a:t>const</a:t>
            </a:r>
            <a:r>
              <a:rPr kumimoji="1" lang="en-US" altLang="zh-CN" dirty="0">
                <a:latin typeface="Times New Roman" panose="02020603050405020304" pitchFamily="18" charset="0"/>
                <a:ea typeface="新宋体" panose="02010609030101010101" pitchFamily="49" charset="-122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ea typeface="新宋体" panose="02010609030101010101" pitchFamily="49" charset="-122"/>
              </a:rPr>
              <a:t>{ return </a:t>
            </a:r>
            <a:r>
              <a:rPr kumimoji="1" lang="en-US" altLang="zh-CN" dirty="0">
                <a:latin typeface="Times New Roman" panose="02020603050405020304" pitchFamily="18" charset="0"/>
                <a:ea typeface="新宋体" panose="02010609030101010101" pitchFamily="49" charset="-122"/>
              </a:rPr>
              <a:t>front == NULL</a:t>
            </a:r>
            <a:r>
              <a:rPr kumimoji="1" lang="en-US" altLang="zh-CN" b="1" dirty="0">
                <a:latin typeface="Times New Roman" panose="02020603050405020304" pitchFamily="18" charset="0"/>
                <a:ea typeface="新宋体" panose="02010609030101010101" pitchFamily="49" charset="-122"/>
              </a:rPr>
              <a:t>;</a:t>
            </a:r>
            <a:r>
              <a:rPr kumimoji="1" lang="en-US" altLang="zh-CN" dirty="0">
                <a:latin typeface="Times New Roman" panose="02020603050405020304" pitchFamily="18" charset="0"/>
                <a:ea typeface="新宋体" panose="02010609030101010101" pitchFamily="49" charset="-122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ea typeface="新宋体" panose="02010609030101010101" pitchFamily="49" charset="-122"/>
              </a:rPr>
              <a:t>}</a:t>
            </a:r>
          </a:p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  <a:ea typeface="新宋体" panose="02010609030101010101" pitchFamily="49" charset="-122"/>
              </a:rPr>
              <a:t>};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CDBAFEE5-C206-43FA-B958-45E56AB9E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473575"/>
            <a:ext cx="91440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kumimoji="1" lang="zh-CN" altLang="en-US" sz="3600" b="1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5570969-81BC-42A0-97ED-2825BC535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84784"/>
            <a:ext cx="7920880" cy="729243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3D6BFC17-BC6B-4341-85C1-791CF8DA9B2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63575" y="765175"/>
            <a:ext cx="8229600" cy="5472113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Linked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Queue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~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Linked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Queue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()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      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析构函数</a:t>
            </a:r>
            <a:endParaRPr kumimoji="1" lang="zh-CN" altLang="en-US" b="1" dirty="0">
              <a:solidFill>
                <a:srgbClr val="3333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QueueNode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*p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kumimoji="1" lang="en-US" altLang="zh-CN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while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(front != NULL)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   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逐个结点释放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p = front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front = front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delete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p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}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kumimoji="1" lang="en-US" altLang="zh-CN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FC6CF644-5156-418B-B5C7-A751BE1FBE6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3850" y="476250"/>
            <a:ext cx="8424863" cy="5761038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Linked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Queue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EnQueue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(E x)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将新元素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插入到队列的队尾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kumimoji="1" lang="zh-CN" altLang="en-US" sz="1800" b="1" dirty="0">
              <a:solidFill>
                <a:srgbClr val="3333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 sz="1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(front </a:t>
            </a:r>
            <a:r>
              <a:rPr kumimoji="1" lang="en-US" altLang="zh-CN" i="1" dirty="0">
                <a:latin typeface="Times New Roman" panose="02020603050405020304" pitchFamily="18" charset="0"/>
                <a:ea typeface="隶书" panose="02010509060101010101" pitchFamily="49" charset="-122"/>
              </a:rPr>
              <a:t>==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NULL)  {    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创建第一个结点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	     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front = rear =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new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QueueNode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(x)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if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(front == NULL)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return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false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	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分配失败</a:t>
            </a:r>
            <a:r>
              <a:rPr kumimoji="1" lang="zh-CN" altLang="en-US" dirty="0">
                <a:ea typeface="宋体" panose="02010600030101010101" pitchFamily="2" charset="-122"/>
              </a:rPr>
              <a:t> </a:t>
            </a:r>
            <a:endParaRPr kumimoji="1" lang="zh-CN" altLang="en-US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else {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队列不空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rear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link =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new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QueueNode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&lt;E&gt; (x)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if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(rear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link == NULL)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return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false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rear = rear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return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true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kumimoji="1" lang="en-US" altLang="zh-CN" sz="20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3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3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3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3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1E0DC035-725A-4FF5-AF48-8F0F0A6500A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03238" y="800100"/>
            <a:ext cx="8229600" cy="558165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rgbClr val="3333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如果队列不空，将队头结点从链式队列中删去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Linked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Queue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DeQueue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x)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IsEmpty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() == true)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    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判队空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QueueNode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*p = front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</a:t>
            </a:r>
            <a:endParaRPr kumimoji="1" lang="en-US" altLang="zh-CN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 x = front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data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front = front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delete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p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return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true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		</a:t>
            </a:r>
            <a:endParaRPr kumimoji="1" lang="en-US" altLang="zh-CN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endParaRPr kumimoji="1" lang="en-US" altLang="zh-CN" sz="20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Linked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Queue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GetFront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x)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kumimoji="1" lang="zh-CN" altLang="en-US" dirty="0">
                <a:solidFill>
                  <a:srgbClr val="3333FF"/>
                </a:solidFill>
                <a:ea typeface="隶书" panose="02010509060101010101" pitchFamily="49" charset="-122"/>
              </a:rPr>
              <a:t>若队列不空，则函数返回队头元素的值</a:t>
            </a:r>
            <a:r>
              <a:rPr kumimoji="1" lang="zh-CN" altLang="en-US" dirty="0">
                <a:solidFill>
                  <a:srgbClr val="3333FF"/>
                </a:solidFill>
                <a:ea typeface="宋体" panose="02010600030101010101" pitchFamily="2" charset="-122"/>
              </a:rPr>
              <a:t> </a:t>
            </a:r>
            <a:endParaRPr kumimoji="1" lang="zh-CN" altLang="en-US" b="1" dirty="0">
              <a:solidFill>
                <a:srgbClr val="3333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IsEmpty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() == true)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	</a:t>
            </a:r>
            <a:endParaRPr kumimoji="1" lang="en-US" altLang="zh-CN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x = front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data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return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true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kumimoji="1" lang="en-US" altLang="zh-CN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42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34" name="Object 2">
            <a:extLst>
              <a:ext uri="{FF2B5EF4-FFF2-40B4-BE49-F238E27FC236}">
                <a16:creationId xmlns:a16="http://schemas.microsoft.com/office/drawing/2014/main" id="{64B65670-823A-4194-857D-E5AAE3817B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8038" y="2708275"/>
          <a:ext cx="7651750" cy="400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5" name="文档" r:id="rId3" imgW="2566238" imgH="1338615" progId="Word.Document.8">
                  <p:embed/>
                </p:oleObj>
              </mc:Choice>
              <mc:Fallback>
                <p:oleObj name="文档" r:id="rId3" imgW="2566238" imgH="133861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318" b="15517"/>
                      <a:stretch>
                        <a:fillRect/>
                      </a:stretch>
                    </p:blipFill>
                    <p:spPr bwMode="auto">
                      <a:xfrm>
                        <a:off x="808038" y="2708275"/>
                        <a:ext cx="7651750" cy="400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683" name="Rectangle 3">
            <a:extLst>
              <a:ext uri="{FF2B5EF4-FFF2-40B4-BE49-F238E27FC236}">
                <a16:creationId xmlns:a16="http://schemas.microsoft.com/office/drawing/2014/main" id="{0B29BD98-DE78-468D-B4D7-9DB6B3327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39725"/>
            <a:ext cx="3384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eaLnBrk="1" hangingPunct="1">
              <a:defRPr/>
            </a:pPr>
            <a:r>
              <a:rPr kumimoji="1"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队列的应用：</a:t>
            </a:r>
            <a:endParaRPr kumimoji="1"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583684" name="Rectangle 4">
            <a:extLst>
              <a:ext uri="{FF2B5EF4-FFF2-40B4-BE49-F238E27FC236}">
                <a16:creationId xmlns:a16="http://schemas.microsoft.com/office/drawing/2014/main" id="{E6F356C3-04D0-49E7-AC0E-90AC8DFF5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057400"/>
            <a:ext cx="56562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32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杨辉三角形 </a:t>
            </a:r>
            <a:r>
              <a:rPr kumimoji="1" lang="zh-CN" altLang="en-US" sz="32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(</a:t>
            </a:r>
            <a:r>
              <a:rPr kumimoji="1" lang="en-US" altLang="zh-CN" sz="32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Pascal’s triangle)</a:t>
            </a:r>
            <a:endParaRPr kumimoji="1"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83685" name="Rectangle 5">
            <a:extLst>
              <a:ext uri="{FF2B5EF4-FFF2-40B4-BE49-F238E27FC236}">
                <a16:creationId xmlns:a16="http://schemas.microsoft.com/office/drawing/2014/main" id="{67F5201A-B9DA-4A5A-A2F4-C64A58986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066800"/>
            <a:ext cx="7212013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逐行打印二项展开式 </a:t>
            </a:r>
            <a:r>
              <a:rPr kumimoji="1" lang="zh-CN" altLang="en-US" sz="3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altLang="zh-CN" sz="36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3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+ </a:t>
            </a:r>
            <a:r>
              <a:rPr kumimoji="1" lang="en-US" altLang="zh-CN" sz="36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kumimoji="1" lang="en-US" altLang="zh-CN" sz="3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kumimoji="1" lang="en-US" altLang="zh-CN" sz="3600" b="1" i="1" baseline="30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 </a:t>
            </a:r>
            <a:r>
              <a:rPr kumimoji="1"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的系数</a:t>
            </a:r>
          </a:p>
        </p:txBody>
      </p:sp>
    </p:spTree>
  </p:cSld>
  <p:clrMapOvr>
    <a:masterClrMapping/>
  </p:clrMapOvr>
  <p:transition spd="med">
    <p:wip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>
            <a:extLst>
              <a:ext uri="{FF2B5EF4-FFF2-40B4-BE49-F238E27FC236}">
                <a16:creationId xmlns:a16="http://schemas.microsoft.com/office/drawing/2014/main" id="{E63110FB-A4B0-411C-8424-E4B2B1B88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655638"/>
            <a:ext cx="764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分析第 </a:t>
            </a:r>
            <a:r>
              <a:rPr kumimoji="1" lang="en-US" altLang="zh-CN" sz="36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 </a:t>
            </a:r>
            <a:r>
              <a:rPr kumimoji="1" lang="zh-CN" altLang="en-US" sz="36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行元素与第 </a:t>
            </a:r>
            <a:r>
              <a:rPr kumimoji="1" lang="en-US" altLang="zh-CN" sz="36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i+1</a:t>
            </a:r>
            <a:r>
              <a:rPr kumimoji="1" lang="zh-CN" altLang="en-US" sz="36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行元素的关系</a:t>
            </a:r>
            <a:endParaRPr kumimoji="1" lang="zh-CN" altLang="en-US" sz="3600">
              <a:solidFill>
                <a:srgbClr val="CC33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6259" name="Text Box 3">
            <a:extLst>
              <a:ext uri="{FF2B5EF4-FFF2-40B4-BE49-F238E27FC236}">
                <a16:creationId xmlns:a16="http://schemas.microsoft.com/office/drawing/2014/main" id="{74071ADD-86F5-498F-BB14-5C3CC7AD2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486400"/>
            <a:ext cx="7315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3300"/>
                </a:solidFill>
                <a:latin typeface="Times New Roman" panose="02020603050405020304" pitchFamily="18" charset="0"/>
              </a:rPr>
              <a:t>从前一行的数据可以计算下一行的数据</a:t>
            </a: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60" name="Text Box 4">
            <a:extLst>
              <a:ext uri="{FF2B5EF4-FFF2-40B4-BE49-F238E27FC236}">
                <a16:creationId xmlns:a16="http://schemas.microsoft.com/office/drawing/2014/main" id="{1BBA2B70-B42F-4A6F-A2D9-C5DFBB527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468563"/>
            <a:ext cx="935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= 2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EB5CC200-2797-4300-A149-EA2D7ACDB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81400"/>
            <a:ext cx="935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= 3</a:t>
            </a:r>
          </a:p>
        </p:txBody>
      </p:sp>
      <p:sp>
        <p:nvSpPr>
          <p:cNvPr id="96262" name="Rectangle 6">
            <a:extLst>
              <a:ext uri="{FF2B5EF4-FFF2-40B4-BE49-F238E27FC236}">
                <a16:creationId xmlns:a16="http://schemas.microsoft.com/office/drawing/2014/main" id="{58CB9E2E-361E-4506-A588-62C9BE1CE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3" y="4678363"/>
            <a:ext cx="935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= 4</a:t>
            </a:r>
          </a:p>
        </p:txBody>
      </p:sp>
      <p:sp>
        <p:nvSpPr>
          <p:cNvPr id="96263" name="Line 7">
            <a:extLst>
              <a:ext uri="{FF2B5EF4-FFF2-40B4-BE49-F238E27FC236}">
                <a16:creationId xmlns:a16="http://schemas.microsoft.com/office/drawing/2014/main" id="{600D3D10-3568-4AB8-AD2A-408E73BD6D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048000"/>
            <a:ext cx="0" cy="533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4" name="Line 8">
            <a:extLst>
              <a:ext uri="{FF2B5EF4-FFF2-40B4-BE49-F238E27FC236}">
                <a16:creationId xmlns:a16="http://schemas.microsoft.com/office/drawing/2014/main" id="{B9AC8EB3-3E35-4324-A58A-2AA0A21DE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191000"/>
            <a:ext cx="0" cy="533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5" name="Text Box 9">
            <a:extLst>
              <a:ext uri="{FF2B5EF4-FFF2-40B4-BE49-F238E27FC236}">
                <a16:creationId xmlns:a16="http://schemas.microsoft.com/office/drawing/2014/main" id="{EB9AB80D-D07E-4B46-82E0-385D5820F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0" y="3611563"/>
            <a:ext cx="5060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0       1       3       3       1        0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66" name="Text Box 10">
            <a:extLst>
              <a:ext uri="{FF2B5EF4-FFF2-40B4-BE49-F238E27FC236}">
                <a16:creationId xmlns:a16="http://schemas.microsoft.com/office/drawing/2014/main" id="{1F967946-82D0-450C-96B3-C369838B8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650" y="4648200"/>
            <a:ext cx="414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1       4       6       4        1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67" name="Text Box 11">
            <a:extLst>
              <a:ext uri="{FF2B5EF4-FFF2-40B4-BE49-F238E27FC236}">
                <a16:creationId xmlns:a16="http://schemas.microsoft.com/office/drawing/2014/main" id="{3EAEE220-1134-49D6-AFC7-16D70846F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650" y="2468563"/>
            <a:ext cx="4044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0       1       2       1       0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68" name="Text Box 12">
            <a:extLst>
              <a:ext uri="{FF2B5EF4-FFF2-40B4-BE49-F238E27FC236}">
                <a16:creationId xmlns:a16="http://schemas.microsoft.com/office/drawing/2014/main" id="{219CAFFF-14D3-4B65-95E1-719D3A2DA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0" y="1295400"/>
            <a:ext cx="313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0       1       1       0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69" name="Line 13">
            <a:extLst>
              <a:ext uri="{FF2B5EF4-FFF2-40B4-BE49-F238E27FC236}">
                <a16:creationId xmlns:a16="http://schemas.microsoft.com/office/drawing/2014/main" id="{FD09D245-8116-4B7D-8FDA-0E5661AC32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133600"/>
            <a:ext cx="114300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0" name="Text Box 14">
            <a:extLst>
              <a:ext uri="{FF2B5EF4-FFF2-40B4-BE49-F238E27FC236}">
                <a16:creationId xmlns:a16="http://schemas.microsoft.com/office/drawing/2014/main" id="{21B47618-05FE-4983-84FB-C418DADCF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676400"/>
            <a:ext cx="361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6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71" name="Line 15">
            <a:extLst>
              <a:ext uri="{FF2B5EF4-FFF2-40B4-BE49-F238E27FC236}">
                <a16:creationId xmlns:a16="http://schemas.microsoft.com/office/drawing/2014/main" id="{EF94D505-7384-4F8A-8D48-FA7FF42F5D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1981200"/>
            <a:ext cx="1676400" cy="685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2" name="Text Box 16">
            <a:extLst>
              <a:ext uri="{FF2B5EF4-FFF2-40B4-BE49-F238E27FC236}">
                <a16:creationId xmlns:a16="http://schemas.microsoft.com/office/drawing/2014/main" id="{AC29DCBD-CE98-4175-8F97-B365EC3D5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600200"/>
            <a:ext cx="311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6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73" name="Line 17">
            <a:extLst>
              <a:ext uri="{FF2B5EF4-FFF2-40B4-BE49-F238E27FC236}">
                <a16:creationId xmlns:a16="http://schemas.microsoft.com/office/drawing/2014/main" id="{1A18441B-D7D2-4691-8A8C-EAFDE2CF84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743200"/>
            <a:ext cx="3124200" cy="990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4" name="Text Box 18">
            <a:extLst>
              <a:ext uri="{FF2B5EF4-FFF2-40B4-BE49-F238E27FC236}">
                <a16:creationId xmlns:a16="http://schemas.microsoft.com/office/drawing/2014/main" id="{E2F53088-27F1-4718-B161-8C30DABFB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133600"/>
            <a:ext cx="749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6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s+t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75" name="Line 19">
            <a:extLst>
              <a:ext uri="{FF2B5EF4-FFF2-40B4-BE49-F238E27FC236}">
                <a16:creationId xmlns:a16="http://schemas.microsoft.com/office/drawing/2014/main" id="{933515F0-AC6A-4E62-8DC4-997EC3B8B5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828800"/>
            <a:ext cx="304800" cy="7620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6" name="Line 20">
            <a:extLst>
              <a:ext uri="{FF2B5EF4-FFF2-40B4-BE49-F238E27FC236}">
                <a16:creationId xmlns:a16="http://schemas.microsoft.com/office/drawing/2014/main" id="{CD875C02-05AD-4DDC-92F2-1E4BC2AEB0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971800"/>
            <a:ext cx="304800" cy="7620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7" name="Line 21">
            <a:extLst>
              <a:ext uri="{FF2B5EF4-FFF2-40B4-BE49-F238E27FC236}">
                <a16:creationId xmlns:a16="http://schemas.microsoft.com/office/drawing/2014/main" id="{8A21485C-8CE0-4A35-8355-361B8CF94B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114800"/>
            <a:ext cx="304800" cy="6096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8" name="Line 22">
            <a:extLst>
              <a:ext uri="{FF2B5EF4-FFF2-40B4-BE49-F238E27FC236}">
                <a16:creationId xmlns:a16="http://schemas.microsoft.com/office/drawing/2014/main" id="{79791255-3F53-4D0E-8872-9F461F6893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114800"/>
            <a:ext cx="304800" cy="6858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9" name="Line 23">
            <a:extLst>
              <a:ext uri="{FF2B5EF4-FFF2-40B4-BE49-F238E27FC236}">
                <a16:creationId xmlns:a16="http://schemas.microsoft.com/office/drawing/2014/main" id="{18EB95D9-9694-4D85-AB32-F8CCD4EAF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752600"/>
            <a:ext cx="304800" cy="8382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0" name="Line 24">
            <a:extLst>
              <a:ext uri="{FF2B5EF4-FFF2-40B4-BE49-F238E27FC236}">
                <a16:creationId xmlns:a16="http://schemas.microsoft.com/office/drawing/2014/main" id="{F091E08A-82FA-4A69-B885-9181BF08E5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828800"/>
            <a:ext cx="304800" cy="7620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1" name="Line 25">
            <a:extLst>
              <a:ext uri="{FF2B5EF4-FFF2-40B4-BE49-F238E27FC236}">
                <a16:creationId xmlns:a16="http://schemas.microsoft.com/office/drawing/2014/main" id="{8CD44FA2-4A55-48B2-A9B4-DAE8B2F4C1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971800"/>
            <a:ext cx="304800" cy="6858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2" name="Line 26">
            <a:extLst>
              <a:ext uri="{FF2B5EF4-FFF2-40B4-BE49-F238E27FC236}">
                <a16:creationId xmlns:a16="http://schemas.microsoft.com/office/drawing/2014/main" id="{1358F32C-0F57-42E4-9211-A81E1EF30C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971800"/>
            <a:ext cx="304800" cy="7620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3" name="Line 27">
            <a:extLst>
              <a:ext uri="{FF2B5EF4-FFF2-40B4-BE49-F238E27FC236}">
                <a16:creationId xmlns:a16="http://schemas.microsoft.com/office/drawing/2014/main" id="{CEBCADBA-DE75-4EC7-9A19-050DD4023F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971800"/>
            <a:ext cx="304800" cy="6858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4" name="Line 28">
            <a:extLst>
              <a:ext uri="{FF2B5EF4-FFF2-40B4-BE49-F238E27FC236}">
                <a16:creationId xmlns:a16="http://schemas.microsoft.com/office/drawing/2014/main" id="{DAF2CB69-A079-48B1-A839-CDECB93F71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114800"/>
            <a:ext cx="304800" cy="6858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5" name="Line 29">
            <a:extLst>
              <a:ext uri="{FF2B5EF4-FFF2-40B4-BE49-F238E27FC236}">
                <a16:creationId xmlns:a16="http://schemas.microsoft.com/office/drawing/2014/main" id="{DE009634-A66F-4113-8E0B-08E49F672F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114800"/>
            <a:ext cx="304800" cy="6858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6" name="Line 30">
            <a:extLst>
              <a:ext uri="{FF2B5EF4-FFF2-40B4-BE49-F238E27FC236}">
                <a16:creationId xmlns:a16="http://schemas.microsoft.com/office/drawing/2014/main" id="{45CEE250-7C0D-4A86-974F-F6DDB4AD4C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114800"/>
            <a:ext cx="304800" cy="6858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7" name="Line 31">
            <a:extLst>
              <a:ext uri="{FF2B5EF4-FFF2-40B4-BE49-F238E27FC236}">
                <a16:creationId xmlns:a16="http://schemas.microsoft.com/office/drawing/2014/main" id="{5C2FB197-3758-462C-BFA6-04843E264C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971800"/>
            <a:ext cx="304800" cy="7620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8" name="Line 32">
            <a:extLst>
              <a:ext uri="{FF2B5EF4-FFF2-40B4-BE49-F238E27FC236}">
                <a16:creationId xmlns:a16="http://schemas.microsoft.com/office/drawing/2014/main" id="{267B1292-383F-416E-BA84-4D9DB84A24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2895600"/>
            <a:ext cx="304800" cy="7620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9" name="Line 33">
            <a:extLst>
              <a:ext uri="{FF2B5EF4-FFF2-40B4-BE49-F238E27FC236}">
                <a16:creationId xmlns:a16="http://schemas.microsoft.com/office/drawing/2014/main" id="{8D5FED07-5741-40D2-8CA0-589132B8A4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2971800"/>
            <a:ext cx="304800" cy="7620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90" name="Line 34">
            <a:extLst>
              <a:ext uri="{FF2B5EF4-FFF2-40B4-BE49-F238E27FC236}">
                <a16:creationId xmlns:a16="http://schemas.microsoft.com/office/drawing/2014/main" id="{1EFB362D-45F7-4951-B4FF-109652144F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2971800"/>
            <a:ext cx="304800" cy="7620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91" name="Line 35">
            <a:extLst>
              <a:ext uri="{FF2B5EF4-FFF2-40B4-BE49-F238E27FC236}">
                <a16:creationId xmlns:a16="http://schemas.microsoft.com/office/drawing/2014/main" id="{F146A13E-1549-4CD0-BC6B-C370CDB4D6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4114800"/>
            <a:ext cx="304800" cy="6858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92" name="Line 36">
            <a:extLst>
              <a:ext uri="{FF2B5EF4-FFF2-40B4-BE49-F238E27FC236}">
                <a16:creationId xmlns:a16="http://schemas.microsoft.com/office/drawing/2014/main" id="{A7C1E397-9FB9-4748-AA31-9BAAF66E2F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114800"/>
            <a:ext cx="304800" cy="6858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93" name="Line 37">
            <a:extLst>
              <a:ext uri="{FF2B5EF4-FFF2-40B4-BE49-F238E27FC236}">
                <a16:creationId xmlns:a16="http://schemas.microsoft.com/office/drawing/2014/main" id="{06536D09-F312-46DE-A899-6FCF6C1968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4114800"/>
            <a:ext cx="304800" cy="6858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94" name="Line 38">
            <a:extLst>
              <a:ext uri="{FF2B5EF4-FFF2-40B4-BE49-F238E27FC236}">
                <a16:creationId xmlns:a16="http://schemas.microsoft.com/office/drawing/2014/main" id="{0CCE83E0-42F8-4546-86C8-4825B511E4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4114800"/>
            <a:ext cx="304800" cy="6858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95" name="Line 39">
            <a:extLst>
              <a:ext uri="{FF2B5EF4-FFF2-40B4-BE49-F238E27FC236}">
                <a16:creationId xmlns:a16="http://schemas.microsoft.com/office/drawing/2014/main" id="{00C062C6-566A-4D5A-BBE0-51C777C69D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1828800"/>
            <a:ext cx="381000" cy="7620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96" name="Line 40">
            <a:extLst>
              <a:ext uri="{FF2B5EF4-FFF2-40B4-BE49-F238E27FC236}">
                <a16:creationId xmlns:a16="http://schemas.microsoft.com/office/drawing/2014/main" id="{87D9FD75-57D7-4D3C-91E3-D551D4BAAF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1828800"/>
            <a:ext cx="381000" cy="7620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97" name="Line 41">
            <a:extLst>
              <a:ext uri="{FF2B5EF4-FFF2-40B4-BE49-F238E27FC236}">
                <a16:creationId xmlns:a16="http://schemas.microsoft.com/office/drawing/2014/main" id="{331E5EC5-58B4-4009-A9A3-3A90A0E768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1752600"/>
            <a:ext cx="381000" cy="8382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34">
            <a:extLst>
              <a:ext uri="{FF2B5EF4-FFF2-40B4-BE49-F238E27FC236}">
                <a16:creationId xmlns:a16="http://schemas.microsoft.com/office/drawing/2014/main" id="{06E928F4-1E40-497C-AD7A-9B5B5826F4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51376" y="4107160"/>
            <a:ext cx="304800" cy="7620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D36D819F-4B07-4C52-961E-1C2C72966E44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468313" y="620713"/>
            <a:ext cx="8183562" cy="649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zh-CN" altLang="en-US" sz="4000" b="0">
                <a:solidFill>
                  <a:srgbClr val="0000CC"/>
                </a:solidFill>
                <a:effectLst/>
                <a:ea typeface="华文新魏" pitchFamily="2" charset="-122"/>
              </a:rPr>
              <a:t>顺序栈的操作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DD2C884-74D6-4E9B-8F75-109B517123B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98500" y="1304925"/>
            <a:ext cx="8229600" cy="5040313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void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SeqStack&lt;E&gt;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overflowProcess()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私有函数：当栈满则执行扩充栈存储空间处理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E *newArray =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new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E[2*maxSize]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				</a:t>
            </a: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创建更大的存储数组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for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i = 0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i &lt;= top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i++)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     newArray[i] = elements[i]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//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复制原有数组</a:t>
            </a:r>
            <a:endParaRPr lang="en-US" altLang="zh-CN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 maxSize += maxSize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delete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[ ]elements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elements = newArray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 	</a:t>
            </a: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改变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elements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指针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}; 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>
            <a:extLst>
              <a:ext uri="{FF2B5EF4-FFF2-40B4-BE49-F238E27FC236}">
                <a16:creationId xmlns:a16="http://schemas.microsoft.com/office/drawing/2014/main" id="{38A7EDBD-232A-4298-87F4-AFEE251E9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92150"/>
            <a:ext cx="822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ctr" eaLnBrk="1" hangingPunct="1"/>
            <a:r>
              <a:rPr kumimoji="1" lang="zh-CN" altLang="en-US" sz="36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从第 </a:t>
            </a:r>
            <a:r>
              <a:rPr kumimoji="1" lang="en-US" altLang="zh-CN" sz="36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 </a:t>
            </a:r>
            <a:r>
              <a:rPr kumimoji="1" lang="zh-CN" altLang="en-US" sz="36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行数据计算并存放第 </a:t>
            </a:r>
            <a:r>
              <a:rPr kumimoji="1" lang="en-US" altLang="zh-CN" sz="36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i+1 </a:t>
            </a:r>
            <a:r>
              <a:rPr kumimoji="1" lang="zh-CN" altLang="en-US" sz="36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行数据</a:t>
            </a:r>
            <a:endParaRPr kumimoji="1"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7283" name="Line 3">
            <a:extLst>
              <a:ext uri="{FF2B5EF4-FFF2-40B4-BE49-F238E27FC236}">
                <a16:creationId xmlns:a16="http://schemas.microsoft.com/office/drawing/2014/main" id="{FEFECF81-88E8-4CC9-8F61-9D6BCF3A2F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600200"/>
            <a:ext cx="76962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4" name="Line 4">
            <a:extLst>
              <a:ext uri="{FF2B5EF4-FFF2-40B4-BE49-F238E27FC236}">
                <a16:creationId xmlns:a16="http://schemas.microsoft.com/office/drawing/2014/main" id="{70D88ACB-79BF-43EA-975B-A1F2F2319E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2133600"/>
            <a:ext cx="76962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5" name="Line 5">
            <a:extLst>
              <a:ext uri="{FF2B5EF4-FFF2-40B4-BE49-F238E27FC236}">
                <a16:creationId xmlns:a16="http://schemas.microsoft.com/office/drawing/2014/main" id="{533D203D-C58B-4E55-B3B0-9140A2AE7A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1600200"/>
            <a:ext cx="0" cy="5334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6" name="Line 6">
            <a:extLst>
              <a:ext uri="{FF2B5EF4-FFF2-40B4-BE49-F238E27FC236}">
                <a16:creationId xmlns:a16="http://schemas.microsoft.com/office/drawing/2014/main" id="{809FA088-8F0B-4B8C-9246-C05174A918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600200"/>
            <a:ext cx="0" cy="5334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7" name="Line 7">
            <a:extLst>
              <a:ext uri="{FF2B5EF4-FFF2-40B4-BE49-F238E27FC236}">
                <a16:creationId xmlns:a16="http://schemas.microsoft.com/office/drawing/2014/main" id="{F4AB3E9D-394F-4173-8B61-7034C7FC6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5334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8" name="Line 8">
            <a:extLst>
              <a:ext uri="{FF2B5EF4-FFF2-40B4-BE49-F238E27FC236}">
                <a16:creationId xmlns:a16="http://schemas.microsoft.com/office/drawing/2014/main" id="{45A490EA-0EA4-42CE-9210-9ECA6B5AD0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1600200"/>
            <a:ext cx="0" cy="5334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9" name="Line 9">
            <a:extLst>
              <a:ext uri="{FF2B5EF4-FFF2-40B4-BE49-F238E27FC236}">
                <a16:creationId xmlns:a16="http://schemas.microsoft.com/office/drawing/2014/main" id="{7891876D-03B4-4738-BBE0-B831D62AA3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600200"/>
            <a:ext cx="0" cy="5334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0" name="Line 10">
            <a:extLst>
              <a:ext uri="{FF2B5EF4-FFF2-40B4-BE49-F238E27FC236}">
                <a16:creationId xmlns:a16="http://schemas.microsoft.com/office/drawing/2014/main" id="{9C41EC21-6D13-4A81-B6CA-5CAD0C3DFD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600200"/>
            <a:ext cx="0" cy="5334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1" name="Line 11">
            <a:extLst>
              <a:ext uri="{FF2B5EF4-FFF2-40B4-BE49-F238E27FC236}">
                <a16:creationId xmlns:a16="http://schemas.microsoft.com/office/drawing/2014/main" id="{8F609877-8001-40DC-9D75-D013A652B2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600200"/>
            <a:ext cx="0" cy="5334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2" name="Line 12">
            <a:extLst>
              <a:ext uri="{FF2B5EF4-FFF2-40B4-BE49-F238E27FC236}">
                <a16:creationId xmlns:a16="http://schemas.microsoft.com/office/drawing/2014/main" id="{DBE4F21B-4E04-46D7-AD55-27A818CCBB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600200"/>
            <a:ext cx="0" cy="5334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3" name="Line 13">
            <a:extLst>
              <a:ext uri="{FF2B5EF4-FFF2-40B4-BE49-F238E27FC236}">
                <a16:creationId xmlns:a16="http://schemas.microsoft.com/office/drawing/2014/main" id="{A8FDEAFE-08D4-4221-9334-AF750867E7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600200"/>
            <a:ext cx="0" cy="5334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4" name="Line 14">
            <a:extLst>
              <a:ext uri="{FF2B5EF4-FFF2-40B4-BE49-F238E27FC236}">
                <a16:creationId xmlns:a16="http://schemas.microsoft.com/office/drawing/2014/main" id="{91337FBD-95CC-453C-AF48-BABA230C7C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600200"/>
            <a:ext cx="0" cy="5334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5" name="Line 15">
            <a:extLst>
              <a:ext uri="{FF2B5EF4-FFF2-40B4-BE49-F238E27FC236}">
                <a16:creationId xmlns:a16="http://schemas.microsoft.com/office/drawing/2014/main" id="{14539D65-16D2-41A2-80C4-3B6E9AF6FC5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1600200"/>
            <a:ext cx="0" cy="5334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6" name="Line 16">
            <a:extLst>
              <a:ext uri="{FF2B5EF4-FFF2-40B4-BE49-F238E27FC236}">
                <a16:creationId xmlns:a16="http://schemas.microsoft.com/office/drawing/2014/main" id="{E157C099-2A5B-44CA-B481-F1475A498C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1600200"/>
            <a:ext cx="0" cy="5334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7" name="Line 17">
            <a:extLst>
              <a:ext uri="{FF2B5EF4-FFF2-40B4-BE49-F238E27FC236}">
                <a16:creationId xmlns:a16="http://schemas.microsoft.com/office/drawing/2014/main" id="{F33F55D3-B1AC-4D10-B85B-5F4412B2A6D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1600200"/>
            <a:ext cx="0" cy="5334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8" name="Text Box 18">
            <a:extLst>
              <a:ext uri="{FF2B5EF4-FFF2-40B4-BE49-F238E27FC236}">
                <a16:creationId xmlns:a16="http://schemas.microsoft.com/office/drawing/2014/main" id="{3DDAEE1F-70C7-416C-AA92-5A3B2E405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25" y="1600200"/>
            <a:ext cx="7108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66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1     2    1     0    </a:t>
            </a:r>
            <a:r>
              <a:rPr kumimoji="1" lang="en-US" altLang="zh-CN" sz="3200" b="1">
                <a:solidFill>
                  <a:srgbClr val="80008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1     3     3    1     0</a:t>
            </a:r>
            <a:r>
              <a:rPr kumimoji="1" lang="en-US" altLang="zh-CN" sz="3200" b="1">
                <a:solidFill>
                  <a:srgbClr val="0066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     </a:t>
            </a:r>
            <a:r>
              <a:rPr kumimoji="1" lang="en-US" altLang="zh-CN" sz="3200" b="1">
                <a:solidFill>
                  <a:srgbClr val="0000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1    4     6</a:t>
            </a:r>
            <a:endParaRPr kumimoji="1"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99" name="Text Box 19">
            <a:extLst>
              <a:ext uri="{FF2B5EF4-FFF2-40B4-BE49-F238E27FC236}">
                <a16:creationId xmlns:a16="http://schemas.microsoft.com/office/drawing/2014/main" id="{4C3DEFBA-7B38-40BC-B8F6-432184B48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2209800"/>
            <a:ext cx="672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s=0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t=1  t=2   t=1  t=0   t=1   t=3   t=3  t=1   t=0  t=1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300" name="Text Box 20">
            <a:extLst>
              <a:ext uri="{FF2B5EF4-FFF2-40B4-BE49-F238E27FC236}">
                <a16:creationId xmlns:a16="http://schemas.microsoft.com/office/drawing/2014/main" id="{2B759073-6CD1-407C-9DB4-13FE37BCE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2514600"/>
            <a:ext cx="563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s+t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s=t   s=t   s=t   s=t   s=t   s=t    s=t    s=t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301" name="Line 21">
            <a:extLst>
              <a:ext uri="{FF2B5EF4-FFF2-40B4-BE49-F238E27FC236}">
                <a16:creationId xmlns:a16="http://schemas.microsoft.com/office/drawing/2014/main" id="{DBC8BF14-46A3-477B-9160-F19D6ADCA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124200"/>
            <a:ext cx="0" cy="3048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2" name="Line 22">
            <a:extLst>
              <a:ext uri="{FF2B5EF4-FFF2-40B4-BE49-F238E27FC236}">
                <a16:creationId xmlns:a16="http://schemas.microsoft.com/office/drawing/2014/main" id="{B0B50CE7-3CB8-4464-A5B3-D1ECA6DFA1B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429000"/>
            <a:ext cx="2667000" cy="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3" name="Line 23">
            <a:extLst>
              <a:ext uri="{FF2B5EF4-FFF2-40B4-BE49-F238E27FC236}">
                <a16:creationId xmlns:a16="http://schemas.microsoft.com/office/drawing/2014/main" id="{12B60E3B-40BB-427B-B7AA-90D055DB3D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209800"/>
            <a:ext cx="0" cy="12192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4" name="Line 24">
            <a:extLst>
              <a:ext uri="{FF2B5EF4-FFF2-40B4-BE49-F238E27FC236}">
                <a16:creationId xmlns:a16="http://schemas.microsoft.com/office/drawing/2014/main" id="{4076FFFC-33A0-4CFD-9F32-3C99319A9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276600"/>
            <a:ext cx="0" cy="3810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5" name="Line 25">
            <a:extLst>
              <a:ext uri="{FF2B5EF4-FFF2-40B4-BE49-F238E27FC236}">
                <a16:creationId xmlns:a16="http://schemas.microsoft.com/office/drawing/2014/main" id="{89319734-66C4-4539-A648-1A335B0BCE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657600"/>
            <a:ext cx="2590800" cy="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6" name="Line 26">
            <a:extLst>
              <a:ext uri="{FF2B5EF4-FFF2-40B4-BE49-F238E27FC236}">
                <a16:creationId xmlns:a16="http://schemas.microsoft.com/office/drawing/2014/main" id="{8360BCD3-E7AC-4B40-B0AB-F3962697F4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209800"/>
            <a:ext cx="0" cy="14478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7" name="Line 27">
            <a:extLst>
              <a:ext uri="{FF2B5EF4-FFF2-40B4-BE49-F238E27FC236}">
                <a16:creationId xmlns:a16="http://schemas.microsoft.com/office/drawing/2014/main" id="{1AD001ED-130B-4D9E-A09E-1AFB13447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276600"/>
            <a:ext cx="0" cy="6096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8" name="Text Box 28">
            <a:extLst>
              <a:ext uri="{FF2B5EF4-FFF2-40B4-BE49-F238E27FC236}">
                <a16:creationId xmlns:a16="http://schemas.microsoft.com/office/drawing/2014/main" id="{5D58288E-8DE6-438C-AAC0-0F0263A53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450" y="2895600"/>
            <a:ext cx="501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s+t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s+t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s+t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s+t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s+t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s+t   s+t    s+t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309" name="Line 29">
            <a:extLst>
              <a:ext uri="{FF2B5EF4-FFF2-40B4-BE49-F238E27FC236}">
                <a16:creationId xmlns:a16="http://schemas.microsoft.com/office/drawing/2014/main" id="{181E8CB8-EF07-4C55-A742-92E2027EBD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886200"/>
            <a:ext cx="2590800" cy="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0" name="Line 30">
            <a:extLst>
              <a:ext uri="{FF2B5EF4-FFF2-40B4-BE49-F238E27FC236}">
                <a16:creationId xmlns:a16="http://schemas.microsoft.com/office/drawing/2014/main" id="{A8C4BE0B-8AD9-4C07-BA90-562BB274D8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2209800"/>
            <a:ext cx="0" cy="16764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1" name="Line 31">
            <a:extLst>
              <a:ext uri="{FF2B5EF4-FFF2-40B4-BE49-F238E27FC236}">
                <a16:creationId xmlns:a16="http://schemas.microsoft.com/office/drawing/2014/main" id="{12C50615-0DE2-4E45-AD26-5D7FA7DFD7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276600"/>
            <a:ext cx="0" cy="8382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2" name="Line 32">
            <a:extLst>
              <a:ext uri="{FF2B5EF4-FFF2-40B4-BE49-F238E27FC236}">
                <a16:creationId xmlns:a16="http://schemas.microsoft.com/office/drawing/2014/main" id="{825B3A8E-1C58-40E7-A4E8-C61E459E8E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114800"/>
            <a:ext cx="2590800" cy="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3" name="Line 33">
            <a:extLst>
              <a:ext uri="{FF2B5EF4-FFF2-40B4-BE49-F238E27FC236}">
                <a16:creationId xmlns:a16="http://schemas.microsoft.com/office/drawing/2014/main" id="{8700FD29-64E2-40BF-9BE1-04B9D8349D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209800"/>
            <a:ext cx="0" cy="19050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4" name="Line 34">
            <a:extLst>
              <a:ext uri="{FF2B5EF4-FFF2-40B4-BE49-F238E27FC236}">
                <a16:creationId xmlns:a16="http://schemas.microsoft.com/office/drawing/2014/main" id="{BC9991FC-FCCD-48FB-A85E-8DA3FC4AE3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276600"/>
            <a:ext cx="0" cy="10668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5" name="Line 35">
            <a:extLst>
              <a:ext uri="{FF2B5EF4-FFF2-40B4-BE49-F238E27FC236}">
                <a16:creationId xmlns:a16="http://schemas.microsoft.com/office/drawing/2014/main" id="{885F1F78-50BF-4D5F-A1C0-D1A0D398F9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343400"/>
            <a:ext cx="32004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6" name="Line 36">
            <a:extLst>
              <a:ext uri="{FF2B5EF4-FFF2-40B4-BE49-F238E27FC236}">
                <a16:creationId xmlns:a16="http://schemas.microsoft.com/office/drawing/2014/main" id="{DE4A70AA-F0F8-4A2C-B0AB-CAC30025DA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2209800"/>
            <a:ext cx="0" cy="21336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7" name="Line 37">
            <a:extLst>
              <a:ext uri="{FF2B5EF4-FFF2-40B4-BE49-F238E27FC236}">
                <a16:creationId xmlns:a16="http://schemas.microsoft.com/office/drawing/2014/main" id="{F60F64F8-359B-44A0-8B91-74EFECDF9B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276600"/>
            <a:ext cx="0" cy="12954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8" name="Line 38">
            <a:extLst>
              <a:ext uri="{FF2B5EF4-FFF2-40B4-BE49-F238E27FC236}">
                <a16:creationId xmlns:a16="http://schemas.microsoft.com/office/drawing/2014/main" id="{F429F661-684D-4C4E-BEF7-254845606A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572000"/>
            <a:ext cx="32004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9" name="Line 39">
            <a:extLst>
              <a:ext uri="{FF2B5EF4-FFF2-40B4-BE49-F238E27FC236}">
                <a16:creationId xmlns:a16="http://schemas.microsoft.com/office/drawing/2014/main" id="{DCD22FDA-EEAC-43B5-A794-B549AF6DEF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2209800"/>
            <a:ext cx="0" cy="23622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20" name="Line 40">
            <a:extLst>
              <a:ext uri="{FF2B5EF4-FFF2-40B4-BE49-F238E27FC236}">
                <a16:creationId xmlns:a16="http://schemas.microsoft.com/office/drawing/2014/main" id="{A8165EAC-CA0B-464A-B461-9535B17F6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276600"/>
            <a:ext cx="0" cy="16002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21" name="Line 41">
            <a:extLst>
              <a:ext uri="{FF2B5EF4-FFF2-40B4-BE49-F238E27FC236}">
                <a16:creationId xmlns:a16="http://schemas.microsoft.com/office/drawing/2014/main" id="{AC887F48-051E-4184-8344-0E2FA857EA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876800"/>
            <a:ext cx="32004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22" name="Line 42">
            <a:extLst>
              <a:ext uri="{FF2B5EF4-FFF2-40B4-BE49-F238E27FC236}">
                <a16:creationId xmlns:a16="http://schemas.microsoft.com/office/drawing/2014/main" id="{D6E60BB0-CEFC-4E9F-9EBE-58443EB15D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1000" y="2209800"/>
            <a:ext cx="0" cy="26670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23" name="Line 43">
            <a:extLst>
              <a:ext uri="{FF2B5EF4-FFF2-40B4-BE49-F238E27FC236}">
                <a16:creationId xmlns:a16="http://schemas.microsoft.com/office/drawing/2014/main" id="{D5DE082F-63DD-446A-B335-71F67B83AC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276600"/>
            <a:ext cx="0" cy="19050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24" name="Line 44">
            <a:extLst>
              <a:ext uri="{FF2B5EF4-FFF2-40B4-BE49-F238E27FC236}">
                <a16:creationId xmlns:a16="http://schemas.microsoft.com/office/drawing/2014/main" id="{A964AA09-AA88-4EF8-95A6-5A3A9284D3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181600"/>
            <a:ext cx="28194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25" name="Line 45">
            <a:extLst>
              <a:ext uri="{FF2B5EF4-FFF2-40B4-BE49-F238E27FC236}">
                <a16:creationId xmlns:a16="http://schemas.microsoft.com/office/drawing/2014/main" id="{9A30AFAE-0E2B-40B4-B62E-2D43359001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486400"/>
            <a:ext cx="20574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26" name="Line 46">
            <a:extLst>
              <a:ext uri="{FF2B5EF4-FFF2-40B4-BE49-F238E27FC236}">
                <a16:creationId xmlns:a16="http://schemas.microsoft.com/office/drawing/2014/main" id="{7C5318DD-BBCE-49FE-9137-07ADF37528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276600"/>
            <a:ext cx="0" cy="22098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A7E36842-5C59-4712-A550-C57F197AC7D3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468313" y="620713"/>
            <a:ext cx="8183562" cy="814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zh-CN" altLang="en-US" b="0">
                <a:solidFill>
                  <a:srgbClr val="0000CC"/>
                </a:solidFill>
                <a:effectLst/>
                <a:ea typeface="华文新魏" panose="02010800040101010101" pitchFamily="2" charset="-122"/>
              </a:rPr>
              <a:t>利用队列打印二项展开式系数的算法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5D6D66B4-4F2C-4ED7-ADA2-14729B557F6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90550" y="1484313"/>
            <a:ext cx="8229600" cy="4897437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sz="3000" b="1">
                <a:latin typeface="Times New Roman" panose="02020603050405020304" pitchFamily="18" charset="0"/>
                <a:ea typeface="隶书" panose="02010509060101010101" pitchFamily="49" charset="-122"/>
              </a:rPr>
              <a:t>#include</a:t>
            </a:r>
            <a:r>
              <a:rPr kumimoji="1" lang="en-US" altLang="zh-CN" sz="3000" b="1" i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sz="3000">
                <a:latin typeface="Times New Roman" panose="02020603050405020304" pitchFamily="18" charset="0"/>
                <a:ea typeface="隶书" panose="02010509060101010101" pitchFamily="49" charset="-122"/>
              </a:rPr>
              <a:t>&lt;stdio.h&gt;</a:t>
            </a:r>
            <a:endParaRPr kumimoji="1" lang="en-US" altLang="zh-CN" sz="3000" i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sz="3000" b="1">
                <a:latin typeface="Times New Roman" panose="02020603050405020304" pitchFamily="18" charset="0"/>
                <a:ea typeface="隶书" panose="02010509060101010101" pitchFamily="49" charset="-122"/>
              </a:rPr>
              <a:t>#include</a:t>
            </a:r>
            <a:r>
              <a:rPr kumimoji="1" lang="en-US" altLang="zh-CN" sz="3000" b="1" i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sz="3000">
                <a:latin typeface="Times New Roman" panose="02020603050405020304" pitchFamily="18" charset="0"/>
                <a:ea typeface="隶书" panose="02010509060101010101" pitchFamily="49" charset="-122"/>
              </a:rPr>
              <a:t>&lt;iostream.h&gt;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sz="3000" b="1">
                <a:latin typeface="Times New Roman" panose="02020603050405020304" pitchFamily="18" charset="0"/>
                <a:ea typeface="隶书" panose="02010509060101010101" pitchFamily="49" charset="-122"/>
              </a:rPr>
              <a:t>#include</a:t>
            </a:r>
            <a:r>
              <a:rPr kumimoji="1" lang="en-US" altLang="zh-CN" sz="3000">
                <a:latin typeface="Times New Roman" panose="02020603050405020304" pitchFamily="18" charset="0"/>
                <a:ea typeface="隶书" panose="02010509060101010101" pitchFamily="49" charset="-122"/>
              </a:rPr>
              <a:t> "queue.h</a:t>
            </a:r>
            <a:r>
              <a:rPr kumimoji="1" lang="en-US" altLang="zh-CN" sz="3000" b="1" i="1">
                <a:latin typeface="Times New Roman" panose="02020603050405020304" pitchFamily="18" charset="0"/>
                <a:ea typeface="隶书" panose="02010509060101010101" pitchFamily="49" charset="-122"/>
              </a:rPr>
              <a:t>"</a:t>
            </a:r>
            <a:endParaRPr kumimoji="1" lang="en-US" altLang="zh-CN" sz="30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sz="3000" b="1">
                <a:latin typeface="Times New Roman" panose="02020603050405020304" pitchFamily="18" charset="0"/>
                <a:ea typeface="隶书" panose="02010509060101010101" pitchFamily="49" charset="-122"/>
              </a:rPr>
              <a:t>void</a:t>
            </a:r>
            <a:r>
              <a:rPr kumimoji="1" lang="en-US" altLang="zh-CN" sz="3000">
                <a:latin typeface="Times New Roman" panose="02020603050405020304" pitchFamily="18" charset="0"/>
                <a:ea typeface="隶书" panose="02010509060101010101" pitchFamily="49" charset="-122"/>
              </a:rPr>
              <a:t> YANGHVI(</a:t>
            </a:r>
            <a:r>
              <a:rPr kumimoji="1" lang="en-US" altLang="zh-CN" sz="3000" b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kumimoji="1" lang="en-US" altLang="zh-CN" sz="3000">
                <a:latin typeface="Times New Roman" panose="02020603050405020304" pitchFamily="18" charset="0"/>
                <a:ea typeface="隶书" panose="02010509060101010101" pitchFamily="49" charset="-122"/>
              </a:rPr>
              <a:t> n)</a:t>
            </a:r>
            <a:r>
              <a:rPr kumimoji="1" lang="en-US" altLang="zh-CN" sz="3000" b="1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  <a:endParaRPr kumimoji="1" lang="en-US" altLang="zh-CN" sz="300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sz="3000">
                <a:latin typeface="Times New Roman" panose="02020603050405020304" pitchFamily="18" charset="0"/>
                <a:ea typeface="隶书" panose="02010509060101010101" pitchFamily="49" charset="-122"/>
              </a:rPr>
              <a:t>     Queue q(n+3)</a:t>
            </a:r>
            <a:r>
              <a:rPr kumimoji="1" lang="en-US" altLang="zh-CN" sz="30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kumimoji="1" lang="en-US" altLang="zh-CN" sz="3000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</a:t>
            </a:r>
            <a:r>
              <a:rPr kumimoji="1" lang="en-US" altLang="zh-CN" sz="3000" b="1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zh-CN" sz="300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队列初始化</a:t>
            </a:r>
            <a:endParaRPr kumimoji="1" lang="zh-CN" altLang="en-US" sz="3000">
              <a:solidFill>
                <a:srgbClr val="0000CC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 sz="300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sz="3000">
                <a:latin typeface="Times New Roman" panose="02020603050405020304" pitchFamily="18" charset="0"/>
                <a:ea typeface="隶书" panose="02010509060101010101" pitchFamily="49" charset="-122"/>
              </a:rPr>
              <a:t>q.MakeEmpty()</a:t>
            </a:r>
            <a:r>
              <a:rPr kumimoji="1" lang="en-US" altLang="zh-CN" sz="30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kumimoji="1" lang="en-US" altLang="zh-CN" sz="300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sz="3000">
                <a:latin typeface="Times New Roman" panose="02020603050405020304" pitchFamily="18" charset="0"/>
                <a:ea typeface="隶书" panose="02010509060101010101" pitchFamily="49" charset="-122"/>
              </a:rPr>
              <a:t>     q.EnQueue(1)</a:t>
            </a:r>
            <a:r>
              <a:rPr kumimoji="1" lang="en-US" altLang="zh-CN" sz="30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kumimoji="1" lang="en-US" altLang="zh-CN" sz="3000">
                <a:latin typeface="Times New Roman" panose="02020603050405020304" pitchFamily="18" charset="0"/>
                <a:ea typeface="隶书" panose="02010509060101010101" pitchFamily="49" charset="-122"/>
              </a:rPr>
              <a:t>  q.EnQueue(1)</a:t>
            </a:r>
            <a:r>
              <a:rPr kumimoji="1" lang="en-US" altLang="zh-CN" sz="3000" b="1">
                <a:latin typeface="Times New Roman" panose="02020603050405020304" pitchFamily="18" charset="0"/>
                <a:ea typeface="隶书" panose="02010509060101010101" pitchFamily="49" charset="-122"/>
              </a:rPr>
              <a:t>;	</a:t>
            </a:r>
            <a:endParaRPr kumimoji="1" lang="en-US" altLang="zh-CN" sz="300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sz="300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sz="3000" b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kumimoji="1" lang="en-US" altLang="zh-CN" sz="3000">
                <a:latin typeface="Times New Roman" panose="02020603050405020304" pitchFamily="18" charset="0"/>
                <a:ea typeface="隶书" panose="02010509060101010101" pitchFamily="49" charset="-122"/>
              </a:rPr>
              <a:t> s = 0, t</a:t>
            </a:r>
            <a:r>
              <a:rPr kumimoji="1" lang="en-US" altLang="zh-CN" sz="30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kumimoji="1" lang="en-US" altLang="zh-CN" sz="300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endParaRPr lang="zh-CN" altLang="en-US" sz="30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A260728C-1D11-4AAE-A857-92099F798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16" y="548680"/>
            <a:ext cx="8928484" cy="597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1" lang="zh-CN" altLang="en-US" sz="3600" b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for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(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int</a:t>
            </a:r>
            <a:r>
              <a:rPr kumimoji="1" lang="en-US" altLang="zh-CN" sz="3000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= 1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&lt;= n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++)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 {         </a:t>
            </a:r>
            <a:r>
              <a:rPr kumimoji="1" lang="en-US" altLang="zh-CN" sz="3000" b="1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30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逐行计算</a:t>
            </a:r>
          </a:p>
          <a:p>
            <a:pPr eaLnBrk="1" hangingPunct="1">
              <a:lnSpc>
                <a:spcPct val="105000"/>
              </a:lnSpc>
            </a:pPr>
            <a:r>
              <a:rPr kumimoji="1" lang="zh-CN" altLang="en-US" sz="3000" dirty="0">
                <a:latin typeface="Times New Roman" panose="02020603050405020304" pitchFamily="18" charset="0"/>
              </a:rPr>
              <a:t>          </a:t>
            </a:r>
            <a:r>
              <a:rPr kumimoji="1" lang="en-US" altLang="zh-CN" sz="3000" b="1" dirty="0" err="1">
                <a:latin typeface="Times New Roman" panose="02020603050405020304" pitchFamily="18" charset="0"/>
              </a:rPr>
              <a:t>cout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&lt;&lt; </a:t>
            </a:r>
            <a:r>
              <a:rPr kumimoji="1" lang="en-US" altLang="zh-CN" sz="3000" b="1" dirty="0" err="1">
                <a:latin typeface="Times New Roman" panose="02020603050405020304" pitchFamily="18" charset="0"/>
              </a:rPr>
              <a:t>endl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			  </a:t>
            </a:r>
            <a:r>
              <a:rPr kumimoji="1" lang="en-US" altLang="zh-CN" sz="3000" b="1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3000" b="1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换</a:t>
            </a:r>
            <a:r>
              <a:rPr kumimoji="1" lang="zh-CN" altLang="en-US" sz="30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行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	</a:t>
            </a:r>
            <a:endParaRPr kumimoji="1" lang="en-US" altLang="zh-CN" sz="3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dirty="0">
                <a:latin typeface="Times New Roman" panose="02020603050405020304" pitchFamily="18" charset="0"/>
              </a:rPr>
              <a:t>          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q.EnQueue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(0)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					</a:t>
            </a:r>
            <a:endParaRPr kumimoji="1" lang="en-US" altLang="zh-CN" sz="3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dirty="0">
                <a:latin typeface="Times New Roman" panose="02020603050405020304" pitchFamily="18" charset="0"/>
              </a:rPr>
              <a:t>         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for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(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int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j = 1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j &lt;= i+2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j++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)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{  </a:t>
            </a:r>
            <a:r>
              <a:rPr kumimoji="1" lang="en-US" altLang="zh-CN" sz="30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30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处理第</a:t>
            </a:r>
            <a:r>
              <a:rPr kumimoji="1" lang="en-US" altLang="zh-CN" sz="3000" dirty="0" err="1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kumimoji="1" lang="zh-CN" altLang="en-US" sz="30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行的系数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dirty="0">
                <a:latin typeface="Times New Roman" panose="02020603050405020304" pitchFamily="18" charset="0"/>
              </a:rPr>
              <a:t>	    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q.DeQueue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(t)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</a:t>
            </a:r>
            <a:endParaRPr kumimoji="1" lang="en-US" altLang="zh-CN" sz="3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dirty="0">
                <a:latin typeface="Times New Roman" panose="02020603050405020304" pitchFamily="18" charset="0"/>
              </a:rPr>
              <a:t>              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q.EnQueue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(s + t)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		</a:t>
            </a:r>
            <a:endParaRPr kumimoji="1" lang="en-US" altLang="zh-CN" sz="3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dirty="0">
                <a:latin typeface="Times New Roman" panose="02020603050405020304" pitchFamily="18" charset="0"/>
              </a:rPr>
              <a:t>              s = t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dirty="0">
                <a:latin typeface="Times New Roman" panose="02020603050405020304" pitchFamily="18" charset="0"/>
              </a:rPr>
              <a:t>             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if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(j != i+2) </a:t>
            </a:r>
            <a:r>
              <a:rPr kumimoji="1" lang="en-US" altLang="zh-CN" sz="3000" b="1" dirty="0" err="1">
                <a:latin typeface="Times New Roman" panose="02020603050405020304" pitchFamily="18" charset="0"/>
              </a:rPr>
              <a:t>cout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&lt;&lt; s &lt;&lt; ‘ ’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 </a:t>
            </a:r>
            <a:r>
              <a:rPr kumimoji="1" lang="en-US" altLang="zh-CN" sz="30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30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输出</a:t>
            </a:r>
            <a:r>
              <a:rPr kumimoji="1" lang="en-US" altLang="zh-CN" sz="3000" dirty="0" err="1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kumimoji="1" lang="zh-CN" altLang="en-US" sz="30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行的系数，</a:t>
            </a:r>
            <a:endParaRPr kumimoji="1" lang="en-US" altLang="zh-CN" sz="3000" dirty="0">
              <a:solidFill>
                <a:srgbClr val="0000CC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                       //</a:t>
            </a:r>
            <a:r>
              <a:rPr kumimoji="1" lang="zh-CN" altLang="en-US" sz="30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第</a:t>
            </a:r>
            <a:r>
              <a:rPr kumimoji="1" lang="en-US" altLang="zh-CN" sz="30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i+2</a:t>
            </a:r>
            <a:r>
              <a:rPr kumimoji="1" lang="zh-CN" altLang="en-US" sz="30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个是</a:t>
            </a:r>
            <a:r>
              <a:rPr kumimoji="1" lang="en-US" altLang="zh-CN" sz="30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0</a:t>
            </a:r>
            <a:endParaRPr kumimoji="1" lang="en-US" altLang="zh-CN" sz="3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dirty="0">
                <a:latin typeface="Times New Roman" panose="02020603050405020304" pitchFamily="18" charset="0"/>
              </a:rPr>
              <a:t>        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  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 dirty="0"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9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9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354" name="Object 2">
            <a:extLst>
              <a:ext uri="{FF2B5EF4-FFF2-40B4-BE49-F238E27FC236}">
                <a16:creationId xmlns:a16="http://schemas.microsoft.com/office/drawing/2014/main" id="{EE7DBBDF-F39D-4F2A-8FA1-9F3EB223E7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676400"/>
          <a:ext cx="8518525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15" name="文档" r:id="rId3" imgW="8889492" imgH="2286000" progId="Word.Document.8">
                  <p:embed/>
                </p:oleObj>
              </mc:Choice>
              <mc:Fallback>
                <p:oleObj name="文档" r:id="rId3" imgW="8889492" imgH="22860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6400"/>
                        <a:ext cx="8518525" cy="263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8804" name="Rectangle 4">
            <a:extLst>
              <a:ext uri="{FF2B5EF4-FFF2-40B4-BE49-F238E27FC236}">
                <a16:creationId xmlns:a16="http://schemas.microsoft.com/office/drawing/2014/main" id="{048E7FC7-94F7-4A2A-B0BA-DF2CF3052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19600"/>
            <a:ext cx="8305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defTabSz="915988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优先级队列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 是不同于先进先出队列的另一种队列。每次从队列中取出的是具有最高</a:t>
            </a:r>
            <a:r>
              <a:rPr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优先权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的元素</a:t>
            </a:r>
          </a:p>
        </p:txBody>
      </p:sp>
      <p:sp>
        <p:nvSpPr>
          <p:cNvPr id="588805" name="Text Box 5">
            <a:extLst>
              <a:ext uri="{FF2B5EF4-FFF2-40B4-BE49-F238E27FC236}">
                <a16:creationId xmlns:a16="http://schemas.microsoft.com/office/drawing/2014/main" id="{CB2AF0B3-F729-4D7B-80B3-5775BCDE4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429000"/>
            <a:ext cx="4264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数字越小，优先权越高</a:t>
            </a:r>
            <a:endParaRPr kumimoji="1"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88806" name="Rectangle 6">
            <a:extLst>
              <a:ext uri="{FF2B5EF4-FFF2-40B4-BE49-F238E27FC236}">
                <a16:creationId xmlns:a16="http://schemas.microsoft.com/office/drawing/2014/main" id="{1C8DB77F-FEDD-4CE8-B87A-A13B1AFAE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810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731" tIns="56866" rIns="113731" bIns="56866" anchor="ctr"/>
          <a:lstStyle/>
          <a:p>
            <a:pPr defTabSz="915988">
              <a:defRPr/>
            </a:pP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§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3.4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优先级队列 (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rPr>
              <a:t>priority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rPr>
              <a:t>queue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)</a:t>
            </a:r>
          </a:p>
        </p:txBody>
      </p:sp>
    </p:spTree>
  </p:cSld>
  <p:clrMapOvr>
    <a:masterClrMapping/>
  </p:clrMapOvr>
  <p:transition spd="med">
    <p:wip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>
            <a:extLst>
              <a:ext uri="{FF2B5EF4-FFF2-40B4-BE49-F238E27FC236}">
                <a16:creationId xmlns:a16="http://schemas.microsoft.com/office/drawing/2014/main" id="{EB6F5C7A-308D-498C-8818-F058EC733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1196752"/>
            <a:ext cx="7776864" cy="1927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623" tIns="44517" rIns="90623" bIns="44517">
            <a:spAutoFit/>
          </a:bodyPr>
          <a:lstStyle/>
          <a:p>
            <a:pPr marL="571500" indent="-571500" eaLnBrk="1" hangingPunct="1">
              <a:lnSpc>
                <a:spcPct val="105000"/>
              </a:lnSpc>
              <a:spcBef>
                <a:spcPct val="20000"/>
              </a:spcBef>
              <a:buClr>
                <a:srgbClr val="FF3300"/>
              </a:buClr>
              <a:buSzPct val="5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优先权是根据问题而定的</a:t>
            </a:r>
          </a:p>
          <a:p>
            <a:pPr marL="571500" indent="-571500" eaLnBrk="1" hangingPunct="1">
              <a:lnSpc>
                <a:spcPct val="105000"/>
              </a:lnSpc>
              <a:spcBef>
                <a:spcPct val="20000"/>
              </a:spcBef>
              <a:buClr>
                <a:srgbClr val="FF3300"/>
              </a:buClr>
              <a:buSzPct val="5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出现相同的优先级的元素时，按</a:t>
            </a:r>
            <a:r>
              <a:rPr kumimoji="1" lang="en-US" altLang="zh-CN" sz="36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FIFO</a:t>
            </a:r>
            <a:r>
              <a:rPr kumimoji="1"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的方式处理</a:t>
            </a:r>
            <a:endParaRPr kumimoji="1" lang="en-US" altLang="zh-CN" sz="36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wipe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78" name="Group 2">
            <a:extLst>
              <a:ext uri="{FF2B5EF4-FFF2-40B4-BE49-F238E27FC236}">
                <a16:creationId xmlns:a16="http://schemas.microsoft.com/office/drawing/2014/main" id="{32DA6724-B7EB-4EB7-A106-5E157900E0CA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765175"/>
            <a:ext cx="6108700" cy="519113"/>
            <a:chOff x="912" y="482"/>
            <a:chExt cx="3848" cy="327"/>
          </a:xfrm>
        </p:grpSpPr>
        <p:grpSp>
          <p:nvGrpSpPr>
            <p:cNvPr id="102457" name="Group 3">
              <a:extLst>
                <a:ext uri="{FF2B5EF4-FFF2-40B4-BE49-F238E27FC236}">
                  <a16:creationId xmlns:a16="http://schemas.microsoft.com/office/drawing/2014/main" id="{135D806A-917E-4C6E-8893-25F20E1843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496"/>
              <a:ext cx="3848" cy="304"/>
              <a:chOff x="912" y="496"/>
              <a:chExt cx="3848" cy="304"/>
            </a:xfrm>
          </p:grpSpPr>
          <p:sp>
            <p:nvSpPr>
              <p:cNvPr id="102459" name="Rectangle 4" descr="粉色砂纸">
                <a:extLst>
                  <a:ext uri="{FF2B5EF4-FFF2-40B4-BE49-F238E27FC236}">
                    <a16:creationId xmlns:a16="http://schemas.microsoft.com/office/drawing/2014/main" id="{F2E0D710-32FB-4013-8A80-7EE10DD7A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496"/>
                <a:ext cx="3848" cy="29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chemeClr val="tx1"/>
                  </a:buClr>
                  <a:buSzPct val="100000"/>
                </a:pPr>
                <a:endParaRPr lang="zh-CN" altLang="en-US"/>
              </a:p>
            </p:txBody>
          </p:sp>
          <p:sp>
            <p:nvSpPr>
              <p:cNvPr id="102460" name="Line 5">
                <a:extLst>
                  <a:ext uri="{FF2B5EF4-FFF2-40B4-BE49-F238E27FC236}">
                    <a16:creationId xmlns:a16="http://schemas.microsoft.com/office/drawing/2014/main" id="{AD7D0E57-8F96-4D8F-91C0-7FD092F714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8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61" name="Line 6">
                <a:extLst>
                  <a:ext uri="{FF2B5EF4-FFF2-40B4-BE49-F238E27FC236}">
                    <a16:creationId xmlns:a16="http://schemas.microsoft.com/office/drawing/2014/main" id="{4E2E3352-9476-48C0-A743-3BE7A580BB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62" name="Line 7">
                <a:extLst>
                  <a:ext uri="{FF2B5EF4-FFF2-40B4-BE49-F238E27FC236}">
                    <a16:creationId xmlns:a16="http://schemas.microsoft.com/office/drawing/2014/main" id="{678D8A42-4ADB-4F5E-8D4D-832553CCE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2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63" name="Line 8">
                <a:extLst>
                  <a:ext uri="{FF2B5EF4-FFF2-40B4-BE49-F238E27FC236}">
                    <a16:creationId xmlns:a16="http://schemas.microsoft.com/office/drawing/2014/main" id="{2DC6B063-0325-43BF-A3FC-2AA92F89F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2" y="504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64" name="Line 9">
                <a:extLst>
                  <a:ext uri="{FF2B5EF4-FFF2-40B4-BE49-F238E27FC236}">
                    <a16:creationId xmlns:a16="http://schemas.microsoft.com/office/drawing/2014/main" id="{F0335CD1-AB28-4FA7-AF90-DB1EFF8884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8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65" name="Line 10">
                <a:extLst>
                  <a:ext uri="{FF2B5EF4-FFF2-40B4-BE49-F238E27FC236}">
                    <a16:creationId xmlns:a16="http://schemas.microsoft.com/office/drawing/2014/main" id="{947A92B3-726D-4325-B023-5C7CE27CC3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2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66" name="Line 11">
                <a:extLst>
                  <a:ext uri="{FF2B5EF4-FFF2-40B4-BE49-F238E27FC236}">
                    <a16:creationId xmlns:a16="http://schemas.microsoft.com/office/drawing/2014/main" id="{7198AC9F-5351-44DA-99C2-1E51A2083C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0" y="504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67" name="Line 12">
                <a:extLst>
                  <a:ext uri="{FF2B5EF4-FFF2-40B4-BE49-F238E27FC236}">
                    <a16:creationId xmlns:a16="http://schemas.microsoft.com/office/drawing/2014/main" id="{3D65FA43-7EE3-40E0-9328-95B7A1425D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6" y="504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68" name="Line 13">
                <a:extLst>
                  <a:ext uri="{FF2B5EF4-FFF2-40B4-BE49-F238E27FC236}">
                    <a16:creationId xmlns:a16="http://schemas.microsoft.com/office/drawing/2014/main" id="{918C74B9-5C2B-4564-9B4F-3933598C27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6" y="504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458" name="Text Box 14">
              <a:extLst>
                <a:ext uri="{FF2B5EF4-FFF2-40B4-BE49-F238E27FC236}">
                  <a16:creationId xmlns:a16="http://schemas.microsoft.com/office/drawing/2014/main" id="{D7A7D1DB-9F40-4C1F-9506-6F69A2D099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6" y="482"/>
              <a:ext cx="23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10   20   40   50   70   90</a:t>
              </a:r>
            </a:p>
          </p:txBody>
        </p:sp>
      </p:grpSp>
      <p:grpSp>
        <p:nvGrpSpPr>
          <p:cNvPr id="126991" name="Group 15">
            <a:extLst>
              <a:ext uri="{FF2B5EF4-FFF2-40B4-BE49-F238E27FC236}">
                <a16:creationId xmlns:a16="http://schemas.microsoft.com/office/drawing/2014/main" id="{7F648ECC-01F0-43AC-8F6D-2ED8059E9393}"/>
              </a:ext>
            </a:extLst>
          </p:cNvPr>
          <p:cNvGrpSpPr>
            <a:grpSpLocks/>
          </p:cNvGrpSpPr>
          <p:nvPr/>
        </p:nvGrpSpPr>
        <p:grpSpPr bwMode="auto">
          <a:xfrm>
            <a:off x="5461000" y="1282700"/>
            <a:ext cx="1273175" cy="560388"/>
            <a:chOff x="3440" y="808"/>
            <a:chExt cx="802" cy="353"/>
          </a:xfrm>
        </p:grpSpPr>
        <p:sp>
          <p:nvSpPr>
            <p:cNvPr id="102455" name="Text Box 16">
              <a:extLst>
                <a:ext uri="{FF2B5EF4-FFF2-40B4-BE49-F238E27FC236}">
                  <a16:creationId xmlns:a16="http://schemas.microsoft.com/office/drawing/2014/main" id="{6BD734E3-15E5-4B1A-96BA-E0DC00FB4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4" y="834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插入</a:t>
              </a:r>
              <a:r>
                <a:rPr kumimoji="1" lang="en-US" altLang="zh-CN" b="1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60</a:t>
              </a:r>
            </a:p>
          </p:txBody>
        </p:sp>
        <p:sp>
          <p:nvSpPr>
            <p:cNvPr id="102456" name="Line 17">
              <a:extLst>
                <a:ext uri="{FF2B5EF4-FFF2-40B4-BE49-F238E27FC236}">
                  <a16:creationId xmlns:a16="http://schemas.microsoft.com/office/drawing/2014/main" id="{CE57B3BB-94CC-4C1A-955D-520F92ADDF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0" y="808"/>
              <a:ext cx="0" cy="30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6994" name="Group 18">
            <a:extLst>
              <a:ext uri="{FF2B5EF4-FFF2-40B4-BE49-F238E27FC236}">
                <a16:creationId xmlns:a16="http://schemas.microsoft.com/office/drawing/2014/main" id="{7C391342-18AD-40B4-B64C-B843E0859803}"/>
              </a:ext>
            </a:extLst>
          </p:cNvPr>
          <p:cNvGrpSpPr>
            <a:grpSpLocks/>
          </p:cNvGrpSpPr>
          <p:nvPr/>
        </p:nvGrpSpPr>
        <p:grpSpPr bwMode="auto">
          <a:xfrm>
            <a:off x="1435100" y="1958975"/>
            <a:ext cx="6108700" cy="519113"/>
            <a:chOff x="904" y="1266"/>
            <a:chExt cx="3848" cy="327"/>
          </a:xfrm>
        </p:grpSpPr>
        <p:grpSp>
          <p:nvGrpSpPr>
            <p:cNvPr id="102443" name="Group 19">
              <a:extLst>
                <a:ext uri="{FF2B5EF4-FFF2-40B4-BE49-F238E27FC236}">
                  <a16:creationId xmlns:a16="http://schemas.microsoft.com/office/drawing/2014/main" id="{87A2946A-C8DB-4F74-99A6-CDB1AE141F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280"/>
              <a:ext cx="3848" cy="304"/>
              <a:chOff x="912" y="496"/>
              <a:chExt cx="3848" cy="304"/>
            </a:xfrm>
          </p:grpSpPr>
          <p:sp>
            <p:nvSpPr>
              <p:cNvPr id="102445" name="Rectangle 20" descr="粉色砂纸">
                <a:extLst>
                  <a:ext uri="{FF2B5EF4-FFF2-40B4-BE49-F238E27FC236}">
                    <a16:creationId xmlns:a16="http://schemas.microsoft.com/office/drawing/2014/main" id="{C1BA4D24-5A34-4215-8C0F-B554C6D19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496"/>
                <a:ext cx="3848" cy="29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chemeClr val="tx1"/>
                  </a:buClr>
                  <a:buSzPct val="100000"/>
                </a:pPr>
                <a:endParaRPr lang="zh-CN" altLang="en-US"/>
              </a:p>
            </p:txBody>
          </p:sp>
          <p:sp>
            <p:nvSpPr>
              <p:cNvPr id="102446" name="Line 21">
                <a:extLst>
                  <a:ext uri="{FF2B5EF4-FFF2-40B4-BE49-F238E27FC236}">
                    <a16:creationId xmlns:a16="http://schemas.microsoft.com/office/drawing/2014/main" id="{6DA94BF5-671E-4E17-AACA-618793F08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8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47" name="Line 22">
                <a:extLst>
                  <a:ext uri="{FF2B5EF4-FFF2-40B4-BE49-F238E27FC236}">
                    <a16:creationId xmlns:a16="http://schemas.microsoft.com/office/drawing/2014/main" id="{8769C046-1CED-4E54-ABBA-7623F87D1D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48" name="Line 23">
                <a:extLst>
                  <a:ext uri="{FF2B5EF4-FFF2-40B4-BE49-F238E27FC236}">
                    <a16:creationId xmlns:a16="http://schemas.microsoft.com/office/drawing/2014/main" id="{6710910D-50EC-44C2-9D3D-5DD449F318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2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49" name="Line 24">
                <a:extLst>
                  <a:ext uri="{FF2B5EF4-FFF2-40B4-BE49-F238E27FC236}">
                    <a16:creationId xmlns:a16="http://schemas.microsoft.com/office/drawing/2014/main" id="{8652A84B-922E-4F1E-AD54-9658C20EEC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2" y="504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50" name="Line 25">
                <a:extLst>
                  <a:ext uri="{FF2B5EF4-FFF2-40B4-BE49-F238E27FC236}">
                    <a16:creationId xmlns:a16="http://schemas.microsoft.com/office/drawing/2014/main" id="{3152E82C-A233-4D12-8111-1B6A40818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8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51" name="Line 26">
                <a:extLst>
                  <a:ext uri="{FF2B5EF4-FFF2-40B4-BE49-F238E27FC236}">
                    <a16:creationId xmlns:a16="http://schemas.microsoft.com/office/drawing/2014/main" id="{3A9081F2-9C5C-40F3-B435-54344DB720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2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52" name="Line 27">
                <a:extLst>
                  <a:ext uri="{FF2B5EF4-FFF2-40B4-BE49-F238E27FC236}">
                    <a16:creationId xmlns:a16="http://schemas.microsoft.com/office/drawing/2014/main" id="{256FDF0E-328A-4801-93E8-C2F8C2EA5B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0" y="504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53" name="Line 28">
                <a:extLst>
                  <a:ext uri="{FF2B5EF4-FFF2-40B4-BE49-F238E27FC236}">
                    <a16:creationId xmlns:a16="http://schemas.microsoft.com/office/drawing/2014/main" id="{7AB5A334-FBCE-4162-9446-6CF569C145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6" y="504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54" name="Line 29">
                <a:extLst>
                  <a:ext uri="{FF2B5EF4-FFF2-40B4-BE49-F238E27FC236}">
                    <a16:creationId xmlns:a16="http://schemas.microsoft.com/office/drawing/2014/main" id="{AE9943C3-B165-4291-8B39-EF9B341749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6" y="504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444" name="Text Box 30">
              <a:extLst>
                <a:ext uri="{FF2B5EF4-FFF2-40B4-BE49-F238E27FC236}">
                  <a16:creationId xmlns:a16="http://schemas.microsoft.com/office/drawing/2014/main" id="{6EFF4469-D0FB-40E8-8C19-8A32B31BE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8" y="1266"/>
              <a:ext cx="26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10   20   40   50   70   90   </a:t>
              </a:r>
              <a:r>
                <a:rPr kumimoji="1" lang="en-US" altLang="zh-CN" b="1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60</a:t>
              </a:r>
            </a:p>
          </p:txBody>
        </p:sp>
      </p:grpSp>
      <p:grpSp>
        <p:nvGrpSpPr>
          <p:cNvPr id="127007" name="Group 31">
            <a:extLst>
              <a:ext uri="{FF2B5EF4-FFF2-40B4-BE49-F238E27FC236}">
                <a16:creationId xmlns:a16="http://schemas.microsoft.com/office/drawing/2014/main" id="{C9883548-81D8-4264-B483-3DDB2F3F46B2}"/>
              </a:ext>
            </a:extLst>
          </p:cNvPr>
          <p:cNvGrpSpPr>
            <a:grpSpLocks/>
          </p:cNvGrpSpPr>
          <p:nvPr/>
        </p:nvGrpSpPr>
        <p:grpSpPr bwMode="auto">
          <a:xfrm>
            <a:off x="5016500" y="2451100"/>
            <a:ext cx="546100" cy="660400"/>
            <a:chOff x="3160" y="1544"/>
            <a:chExt cx="344" cy="416"/>
          </a:xfrm>
        </p:grpSpPr>
        <p:sp>
          <p:nvSpPr>
            <p:cNvPr id="102441" name="Rectangle 32" descr="粉色砂纸">
              <a:extLst>
                <a:ext uri="{FF2B5EF4-FFF2-40B4-BE49-F238E27FC236}">
                  <a16:creationId xmlns:a16="http://schemas.microsoft.com/office/drawing/2014/main" id="{E8E8F93C-A462-4EA8-91B6-02BA16F4C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0" y="1688"/>
              <a:ext cx="344" cy="27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60</a:t>
              </a:r>
            </a:p>
          </p:txBody>
        </p:sp>
        <p:sp>
          <p:nvSpPr>
            <p:cNvPr id="102442" name="Line 33">
              <a:extLst>
                <a:ext uri="{FF2B5EF4-FFF2-40B4-BE49-F238E27FC236}">
                  <a16:creationId xmlns:a16="http://schemas.microsoft.com/office/drawing/2014/main" id="{35389800-39B3-4C99-89FF-47C81E1085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44" y="1544"/>
              <a:ext cx="96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7010" name="Group 34">
            <a:extLst>
              <a:ext uri="{FF2B5EF4-FFF2-40B4-BE49-F238E27FC236}">
                <a16:creationId xmlns:a16="http://schemas.microsoft.com/office/drawing/2014/main" id="{FC6C247C-6B92-47AA-9B67-BC80007DA284}"/>
              </a:ext>
            </a:extLst>
          </p:cNvPr>
          <p:cNvGrpSpPr>
            <a:grpSpLocks/>
          </p:cNvGrpSpPr>
          <p:nvPr/>
        </p:nvGrpSpPr>
        <p:grpSpPr bwMode="auto">
          <a:xfrm>
            <a:off x="1435100" y="3254375"/>
            <a:ext cx="6108700" cy="1152525"/>
            <a:chOff x="904" y="2050"/>
            <a:chExt cx="3848" cy="726"/>
          </a:xfrm>
        </p:grpSpPr>
        <p:grpSp>
          <p:nvGrpSpPr>
            <p:cNvPr id="102426" name="Group 35">
              <a:extLst>
                <a:ext uri="{FF2B5EF4-FFF2-40B4-BE49-F238E27FC236}">
                  <a16:creationId xmlns:a16="http://schemas.microsoft.com/office/drawing/2014/main" id="{18401445-3632-4761-AE64-40BF8764A7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2050"/>
              <a:ext cx="3848" cy="327"/>
              <a:chOff x="904" y="1266"/>
              <a:chExt cx="3848" cy="327"/>
            </a:xfrm>
          </p:grpSpPr>
          <p:grpSp>
            <p:nvGrpSpPr>
              <p:cNvPr id="102429" name="Group 36">
                <a:extLst>
                  <a:ext uri="{FF2B5EF4-FFF2-40B4-BE49-F238E27FC236}">
                    <a16:creationId xmlns:a16="http://schemas.microsoft.com/office/drawing/2014/main" id="{DE6886A0-D82A-45F8-9459-53FCB0B970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4" y="1280"/>
                <a:ext cx="3848" cy="304"/>
                <a:chOff x="912" y="496"/>
                <a:chExt cx="3848" cy="304"/>
              </a:xfrm>
            </p:grpSpPr>
            <p:sp>
              <p:nvSpPr>
                <p:cNvPr id="102431" name="Rectangle 37" descr="粉色砂纸">
                  <a:extLst>
                    <a:ext uri="{FF2B5EF4-FFF2-40B4-BE49-F238E27FC236}">
                      <a16:creationId xmlns:a16="http://schemas.microsoft.com/office/drawing/2014/main" id="{DEB59F02-8C58-4C7D-819A-A17667BF23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496"/>
                  <a:ext cx="3848" cy="296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仿宋_GB2312" pitchFamily="49" charset="-122"/>
                      <a:ea typeface="仿宋_GB2312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仿宋_GB2312" pitchFamily="49" charset="-122"/>
                      <a:ea typeface="仿宋_GB2312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仿宋_GB2312" pitchFamily="49" charset="-122"/>
                      <a:ea typeface="仿宋_GB2312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仿宋_GB2312" pitchFamily="49" charset="-122"/>
                      <a:ea typeface="仿宋_GB2312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仿宋_GB2312" pitchFamily="49" charset="-122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仿宋_GB2312" pitchFamily="49" charset="-122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仿宋_GB2312" pitchFamily="49" charset="-122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仿宋_GB2312" pitchFamily="49" charset="-122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仿宋_GB2312" pitchFamily="49" charset="-122"/>
                      <a:ea typeface="仿宋_GB2312" pitchFamily="49" charset="-122"/>
                    </a:defRPr>
                  </a:lvl9pPr>
                </a:lstStyle>
                <a:p>
                  <a: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</a:pPr>
                  <a:endParaRPr lang="zh-CN" altLang="en-US"/>
                </a:p>
              </p:txBody>
            </p:sp>
            <p:sp>
              <p:nvSpPr>
                <p:cNvPr id="102432" name="Line 38">
                  <a:extLst>
                    <a:ext uri="{FF2B5EF4-FFF2-40B4-BE49-F238E27FC236}">
                      <a16:creationId xmlns:a16="http://schemas.microsoft.com/office/drawing/2014/main" id="{7DFCC9E8-B141-4963-86A4-2E13214E28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8" y="496"/>
                  <a:ext cx="0" cy="2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433" name="Line 39">
                  <a:extLst>
                    <a:ext uri="{FF2B5EF4-FFF2-40B4-BE49-F238E27FC236}">
                      <a16:creationId xmlns:a16="http://schemas.microsoft.com/office/drawing/2014/main" id="{5A7D1622-17D8-4A11-8AEE-73514F4C96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0" y="496"/>
                  <a:ext cx="0" cy="2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434" name="Line 40">
                  <a:extLst>
                    <a:ext uri="{FF2B5EF4-FFF2-40B4-BE49-F238E27FC236}">
                      <a16:creationId xmlns:a16="http://schemas.microsoft.com/office/drawing/2014/main" id="{25FD8E36-5499-4694-A4B1-C17C055B1C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72" y="496"/>
                  <a:ext cx="0" cy="2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435" name="Line 41">
                  <a:extLst>
                    <a:ext uri="{FF2B5EF4-FFF2-40B4-BE49-F238E27FC236}">
                      <a16:creationId xmlns:a16="http://schemas.microsoft.com/office/drawing/2014/main" id="{3B456307-F709-4E85-8F44-14022415D7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72" y="504"/>
                  <a:ext cx="0" cy="2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436" name="Line 42">
                  <a:extLst>
                    <a:ext uri="{FF2B5EF4-FFF2-40B4-BE49-F238E27FC236}">
                      <a16:creationId xmlns:a16="http://schemas.microsoft.com/office/drawing/2014/main" id="{82B3FADF-7121-465E-A507-9EDF6630F0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8" y="496"/>
                  <a:ext cx="0" cy="2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437" name="Line 43">
                  <a:extLst>
                    <a:ext uri="{FF2B5EF4-FFF2-40B4-BE49-F238E27FC236}">
                      <a16:creationId xmlns:a16="http://schemas.microsoft.com/office/drawing/2014/main" id="{5BB5CF5B-0538-447F-901E-135F38633C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32" y="496"/>
                  <a:ext cx="0" cy="2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438" name="Line 44">
                  <a:extLst>
                    <a:ext uri="{FF2B5EF4-FFF2-40B4-BE49-F238E27FC236}">
                      <a16:creationId xmlns:a16="http://schemas.microsoft.com/office/drawing/2014/main" id="{C06636A9-7DF6-4EE4-9EBB-0370AA1DEE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00" y="504"/>
                  <a:ext cx="0" cy="2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439" name="Line 45">
                  <a:extLst>
                    <a:ext uri="{FF2B5EF4-FFF2-40B4-BE49-F238E27FC236}">
                      <a16:creationId xmlns:a16="http://schemas.microsoft.com/office/drawing/2014/main" id="{5CAE4AAD-E8B1-45E4-9C9B-12E8FB5350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6" y="504"/>
                  <a:ext cx="0" cy="2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440" name="Line 46">
                  <a:extLst>
                    <a:ext uri="{FF2B5EF4-FFF2-40B4-BE49-F238E27FC236}">
                      <a16:creationId xmlns:a16="http://schemas.microsoft.com/office/drawing/2014/main" id="{A56B7193-7C11-4B64-A61C-A16C83FF99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6" y="504"/>
                  <a:ext cx="0" cy="2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2430" name="Text Box 47">
                <a:extLst>
                  <a:ext uri="{FF2B5EF4-FFF2-40B4-BE49-F238E27FC236}">
                    <a16:creationId xmlns:a16="http://schemas.microsoft.com/office/drawing/2014/main" id="{18D64520-D059-4C3B-A6FD-2C76F0D01A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8" y="1266"/>
                <a:ext cx="269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1">
                    <a:solidFill>
                      <a:srgbClr val="0066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10   20   40   50   70   90   </a:t>
                </a:r>
                <a:r>
                  <a:rPr kumimoji="1" lang="en-US" altLang="zh-CN" b="1">
                    <a:solidFill>
                      <a:srgbClr val="FFFF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60</a:t>
                </a:r>
              </a:p>
            </p:txBody>
          </p:sp>
        </p:grpSp>
        <p:sp>
          <p:nvSpPr>
            <p:cNvPr id="102427" name="Rectangle 48" descr="粉色砂纸">
              <a:extLst>
                <a:ext uri="{FF2B5EF4-FFF2-40B4-BE49-F238E27FC236}">
                  <a16:creationId xmlns:a16="http://schemas.microsoft.com/office/drawing/2014/main" id="{FC9C3CD8-12B1-43B2-A0CB-5902EDB06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2504"/>
              <a:ext cx="344" cy="27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60</a:t>
              </a:r>
            </a:p>
          </p:txBody>
        </p:sp>
        <p:sp>
          <p:nvSpPr>
            <p:cNvPr id="102428" name="Line 49">
              <a:extLst>
                <a:ext uri="{FF2B5EF4-FFF2-40B4-BE49-F238E27FC236}">
                  <a16:creationId xmlns:a16="http://schemas.microsoft.com/office/drawing/2014/main" id="{BE34D60A-5014-4B32-8A95-9AC7A8CF85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8" y="2360"/>
              <a:ext cx="96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7026" name="Text Box 50">
            <a:extLst>
              <a:ext uri="{FF2B5EF4-FFF2-40B4-BE49-F238E27FC236}">
                <a16:creationId xmlns:a16="http://schemas.microsoft.com/office/drawing/2014/main" id="{1BEE9378-83D4-4DE3-B8B8-491275DFC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25" y="32543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90</a:t>
            </a:r>
          </a:p>
        </p:txBody>
      </p:sp>
      <p:sp>
        <p:nvSpPr>
          <p:cNvPr id="127027" name="Text Box 51">
            <a:extLst>
              <a:ext uri="{FF2B5EF4-FFF2-40B4-BE49-F238E27FC236}">
                <a16:creationId xmlns:a16="http://schemas.microsoft.com/office/drawing/2014/main" id="{3E9A0BD8-CFE5-4813-B4CC-0FA5AE26B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825" y="32543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90</a:t>
            </a:r>
          </a:p>
        </p:txBody>
      </p:sp>
      <p:sp>
        <p:nvSpPr>
          <p:cNvPr id="127028" name="Text Box 52">
            <a:extLst>
              <a:ext uri="{FF2B5EF4-FFF2-40B4-BE49-F238E27FC236}">
                <a16:creationId xmlns:a16="http://schemas.microsoft.com/office/drawing/2014/main" id="{64FC6D24-DB83-4728-88DB-35103063B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3425" y="32543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70</a:t>
            </a:r>
          </a:p>
        </p:txBody>
      </p:sp>
      <p:sp>
        <p:nvSpPr>
          <p:cNvPr id="127029" name="Text Box 53">
            <a:extLst>
              <a:ext uri="{FF2B5EF4-FFF2-40B4-BE49-F238E27FC236}">
                <a16:creationId xmlns:a16="http://schemas.microsoft.com/office/drawing/2014/main" id="{D7C4AAFA-22E9-4AE9-80B9-869A06C1B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32543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70</a:t>
            </a:r>
          </a:p>
        </p:txBody>
      </p:sp>
      <p:sp>
        <p:nvSpPr>
          <p:cNvPr id="127030" name="Line 54">
            <a:extLst>
              <a:ext uri="{FF2B5EF4-FFF2-40B4-BE49-F238E27FC236}">
                <a16:creationId xmlns:a16="http://schemas.microsoft.com/office/drawing/2014/main" id="{66B51D62-DAAF-4A7C-9E21-BED1D510B4F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67200" y="3746500"/>
            <a:ext cx="711200" cy="431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031" name="Text Box 55">
            <a:extLst>
              <a:ext uri="{FF2B5EF4-FFF2-40B4-BE49-F238E27FC236}">
                <a16:creationId xmlns:a16="http://schemas.microsoft.com/office/drawing/2014/main" id="{E716B17F-8868-49FC-A41E-DE83072C7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9225" y="32416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</a:t>
            </a:r>
          </a:p>
        </p:txBody>
      </p:sp>
      <p:grpSp>
        <p:nvGrpSpPr>
          <p:cNvPr id="127032" name="Group 56">
            <a:extLst>
              <a:ext uri="{FF2B5EF4-FFF2-40B4-BE49-F238E27FC236}">
                <a16:creationId xmlns:a16="http://schemas.microsoft.com/office/drawing/2014/main" id="{E4A7EB98-FCBF-4BF5-B65A-28032E60A63D}"/>
              </a:ext>
            </a:extLst>
          </p:cNvPr>
          <p:cNvGrpSpPr>
            <a:grpSpLocks/>
          </p:cNvGrpSpPr>
          <p:nvPr/>
        </p:nvGrpSpPr>
        <p:grpSpPr bwMode="auto">
          <a:xfrm>
            <a:off x="1397000" y="4625975"/>
            <a:ext cx="6108700" cy="519113"/>
            <a:chOff x="912" y="482"/>
            <a:chExt cx="3848" cy="327"/>
          </a:xfrm>
        </p:grpSpPr>
        <p:grpSp>
          <p:nvGrpSpPr>
            <p:cNvPr id="102414" name="Group 57">
              <a:extLst>
                <a:ext uri="{FF2B5EF4-FFF2-40B4-BE49-F238E27FC236}">
                  <a16:creationId xmlns:a16="http://schemas.microsoft.com/office/drawing/2014/main" id="{A4B92AC1-145C-4E5A-8DC2-9DC8828EA1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496"/>
              <a:ext cx="3848" cy="304"/>
              <a:chOff x="912" y="496"/>
              <a:chExt cx="3848" cy="304"/>
            </a:xfrm>
          </p:grpSpPr>
          <p:sp>
            <p:nvSpPr>
              <p:cNvPr id="102416" name="Rectangle 58" descr="粉色砂纸">
                <a:extLst>
                  <a:ext uri="{FF2B5EF4-FFF2-40B4-BE49-F238E27FC236}">
                    <a16:creationId xmlns:a16="http://schemas.microsoft.com/office/drawing/2014/main" id="{BD9E4C88-5CAC-450E-824E-3DDAC12A8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496"/>
                <a:ext cx="3848" cy="29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chemeClr val="tx1"/>
                  </a:buClr>
                  <a:buSzPct val="100000"/>
                </a:pPr>
                <a:endParaRPr lang="zh-CN" altLang="en-US"/>
              </a:p>
            </p:txBody>
          </p:sp>
          <p:sp>
            <p:nvSpPr>
              <p:cNvPr id="102417" name="Line 59">
                <a:extLst>
                  <a:ext uri="{FF2B5EF4-FFF2-40B4-BE49-F238E27FC236}">
                    <a16:creationId xmlns:a16="http://schemas.microsoft.com/office/drawing/2014/main" id="{A8B18579-DD9A-463E-9790-9842A9A512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8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18" name="Line 60">
                <a:extLst>
                  <a:ext uri="{FF2B5EF4-FFF2-40B4-BE49-F238E27FC236}">
                    <a16:creationId xmlns:a16="http://schemas.microsoft.com/office/drawing/2014/main" id="{AFE3961E-71C8-4628-843A-966317DF81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19" name="Line 61">
                <a:extLst>
                  <a:ext uri="{FF2B5EF4-FFF2-40B4-BE49-F238E27FC236}">
                    <a16:creationId xmlns:a16="http://schemas.microsoft.com/office/drawing/2014/main" id="{CFBD4351-C292-41C3-A3E8-F82EEEF21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2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20" name="Line 62">
                <a:extLst>
                  <a:ext uri="{FF2B5EF4-FFF2-40B4-BE49-F238E27FC236}">
                    <a16:creationId xmlns:a16="http://schemas.microsoft.com/office/drawing/2014/main" id="{1C929034-CE0A-4DEC-A217-BBE1BD6E83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2" y="504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21" name="Line 63">
                <a:extLst>
                  <a:ext uri="{FF2B5EF4-FFF2-40B4-BE49-F238E27FC236}">
                    <a16:creationId xmlns:a16="http://schemas.microsoft.com/office/drawing/2014/main" id="{044FA07B-B1A7-42EC-B4F8-F343A72492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8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22" name="Line 64">
                <a:extLst>
                  <a:ext uri="{FF2B5EF4-FFF2-40B4-BE49-F238E27FC236}">
                    <a16:creationId xmlns:a16="http://schemas.microsoft.com/office/drawing/2014/main" id="{561B01A5-C70C-4956-9BDA-B122D79FD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2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23" name="Line 65">
                <a:extLst>
                  <a:ext uri="{FF2B5EF4-FFF2-40B4-BE49-F238E27FC236}">
                    <a16:creationId xmlns:a16="http://schemas.microsoft.com/office/drawing/2014/main" id="{9DF1CF13-A3BC-4D93-8DC3-1BCA3F559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0" y="504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24" name="Line 66">
                <a:extLst>
                  <a:ext uri="{FF2B5EF4-FFF2-40B4-BE49-F238E27FC236}">
                    <a16:creationId xmlns:a16="http://schemas.microsoft.com/office/drawing/2014/main" id="{A920B148-100C-45DE-93FE-418555EB0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6" y="504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25" name="Line 67">
                <a:extLst>
                  <a:ext uri="{FF2B5EF4-FFF2-40B4-BE49-F238E27FC236}">
                    <a16:creationId xmlns:a16="http://schemas.microsoft.com/office/drawing/2014/main" id="{8788143C-23F4-49C5-AFED-7D026FAD61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6" y="504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415" name="Text Box 68">
              <a:extLst>
                <a:ext uri="{FF2B5EF4-FFF2-40B4-BE49-F238E27FC236}">
                  <a16:creationId xmlns:a16="http://schemas.microsoft.com/office/drawing/2014/main" id="{40890A87-B1AF-4995-9CFB-78A9D022F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6" y="482"/>
              <a:ext cx="26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10   20   40   50   </a:t>
              </a:r>
              <a:r>
                <a:rPr kumimoji="1" lang="en-US" altLang="zh-CN" b="1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60 </a:t>
              </a:r>
              <a:r>
                <a:rPr kumimoji="1" lang="en-US" altLang="zh-CN" b="1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70   90</a:t>
              </a:r>
            </a:p>
          </p:txBody>
        </p:sp>
      </p:grp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6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6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2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2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2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2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26" grpId="0" autoUpdateAnimBg="0"/>
      <p:bldP spid="127027" grpId="0" autoUpdateAnimBg="0"/>
      <p:bldP spid="127028" grpId="0" autoUpdateAnimBg="0"/>
      <p:bldP spid="127029" grpId="0" autoUpdateAnimBg="0"/>
      <p:bldP spid="127031" grpId="0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>
            <a:extLst>
              <a:ext uri="{FF2B5EF4-FFF2-40B4-BE49-F238E27FC236}">
                <a16:creationId xmlns:a16="http://schemas.microsoft.com/office/drawing/2014/main" id="{03CA1292-80BB-40F3-92A2-CB9B0F480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219200"/>
            <a:ext cx="8153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#include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&lt;assert.h&gt;</a:t>
            </a:r>
          </a:p>
          <a:p>
            <a:pPr eaLnBrk="1" hangingPunct="1"/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#include 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&lt;iostream.h&gt;</a:t>
            </a:r>
          </a:p>
          <a:p>
            <a:pPr eaLnBrk="1" hangingPunct="1"/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#include 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&lt;stdlib.h&gt;</a:t>
            </a:r>
          </a:p>
          <a:p>
            <a:pPr eaLnBrk="1" hangingPunct="1"/>
            <a:endParaRPr kumimoji="1"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template &lt;class 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</a:p>
          <a:p>
            <a:pPr eaLnBrk="1" hangingPunct="1"/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class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PQueue </a:t>
            </a:r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 eaLnBrk="1" hangingPunct="1"/>
            <a:r>
              <a:rPr kumimoji="1" lang="en-US" altLang="zh-CN" sz="3000" b="1">
                <a:latin typeface="Times New Roman" panose="02020603050405020304" pitchFamily="18" charset="0"/>
              </a:rPr>
              <a:t>private:</a:t>
            </a:r>
          </a:p>
          <a:p>
            <a:pPr eaLnBrk="1" hangingPunct="1"/>
            <a:r>
              <a:rPr kumimoji="1" lang="en-US" altLang="zh-CN" sz="3000" b="1">
                <a:latin typeface="Times New Roman" panose="02020603050405020304" pitchFamily="18" charset="0"/>
              </a:rPr>
              <a:t>    </a:t>
            </a:r>
            <a:r>
              <a:rPr kumimoji="1" lang="en-US" altLang="zh-CN" sz="3000">
                <a:latin typeface="Times New Roman" panose="02020603050405020304" pitchFamily="18" charset="0"/>
              </a:rPr>
              <a:t>E</a:t>
            </a:r>
            <a:r>
              <a:rPr kumimoji="1" lang="en-US" altLang="zh-CN" sz="3000" b="1">
                <a:latin typeface="Times New Roman" panose="02020603050405020304" pitchFamily="18" charset="0"/>
              </a:rPr>
              <a:t> </a:t>
            </a:r>
            <a:r>
              <a:rPr kumimoji="1" lang="en-US" altLang="zh-CN" sz="3000">
                <a:latin typeface="Times New Roman" panose="02020603050405020304" pitchFamily="18" charset="0"/>
              </a:rPr>
              <a:t>*pqelements</a:t>
            </a:r>
            <a:r>
              <a:rPr kumimoji="1" lang="en-US" altLang="zh-CN" sz="3000" b="1">
                <a:latin typeface="Times New Roman" panose="02020603050405020304" pitchFamily="18" charset="0"/>
              </a:rPr>
              <a:t>;</a:t>
            </a:r>
            <a:r>
              <a:rPr kumimoji="1" lang="en-US" altLang="zh-CN" sz="3000">
                <a:latin typeface="Times New Roman" panose="02020603050405020304" pitchFamily="18" charset="0"/>
              </a:rPr>
              <a:t>	       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存放数组</a:t>
            </a:r>
            <a:endParaRPr kumimoji="1" lang="zh-CN" altLang="en-US" sz="3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sz="3000">
                <a:latin typeface="Times New Roman" panose="02020603050405020304" pitchFamily="18" charset="0"/>
              </a:rPr>
              <a:t>    </a:t>
            </a:r>
            <a:r>
              <a:rPr kumimoji="1" lang="en-US" altLang="zh-CN" sz="3000" b="1">
                <a:latin typeface="Times New Roman" panose="02020603050405020304" pitchFamily="18" charset="0"/>
              </a:rPr>
              <a:t>int</a:t>
            </a:r>
            <a:r>
              <a:rPr kumimoji="1" lang="en-US" altLang="zh-CN" sz="3000">
                <a:latin typeface="Times New Roman" panose="02020603050405020304" pitchFamily="18" charset="0"/>
              </a:rPr>
              <a:t> count</a:t>
            </a:r>
            <a:r>
              <a:rPr kumimoji="1" lang="en-US" altLang="zh-CN" sz="3000" b="1">
                <a:latin typeface="Times New Roman" panose="02020603050405020304" pitchFamily="18" charset="0"/>
              </a:rPr>
              <a:t>;</a:t>
            </a:r>
            <a:r>
              <a:rPr kumimoji="1" lang="en-US" altLang="zh-CN" sz="3000">
                <a:latin typeface="Times New Roman" panose="02020603050405020304" pitchFamily="18" charset="0"/>
              </a:rPr>
              <a:t>	                 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队列元素计数</a:t>
            </a:r>
          </a:p>
          <a:p>
            <a:pPr eaLnBrk="1" hangingPunct="1"/>
            <a:r>
              <a:rPr kumimoji="1" lang="zh-CN" altLang="en-US" sz="3000" b="1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maxPQSize</a:t>
            </a:r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;                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最大元素个数</a:t>
            </a:r>
          </a:p>
          <a:p>
            <a:pPr eaLnBrk="1" hangingPunct="1"/>
            <a:r>
              <a:rPr kumimoji="1" lang="zh-CN" altLang="en-US" sz="30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3000" b="1">
                <a:latin typeface="Times New Roman" panose="02020603050405020304" pitchFamily="18" charset="0"/>
                <a:ea typeface="隶书" panose="02010509060101010101" pitchFamily="49" charset="-122"/>
              </a:rPr>
              <a:t>void</a:t>
            </a:r>
            <a:r>
              <a:rPr kumimoji="1" lang="en-US" altLang="zh-CN" sz="3000">
                <a:latin typeface="Times New Roman" panose="02020603050405020304" pitchFamily="18" charset="0"/>
                <a:ea typeface="隶书" panose="02010509060101010101" pitchFamily="49" charset="-122"/>
              </a:rPr>
              <a:t> adjust()</a:t>
            </a:r>
            <a:r>
              <a:rPr kumimoji="1" lang="en-US" altLang="zh-CN" sz="30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kumimoji="1" lang="en-US" altLang="zh-CN" sz="3000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3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调整</a:t>
            </a:r>
            <a:endParaRPr kumimoji="1" lang="zh-CN" altLang="en-US" sz="3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245CF637-83F4-4229-B1A6-6D97BBBDDB71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755650" y="476250"/>
            <a:ext cx="4551363" cy="804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0">
                <a:solidFill>
                  <a:schemeClr val="tx2"/>
                </a:solidFill>
                <a:effectLst/>
                <a:ea typeface="华文新魏" panose="02010800040101010101" pitchFamily="2" charset="-122"/>
              </a:rPr>
              <a:t>优先级队列的类定义</a:t>
            </a:r>
            <a:endParaRPr lang="zh-CN" altLang="en-US" sz="6000" b="0">
              <a:solidFill>
                <a:schemeClr val="tx2"/>
              </a:solidFill>
              <a:effectLst/>
              <a:ea typeface="华文新魏" panose="020108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97D556-452F-4927-8053-BFEE35DB8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005064"/>
            <a:ext cx="8108383" cy="1728192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1AC91202-DC0E-4896-8B2E-A58D27A44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382012"/>
            <a:ext cx="8305800" cy="60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public:</a:t>
            </a:r>
          </a:p>
          <a:p>
            <a:pPr eaLnBrk="1" hangingPunct="1"/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PQueue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sz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= 50)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3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   ~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PQueue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{ delete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[ ] 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pqelements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}</a:t>
            </a:r>
            <a:endParaRPr kumimoji="1" lang="en-US" altLang="zh-CN" sz="3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bool </a:t>
            </a:r>
            <a:r>
              <a:rPr kumimoji="1" lang="en-US" altLang="zh-CN" sz="3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Insert(E x)</a:t>
            </a:r>
            <a:r>
              <a:rPr kumimoji="1" lang="en-US" altLang="zh-CN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               //</a:t>
            </a:r>
            <a:r>
              <a:rPr kumimoji="1" lang="zh-CN" altLang="en-US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入队操作</a:t>
            </a:r>
            <a:endParaRPr kumimoji="1" lang="en-US" altLang="zh-CN" sz="3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bool</a:t>
            </a:r>
            <a:r>
              <a:rPr kumimoji="1"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RemoveMin</a:t>
            </a:r>
            <a:r>
              <a:rPr kumimoji="1"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(E</a:t>
            </a:r>
            <a:r>
              <a:rPr kumimoji="1"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&amp;</a:t>
            </a:r>
            <a:r>
              <a:rPr kumimoji="1"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x)</a:t>
            </a:r>
            <a:r>
              <a:rPr kumimoji="1"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 //</a:t>
            </a:r>
            <a:r>
              <a:rPr kumimoji="1"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出队操作，优先权</a:t>
            </a:r>
            <a:endParaRPr kumimoji="1" lang="en-US" altLang="zh-CN" sz="3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// </a:t>
            </a:r>
            <a:r>
              <a:rPr kumimoji="1"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值最小的出队</a:t>
            </a:r>
            <a:endParaRPr kumimoji="1" lang="en-US" altLang="zh-CN" sz="3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bool</a:t>
            </a:r>
            <a:r>
              <a:rPr kumimoji="1" lang="en-US" altLang="zh-CN" sz="3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GetFront</a:t>
            </a:r>
            <a:r>
              <a:rPr kumimoji="1" lang="en-US" altLang="zh-CN" sz="3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(E</a:t>
            </a:r>
            <a:r>
              <a:rPr kumimoji="1" lang="en-US" altLang="zh-CN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&amp;</a:t>
            </a:r>
            <a:r>
              <a:rPr kumimoji="1" lang="en-US" altLang="zh-CN" sz="3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x)</a:t>
            </a:r>
            <a:r>
              <a:rPr kumimoji="1" lang="en-US" altLang="zh-CN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en-US" altLang="zh-CN" sz="3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1" lang="en-US" altLang="zh-CN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kumimoji="1" lang="zh-CN" altLang="en-US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取队头元素</a:t>
            </a:r>
            <a:endParaRPr kumimoji="1" lang="en-US" altLang="zh-CN" sz="3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void</a:t>
            </a:r>
            <a:r>
              <a:rPr kumimoji="1" lang="en-US" altLang="zh-CN" sz="3000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MakeEmpty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()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{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count = 0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 }</a:t>
            </a:r>
          </a:p>
          <a:p>
            <a:pPr eaLnBrk="1" hangingPunct="1"/>
            <a:r>
              <a:rPr kumimoji="1" lang="en-US" altLang="zh-CN" sz="3000" dirty="0">
                <a:latin typeface="Times New Roman" panose="02020603050405020304" pitchFamily="18" charset="0"/>
              </a:rPr>
              <a:t>   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bool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IsEmpty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()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const { return 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count == 0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 }</a:t>
            </a:r>
            <a:endParaRPr kumimoji="1" lang="en-US" altLang="zh-CN" sz="3000" dirty="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3000" dirty="0">
                <a:latin typeface="Times New Roman" panose="02020603050405020304" pitchFamily="18" charset="0"/>
              </a:rPr>
              <a:t>   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bool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IsFull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()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const </a:t>
            </a:r>
          </a:p>
          <a:p>
            <a:pPr eaLnBrk="1" hangingPunct="1"/>
            <a:r>
              <a:rPr kumimoji="1" lang="en-US" altLang="zh-CN" sz="3000" b="1" dirty="0">
                <a:latin typeface="Times New Roman" panose="02020603050405020304" pitchFamily="18" charset="0"/>
              </a:rPr>
              <a:t>           { return 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count == 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maxPQSize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 }	</a:t>
            </a:r>
            <a:endParaRPr kumimoji="1" lang="en-US" altLang="zh-CN" sz="3000" dirty="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3000" dirty="0">
                <a:latin typeface="Times New Roman" panose="02020603050405020304" pitchFamily="18" charset="0"/>
              </a:rPr>
              <a:t>   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int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Length()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const { return 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count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 }</a:t>
            </a:r>
          </a:p>
          <a:p>
            <a:pPr eaLnBrk="1" hangingPunct="1"/>
            <a:r>
              <a:rPr kumimoji="1" lang="en-US" altLang="zh-CN" sz="3000" b="1" dirty="0">
                <a:latin typeface="Times New Roman" panose="02020603050405020304" pitchFamily="18" charset="0"/>
              </a:rPr>
              <a:t>};</a:t>
            </a:r>
          </a:p>
        </p:txBody>
      </p:sp>
    </p:spTree>
  </p:cSld>
  <p:clrMapOvr>
    <a:masterClrMapping/>
  </p:clrMapOvr>
  <p:transition spd="med">
    <p:wipe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>
            <a:extLst>
              <a:ext uri="{FF2B5EF4-FFF2-40B4-BE49-F238E27FC236}">
                <a16:creationId xmlns:a16="http://schemas.microsoft.com/office/drawing/2014/main" id="{302FA6A2-1C94-44D8-A53F-38643B61B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1196975"/>
            <a:ext cx="8099425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000" b="1" dirty="0">
                <a:latin typeface="Times New Roman" panose="02020603050405020304" pitchFamily="18" charset="0"/>
              </a:rPr>
              <a:t>template &lt;class 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&gt; </a:t>
            </a:r>
          </a:p>
          <a:p>
            <a:pPr eaLnBrk="1" hangingPunct="1"/>
            <a:r>
              <a:rPr kumimoji="1" lang="en-US" altLang="zh-CN" sz="3000" dirty="0" err="1">
                <a:latin typeface="Times New Roman" panose="02020603050405020304" pitchFamily="18" charset="0"/>
              </a:rPr>
              <a:t>PQueue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&lt;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&gt;::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PQueue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int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sz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)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{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kumimoji="1" lang="en-US" altLang="zh-CN" sz="3000" dirty="0">
                <a:latin typeface="Times New Roman" panose="02020603050405020304" pitchFamily="18" charset="0"/>
              </a:rPr>
              <a:t>     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maxPQSize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= 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sz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  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count = 0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 </a:t>
            </a:r>
          </a:p>
          <a:p>
            <a:pPr eaLnBrk="1" hangingPunct="1"/>
            <a:r>
              <a:rPr kumimoji="1" lang="en-US" altLang="zh-CN" sz="3000" dirty="0">
                <a:latin typeface="Times New Roman" panose="02020603050405020304" pitchFamily="18" charset="0"/>
              </a:rPr>
              <a:t>     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pqelements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=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new 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E[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maxPQSize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]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	</a:t>
            </a:r>
            <a:endParaRPr kumimoji="1" lang="en-US" altLang="zh-CN" sz="3000" dirty="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3000" dirty="0">
                <a:latin typeface="Times New Roman" panose="02020603050405020304" pitchFamily="18" charset="0"/>
              </a:rPr>
              <a:t>    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assert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(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pqelements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!= NULL)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 </a:t>
            </a:r>
          </a:p>
          <a:p>
            <a:pPr eaLnBrk="1" hangingPunct="1"/>
            <a:r>
              <a:rPr kumimoji="1" lang="en-US" altLang="zh-CN" sz="3000" b="1" dirty="0">
                <a:latin typeface="Times New Roman" panose="02020603050405020304" pitchFamily="18" charset="0"/>
              </a:rPr>
              <a:t>}</a:t>
            </a:r>
            <a:endParaRPr kumimoji="1" lang="en-US" altLang="zh-CN" sz="3000" dirty="0">
              <a:latin typeface="Times New Roman" panose="02020603050405020304" pitchFamily="18" charset="0"/>
            </a:endParaRPr>
          </a:p>
          <a:p>
            <a:pPr eaLnBrk="1" hangingPunct="1"/>
            <a:endParaRPr kumimoji="1" lang="en-US" altLang="zh-CN" sz="2000" dirty="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3000" b="1" dirty="0">
                <a:latin typeface="Times New Roman" panose="02020603050405020304" pitchFamily="18" charset="0"/>
              </a:rPr>
              <a:t>template &lt;class 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&gt; </a:t>
            </a:r>
          </a:p>
          <a:p>
            <a:pPr eaLnBrk="1" hangingPunct="1"/>
            <a:r>
              <a:rPr kumimoji="1" lang="en-US" altLang="zh-CN" sz="3000" b="1" dirty="0">
                <a:latin typeface="Times New Roman" panose="02020603050405020304" pitchFamily="18" charset="0"/>
              </a:rPr>
              <a:t>bool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PQueue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&lt;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&gt;::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Insert(E x)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{</a:t>
            </a:r>
            <a:endParaRPr kumimoji="1" lang="en-US" altLang="zh-CN" sz="3000" dirty="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3000" dirty="0">
                <a:latin typeface="Times New Roman" panose="02020603050405020304" pitchFamily="18" charset="0"/>
              </a:rPr>
              <a:t>    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if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(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IsFull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() == true)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return 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false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   </a:t>
            </a:r>
            <a:r>
              <a:rPr kumimoji="1"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0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判队满断言</a:t>
            </a:r>
          </a:p>
          <a:p>
            <a:pPr eaLnBrk="1" hangingPunct="1"/>
            <a:r>
              <a:rPr kumimoji="1" lang="zh-CN" altLang="en-US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pqelements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[count++] = x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             </a:t>
            </a:r>
            <a:r>
              <a:rPr kumimoji="1"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kumimoji="1" lang="zh-CN" altLang="en-US" sz="30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47383BEE-8059-4010-91B8-DB95CE337DA8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539750" y="260350"/>
            <a:ext cx="6959600" cy="1036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0">
                <a:solidFill>
                  <a:schemeClr val="tx2"/>
                </a:solidFill>
                <a:effectLst/>
                <a:ea typeface="华文新魏" panose="02010800040101010101" pitchFamily="2" charset="-122"/>
              </a:rPr>
              <a:t>优先级队列部分成员函数的实现</a:t>
            </a:r>
            <a:endParaRPr lang="zh-CN" altLang="en-US" sz="6000" b="0">
              <a:solidFill>
                <a:schemeClr val="tx2"/>
              </a:solidFill>
              <a:effectLst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4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>
            <a:extLst>
              <a:ext uri="{FF2B5EF4-FFF2-40B4-BE49-F238E27FC236}">
                <a16:creationId xmlns:a16="http://schemas.microsoft.com/office/drawing/2014/main" id="{8A882B13-96D3-4E06-99A1-01EA6EBAB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65163"/>
            <a:ext cx="7350125" cy="545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adjust()</a:t>
            </a:r>
            <a:r>
              <a:rPr kumimoji="1"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return 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true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/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 eaLnBrk="1" hangingPunct="1"/>
            <a:endParaRPr kumimoji="1"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sz="3000" b="1" dirty="0">
                <a:latin typeface="Times New Roman" panose="02020603050405020304" pitchFamily="18" charset="0"/>
              </a:rPr>
              <a:t>template &lt;class 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&gt; </a:t>
            </a:r>
          </a:p>
          <a:p>
            <a:pPr eaLnBrk="1" hangingPunct="1"/>
            <a:r>
              <a:rPr kumimoji="1"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void</a:t>
            </a:r>
            <a:r>
              <a:rPr kumimoji="1"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PQueue</a:t>
            </a:r>
            <a:r>
              <a:rPr kumimoji="1"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&lt;</a:t>
            </a:r>
            <a:r>
              <a:rPr kumimoji="1"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&gt;::</a:t>
            </a:r>
            <a:r>
              <a:rPr kumimoji="1"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</a:rPr>
              <a:t>adjust()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 {</a:t>
            </a:r>
            <a:endParaRPr kumimoji="1" lang="en-US" altLang="zh-CN" sz="3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temp = 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pqelements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[count</a:t>
            </a:r>
            <a:r>
              <a:rPr kumimoji="1" lang="en-US" altLang="zh-CN" sz="3000" dirty="0"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1]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/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kumimoji="1" lang="zh-CN" altLang="en-US" sz="30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将最后元素暂存再从后向前找插入位置</a:t>
            </a:r>
          </a:p>
          <a:p>
            <a:pPr eaLnBrk="1" hangingPunct="1"/>
            <a:r>
              <a:rPr kumimoji="1" lang="zh-CN" altLang="en-US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j = count</a:t>
            </a:r>
            <a:r>
              <a:rPr kumimoji="1" lang="en-US" altLang="zh-CN" sz="3000" dirty="0"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j 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&gt;=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0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 j</a:t>
            </a:r>
            <a:r>
              <a:rPr kumimoji="1" lang="en-US" altLang="zh-CN" sz="3000" dirty="0">
                <a:latin typeface="Courier New" panose="02070309020205020404" pitchFamily="49" charset="0"/>
                <a:ea typeface="华文行楷" panose="02010800040101010101" pitchFamily="2" charset="-122"/>
              </a:rPr>
              <a:t>-</a:t>
            </a:r>
            <a:r>
              <a:rPr kumimoji="1" lang="en-US" altLang="zh-CN" sz="3000" dirty="0"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eaLnBrk="1" hangingPunct="1"/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pqelements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[j] &lt;= temp) 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break;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else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pqelements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[j+1] = 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pqelements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[j]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/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pqelements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[j+1] = temp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3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4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4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4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4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点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9017</TotalTime>
  <Words>5540</Words>
  <Application>Microsoft Office PowerPoint</Application>
  <PresentationFormat>信纸(8.5x11 英寸)</PresentationFormat>
  <Paragraphs>1083</Paragraphs>
  <Slides>102</Slides>
  <Notes>0</Notes>
  <HiddenSlides>11</HiddenSlides>
  <MMClips>0</MMClips>
  <ScaleCrop>false</ScaleCrop>
  <HeadingPairs>
    <vt:vector size="8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102</vt:i4>
      </vt:variant>
    </vt:vector>
  </HeadingPairs>
  <TitlesOfParts>
    <vt:vector size="132" baseType="lpstr">
      <vt:lpstr>-apple-system</vt:lpstr>
      <vt:lpstr>Geneva</vt:lpstr>
      <vt:lpstr>仿宋_GB2312</vt:lpstr>
      <vt:lpstr>黑体</vt:lpstr>
      <vt:lpstr>华文仿宋</vt:lpstr>
      <vt:lpstr>华文新魏</vt:lpstr>
      <vt:lpstr>华文行楷</vt:lpstr>
      <vt:lpstr>华文中宋</vt:lpstr>
      <vt:lpstr>楷体_GB2312</vt:lpstr>
      <vt:lpstr>隶书</vt:lpstr>
      <vt:lpstr>宋体</vt:lpstr>
      <vt:lpstr>微软雅黑</vt:lpstr>
      <vt:lpstr>新宋体</vt:lpstr>
      <vt:lpstr>幼圆</vt:lpstr>
      <vt:lpstr>Arial</vt:lpstr>
      <vt:lpstr>Arial Black</vt:lpstr>
      <vt:lpstr>Arial Narrow</vt:lpstr>
      <vt:lpstr>Comic Sans MS</vt:lpstr>
      <vt:lpstr>Courier New</vt:lpstr>
      <vt:lpstr>Symbol</vt:lpstr>
      <vt:lpstr>TeXplus MI</vt:lpstr>
      <vt:lpstr>Times</vt:lpstr>
      <vt:lpstr>Times New Roman</vt:lpstr>
      <vt:lpstr>Verdana</vt:lpstr>
      <vt:lpstr>Wingdings</vt:lpstr>
      <vt:lpstr>Wingdings 2</vt:lpstr>
      <vt:lpstr>视点</vt:lpstr>
      <vt:lpstr>Document</vt:lpstr>
      <vt:lpstr>文档</vt:lpstr>
      <vt:lpstr>公式</vt:lpstr>
      <vt:lpstr>第三章  栈和队列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顺序栈的操作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链式栈 (LinkedStack)类的定义</vt:lpstr>
      <vt:lpstr>PowerPoint 演示文稿</vt:lpstr>
      <vt:lpstr>PowerPoint 演示文稿</vt:lpstr>
      <vt:lpstr>链式栈类操作的实现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后缀表达式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中缀表示→转后缀表示</vt:lpstr>
      <vt:lpstr>PowerPoint 演示文稿</vt:lpstr>
      <vt:lpstr>利用栈将中缀表示转换为后缀表示</vt:lpstr>
      <vt:lpstr>各个算术操作符的优先级</vt:lpstr>
      <vt:lpstr>PowerPoint 演示文稿</vt:lpstr>
      <vt:lpstr>中缀表达式转换为后缀表达式的算法</vt:lpstr>
      <vt:lpstr>PowerPoint 演示文稿</vt:lpstr>
      <vt:lpstr>PowerPoint 演示文稿</vt:lpstr>
      <vt:lpstr>PowerPoint 演示文稿</vt:lpstr>
      <vt:lpstr>PowerPoint 演示文稿</vt:lpstr>
      <vt:lpstr>定义是递归的</vt:lpstr>
      <vt:lpstr>数据结构是递归的</vt:lpstr>
      <vt:lpstr>PowerPoint 演示文稿</vt:lpstr>
      <vt:lpstr>问题的解法是递归的</vt:lpstr>
      <vt:lpstr>PowerPoint 演示文稿</vt:lpstr>
      <vt:lpstr>PowerPoint 演示文稿</vt:lpstr>
      <vt:lpstr>PowerPoint 演示文稿</vt:lpstr>
      <vt:lpstr>什么时候运用递归？</vt:lpstr>
      <vt:lpstr>构成递归的条件</vt:lpstr>
      <vt:lpstr>递归过程与递归工作栈</vt:lpstr>
      <vt:lpstr>PowerPoint 演示文稿</vt:lpstr>
      <vt:lpstr>求解阶乘 n! 的过程</vt:lpstr>
      <vt:lpstr>递归工作栈</vt:lpstr>
      <vt:lpstr>函数递归时的活动记录</vt:lpstr>
      <vt:lpstr>PowerPoint 演示文稿</vt:lpstr>
      <vt:lpstr>递归过程     非递归过程</vt:lpstr>
      <vt:lpstr> </vt:lpstr>
      <vt:lpstr>PowerPoint 演示文稿</vt:lpstr>
      <vt:lpstr>单向递归用迭代法实现</vt:lpstr>
      <vt:lpstr>尾递归用迭代法实现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队列的抽象数据类型</vt:lpstr>
      <vt:lpstr>PowerPoint 演示文稿</vt:lpstr>
      <vt:lpstr>PowerPoint 演示文稿</vt:lpstr>
      <vt:lpstr>PowerPoint 演示文稿</vt:lpstr>
      <vt:lpstr>PowerPoint 演示文稿</vt:lpstr>
      <vt:lpstr>循环队列 (Circular Queue)</vt:lpstr>
      <vt:lpstr>PowerPoint 演示文稿</vt:lpstr>
      <vt:lpstr>循环队列操作的定义</vt:lpstr>
      <vt:lpstr>PowerPoint 演示文稿</vt:lpstr>
      <vt:lpstr>PowerPoint 演示文稿</vt:lpstr>
      <vt:lpstr>PowerPoint 演示文稿</vt:lpstr>
      <vt:lpstr>链式队列类的定义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利用队列打印二项展开式系数的算法</vt:lpstr>
      <vt:lpstr>PowerPoint 演示文稿</vt:lpstr>
      <vt:lpstr>PowerPoint 演示文稿</vt:lpstr>
      <vt:lpstr>PowerPoint 演示文稿</vt:lpstr>
      <vt:lpstr>PowerPoint 演示文稿</vt:lpstr>
      <vt:lpstr>优先级队列的类定义</vt:lpstr>
      <vt:lpstr>PowerPoint 演示文稿</vt:lpstr>
      <vt:lpstr>优先级队列部分成员函数的实现</vt:lpstr>
      <vt:lpstr>PowerPoint 演示文稿</vt:lpstr>
      <vt:lpstr>PowerPoint 演示文稿</vt:lpstr>
      <vt:lpstr>PowerPoint 演示文稿</vt:lpstr>
      <vt:lpstr>PowerPoint 演示文稿</vt:lpstr>
    </vt:vector>
  </TitlesOfParts>
  <Company>ML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- CH3</dc:title>
  <dc:creator>Jiang Yuan</dc:creator>
  <cp:lastModifiedBy>Lamda</cp:lastModifiedBy>
  <cp:revision>367</cp:revision>
  <cp:lastPrinted>2000-07-06T06:13:59Z</cp:lastPrinted>
  <dcterms:created xsi:type="dcterms:W3CDTF">2004-08-20T09:00:43Z</dcterms:created>
  <dcterms:modified xsi:type="dcterms:W3CDTF">2023-09-20T15:15:34Z</dcterms:modified>
</cp:coreProperties>
</file>