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0.xml" ContentType="application/vnd.openxmlformats-officedocument.presentationml.tags+xml"/>
  <Override PartName="/ppt/notesSlides/notesSlide28.xml" ContentType="application/vnd.openxmlformats-officedocument.presentationml.notesSlide+xml"/>
  <Override PartName="/ppt/tags/tag11.xml" ContentType="application/vnd.openxmlformats-officedocument.presentationml.tags+xml"/>
  <Override PartName="/ppt/notesSlides/notesSlide29.xml" ContentType="application/vnd.openxmlformats-officedocument.presentationml.notesSlide+xml"/>
  <Override PartName="/ppt/tags/tag1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993" r:id="rId2"/>
    <p:sldId id="324" r:id="rId3"/>
    <p:sldId id="999" r:id="rId4"/>
    <p:sldId id="998" r:id="rId5"/>
    <p:sldId id="991" r:id="rId6"/>
    <p:sldId id="325" r:id="rId7"/>
    <p:sldId id="326" r:id="rId8"/>
    <p:sldId id="327" r:id="rId9"/>
    <p:sldId id="328" r:id="rId10"/>
    <p:sldId id="329" r:id="rId11"/>
    <p:sldId id="330" r:id="rId12"/>
    <p:sldId id="990" r:id="rId13"/>
    <p:sldId id="331" r:id="rId14"/>
    <p:sldId id="332" r:id="rId15"/>
    <p:sldId id="519" r:id="rId16"/>
    <p:sldId id="333" r:id="rId17"/>
    <p:sldId id="995" r:id="rId18"/>
    <p:sldId id="560" r:id="rId19"/>
    <p:sldId id="558" r:id="rId20"/>
    <p:sldId id="559" r:id="rId21"/>
    <p:sldId id="509" r:id="rId22"/>
    <p:sldId id="557" r:id="rId23"/>
    <p:sldId id="994" r:id="rId24"/>
    <p:sldId id="364" r:id="rId25"/>
    <p:sldId id="501" r:id="rId26"/>
    <p:sldId id="503" r:id="rId27"/>
    <p:sldId id="504" r:id="rId28"/>
    <p:sldId id="996" r:id="rId29"/>
    <p:sldId id="334" r:id="rId30"/>
    <p:sldId id="335" r:id="rId31"/>
    <p:sldId id="561" r:id="rId32"/>
    <p:sldId id="562" r:id="rId33"/>
    <p:sldId id="524" r:id="rId34"/>
    <p:sldId id="563" r:id="rId35"/>
    <p:sldId id="341" r:id="rId36"/>
    <p:sldId id="526" r:id="rId37"/>
    <p:sldId id="342" r:id="rId38"/>
    <p:sldId id="564" r:id="rId39"/>
    <p:sldId id="527" r:id="rId40"/>
    <p:sldId id="345" r:id="rId41"/>
    <p:sldId id="528" r:id="rId42"/>
    <p:sldId id="347" r:id="rId43"/>
    <p:sldId id="529" r:id="rId44"/>
    <p:sldId id="349" r:id="rId45"/>
    <p:sldId id="350" r:id="rId46"/>
    <p:sldId id="530" r:id="rId47"/>
    <p:sldId id="565" r:id="rId48"/>
    <p:sldId id="566" r:id="rId49"/>
    <p:sldId id="354" r:id="rId50"/>
    <p:sldId id="355" r:id="rId51"/>
    <p:sldId id="567" r:id="rId52"/>
    <p:sldId id="498" r:id="rId53"/>
    <p:sldId id="499" r:id="rId54"/>
    <p:sldId id="568" r:id="rId55"/>
    <p:sldId id="569" r:id="rId56"/>
    <p:sldId id="570" r:id="rId57"/>
    <p:sldId id="515" r:id="rId58"/>
    <p:sldId id="516" r:id="rId59"/>
    <p:sldId id="512" r:id="rId60"/>
    <p:sldId id="513" r:id="rId61"/>
    <p:sldId id="505" r:id="rId62"/>
    <p:sldId id="517" r:id="rId63"/>
    <p:sldId id="379" r:id="rId64"/>
    <p:sldId id="534" r:id="rId65"/>
    <p:sldId id="538" r:id="rId66"/>
    <p:sldId id="536" r:id="rId67"/>
    <p:sldId id="997"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77" autoAdjust="0"/>
    <p:restoredTop sz="70625" autoAdjust="0"/>
  </p:normalViewPr>
  <p:slideViewPr>
    <p:cSldViewPr snapToGrid="0">
      <p:cViewPr varScale="1">
        <p:scale>
          <a:sx n="62" d="100"/>
          <a:sy n="62" d="100"/>
        </p:scale>
        <p:origin x="9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BA732-2E56-4C7E-9A2A-6465528E226D}" type="datetimeFigureOut">
              <a:rPr lang="zh-CN" altLang="en-US" smtClean="0"/>
              <a:t>2024/11/9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471EE-9744-4DC1-9B9E-187D1D7A3879}" type="slidenum">
              <a:rPr lang="zh-CN" altLang="en-US" smtClean="0"/>
              <a:t>‹#›</a:t>
            </a:fld>
            <a:endParaRPr lang="zh-CN" altLang="en-US"/>
          </a:p>
        </p:txBody>
      </p:sp>
    </p:spTree>
    <p:extLst>
      <p:ext uri="{BB962C8B-B14F-4D97-AF65-F5344CB8AC3E}">
        <p14:creationId xmlns:p14="http://schemas.microsoft.com/office/powerpoint/2010/main" val="187295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935984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429EEBA-90EA-4441-9C1E-87FA0C31D961}"/>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87BE67-175A-4AEB-9C56-A7EDBE752ADC}" type="slidenum">
              <a:rPr lang="zh-CN" altLang="en-US"/>
              <a:pPr/>
              <a:t>11</a:t>
            </a:fld>
            <a:endParaRPr lang="en-US" altLang="zh-CN"/>
          </a:p>
        </p:txBody>
      </p:sp>
      <p:sp>
        <p:nvSpPr>
          <p:cNvPr id="21507" name="Rectangle 2">
            <a:extLst>
              <a:ext uri="{FF2B5EF4-FFF2-40B4-BE49-F238E27FC236}">
                <a16:creationId xmlns:a16="http://schemas.microsoft.com/office/drawing/2014/main" id="{635559E9-0E17-4F67-802E-F0EB85E54A3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A8275F3F-B9F9-43B7-957A-B3346A35DF6F}"/>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AC87A56-508C-4D47-9230-FDA47DDD2FA8}"/>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A280E4-2D4C-43C1-97DE-F084EE3F5B77}" type="slidenum">
              <a:rPr lang="zh-CN" altLang="en-US"/>
              <a:pPr/>
              <a:t>13</a:t>
            </a:fld>
            <a:endParaRPr lang="en-US" altLang="zh-CN"/>
          </a:p>
        </p:txBody>
      </p:sp>
      <p:sp>
        <p:nvSpPr>
          <p:cNvPr id="23555" name="Rectangle 2">
            <a:extLst>
              <a:ext uri="{FF2B5EF4-FFF2-40B4-BE49-F238E27FC236}">
                <a16:creationId xmlns:a16="http://schemas.microsoft.com/office/drawing/2014/main" id="{8EF32FDE-D06D-4D80-9FB2-FFF0E68855D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09AB1F4-DA6F-484A-9DDE-D74A1007DBA1}"/>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8F09042-B4E9-440D-8335-137AE208388C}"/>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6BB7C9-5295-40E3-9DA2-5BCAFC1E324D}" type="slidenum">
              <a:rPr lang="zh-CN" altLang="en-US"/>
              <a:pPr/>
              <a:t>14</a:t>
            </a:fld>
            <a:endParaRPr lang="en-US" altLang="zh-CN"/>
          </a:p>
        </p:txBody>
      </p:sp>
      <p:sp>
        <p:nvSpPr>
          <p:cNvPr id="25603" name="Rectangle 2">
            <a:extLst>
              <a:ext uri="{FF2B5EF4-FFF2-40B4-BE49-F238E27FC236}">
                <a16:creationId xmlns:a16="http://schemas.microsoft.com/office/drawing/2014/main" id="{95108076-88CF-40DA-BF86-C3F3084C1F9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6F1F83AB-EC56-4EA0-9C83-7CEC9F035EAA}"/>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1A67640-C7E6-4AE1-91F4-81D171E62A7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04CAB7-C61B-49DA-88EE-A1223D0A371B}" type="slidenum">
              <a:rPr lang="zh-CN" altLang="en-US"/>
              <a:pPr/>
              <a:t>15</a:t>
            </a:fld>
            <a:endParaRPr lang="en-US" altLang="zh-CN"/>
          </a:p>
        </p:txBody>
      </p:sp>
      <p:sp>
        <p:nvSpPr>
          <p:cNvPr id="25603" name="Rectangle 2">
            <a:extLst>
              <a:ext uri="{FF2B5EF4-FFF2-40B4-BE49-F238E27FC236}">
                <a16:creationId xmlns:a16="http://schemas.microsoft.com/office/drawing/2014/main" id="{5930749D-96B1-40EA-87A8-3617B3855EB1}"/>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BDFB246-CC34-42F7-A420-E5333D3119C0}"/>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r>
              <a:rPr lang="zh-CN" altLang="en-US" dirty="0">
                <a:ea typeface="宋体" charset="-122"/>
              </a:rPr>
              <a:t>很多变种，</a:t>
            </a:r>
            <a:r>
              <a:rPr lang="en-US" altLang="zh-CN" dirty="0">
                <a:ea typeface="宋体" charset="-122"/>
              </a:rPr>
              <a:t>Leaky </a:t>
            </a:r>
            <a:r>
              <a:rPr lang="en-US" altLang="zh-CN" dirty="0" err="1">
                <a:ea typeface="宋体" charset="-122"/>
              </a:rPr>
              <a:t>ReLU</a:t>
            </a:r>
            <a:r>
              <a:rPr lang="zh-CN" altLang="en-US" dirty="0">
                <a:ea typeface="宋体" charset="-122"/>
              </a:rPr>
              <a:t>，随机</a:t>
            </a:r>
            <a:r>
              <a:rPr lang="en-US" altLang="zh-CN" dirty="0">
                <a:ea typeface="宋体" charset="-122"/>
              </a:rPr>
              <a:t>Leaky </a:t>
            </a:r>
            <a:r>
              <a:rPr lang="en-US" altLang="zh-CN" dirty="0" err="1">
                <a:ea typeface="宋体" charset="-122"/>
              </a:rPr>
              <a:t>ReLu</a:t>
            </a:r>
            <a:r>
              <a:rPr lang="zh-CN" altLang="en-US" dirty="0">
                <a:ea typeface="宋体" charset="-122"/>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D35EB15-E515-4AB8-B620-ECD01EC9236F}"/>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35C587-9C8D-47B9-87B8-69196D3ACF08}" type="slidenum">
              <a:rPr lang="zh-CN" altLang="en-US"/>
              <a:pPr/>
              <a:t>16</a:t>
            </a:fld>
            <a:endParaRPr lang="en-US" altLang="zh-CN"/>
          </a:p>
        </p:txBody>
      </p:sp>
      <p:sp>
        <p:nvSpPr>
          <p:cNvPr id="27651" name="Rectangle 2">
            <a:extLst>
              <a:ext uri="{FF2B5EF4-FFF2-40B4-BE49-F238E27FC236}">
                <a16:creationId xmlns:a16="http://schemas.microsoft.com/office/drawing/2014/main" id="{0DB12496-B8B2-4461-BB20-C8609741223F}"/>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FA5A133-0493-4551-8E0C-F04A1A7BF4A3}"/>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FBC0B6C-FED2-443C-A264-2605CC051A0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F14DE8-A9C3-46FC-AEC3-BD04B33031F9}" type="slidenum">
              <a:rPr lang="en-US" altLang="zh-CN">
                <a:latin typeface="Times New Roman" panose="02020603050405020304" pitchFamily="18" charset="0"/>
              </a:rPr>
              <a:pPr/>
              <a:t>18</a:t>
            </a:fld>
            <a:endParaRPr lang="en-US" altLang="zh-CN">
              <a:latin typeface="Times New Roman" panose="02020603050405020304" pitchFamily="18" charset="0"/>
            </a:endParaRPr>
          </a:p>
        </p:txBody>
      </p:sp>
      <p:sp>
        <p:nvSpPr>
          <p:cNvPr id="35843" name="Rectangle 2">
            <a:extLst>
              <a:ext uri="{FF2B5EF4-FFF2-40B4-BE49-F238E27FC236}">
                <a16:creationId xmlns:a16="http://schemas.microsoft.com/office/drawing/2014/main" id="{AE1CB12E-9B4D-4AAF-8E95-4D6EEDB0EF67}"/>
              </a:ext>
            </a:extLst>
          </p:cNvPr>
          <p:cNvSpPr>
            <a:spLocks noGrp="1" noRot="1" noChangeAspect="1" noChangeArrowheads="1" noTextEdit="1"/>
          </p:cNvSpPr>
          <p:nvPr>
            <p:ph type="sldImg"/>
          </p:nvPr>
        </p:nvSpPr>
        <p:spPr>
          <a:xfrm>
            <a:off x="1135063" y="352425"/>
            <a:ext cx="3675062" cy="2068513"/>
          </a:xfrm>
          <a:ln/>
        </p:spPr>
      </p:sp>
      <p:sp>
        <p:nvSpPr>
          <p:cNvPr id="35844" name="Rectangle 3">
            <a:extLst>
              <a:ext uri="{FF2B5EF4-FFF2-40B4-BE49-F238E27FC236}">
                <a16:creationId xmlns:a16="http://schemas.microsoft.com/office/drawing/2014/main" id="{FAE9F4B9-E0D4-4206-9500-D568CDDF5727}"/>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ea typeface="宋体" charset="-122"/>
            </a:endParaRPr>
          </a:p>
        </p:txBody>
      </p:sp>
    </p:spTree>
    <p:extLst>
      <p:ext uri="{BB962C8B-B14F-4D97-AF65-F5344CB8AC3E}">
        <p14:creationId xmlns:p14="http://schemas.microsoft.com/office/powerpoint/2010/main" val="2608400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FBC0B6C-FED2-443C-A264-2605CC051A0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F14DE8-A9C3-46FC-AEC3-BD04B33031F9}" type="slidenum">
              <a:rPr lang="en-US" altLang="zh-CN">
                <a:latin typeface="Times New Roman" panose="02020603050405020304" pitchFamily="18" charset="0"/>
              </a:rPr>
              <a:pPr/>
              <a:t>19</a:t>
            </a:fld>
            <a:endParaRPr lang="en-US" altLang="zh-CN">
              <a:latin typeface="Times New Roman" panose="02020603050405020304" pitchFamily="18" charset="0"/>
            </a:endParaRPr>
          </a:p>
        </p:txBody>
      </p:sp>
      <p:sp>
        <p:nvSpPr>
          <p:cNvPr id="35843" name="Rectangle 2">
            <a:extLst>
              <a:ext uri="{FF2B5EF4-FFF2-40B4-BE49-F238E27FC236}">
                <a16:creationId xmlns:a16="http://schemas.microsoft.com/office/drawing/2014/main" id="{AE1CB12E-9B4D-4AAF-8E95-4D6EEDB0EF67}"/>
              </a:ext>
            </a:extLst>
          </p:cNvPr>
          <p:cNvSpPr>
            <a:spLocks noGrp="1" noRot="1" noChangeAspect="1" noChangeArrowheads="1" noTextEdit="1"/>
          </p:cNvSpPr>
          <p:nvPr>
            <p:ph type="sldImg"/>
          </p:nvPr>
        </p:nvSpPr>
        <p:spPr>
          <a:xfrm>
            <a:off x="1135063" y="352425"/>
            <a:ext cx="3675062" cy="2068513"/>
          </a:xfrm>
          <a:ln/>
        </p:spPr>
      </p:sp>
      <p:sp>
        <p:nvSpPr>
          <p:cNvPr id="35844" name="Rectangle 3">
            <a:extLst>
              <a:ext uri="{FF2B5EF4-FFF2-40B4-BE49-F238E27FC236}">
                <a16:creationId xmlns:a16="http://schemas.microsoft.com/office/drawing/2014/main" id="{FAE9F4B9-E0D4-4206-9500-D568CDDF5727}"/>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ea typeface="宋体" charset="-122"/>
            </a:endParaRPr>
          </a:p>
        </p:txBody>
      </p:sp>
    </p:spTree>
    <p:extLst>
      <p:ext uri="{BB962C8B-B14F-4D97-AF65-F5344CB8AC3E}">
        <p14:creationId xmlns:p14="http://schemas.microsoft.com/office/powerpoint/2010/main" val="3592197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FBC0B6C-FED2-443C-A264-2605CC051A0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F14DE8-A9C3-46FC-AEC3-BD04B33031F9}" type="slidenum">
              <a:rPr lang="en-US" altLang="zh-CN">
                <a:latin typeface="Times New Roman" panose="02020603050405020304" pitchFamily="18" charset="0"/>
              </a:rPr>
              <a:pPr/>
              <a:t>20</a:t>
            </a:fld>
            <a:endParaRPr lang="en-US" altLang="zh-CN">
              <a:latin typeface="Times New Roman" panose="02020603050405020304" pitchFamily="18" charset="0"/>
            </a:endParaRPr>
          </a:p>
        </p:txBody>
      </p:sp>
      <p:sp>
        <p:nvSpPr>
          <p:cNvPr id="35843" name="Rectangle 2">
            <a:extLst>
              <a:ext uri="{FF2B5EF4-FFF2-40B4-BE49-F238E27FC236}">
                <a16:creationId xmlns:a16="http://schemas.microsoft.com/office/drawing/2014/main" id="{AE1CB12E-9B4D-4AAF-8E95-4D6EEDB0EF67}"/>
              </a:ext>
            </a:extLst>
          </p:cNvPr>
          <p:cNvSpPr>
            <a:spLocks noGrp="1" noRot="1" noChangeAspect="1" noChangeArrowheads="1" noTextEdit="1"/>
          </p:cNvSpPr>
          <p:nvPr>
            <p:ph type="sldImg"/>
          </p:nvPr>
        </p:nvSpPr>
        <p:spPr>
          <a:xfrm>
            <a:off x="1135063" y="352425"/>
            <a:ext cx="3675062" cy="2068513"/>
          </a:xfrm>
          <a:ln/>
        </p:spPr>
      </p:sp>
      <p:sp>
        <p:nvSpPr>
          <p:cNvPr id="35844" name="Rectangle 3">
            <a:extLst>
              <a:ext uri="{FF2B5EF4-FFF2-40B4-BE49-F238E27FC236}">
                <a16:creationId xmlns:a16="http://schemas.microsoft.com/office/drawing/2014/main" id="{FAE9F4B9-E0D4-4206-9500-D568CDDF5727}"/>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ea typeface="宋体" charset="-122"/>
            </a:endParaRPr>
          </a:p>
        </p:txBody>
      </p:sp>
    </p:spTree>
    <p:extLst>
      <p:ext uri="{BB962C8B-B14F-4D97-AF65-F5344CB8AC3E}">
        <p14:creationId xmlns:p14="http://schemas.microsoft.com/office/powerpoint/2010/main" val="1040133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FBC0B6C-FED2-443C-A264-2605CC051A0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F14DE8-A9C3-46FC-AEC3-BD04B33031F9}" type="slidenum">
              <a:rPr lang="en-US" altLang="zh-CN">
                <a:latin typeface="Times New Roman" panose="02020603050405020304" pitchFamily="18" charset="0"/>
              </a:rPr>
              <a:pPr/>
              <a:t>21</a:t>
            </a:fld>
            <a:endParaRPr lang="en-US" altLang="zh-CN">
              <a:latin typeface="Times New Roman" panose="02020603050405020304" pitchFamily="18" charset="0"/>
            </a:endParaRPr>
          </a:p>
        </p:txBody>
      </p:sp>
      <p:sp>
        <p:nvSpPr>
          <p:cNvPr id="35843" name="Rectangle 2">
            <a:extLst>
              <a:ext uri="{FF2B5EF4-FFF2-40B4-BE49-F238E27FC236}">
                <a16:creationId xmlns:a16="http://schemas.microsoft.com/office/drawing/2014/main" id="{AE1CB12E-9B4D-4AAF-8E95-4D6EEDB0EF67}"/>
              </a:ext>
            </a:extLst>
          </p:cNvPr>
          <p:cNvSpPr>
            <a:spLocks noGrp="1" noRot="1" noChangeAspect="1" noChangeArrowheads="1" noTextEdit="1"/>
          </p:cNvSpPr>
          <p:nvPr>
            <p:ph type="sldImg"/>
          </p:nvPr>
        </p:nvSpPr>
        <p:spPr>
          <a:xfrm>
            <a:off x="1135063" y="352425"/>
            <a:ext cx="3675062" cy="2068513"/>
          </a:xfrm>
          <a:ln/>
        </p:spPr>
      </p:sp>
      <p:sp>
        <p:nvSpPr>
          <p:cNvPr id="35844" name="Rectangle 3">
            <a:extLst>
              <a:ext uri="{FF2B5EF4-FFF2-40B4-BE49-F238E27FC236}">
                <a16:creationId xmlns:a16="http://schemas.microsoft.com/office/drawing/2014/main" id="{FAE9F4B9-E0D4-4206-9500-D568CDDF5727}"/>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FBC0B6C-FED2-443C-A264-2605CC051A0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F14DE8-A9C3-46FC-AEC3-BD04B33031F9}" type="slidenum">
              <a:rPr lang="en-US" altLang="zh-CN">
                <a:latin typeface="Times New Roman" panose="02020603050405020304" pitchFamily="18" charset="0"/>
              </a:rPr>
              <a:pPr/>
              <a:t>22</a:t>
            </a:fld>
            <a:endParaRPr lang="en-US" altLang="zh-CN">
              <a:latin typeface="Times New Roman" panose="02020603050405020304" pitchFamily="18" charset="0"/>
            </a:endParaRPr>
          </a:p>
        </p:txBody>
      </p:sp>
      <p:sp>
        <p:nvSpPr>
          <p:cNvPr id="35843" name="Rectangle 2">
            <a:extLst>
              <a:ext uri="{FF2B5EF4-FFF2-40B4-BE49-F238E27FC236}">
                <a16:creationId xmlns:a16="http://schemas.microsoft.com/office/drawing/2014/main" id="{AE1CB12E-9B4D-4AAF-8E95-4D6EEDB0EF67}"/>
              </a:ext>
            </a:extLst>
          </p:cNvPr>
          <p:cNvSpPr>
            <a:spLocks noGrp="1" noRot="1" noChangeAspect="1" noChangeArrowheads="1" noTextEdit="1"/>
          </p:cNvSpPr>
          <p:nvPr>
            <p:ph type="sldImg"/>
          </p:nvPr>
        </p:nvSpPr>
        <p:spPr>
          <a:xfrm>
            <a:off x="1135063" y="352425"/>
            <a:ext cx="3675062" cy="2068513"/>
          </a:xfrm>
          <a:ln/>
        </p:spPr>
      </p:sp>
      <p:sp>
        <p:nvSpPr>
          <p:cNvPr id="35844" name="Rectangle 3">
            <a:extLst>
              <a:ext uri="{FF2B5EF4-FFF2-40B4-BE49-F238E27FC236}">
                <a16:creationId xmlns:a16="http://schemas.microsoft.com/office/drawing/2014/main" id="{FAE9F4B9-E0D4-4206-9500-D568CDDF5727}"/>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ea typeface="宋体" charset="-122"/>
            </a:endParaRPr>
          </a:p>
        </p:txBody>
      </p:sp>
    </p:spTree>
    <p:extLst>
      <p:ext uri="{BB962C8B-B14F-4D97-AF65-F5344CB8AC3E}">
        <p14:creationId xmlns:p14="http://schemas.microsoft.com/office/powerpoint/2010/main" val="3119753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D96CF1BD-1279-48D0-826F-BA6F62F56268}"/>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4D58BD-A7EE-4A57-B2C7-01B271BA27F4}" type="slidenum">
              <a:rPr lang="zh-CN" altLang="en-US"/>
              <a:pPr/>
              <a:t>2</a:t>
            </a:fld>
            <a:endParaRPr lang="en-US" altLang="zh-CN"/>
          </a:p>
        </p:txBody>
      </p:sp>
      <p:sp>
        <p:nvSpPr>
          <p:cNvPr id="9219" name="Text Box 2">
            <a:extLst>
              <a:ext uri="{FF2B5EF4-FFF2-40B4-BE49-F238E27FC236}">
                <a16:creationId xmlns:a16="http://schemas.microsoft.com/office/drawing/2014/main" id="{0214928A-0742-4B1D-9130-2CFA626E7E9E}"/>
              </a:ext>
            </a:extLst>
          </p:cNvPr>
          <p:cNvSpPr txBox="1">
            <a:spLocks noChangeArrowheads="1"/>
          </p:cNvSpPr>
          <p:nvPr/>
        </p:nvSpPr>
        <p:spPr bwMode="auto">
          <a:xfrm>
            <a:off x="3884613" y="8683625"/>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040" tIns="47520" rIns="95040" bIns="47520" anchor="b"/>
          <a:lstStyle>
            <a:lvl1pPr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r" eaLnBrk="1" hangingPunct="1"/>
            <a:fld id="{5261EF42-7764-4092-BA83-E5B3BDA51615}" type="slidenum">
              <a:rPr lang="en-US" altLang="zh-CN" sz="1200">
                <a:solidFill>
                  <a:srgbClr val="000000"/>
                </a:solidFill>
              </a:rPr>
              <a:pPr algn="r" eaLnBrk="1" hangingPunct="1"/>
              <a:t>2</a:t>
            </a:fld>
            <a:endParaRPr lang="en-US" altLang="zh-CN" sz="1200">
              <a:solidFill>
                <a:srgbClr val="000000"/>
              </a:solidFill>
            </a:endParaRPr>
          </a:p>
        </p:txBody>
      </p:sp>
      <p:sp>
        <p:nvSpPr>
          <p:cNvPr id="9220" name="Rectangle 3">
            <a:extLst>
              <a:ext uri="{FF2B5EF4-FFF2-40B4-BE49-F238E27FC236}">
                <a16:creationId xmlns:a16="http://schemas.microsoft.com/office/drawing/2014/main" id="{15F0F3D9-634A-42A4-BCCE-11768FC14F85}"/>
              </a:ext>
            </a:extLst>
          </p:cNvPr>
          <p:cNvSpPr>
            <a:spLocks noGrp="1" noRot="1" noChangeAspect="1" noChangeArrowheads="1" noTextEdit="1"/>
          </p:cNvSpPr>
          <p:nvPr>
            <p:ph type="sldImg"/>
          </p:nvPr>
        </p:nvSpPr>
        <p:spPr>
          <a:ln/>
        </p:spPr>
      </p:sp>
      <p:sp>
        <p:nvSpPr>
          <p:cNvPr id="9221" name="Rectangle 4">
            <a:extLst>
              <a:ext uri="{FF2B5EF4-FFF2-40B4-BE49-F238E27FC236}">
                <a16:creationId xmlns:a16="http://schemas.microsoft.com/office/drawing/2014/main" id="{BE49EF4A-0D48-47C9-85A6-E0F786BB3516}"/>
              </a:ext>
            </a:extLst>
          </p:cNvPr>
          <p:cNvSpPr>
            <a:spLocks noGrp="1" noChangeArrowheads="1"/>
          </p:cNvSpPr>
          <p:nvPr>
            <p:ph type="body" idx="1"/>
          </p:nvPr>
        </p:nvSpPr>
        <p:spPr>
          <a:xfrm>
            <a:off x="685800" y="4343400"/>
            <a:ext cx="5486400" cy="4113213"/>
          </a:xfrm>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l">
              <a:spcBef>
                <a:spcPts val="750"/>
              </a:spcBef>
              <a:spcAft>
                <a:spcPts val="750"/>
              </a:spcAft>
            </a:pPr>
            <a:r>
              <a:rPr lang="zh-CN" altLang="en-US" b="0" i="0" dirty="0">
                <a:solidFill>
                  <a:srgbClr val="000000"/>
                </a:solidFill>
                <a:effectLst/>
                <a:latin typeface="Verdana" panose="020B0604030504040204" pitchFamily="34" charset="0"/>
              </a:rPr>
              <a:t>对于神经元的研究由来已久，</a:t>
            </a:r>
            <a:r>
              <a:rPr lang="en-US" altLang="zh-CN" b="0" i="0" dirty="0">
                <a:solidFill>
                  <a:srgbClr val="000000"/>
                </a:solidFill>
                <a:effectLst/>
                <a:latin typeface="Verdana" panose="020B0604030504040204" pitchFamily="34" charset="0"/>
              </a:rPr>
              <a:t>1904</a:t>
            </a:r>
            <a:r>
              <a:rPr lang="zh-CN" altLang="en-US" b="0" i="0" dirty="0">
                <a:solidFill>
                  <a:srgbClr val="000000"/>
                </a:solidFill>
                <a:effectLst/>
                <a:latin typeface="Verdana" panose="020B0604030504040204" pitchFamily="34" charset="0"/>
              </a:rPr>
              <a:t>年生物学家就已经知晓了神经元的组成结构。</a:t>
            </a:r>
          </a:p>
          <a:p>
            <a:pPr algn="l">
              <a:spcBef>
                <a:spcPts val="750"/>
              </a:spcBef>
              <a:spcAft>
                <a:spcPts val="750"/>
              </a:spcAft>
            </a:pPr>
            <a:r>
              <a:rPr lang="zh-CN" altLang="en-US" b="0" i="0" dirty="0">
                <a:solidFill>
                  <a:srgbClr val="000000"/>
                </a:solidFill>
                <a:effectLst/>
                <a:latin typeface="Verdana" panose="020B0604030504040204" pitchFamily="34" charset="0"/>
              </a:rPr>
              <a:t>　</a:t>
            </a:r>
            <a:endParaRPr lang="en-US" altLang="zh-CN" b="0" i="0" dirty="0">
              <a:solidFill>
                <a:srgbClr val="000000"/>
              </a:solidFill>
              <a:effectLst/>
              <a:latin typeface="Verdana" panose="020B0604030504040204" pitchFamily="34" charset="0"/>
            </a:endParaRPr>
          </a:p>
          <a:p>
            <a:pPr algn="l">
              <a:spcBef>
                <a:spcPts val="750"/>
              </a:spcBef>
              <a:spcAft>
                <a:spcPts val="750"/>
              </a:spcAft>
            </a:pPr>
            <a:r>
              <a:rPr lang="zh-CN" altLang="en-US" b="0" i="0" dirty="0">
                <a:solidFill>
                  <a:srgbClr val="000000"/>
                </a:solidFill>
                <a:effectLst/>
                <a:latin typeface="Verdana" panose="020B0604030504040204" pitchFamily="34" charset="0"/>
              </a:rPr>
              <a:t>一个神经元通常具有多个</a:t>
            </a:r>
            <a:r>
              <a:rPr lang="zh-CN" altLang="en-US" b="1" i="0" dirty="0">
                <a:solidFill>
                  <a:srgbClr val="000000"/>
                </a:solidFill>
                <a:effectLst/>
                <a:latin typeface="Verdana" panose="020B0604030504040204" pitchFamily="34" charset="0"/>
              </a:rPr>
              <a:t>树突</a:t>
            </a:r>
            <a:r>
              <a:rPr lang="zh-CN" altLang="en-US" b="0" i="0" dirty="0">
                <a:solidFill>
                  <a:srgbClr val="000000"/>
                </a:solidFill>
                <a:effectLst/>
                <a:latin typeface="Verdana" panose="020B0604030504040204" pitchFamily="34" charset="0"/>
              </a:rPr>
              <a:t>，主要用来接受传入信息；而</a:t>
            </a:r>
            <a:r>
              <a:rPr lang="zh-CN" altLang="en-US" b="1" i="0" dirty="0">
                <a:solidFill>
                  <a:srgbClr val="000000"/>
                </a:solidFill>
                <a:effectLst/>
                <a:latin typeface="Verdana" panose="020B0604030504040204" pitchFamily="34" charset="0"/>
              </a:rPr>
              <a:t>轴突</a:t>
            </a:r>
            <a:r>
              <a:rPr lang="zh-CN" altLang="en-US" b="0" i="0" dirty="0">
                <a:solidFill>
                  <a:srgbClr val="000000"/>
                </a:solidFill>
                <a:effectLst/>
                <a:latin typeface="Verdana" panose="020B0604030504040204" pitchFamily="34" charset="0"/>
              </a:rPr>
              <a:t>只有一条，轴突尾端有许多轴突末梢可以给其他多个神经元传递信息。轴突末梢跟其他神经元的树突产生连接，从而传递信号。这个连接的位置在生物学上叫做</a:t>
            </a:r>
            <a:r>
              <a:rPr lang="zh-CN" altLang="en-US" b="0" i="0" dirty="0">
                <a:solidFill>
                  <a:srgbClr val="000000"/>
                </a:solidFill>
                <a:effectLst/>
                <a:latin typeface="宋体" panose="02010600030101010101" pitchFamily="2" charset="-122"/>
                <a:ea typeface="宋体" panose="02010600030101010101" pitchFamily="2" charset="-122"/>
              </a:rPr>
              <a:t>“</a:t>
            </a:r>
            <a:r>
              <a:rPr lang="zh-CN" altLang="en-US" b="1" i="0" dirty="0">
                <a:solidFill>
                  <a:srgbClr val="000000"/>
                </a:solidFill>
                <a:effectLst/>
                <a:latin typeface="宋体" panose="02010600030101010101" pitchFamily="2" charset="-122"/>
                <a:ea typeface="宋体" panose="02010600030101010101" pitchFamily="2" charset="-122"/>
              </a:rPr>
              <a:t>突触</a:t>
            </a:r>
            <a:r>
              <a:rPr lang="zh-CN" altLang="en-US"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Verdana" panose="020B0604030504040204" pitchFamily="34" charset="0"/>
              </a:rPr>
              <a:t>。</a:t>
            </a:r>
          </a:p>
          <a:p>
            <a:pPr algn="l">
              <a:spcBef>
                <a:spcPts val="750"/>
              </a:spcBef>
              <a:spcAft>
                <a:spcPts val="750"/>
              </a:spcAft>
            </a:pPr>
            <a:r>
              <a:rPr lang="zh-CN" altLang="en-US" b="0" i="0" dirty="0">
                <a:solidFill>
                  <a:srgbClr val="000000"/>
                </a:solidFill>
                <a:effectLst/>
                <a:latin typeface="Verdana" panose="020B0604030504040204" pitchFamily="34" charset="0"/>
              </a:rPr>
              <a:t>　</a:t>
            </a:r>
            <a:endParaRPr lang="en-US" altLang="zh-CN" dirty="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F4E1CB4-6F74-4A2E-9E23-F04F5D58DB5D}"/>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3A76E2-18C7-41CB-8770-D4928BD3196B}" type="slidenum">
              <a:rPr lang="en-US" altLang="zh-CN">
                <a:latin typeface="Times New Roman" panose="02020603050405020304" pitchFamily="18" charset="0"/>
              </a:rPr>
              <a:pPr/>
              <a:t>24</a:t>
            </a:fld>
            <a:endParaRPr lang="en-US" altLang="zh-CN">
              <a:latin typeface="Times New Roman" panose="02020603050405020304" pitchFamily="18" charset="0"/>
            </a:endParaRPr>
          </a:p>
        </p:txBody>
      </p:sp>
      <p:sp>
        <p:nvSpPr>
          <p:cNvPr id="37891" name="Rectangle 2">
            <a:extLst>
              <a:ext uri="{FF2B5EF4-FFF2-40B4-BE49-F238E27FC236}">
                <a16:creationId xmlns:a16="http://schemas.microsoft.com/office/drawing/2014/main" id="{FE5BD238-852E-4827-86A3-D676933D3A3E}"/>
              </a:ext>
            </a:extLst>
          </p:cNvPr>
          <p:cNvSpPr>
            <a:spLocks noGrp="1" noRot="1" noChangeAspect="1" noChangeArrowheads="1" noTextEdit="1"/>
          </p:cNvSpPr>
          <p:nvPr>
            <p:ph type="sldImg"/>
          </p:nvPr>
        </p:nvSpPr>
        <p:spPr>
          <a:xfrm>
            <a:off x="1003300" y="685800"/>
            <a:ext cx="4927600" cy="2771775"/>
          </a:xfrm>
          <a:ln/>
        </p:spPr>
      </p:sp>
      <p:sp>
        <p:nvSpPr>
          <p:cNvPr id="37892" name="Rectangle 3">
            <a:extLst>
              <a:ext uri="{FF2B5EF4-FFF2-40B4-BE49-F238E27FC236}">
                <a16:creationId xmlns:a16="http://schemas.microsoft.com/office/drawing/2014/main" id="{183F1936-4A67-421D-A532-AE82B9B2E676}"/>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D79DE61-8C4E-47CE-8FCF-7C777D9D18F9}"/>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F5627E-1B53-4709-A63E-B3C3E89385AD}" type="slidenum">
              <a:rPr lang="zh-CN" altLang="en-US"/>
              <a:pPr/>
              <a:t>29</a:t>
            </a:fld>
            <a:endParaRPr lang="en-US" altLang="zh-CN"/>
          </a:p>
        </p:txBody>
      </p:sp>
      <p:sp>
        <p:nvSpPr>
          <p:cNvPr id="44035" name="Rectangle 2">
            <a:extLst>
              <a:ext uri="{FF2B5EF4-FFF2-40B4-BE49-F238E27FC236}">
                <a16:creationId xmlns:a16="http://schemas.microsoft.com/office/drawing/2014/main" id="{54322AAA-887A-4FF5-8E49-3D51FDB08970}"/>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61C892C-0061-4D59-A4A7-32F8705B661C}"/>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3F0657C-BAAF-4783-A9DB-94752B5ECA21}"/>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E00F31-E462-47D9-B97B-79BB99BA08C3}" type="slidenum">
              <a:rPr lang="zh-CN" altLang="en-US"/>
              <a:pPr/>
              <a:t>30</a:t>
            </a:fld>
            <a:endParaRPr lang="en-US" altLang="zh-CN"/>
          </a:p>
        </p:txBody>
      </p:sp>
      <p:sp>
        <p:nvSpPr>
          <p:cNvPr id="46083" name="Rectangle 2">
            <a:extLst>
              <a:ext uri="{FF2B5EF4-FFF2-40B4-BE49-F238E27FC236}">
                <a16:creationId xmlns:a16="http://schemas.microsoft.com/office/drawing/2014/main" id="{A240A9AB-6E27-4722-AC60-BA8682EED04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8704A55-21ED-41AA-BDBC-015F701E6035}"/>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3F0657C-BAAF-4783-A9DB-94752B5ECA21}"/>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E00F31-E462-47D9-B97B-79BB99BA08C3}" type="slidenum">
              <a:rPr lang="zh-CN" altLang="en-US"/>
              <a:pPr/>
              <a:t>31</a:t>
            </a:fld>
            <a:endParaRPr lang="en-US" altLang="zh-CN"/>
          </a:p>
        </p:txBody>
      </p:sp>
      <p:sp>
        <p:nvSpPr>
          <p:cNvPr id="46083" name="Rectangle 2">
            <a:extLst>
              <a:ext uri="{FF2B5EF4-FFF2-40B4-BE49-F238E27FC236}">
                <a16:creationId xmlns:a16="http://schemas.microsoft.com/office/drawing/2014/main" id="{A240A9AB-6E27-4722-AC60-BA8682EED04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8704A55-21ED-41AA-BDBC-015F701E6035}"/>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extLst>
      <p:ext uri="{BB962C8B-B14F-4D97-AF65-F5344CB8AC3E}">
        <p14:creationId xmlns:p14="http://schemas.microsoft.com/office/powerpoint/2010/main" val="978996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B1A4653-DE03-4521-90DF-FF015AA7D131}"/>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641E2B-6390-40CF-803F-E9D7EB9EDDB3}" type="slidenum">
              <a:rPr lang="zh-CN" altLang="en-US"/>
              <a:pPr/>
              <a:t>35</a:t>
            </a:fld>
            <a:endParaRPr lang="en-US" altLang="zh-CN"/>
          </a:p>
        </p:txBody>
      </p:sp>
      <p:sp>
        <p:nvSpPr>
          <p:cNvPr id="58371" name="Rectangle 2">
            <a:extLst>
              <a:ext uri="{FF2B5EF4-FFF2-40B4-BE49-F238E27FC236}">
                <a16:creationId xmlns:a16="http://schemas.microsoft.com/office/drawing/2014/main" id="{06D6AC10-2FB2-439A-8956-345DEBB72C3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B9FA762A-15B9-4EBA-9443-E2EC53CA2CD7}"/>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909B30-A3B5-443D-982C-3C1FF269E5DE}"/>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618F21-9F88-46BE-84C6-3D15F8DE759F}" type="slidenum">
              <a:rPr lang="zh-CN" altLang="en-US"/>
              <a:pPr/>
              <a:t>36</a:t>
            </a:fld>
            <a:endParaRPr lang="en-US" altLang="zh-CN"/>
          </a:p>
        </p:txBody>
      </p:sp>
      <p:sp>
        <p:nvSpPr>
          <p:cNvPr id="50179" name="Rectangle 2">
            <a:extLst>
              <a:ext uri="{FF2B5EF4-FFF2-40B4-BE49-F238E27FC236}">
                <a16:creationId xmlns:a16="http://schemas.microsoft.com/office/drawing/2014/main" id="{BB60C455-90F0-4958-812F-03ED91F77C7C}"/>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6C41C1F-BA11-4BE5-9E3A-9C5642F791A0}"/>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422DA28-9929-463A-87CD-1F8EC6A4948F}"/>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D7C237-AD65-4335-ADC2-DC59393FFF05}" type="slidenum">
              <a:rPr lang="zh-CN" altLang="en-US"/>
              <a:pPr/>
              <a:t>37</a:t>
            </a:fld>
            <a:endParaRPr lang="en-US" altLang="zh-CN"/>
          </a:p>
        </p:txBody>
      </p:sp>
      <p:sp>
        <p:nvSpPr>
          <p:cNvPr id="60419" name="Rectangle 2">
            <a:extLst>
              <a:ext uri="{FF2B5EF4-FFF2-40B4-BE49-F238E27FC236}">
                <a16:creationId xmlns:a16="http://schemas.microsoft.com/office/drawing/2014/main" id="{9DE2A301-6EFB-4C57-9BF4-DF1E1708D42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DC4F360E-E500-4BF4-A29C-B38B3CB132E8}"/>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422DA28-9929-463A-87CD-1F8EC6A4948F}"/>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D7C237-AD65-4335-ADC2-DC59393FFF05}" type="slidenum">
              <a:rPr lang="zh-CN" altLang="en-US"/>
              <a:pPr/>
              <a:t>38</a:t>
            </a:fld>
            <a:endParaRPr lang="en-US" altLang="zh-CN"/>
          </a:p>
        </p:txBody>
      </p:sp>
      <p:sp>
        <p:nvSpPr>
          <p:cNvPr id="60419" name="Rectangle 2">
            <a:extLst>
              <a:ext uri="{FF2B5EF4-FFF2-40B4-BE49-F238E27FC236}">
                <a16:creationId xmlns:a16="http://schemas.microsoft.com/office/drawing/2014/main" id="{9DE2A301-6EFB-4C57-9BF4-DF1E1708D42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DC4F360E-E500-4BF4-A29C-B38B3CB132E8}"/>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extLst>
      <p:ext uri="{BB962C8B-B14F-4D97-AF65-F5344CB8AC3E}">
        <p14:creationId xmlns:p14="http://schemas.microsoft.com/office/powerpoint/2010/main" val="1674005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7D43772-F45A-455D-AFA0-20B7A76CA51E}"/>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A6FFD5-FFF6-4C5E-B7B3-6337EE97633B}" type="slidenum">
              <a:rPr lang="zh-CN" altLang="en-US"/>
              <a:pPr/>
              <a:t>40</a:t>
            </a:fld>
            <a:endParaRPr lang="en-US" altLang="zh-CN"/>
          </a:p>
        </p:txBody>
      </p:sp>
      <p:sp>
        <p:nvSpPr>
          <p:cNvPr id="66563" name="Rectangle 2">
            <a:extLst>
              <a:ext uri="{FF2B5EF4-FFF2-40B4-BE49-F238E27FC236}">
                <a16:creationId xmlns:a16="http://schemas.microsoft.com/office/drawing/2014/main" id="{C76C8C14-7746-43A6-9046-FEF1348975E2}"/>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524FCF9B-5C53-43F9-BC8C-D55261844A68}"/>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EEB8728-EBD3-4EAD-8EA4-E695F2D26C7F}"/>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CEFDED-9604-4CA0-A05B-3F07187FD5E5}" type="slidenum">
              <a:rPr lang="zh-CN" altLang="en-US"/>
              <a:pPr/>
              <a:t>42</a:t>
            </a:fld>
            <a:endParaRPr lang="en-US" altLang="zh-CN"/>
          </a:p>
        </p:txBody>
      </p:sp>
      <p:sp>
        <p:nvSpPr>
          <p:cNvPr id="70659" name="Rectangle 2">
            <a:extLst>
              <a:ext uri="{FF2B5EF4-FFF2-40B4-BE49-F238E27FC236}">
                <a16:creationId xmlns:a16="http://schemas.microsoft.com/office/drawing/2014/main" id="{E89BBA82-140B-40F6-A942-33F225E3ED5D}"/>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D055375C-A2C6-4E74-B539-8280DDF70AC5}"/>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5FA1AC38-1E9F-7A0D-556D-9BAFDD6DF76D}"/>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9A009A3F-C293-8DFF-B1E7-3591667BBB8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4D58BD-A7EE-4A57-B2C7-01B271BA27F4}" type="slidenum">
              <a:rPr lang="zh-CN" altLang="en-US"/>
              <a:pPr/>
              <a:t>3</a:t>
            </a:fld>
            <a:endParaRPr lang="en-US" altLang="zh-CN"/>
          </a:p>
        </p:txBody>
      </p:sp>
      <p:sp>
        <p:nvSpPr>
          <p:cNvPr id="9219" name="Text Box 2">
            <a:extLst>
              <a:ext uri="{FF2B5EF4-FFF2-40B4-BE49-F238E27FC236}">
                <a16:creationId xmlns:a16="http://schemas.microsoft.com/office/drawing/2014/main" id="{7A7F28A7-CE71-E536-0640-7EF8554D0F13}"/>
              </a:ext>
            </a:extLst>
          </p:cNvPr>
          <p:cNvSpPr txBox="1">
            <a:spLocks noChangeArrowheads="1"/>
          </p:cNvSpPr>
          <p:nvPr/>
        </p:nvSpPr>
        <p:spPr bwMode="auto">
          <a:xfrm>
            <a:off x="3884613" y="8683625"/>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040" tIns="47520" rIns="95040" bIns="47520" anchor="b"/>
          <a:lstStyle>
            <a:lvl1pPr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r" eaLnBrk="1" hangingPunct="1"/>
            <a:fld id="{5261EF42-7764-4092-BA83-E5B3BDA51615}" type="slidenum">
              <a:rPr lang="en-US" altLang="zh-CN" sz="1200">
                <a:solidFill>
                  <a:srgbClr val="000000"/>
                </a:solidFill>
              </a:rPr>
              <a:pPr algn="r" eaLnBrk="1" hangingPunct="1"/>
              <a:t>3</a:t>
            </a:fld>
            <a:endParaRPr lang="en-US" altLang="zh-CN" sz="1200">
              <a:solidFill>
                <a:srgbClr val="000000"/>
              </a:solidFill>
            </a:endParaRPr>
          </a:p>
        </p:txBody>
      </p:sp>
      <p:sp>
        <p:nvSpPr>
          <p:cNvPr id="9220" name="Rectangle 3">
            <a:extLst>
              <a:ext uri="{FF2B5EF4-FFF2-40B4-BE49-F238E27FC236}">
                <a16:creationId xmlns:a16="http://schemas.microsoft.com/office/drawing/2014/main" id="{5C116585-7567-0E89-0BBD-B962AD94C7CD}"/>
              </a:ext>
            </a:extLst>
          </p:cNvPr>
          <p:cNvSpPr>
            <a:spLocks noGrp="1" noRot="1" noChangeAspect="1" noChangeArrowheads="1" noTextEdit="1"/>
          </p:cNvSpPr>
          <p:nvPr>
            <p:ph type="sldImg"/>
          </p:nvPr>
        </p:nvSpPr>
        <p:spPr>
          <a:ln/>
        </p:spPr>
      </p:sp>
      <p:sp>
        <p:nvSpPr>
          <p:cNvPr id="9221" name="Rectangle 4">
            <a:extLst>
              <a:ext uri="{FF2B5EF4-FFF2-40B4-BE49-F238E27FC236}">
                <a16:creationId xmlns:a16="http://schemas.microsoft.com/office/drawing/2014/main" id="{02E573D6-C7A7-FD5F-8ADF-98ADED09E4F7}"/>
              </a:ext>
            </a:extLst>
          </p:cNvPr>
          <p:cNvSpPr>
            <a:spLocks noGrp="1" noChangeArrowheads="1"/>
          </p:cNvSpPr>
          <p:nvPr>
            <p:ph type="body" idx="1"/>
          </p:nvPr>
        </p:nvSpPr>
        <p:spPr>
          <a:xfrm>
            <a:off x="685800" y="4343400"/>
            <a:ext cx="5486400" cy="4113213"/>
          </a:xfrm>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l">
              <a:spcBef>
                <a:spcPts val="750"/>
              </a:spcBef>
              <a:spcAft>
                <a:spcPts val="750"/>
              </a:spcAft>
            </a:pPr>
            <a:r>
              <a:rPr lang="zh-CN" altLang="en-US" b="0" i="0" dirty="0">
                <a:solidFill>
                  <a:srgbClr val="000000"/>
                </a:solidFill>
                <a:effectLst/>
                <a:latin typeface="Verdana" panose="020B0604030504040204" pitchFamily="34" charset="0"/>
              </a:rPr>
              <a:t>神经元模型是一个包含输入，输出与计算功能的模型。输入可以类比为神经元的树突，而输出可以类比为神经元的轴突，计算则可以类比为细胞核。</a:t>
            </a:r>
          </a:p>
          <a:p>
            <a:pPr algn="l">
              <a:spcBef>
                <a:spcPts val="750"/>
              </a:spcBef>
              <a:spcAft>
                <a:spcPts val="750"/>
              </a:spcAft>
            </a:pPr>
            <a:r>
              <a:rPr lang="zh-CN" altLang="en-US" b="0" i="0" dirty="0">
                <a:solidFill>
                  <a:srgbClr val="000000"/>
                </a:solidFill>
                <a:effectLst/>
                <a:latin typeface="Verdana" panose="020B0604030504040204" pitchFamily="34" charset="0"/>
              </a:rPr>
              <a:t>　　下图是一个典型的神经元模型：包含有</a:t>
            </a:r>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个输入，</a:t>
            </a:r>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个输出，以及</a:t>
            </a:r>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个计算功能。</a:t>
            </a:r>
          </a:p>
          <a:p>
            <a:pPr algn="l">
              <a:spcBef>
                <a:spcPts val="750"/>
              </a:spcBef>
              <a:spcAft>
                <a:spcPts val="750"/>
              </a:spcAft>
            </a:pPr>
            <a:r>
              <a:rPr lang="zh-CN" altLang="en-US" b="0" i="0" dirty="0">
                <a:solidFill>
                  <a:srgbClr val="000000"/>
                </a:solidFill>
                <a:effectLst/>
                <a:latin typeface="Verdana" panose="020B0604030504040204" pitchFamily="34" charset="0"/>
              </a:rPr>
              <a:t>　　注意中间</a:t>
            </a:r>
            <a:r>
              <a:rPr lang="zh-CN" altLang="en-US" b="0" i="0" dirty="0">
                <a:solidFill>
                  <a:srgbClr val="000000"/>
                </a:solidFill>
                <a:effectLst/>
                <a:latin typeface="宋体" panose="02010600030101010101" pitchFamily="2" charset="-122"/>
                <a:ea typeface="宋体" panose="02010600030101010101" pitchFamily="2" charset="-122"/>
              </a:rPr>
              <a:t>的箭头线。这些线称为“连接”。每个上有一个“权值”</a:t>
            </a:r>
            <a:r>
              <a:rPr lang="zh-CN" altLang="en-US" b="0" i="0" dirty="0">
                <a:solidFill>
                  <a:srgbClr val="000000"/>
                </a:solidFill>
                <a:effectLst/>
                <a:latin typeface="Verdana" panose="020B0604030504040204" pitchFamily="34" charset="0"/>
              </a:rPr>
              <a:t>。</a:t>
            </a:r>
          </a:p>
          <a:p>
            <a:pPr defTabSz="449263"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dirty="0">
              <a:ea typeface="宋体" charset="-122"/>
            </a:endParaRPr>
          </a:p>
        </p:txBody>
      </p:sp>
    </p:spTree>
    <p:extLst>
      <p:ext uri="{BB962C8B-B14F-4D97-AF65-F5344CB8AC3E}">
        <p14:creationId xmlns:p14="http://schemas.microsoft.com/office/powerpoint/2010/main" val="2529247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5DF48FF-3EC4-4717-830E-51E4CEB5A308}"/>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F93BC5-FCDD-404F-8E1F-E4FCEB6892D1}" type="slidenum">
              <a:rPr lang="zh-CN" altLang="en-US"/>
              <a:pPr/>
              <a:t>44</a:t>
            </a:fld>
            <a:endParaRPr lang="en-US" altLang="zh-CN"/>
          </a:p>
        </p:txBody>
      </p:sp>
      <p:sp>
        <p:nvSpPr>
          <p:cNvPr id="74755" name="Rectangle 2">
            <a:extLst>
              <a:ext uri="{FF2B5EF4-FFF2-40B4-BE49-F238E27FC236}">
                <a16:creationId xmlns:a16="http://schemas.microsoft.com/office/drawing/2014/main" id="{1022B7CD-76CD-4D4C-8024-C557C3447ECB}"/>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8AA9A5A0-D099-4D27-B907-E4C719EE5B25}"/>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7A2CFCD-B93D-40B2-A84E-6605A6204B0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2A81B1-F0B0-49D3-9AB2-41F1D2A7A918}" type="slidenum">
              <a:rPr lang="zh-CN" altLang="en-US"/>
              <a:pPr/>
              <a:t>45</a:t>
            </a:fld>
            <a:endParaRPr lang="en-US" altLang="zh-CN"/>
          </a:p>
        </p:txBody>
      </p:sp>
      <p:sp>
        <p:nvSpPr>
          <p:cNvPr id="76803" name="Rectangle 2">
            <a:extLst>
              <a:ext uri="{FF2B5EF4-FFF2-40B4-BE49-F238E27FC236}">
                <a16:creationId xmlns:a16="http://schemas.microsoft.com/office/drawing/2014/main" id="{0FEC5385-8EE9-42BC-9127-64DCAF8CB9B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B2F7A54F-501C-4CD9-9407-B271223BC7A9}"/>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D903028D-C709-44B1-878E-07B0A18347ED}"/>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0952C7-620E-4911-B0CF-E24F9C647710}" type="slidenum">
              <a:rPr lang="zh-CN" altLang="en-US"/>
              <a:pPr/>
              <a:t>49</a:t>
            </a:fld>
            <a:endParaRPr lang="en-US" altLang="zh-CN"/>
          </a:p>
        </p:txBody>
      </p:sp>
      <p:sp>
        <p:nvSpPr>
          <p:cNvPr id="84995" name="Rectangle 2">
            <a:extLst>
              <a:ext uri="{FF2B5EF4-FFF2-40B4-BE49-F238E27FC236}">
                <a16:creationId xmlns:a16="http://schemas.microsoft.com/office/drawing/2014/main" id="{23EDBD8F-CC05-4C9F-A08F-9085EB3754FB}"/>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C8E2A145-2EB3-48F4-B37B-7D33D97FB2EA}"/>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9DF75C9-CDD6-45BB-B07F-0BE8D7257F60}"/>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9E3691-E408-4251-8203-0ADDE5774D78}" type="slidenum">
              <a:rPr lang="zh-CN" altLang="en-US"/>
              <a:pPr/>
              <a:t>50</a:t>
            </a:fld>
            <a:endParaRPr lang="en-US" altLang="zh-CN"/>
          </a:p>
        </p:txBody>
      </p:sp>
      <p:sp>
        <p:nvSpPr>
          <p:cNvPr id="87043" name="Rectangle 2">
            <a:extLst>
              <a:ext uri="{FF2B5EF4-FFF2-40B4-BE49-F238E27FC236}">
                <a16:creationId xmlns:a16="http://schemas.microsoft.com/office/drawing/2014/main" id="{8D77086D-9042-4634-AC99-43776C535603}"/>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1785AC21-C13A-4C39-AF0C-84ACE16C6FA0}"/>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D79DE61-8C4E-47CE-8FCF-7C777D9D18F9}"/>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F5627E-1B53-4709-A63E-B3C3E89385AD}" type="slidenum">
              <a:rPr lang="zh-CN" altLang="en-US"/>
              <a:pPr/>
              <a:t>51</a:t>
            </a:fld>
            <a:endParaRPr lang="en-US" altLang="zh-CN"/>
          </a:p>
        </p:txBody>
      </p:sp>
      <p:sp>
        <p:nvSpPr>
          <p:cNvPr id="44035" name="Rectangle 2">
            <a:extLst>
              <a:ext uri="{FF2B5EF4-FFF2-40B4-BE49-F238E27FC236}">
                <a16:creationId xmlns:a16="http://schemas.microsoft.com/office/drawing/2014/main" id="{54322AAA-887A-4FF5-8E49-3D51FDB08970}"/>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61C892C-0061-4D59-A4A7-32F8705B661C}"/>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extLst>
      <p:ext uri="{BB962C8B-B14F-4D97-AF65-F5344CB8AC3E}">
        <p14:creationId xmlns:p14="http://schemas.microsoft.com/office/powerpoint/2010/main" val="1198814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19915B5E-868A-4B86-AA4E-C3B2AD00802E}"/>
              </a:ext>
            </a:extLst>
          </p:cNvPr>
          <p:cNvSpPr>
            <a:spLocks noGrp="1" noRot="1" noChangeAspect="1" noChangeArrowheads="1" noTextEdit="1"/>
          </p:cNvSpPr>
          <p:nvPr>
            <p:ph type="sldImg"/>
          </p:nvPr>
        </p:nvSpPr>
        <p:spPr>
          <a:ln/>
        </p:spPr>
      </p:sp>
      <p:sp>
        <p:nvSpPr>
          <p:cNvPr id="91139" name="备注占位符 2">
            <a:extLst>
              <a:ext uri="{FF2B5EF4-FFF2-40B4-BE49-F238E27FC236}">
                <a16:creationId xmlns:a16="http://schemas.microsoft.com/office/drawing/2014/main" id="{F5BD7407-7BDC-4740-B394-74C3FEDC543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zh-CN" altLang="en-US">
                <a:ea typeface="宋体" charset="-122"/>
              </a:rPr>
              <a:t>我们建立了一个多层的神经网络结构后，学习的一个过程是什么样的？学习的是什么？</a:t>
            </a:r>
            <a:endParaRPr lang="en-US" altLang="zh-CN">
              <a:ea typeface="宋体" charset="-122"/>
            </a:endParaRPr>
          </a:p>
          <a:p>
            <a:pPr>
              <a:defRPr/>
            </a:pPr>
            <a:endParaRPr lang="en-US" altLang="zh-CN">
              <a:ea typeface="宋体" charset="-122"/>
            </a:endParaRPr>
          </a:p>
          <a:p>
            <a:pPr>
              <a:defRPr/>
            </a:pPr>
            <a:r>
              <a:rPr lang="zh-CN" altLang="en-US">
                <a:ea typeface="宋体" charset="-122"/>
              </a:rPr>
              <a:t>我们建立一个初始的神经网络的时候，各个神经元的连接权和偏值是不确定的，也就是说我们自己是无法确定到底什么样的连接权和偏值才是最合适的最有效的。所以最初只能随机初始化连接权和偏值</a:t>
            </a:r>
            <a:endParaRPr lang="en-US" altLang="zh-CN">
              <a:ea typeface="宋体" charset="-122"/>
            </a:endParaRPr>
          </a:p>
          <a:p>
            <a:pPr>
              <a:defRPr/>
            </a:pPr>
            <a:endParaRPr lang="en-US" altLang="zh-CN">
              <a:ea typeface="宋体" charset="-122"/>
            </a:endParaRPr>
          </a:p>
          <a:p>
            <a:pPr>
              <a:defRPr/>
            </a:pPr>
            <a:r>
              <a:rPr lang="zh-CN" altLang="en-US">
                <a:ea typeface="宋体" charset="-122"/>
              </a:rPr>
              <a:t>使用的这个初始网络预测的值和真实值很可能不会相等，会存在误差，那么说明部分连接权参数设置不对，就要调整这些参数。然后继续用训练数据来学习，根据误差再次调整网络中的连接权</a:t>
            </a:r>
          </a:p>
        </p:txBody>
      </p:sp>
      <p:sp>
        <p:nvSpPr>
          <p:cNvPr id="91140" name="灯片编号占位符 3">
            <a:extLst>
              <a:ext uri="{FF2B5EF4-FFF2-40B4-BE49-F238E27FC236}">
                <a16:creationId xmlns:a16="http://schemas.microsoft.com/office/drawing/2014/main" id="{451919B1-F140-4804-AFC8-8B70460E54A6}"/>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18D359-0871-42E5-9220-33350FCAFE8B}" type="slidenum">
              <a:rPr lang="zh-CN" altLang="en-US"/>
              <a:pPr/>
              <a:t>52</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DBB0DE17-AC9C-4B85-8CD2-5EB4EE0A0551}"/>
              </a:ext>
            </a:extLst>
          </p:cNvPr>
          <p:cNvSpPr>
            <a:spLocks noGrp="1" noRot="1" noChangeAspect="1" noChangeArrowheads="1" noTextEdit="1"/>
          </p:cNvSpPr>
          <p:nvPr>
            <p:ph type="sldImg"/>
          </p:nvPr>
        </p:nvSpPr>
        <p:spPr>
          <a:ln/>
        </p:spPr>
      </p:sp>
      <p:sp>
        <p:nvSpPr>
          <p:cNvPr id="132099" name="备注占位符 2">
            <a:extLst>
              <a:ext uri="{FF2B5EF4-FFF2-40B4-BE49-F238E27FC236}">
                <a16:creationId xmlns:a16="http://schemas.microsoft.com/office/drawing/2014/main" id="{EDCF6A7E-5305-4388-9037-43B36F250E47}"/>
              </a:ext>
            </a:extLst>
          </p:cNvPr>
          <p:cNvSpPr>
            <a:spLocks noGrp="1"/>
          </p:cNvSpPr>
          <p:nvPr>
            <p:ph type="body" idx="1"/>
          </p:nvPr>
        </p:nvSpPr>
        <p:spPr>
          <a:noFill/>
        </p:spPr>
        <p:txBody>
          <a:bodyPr/>
          <a:lstStyle/>
          <a:p>
            <a:r>
              <a:rPr lang="en-US" altLang="zh-CN">
                <a:latin typeface="Arial" panose="020B0604020202020204" pitchFamily="34" charset="0"/>
              </a:rPr>
              <a:t>https://www.zhihu.com/question/24258023</a:t>
            </a:r>
          </a:p>
          <a:p>
            <a:r>
              <a:rPr lang="en-US" altLang="zh-CN">
                <a:latin typeface="Arial" panose="020B0604020202020204" pitchFamily="34" charset="0"/>
              </a:rPr>
              <a:t>http://www.cnblogs.com/pinard/p/5970503.html</a:t>
            </a:r>
          </a:p>
          <a:p>
            <a:r>
              <a:rPr lang="en-US" altLang="zh-CN">
                <a:latin typeface="Arial" panose="020B0604020202020204" pitchFamily="34" charset="0"/>
              </a:rPr>
              <a:t>https://www.analyticsvidhya.com/blog/2017/03/introduction-to-gradient-descent-algorithm-along-its-variants/</a:t>
            </a:r>
          </a:p>
          <a:p>
            <a:r>
              <a:rPr lang="en-US" altLang="zh-CN">
                <a:latin typeface="Arial" panose="020B0604020202020204" pitchFamily="34" charset="0"/>
              </a:rPr>
              <a:t>(\frac{\partial f}{\partial \theta_0},\frac{\partial f}{\partial \theta_1})^T</a:t>
            </a:r>
          </a:p>
          <a:p>
            <a:r>
              <a:rPr lang="en-US" altLang="zh-CN">
                <a:latin typeface="Arial" panose="020B0604020202020204" pitchFamily="34" charset="0"/>
              </a:rPr>
              <a:t>\vec{\theta} \leftarrow \vec{\theta}-\eta \nabla f(\vec{\theta})</a:t>
            </a:r>
          </a:p>
          <a:p>
            <a:r>
              <a:rPr lang="zh-CN" altLang="en-US">
                <a:latin typeface="Calibri" panose="020F0502020204030204" pitchFamily="34" charset="0"/>
              </a:rPr>
              <a:t>在微积分里面，对多元函数的参数求∂偏导数，把求得的各个参数的偏导数以向量的形式写出来，就是梯度</a:t>
            </a:r>
            <a:endParaRPr lang="en-US" altLang="zh-CN">
              <a:latin typeface="Calibri" panose="020F0502020204030204" pitchFamily="34" charset="0"/>
            </a:endParaRPr>
          </a:p>
          <a:p>
            <a:r>
              <a:rPr lang="zh-CN" altLang="en-US">
                <a:latin typeface="Calibri" panose="020F0502020204030204" pitchFamily="34" charset="0"/>
              </a:rPr>
              <a:t>比如函数</a:t>
            </a:r>
            <a:r>
              <a:rPr lang="en-US" altLang="zh-CN">
                <a:latin typeface="Calibri" panose="020F0502020204030204" pitchFamily="34" charset="0"/>
              </a:rPr>
              <a:t>f(x,y), </a:t>
            </a:r>
            <a:r>
              <a:rPr lang="zh-CN" altLang="en-US">
                <a:latin typeface="Calibri" panose="020F0502020204030204" pitchFamily="34" charset="0"/>
              </a:rPr>
              <a:t>分别对</a:t>
            </a:r>
            <a:r>
              <a:rPr lang="en-US" altLang="zh-CN">
                <a:latin typeface="Calibri" panose="020F0502020204030204" pitchFamily="34" charset="0"/>
              </a:rPr>
              <a:t>x,y</a:t>
            </a:r>
            <a:r>
              <a:rPr lang="zh-CN" altLang="en-US">
                <a:latin typeface="Calibri" panose="020F0502020204030204" pitchFamily="34" charset="0"/>
              </a:rPr>
              <a:t>求偏导数，求得的梯度向量就是</a:t>
            </a:r>
            <a:r>
              <a:rPr lang="en-US" altLang="zh-CN">
                <a:latin typeface="Calibri" panose="020F0502020204030204" pitchFamily="34" charset="0"/>
              </a:rPr>
              <a:t>(∂f/∂x, ∂f/∂y)</a:t>
            </a:r>
            <a:r>
              <a:rPr lang="en-US" altLang="zh-CN" baseline="30000">
                <a:latin typeface="Calibri" panose="020F0502020204030204" pitchFamily="34" charset="0"/>
              </a:rPr>
              <a:t>T</a:t>
            </a:r>
            <a:r>
              <a:rPr lang="en-US" altLang="zh-CN">
                <a:latin typeface="Calibri" panose="020F0502020204030204" pitchFamily="34" charset="0"/>
              </a:rPr>
              <a:t>,</a:t>
            </a:r>
            <a:r>
              <a:rPr lang="zh-CN" altLang="en-US">
                <a:latin typeface="Calibri" panose="020F0502020204030204" pitchFamily="34" charset="0"/>
              </a:rPr>
              <a:t>简称</a:t>
            </a:r>
            <a:r>
              <a:rPr lang="en-US" altLang="zh-CN">
                <a:latin typeface="Calibri" panose="020F0502020204030204" pitchFamily="34" charset="0"/>
              </a:rPr>
              <a:t>grad f(x,y)</a:t>
            </a:r>
            <a:r>
              <a:rPr lang="zh-CN" altLang="en-US">
                <a:latin typeface="Calibri" panose="020F0502020204030204" pitchFamily="34" charset="0"/>
              </a:rPr>
              <a:t>或者▽</a:t>
            </a:r>
            <a:r>
              <a:rPr lang="en-US" altLang="zh-CN">
                <a:latin typeface="Calibri" panose="020F0502020204030204" pitchFamily="34" charset="0"/>
              </a:rPr>
              <a:t>f(x,y)</a:t>
            </a:r>
          </a:p>
          <a:p>
            <a:endParaRPr lang="en-US" altLang="zh-CN">
              <a:latin typeface="Calibri" panose="020F0502020204030204" pitchFamily="34" charset="0"/>
            </a:endParaRPr>
          </a:p>
          <a:p>
            <a:r>
              <a:rPr lang="zh-CN" altLang="en-US">
                <a:latin typeface="Calibri" panose="020F0502020204030204" pitchFamily="34" charset="0"/>
              </a:rPr>
              <a:t>具体来说，对于函数</a:t>
            </a:r>
            <a:r>
              <a:rPr lang="en-US" altLang="zh-CN">
                <a:latin typeface="Calibri" panose="020F0502020204030204" pitchFamily="34" charset="0"/>
              </a:rPr>
              <a:t>f(x,y),</a:t>
            </a:r>
            <a:r>
              <a:rPr lang="zh-CN" altLang="en-US">
                <a:latin typeface="Calibri" panose="020F0502020204030204" pitchFamily="34" charset="0"/>
              </a:rPr>
              <a:t>在点</a:t>
            </a:r>
            <a:r>
              <a:rPr lang="en-US" altLang="zh-CN">
                <a:latin typeface="Calibri" panose="020F0502020204030204" pitchFamily="34" charset="0"/>
              </a:rPr>
              <a:t>(x</a:t>
            </a:r>
            <a:r>
              <a:rPr lang="en-US" altLang="zh-CN" baseline="-25000">
                <a:latin typeface="Calibri" panose="020F0502020204030204" pitchFamily="34" charset="0"/>
              </a:rPr>
              <a:t>0</a:t>
            </a:r>
            <a:r>
              <a:rPr lang="en-US" altLang="zh-CN">
                <a:latin typeface="Calibri" panose="020F0502020204030204" pitchFamily="34" charset="0"/>
              </a:rPr>
              <a:t>,y</a:t>
            </a:r>
            <a:r>
              <a:rPr lang="en-US" altLang="zh-CN" baseline="-25000">
                <a:latin typeface="Calibri" panose="020F0502020204030204" pitchFamily="34" charset="0"/>
              </a:rPr>
              <a:t>0</a:t>
            </a:r>
            <a:r>
              <a:rPr lang="en-US" altLang="zh-CN">
                <a:latin typeface="Calibri" panose="020F0502020204030204" pitchFamily="34" charset="0"/>
              </a:rPr>
              <a:t>)</a:t>
            </a:r>
            <a:r>
              <a:rPr lang="zh-CN" altLang="en-US">
                <a:latin typeface="Calibri" panose="020F0502020204030204" pitchFamily="34" charset="0"/>
              </a:rPr>
              <a:t>，沿着梯度向量的方向就是</a:t>
            </a:r>
            <a:r>
              <a:rPr lang="en-US" altLang="zh-CN">
                <a:latin typeface="Calibri" panose="020F0502020204030204" pitchFamily="34" charset="0"/>
              </a:rPr>
              <a:t>(∂f/∂x</a:t>
            </a:r>
            <a:r>
              <a:rPr lang="en-US" altLang="zh-CN" baseline="-25000">
                <a:latin typeface="Calibri" panose="020F0502020204030204" pitchFamily="34" charset="0"/>
              </a:rPr>
              <a:t>0</a:t>
            </a:r>
            <a:r>
              <a:rPr lang="en-US" altLang="zh-CN">
                <a:latin typeface="Calibri" panose="020F0502020204030204" pitchFamily="34" charset="0"/>
              </a:rPr>
              <a:t>, ∂f/∂y</a:t>
            </a:r>
            <a:r>
              <a:rPr lang="en-US" altLang="zh-CN" baseline="-25000">
                <a:latin typeface="Calibri" panose="020F0502020204030204" pitchFamily="34" charset="0"/>
              </a:rPr>
              <a:t>0</a:t>
            </a:r>
            <a:r>
              <a:rPr lang="en-US" altLang="zh-CN">
                <a:latin typeface="Calibri" panose="020F0502020204030204" pitchFamily="34" charset="0"/>
              </a:rPr>
              <a:t>)</a:t>
            </a:r>
            <a:r>
              <a:rPr lang="en-US" altLang="zh-CN" baseline="30000">
                <a:latin typeface="Calibri" panose="020F0502020204030204" pitchFamily="34" charset="0"/>
              </a:rPr>
              <a:t>T</a:t>
            </a:r>
            <a:r>
              <a:rPr lang="zh-CN" altLang="en-US">
                <a:latin typeface="Calibri" panose="020F0502020204030204" pitchFamily="34" charset="0"/>
              </a:rPr>
              <a:t>的方向是</a:t>
            </a:r>
            <a:r>
              <a:rPr lang="en-US" altLang="zh-CN">
                <a:latin typeface="Calibri" panose="020F0502020204030204" pitchFamily="34" charset="0"/>
              </a:rPr>
              <a:t>f(x,y)</a:t>
            </a:r>
            <a:r>
              <a:rPr lang="zh-CN" altLang="en-US">
                <a:latin typeface="Calibri" panose="020F0502020204030204" pitchFamily="34" charset="0"/>
              </a:rPr>
              <a:t>增加最快的地方。或者说，沿着梯度向量的方向，更加容易找到函数的最大值。反过来说，沿着梯度向量相反的方向，也就是 </a:t>
            </a:r>
            <a:r>
              <a:rPr lang="en-US" altLang="zh-CN">
                <a:latin typeface="Calibri" panose="020F0502020204030204" pitchFamily="34" charset="0"/>
              </a:rPr>
              <a:t>-(∂f/∂x</a:t>
            </a:r>
            <a:r>
              <a:rPr lang="en-US" altLang="zh-CN" baseline="-25000">
                <a:latin typeface="Calibri" panose="020F0502020204030204" pitchFamily="34" charset="0"/>
              </a:rPr>
              <a:t>0</a:t>
            </a:r>
            <a:r>
              <a:rPr lang="en-US" altLang="zh-CN">
                <a:latin typeface="Calibri" panose="020F0502020204030204" pitchFamily="34" charset="0"/>
              </a:rPr>
              <a:t>, ∂f/∂y</a:t>
            </a:r>
            <a:r>
              <a:rPr lang="en-US" altLang="zh-CN" baseline="-25000">
                <a:latin typeface="Calibri" panose="020F0502020204030204" pitchFamily="34" charset="0"/>
              </a:rPr>
              <a:t>0</a:t>
            </a:r>
            <a:r>
              <a:rPr lang="en-US" altLang="zh-CN">
                <a:latin typeface="Calibri" panose="020F0502020204030204" pitchFamily="34" charset="0"/>
              </a:rPr>
              <a:t>)</a:t>
            </a:r>
            <a:r>
              <a:rPr lang="en-US" altLang="zh-CN" baseline="30000">
                <a:latin typeface="Calibri" panose="020F0502020204030204" pitchFamily="34" charset="0"/>
              </a:rPr>
              <a:t>T</a:t>
            </a:r>
            <a:r>
              <a:rPr lang="zh-CN" altLang="en-US">
                <a:latin typeface="Calibri" panose="020F0502020204030204" pitchFamily="34" charset="0"/>
              </a:rPr>
              <a:t>的方向，梯度减少最快，也就是更加容易找到函数的最小值。</a:t>
            </a:r>
            <a:endParaRPr lang="en-US" altLang="zh-CN">
              <a:latin typeface="Calibri" panose="020F0502020204030204" pitchFamily="34" charset="0"/>
            </a:endParaRPr>
          </a:p>
          <a:p>
            <a:endParaRPr lang="en-US" altLang="zh-CN">
              <a:latin typeface="Calibri" panose="020F0502020204030204" pitchFamily="34" charset="0"/>
            </a:endParaRPr>
          </a:p>
          <a:p>
            <a:r>
              <a:rPr lang="zh-CN" altLang="en-US">
                <a:latin typeface="Calibri" panose="020F0502020204030204" pitchFamily="34" charset="0"/>
              </a:rPr>
              <a:t>在机器学习算法中，在最小化损失函数时，可以通过梯度下降法来一步步的迭代求解，得到最小化的损失函数，和模型参数值</a:t>
            </a:r>
            <a:endParaRPr lang="en-US" altLang="zh-CN">
              <a:latin typeface="Calibri" panose="020F0502020204030204" pitchFamily="34" charset="0"/>
            </a:endParaRPr>
          </a:p>
          <a:p>
            <a:endParaRPr lang="en-US" altLang="zh-CN">
              <a:latin typeface="Calibri" panose="020F0502020204030204" pitchFamily="34" charset="0"/>
            </a:endParaRPr>
          </a:p>
          <a:p>
            <a:r>
              <a:rPr lang="zh-CN" altLang="en-US">
                <a:latin typeface="Calibri" panose="020F0502020204030204" pitchFamily="34" charset="0"/>
              </a:rPr>
              <a:t>首先来看看梯度下降的一个直观的解释。比如我们在一座大山上的某处位置，由于我们不知道怎么下山，于是决定走一步算一步，也就是在每走到一个位置的时候，求解当前位置的梯度，沿着梯度的负方向，也就是当前最陡峭的位置向下走一步，然后继续求解当前位置梯度，向这一步所在位置沿着最陡峭最易下山的位置走一步。这样一步步的走下去，一直走到觉得我们已经到了山脚。当然这样走下去，有可能我们不能走到山脚，而是到了某一个局部的山峰低处</a:t>
            </a:r>
            <a:endParaRPr lang="en-US" altLang="zh-CN">
              <a:latin typeface="Calibri" panose="020F0502020204030204" pitchFamily="34" charset="0"/>
            </a:endParaRPr>
          </a:p>
          <a:p>
            <a:endParaRPr lang="en-US" altLang="zh-CN">
              <a:latin typeface="Calibri" panose="020F0502020204030204" pitchFamily="34" charset="0"/>
            </a:endParaRPr>
          </a:p>
          <a:p>
            <a:endParaRPr lang="zh-CN" altLang="en-US">
              <a:latin typeface="Arial" panose="020B0604020202020204" pitchFamily="34" charset="0"/>
            </a:endParaRPr>
          </a:p>
        </p:txBody>
      </p:sp>
      <p:sp>
        <p:nvSpPr>
          <p:cNvPr id="95236" name="灯片编号占位符 3">
            <a:extLst>
              <a:ext uri="{FF2B5EF4-FFF2-40B4-BE49-F238E27FC236}">
                <a16:creationId xmlns:a16="http://schemas.microsoft.com/office/drawing/2014/main" id="{638932CB-248E-44F7-8A74-97C347203D71}"/>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073C56-5A4D-4267-B342-B464659CB05A}" type="slidenum">
              <a:rPr lang="zh-CN" altLang="en-US"/>
              <a:pPr/>
              <a:t>53</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03D11A1C-B7D1-4F9F-9037-0CC9DB62DC53}"/>
              </a:ext>
            </a:extLst>
          </p:cNvPr>
          <p:cNvSpPr>
            <a:spLocks noGrp="1" noRot="1" noChangeAspect="1" noChangeArrowheads="1" noTextEdit="1"/>
          </p:cNvSpPr>
          <p:nvPr>
            <p:ph type="sldImg"/>
          </p:nvPr>
        </p:nvSpPr>
        <p:spPr>
          <a:ln/>
        </p:spPr>
      </p:sp>
      <p:sp>
        <p:nvSpPr>
          <p:cNvPr id="133123" name="备注占位符 2">
            <a:extLst>
              <a:ext uri="{FF2B5EF4-FFF2-40B4-BE49-F238E27FC236}">
                <a16:creationId xmlns:a16="http://schemas.microsoft.com/office/drawing/2014/main" id="{D4DEEE20-CCCB-4DE9-B98B-6FA667F2FCA6}"/>
              </a:ext>
            </a:extLst>
          </p:cNvPr>
          <p:cNvSpPr>
            <a:spLocks noGrp="1"/>
          </p:cNvSpPr>
          <p:nvPr>
            <p:ph type="body" idx="1"/>
          </p:nvPr>
        </p:nvSpPr>
        <p:spPr>
          <a:noFill/>
        </p:spPr>
        <p:txBody>
          <a:bodyPr/>
          <a:lstStyle/>
          <a:p>
            <a:r>
              <a:rPr lang="en-US" altLang="zh-CN">
                <a:latin typeface="Arial" panose="020B0604020202020204" pitchFamily="34" charset="0"/>
              </a:rPr>
              <a:t>https://www.zhihu.com/question/24258023</a:t>
            </a:r>
          </a:p>
          <a:p>
            <a:r>
              <a:rPr lang="en-US" altLang="zh-CN">
                <a:latin typeface="Arial" panose="020B0604020202020204" pitchFamily="34" charset="0"/>
              </a:rPr>
              <a:t>http://www.cnblogs.com/pinard/p/5970503.html</a:t>
            </a:r>
          </a:p>
          <a:p>
            <a:r>
              <a:rPr lang="en-US" altLang="zh-CN">
                <a:latin typeface="Arial" panose="020B0604020202020204" pitchFamily="34" charset="0"/>
              </a:rPr>
              <a:t>https://www.analyticsvidhya.com/blog/2017/03/introduction-to-gradient-descent-algorithm-along-its-variants/</a:t>
            </a:r>
          </a:p>
          <a:p>
            <a:r>
              <a:rPr lang="en-US" altLang="zh-CN">
                <a:latin typeface="Arial" panose="020B0604020202020204" pitchFamily="34" charset="0"/>
              </a:rPr>
              <a:t>(\frac{\partial f}{\partial \theta_0},\frac{\partial f}{\partial \theta_1})^T</a:t>
            </a:r>
          </a:p>
          <a:p>
            <a:r>
              <a:rPr lang="en-US" altLang="zh-CN">
                <a:latin typeface="Arial" panose="020B0604020202020204" pitchFamily="34" charset="0"/>
              </a:rPr>
              <a:t>\vec{\theta} \leftarrow \vec{\theta}-\eta \nabla f(\vec{\theta})</a:t>
            </a:r>
          </a:p>
          <a:p>
            <a:r>
              <a:rPr lang="zh-CN" altLang="en-US">
                <a:latin typeface="Calibri" panose="020F0502020204030204" pitchFamily="34" charset="0"/>
              </a:rPr>
              <a:t>在微积分里面，对多元函数的参数求∂偏导数，把求得的各个参数的偏导数以向量的形式写出来，就是梯度</a:t>
            </a:r>
            <a:endParaRPr lang="en-US" altLang="zh-CN">
              <a:latin typeface="Calibri" panose="020F0502020204030204" pitchFamily="34" charset="0"/>
            </a:endParaRPr>
          </a:p>
          <a:p>
            <a:r>
              <a:rPr lang="zh-CN" altLang="en-US">
                <a:latin typeface="Calibri" panose="020F0502020204030204" pitchFamily="34" charset="0"/>
              </a:rPr>
              <a:t>比如函数</a:t>
            </a:r>
            <a:r>
              <a:rPr lang="en-US" altLang="zh-CN">
                <a:latin typeface="Calibri" panose="020F0502020204030204" pitchFamily="34" charset="0"/>
              </a:rPr>
              <a:t>f(x,y), </a:t>
            </a:r>
            <a:r>
              <a:rPr lang="zh-CN" altLang="en-US">
                <a:latin typeface="Calibri" panose="020F0502020204030204" pitchFamily="34" charset="0"/>
              </a:rPr>
              <a:t>分别对</a:t>
            </a:r>
            <a:r>
              <a:rPr lang="en-US" altLang="zh-CN">
                <a:latin typeface="Calibri" panose="020F0502020204030204" pitchFamily="34" charset="0"/>
              </a:rPr>
              <a:t>x,y</a:t>
            </a:r>
            <a:r>
              <a:rPr lang="zh-CN" altLang="en-US">
                <a:latin typeface="Calibri" panose="020F0502020204030204" pitchFamily="34" charset="0"/>
              </a:rPr>
              <a:t>求偏导数，求得的梯度向量就是</a:t>
            </a:r>
            <a:r>
              <a:rPr lang="en-US" altLang="zh-CN">
                <a:latin typeface="Calibri" panose="020F0502020204030204" pitchFamily="34" charset="0"/>
              </a:rPr>
              <a:t>(∂f/∂x, ∂f/∂y)</a:t>
            </a:r>
            <a:r>
              <a:rPr lang="en-US" altLang="zh-CN" baseline="30000">
                <a:latin typeface="Calibri" panose="020F0502020204030204" pitchFamily="34" charset="0"/>
              </a:rPr>
              <a:t>T</a:t>
            </a:r>
            <a:r>
              <a:rPr lang="en-US" altLang="zh-CN">
                <a:latin typeface="Calibri" panose="020F0502020204030204" pitchFamily="34" charset="0"/>
              </a:rPr>
              <a:t>,</a:t>
            </a:r>
            <a:r>
              <a:rPr lang="zh-CN" altLang="en-US">
                <a:latin typeface="Calibri" panose="020F0502020204030204" pitchFamily="34" charset="0"/>
              </a:rPr>
              <a:t>简称</a:t>
            </a:r>
            <a:r>
              <a:rPr lang="en-US" altLang="zh-CN">
                <a:latin typeface="Calibri" panose="020F0502020204030204" pitchFamily="34" charset="0"/>
              </a:rPr>
              <a:t>grad f(x,y)</a:t>
            </a:r>
            <a:r>
              <a:rPr lang="zh-CN" altLang="en-US">
                <a:latin typeface="Calibri" panose="020F0502020204030204" pitchFamily="34" charset="0"/>
              </a:rPr>
              <a:t>或者▽</a:t>
            </a:r>
            <a:r>
              <a:rPr lang="en-US" altLang="zh-CN">
                <a:latin typeface="Calibri" panose="020F0502020204030204" pitchFamily="34" charset="0"/>
              </a:rPr>
              <a:t>f(x,y)</a:t>
            </a:r>
          </a:p>
          <a:p>
            <a:endParaRPr lang="en-US" altLang="zh-CN">
              <a:latin typeface="Calibri" panose="020F0502020204030204" pitchFamily="34" charset="0"/>
            </a:endParaRPr>
          </a:p>
          <a:p>
            <a:endParaRPr lang="en-US" altLang="zh-CN">
              <a:latin typeface="Calibri" panose="020F0502020204030204" pitchFamily="34" charset="0"/>
            </a:endParaRPr>
          </a:p>
          <a:p>
            <a:r>
              <a:rPr lang="zh-CN" altLang="en-US">
                <a:latin typeface="Calibri" panose="020F0502020204030204" pitchFamily="34" charset="0"/>
              </a:rPr>
              <a:t>在机器学习算法中，在最小化损失函数时，可以通过梯度下降法来一步步的迭代求解，得到最小化的损失函数，和模型参数值</a:t>
            </a:r>
            <a:endParaRPr lang="en-US" altLang="zh-CN">
              <a:latin typeface="Calibri" panose="020F0502020204030204" pitchFamily="34" charset="0"/>
            </a:endParaRPr>
          </a:p>
          <a:p>
            <a:endParaRPr lang="en-US" altLang="zh-CN">
              <a:latin typeface="Calibri" panose="020F0502020204030204" pitchFamily="34" charset="0"/>
            </a:endParaRPr>
          </a:p>
          <a:p>
            <a:r>
              <a:rPr lang="zh-CN" altLang="en-US">
                <a:latin typeface="Calibri" panose="020F0502020204030204" pitchFamily="34" charset="0"/>
              </a:rPr>
              <a:t>首先来看看梯度下降的一个直观的解释。比如我们在一座大山上的某处位置，由于我们不知道怎么下山，于是决定走一步算一步，也就是在每走到一个位置的时候，求解当前位置的梯度，沿着梯度的负方向，也就是当前最陡峭的位置向下走一步，然后继续求解当前位置梯度，向这一步所在位置沿着最陡峭最易下山的位置走一步。这样一步步的走下去，一直走到觉得我们已经到了山脚。当然这样走下去，有可能我们不能走到山脚，而是到了某一个局部的山峰低处</a:t>
            </a:r>
            <a:endParaRPr lang="en-US" altLang="zh-CN">
              <a:latin typeface="Calibri" panose="020F0502020204030204" pitchFamily="34" charset="0"/>
            </a:endParaRPr>
          </a:p>
          <a:p>
            <a:endParaRPr lang="en-US" altLang="zh-CN">
              <a:latin typeface="Calibri" panose="020F0502020204030204" pitchFamily="34" charset="0"/>
            </a:endParaRPr>
          </a:p>
          <a:p>
            <a:endParaRPr lang="zh-CN" altLang="en-US">
              <a:latin typeface="Arial" panose="020B0604020202020204" pitchFamily="34" charset="0"/>
            </a:endParaRPr>
          </a:p>
        </p:txBody>
      </p:sp>
      <p:sp>
        <p:nvSpPr>
          <p:cNvPr id="97284" name="灯片编号占位符 3">
            <a:extLst>
              <a:ext uri="{FF2B5EF4-FFF2-40B4-BE49-F238E27FC236}">
                <a16:creationId xmlns:a16="http://schemas.microsoft.com/office/drawing/2014/main" id="{CF090A55-EF36-4438-BF89-CD5ACD21A594}"/>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560A81-C036-4DCD-B4FE-AFBE0F3989B4}" type="slidenum">
              <a:rPr lang="zh-CN" altLang="en-US"/>
              <a:pPr/>
              <a:t>54</a:t>
            </a:fld>
            <a:endParaRPr lang="zh-CN" altLang="en-US"/>
          </a:p>
        </p:txBody>
      </p:sp>
    </p:spTree>
    <p:extLst>
      <p:ext uri="{BB962C8B-B14F-4D97-AF65-F5344CB8AC3E}">
        <p14:creationId xmlns:p14="http://schemas.microsoft.com/office/powerpoint/2010/main" val="3068518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03D11A1C-B7D1-4F9F-9037-0CC9DB62DC53}"/>
              </a:ext>
            </a:extLst>
          </p:cNvPr>
          <p:cNvSpPr>
            <a:spLocks noGrp="1" noRot="1" noChangeAspect="1" noChangeArrowheads="1" noTextEdit="1"/>
          </p:cNvSpPr>
          <p:nvPr>
            <p:ph type="sldImg"/>
          </p:nvPr>
        </p:nvSpPr>
        <p:spPr>
          <a:ln/>
        </p:spPr>
      </p:sp>
      <p:sp>
        <p:nvSpPr>
          <p:cNvPr id="133123" name="备注占位符 2">
            <a:extLst>
              <a:ext uri="{FF2B5EF4-FFF2-40B4-BE49-F238E27FC236}">
                <a16:creationId xmlns:a16="http://schemas.microsoft.com/office/drawing/2014/main" id="{D4DEEE20-CCCB-4DE9-B98B-6FA667F2FCA6}"/>
              </a:ext>
            </a:extLst>
          </p:cNvPr>
          <p:cNvSpPr>
            <a:spLocks noGrp="1"/>
          </p:cNvSpPr>
          <p:nvPr>
            <p:ph type="body" idx="1"/>
          </p:nvPr>
        </p:nvSpPr>
        <p:spPr>
          <a:noFill/>
        </p:spPr>
        <p:txBody>
          <a:bodyPr/>
          <a:lstStyle/>
          <a:p>
            <a:r>
              <a:rPr lang="en-US" altLang="zh-CN">
                <a:latin typeface="Arial" panose="020B0604020202020204" pitchFamily="34" charset="0"/>
              </a:rPr>
              <a:t>https://www.zhihu.com/question/24258023</a:t>
            </a:r>
          </a:p>
          <a:p>
            <a:r>
              <a:rPr lang="en-US" altLang="zh-CN">
                <a:latin typeface="Arial" panose="020B0604020202020204" pitchFamily="34" charset="0"/>
              </a:rPr>
              <a:t>http://www.cnblogs.com/pinard/p/5970503.html</a:t>
            </a:r>
          </a:p>
          <a:p>
            <a:r>
              <a:rPr lang="en-US" altLang="zh-CN">
                <a:latin typeface="Arial" panose="020B0604020202020204" pitchFamily="34" charset="0"/>
              </a:rPr>
              <a:t>https://www.analyticsvidhya.com/blog/2017/03/introduction-to-gradient-descent-algorithm-along-its-variants/</a:t>
            </a:r>
          </a:p>
          <a:p>
            <a:r>
              <a:rPr lang="en-US" altLang="zh-CN">
                <a:latin typeface="Arial" panose="020B0604020202020204" pitchFamily="34" charset="0"/>
              </a:rPr>
              <a:t>(\frac{\partial f}{\partial \theta_0},\frac{\partial f}{\partial \theta_1})^T</a:t>
            </a:r>
          </a:p>
          <a:p>
            <a:r>
              <a:rPr lang="en-US" altLang="zh-CN">
                <a:latin typeface="Arial" panose="020B0604020202020204" pitchFamily="34" charset="0"/>
              </a:rPr>
              <a:t>\vec{\theta} \leftarrow \vec{\theta}-\eta \nabla f(\vec{\theta})</a:t>
            </a:r>
          </a:p>
          <a:p>
            <a:r>
              <a:rPr lang="zh-CN" altLang="en-US">
                <a:latin typeface="Calibri" panose="020F0502020204030204" pitchFamily="34" charset="0"/>
              </a:rPr>
              <a:t>在微积分里面，对多元函数的参数求∂偏导数，把求得的各个参数的偏导数以向量的形式写出来，就是梯度</a:t>
            </a:r>
            <a:endParaRPr lang="en-US" altLang="zh-CN">
              <a:latin typeface="Calibri" panose="020F0502020204030204" pitchFamily="34" charset="0"/>
            </a:endParaRPr>
          </a:p>
          <a:p>
            <a:r>
              <a:rPr lang="zh-CN" altLang="en-US">
                <a:latin typeface="Calibri" panose="020F0502020204030204" pitchFamily="34" charset="0"/>
              </a:rPr>
              <a:t>比如函数</a:t>
            </a:r>
            <a:r>
              <a:rPr lang="en-US" altLang="zh-CN">
                <a:latin typeface="Calibri" panose="020F0502020204030204" pitchFamily="34" charset="0"/>
              </a:rPr>
              <a:t>f(x,y), </a:t>
            </a:r>
            <a:r>
              <a:rPr lang="zh-CN" altLang="en-US">
                <a:latin typeface="Calibri" panose="020F0502020204030204" pitchFamily="34" charset="0"/>
              </a:rPr>
              <a:t>分别对</a:t>
            </a:r>
            <a:r>
              <a:rPr lang="en-US" altLang="zh-CN">
                <a:latin typeface="Calibri" panose="020F0502020204030204" pitchFamily="34" charset="0"/>
              </a:rPr>
              <a:t>x,y</a:t>
            </a:r>
            <a:r>
              <a:rPr lang="zh-CN" altLang="en-US">
                <a:latin typeface="Calibri" panose="020F0502020204030204" pitchFamily="34" charset="0"/>
              </a:rPr>
              <a:t>求偏导数，求得的梯度向量就是</a:t>
            </a:r>
            <a:r>
              <a:rPr lang="en-US" altLang="zh-CN">
                <a:latin typeface="Calibri" panose="020F0502020204030204" pitchFamily="34" charset="0"/>
              </a:rPr>
              <a:t>(∂f/∂x, ∂f/∂y)</a:t>
            </a:r>
            <a:r>
              <a:rPr lang="en-US" altLang="zh-CN" baseline="30000">
                <a:latin typeface="Calibri" panose="020F0502020204030204" pitchFamily="34" charset="0"/>
              </a:rPr>
              <a:t>T</a:t>
            </a:r>
            <a:r>
              <a:rPr lang="en-US" altLang="zh-CN">
                <a:latin typeface="Calibri" panose="020F0502020204030204" pitchFamily="34" charset="0"/>
              </a:rPr>
              <a:t>,</a:t>
            </a:r>
            <a:r>
              <a:rPr lang="zh-CN" altLang="en-US">
                <a:latin typeface="Calibri" panose="020F0502020204030204" pitchFamily="34" charset="0"/>
              </a:rPr>
              <a:t>简称</a:t>
            </a:r>
            <a:r>
              <a:rPr lang="en-US" altLang="zh-CN">
                <a:latin typeface="Calibri" panose="020F0502020204030204" pitchFamily="34" charset="0"/>
              </a:rPr>
              <a:t>grad f(x,y)</a:t>
            </a:r>
            <a:r>
              <a:rPr lang="zh-CN" altLang="en-US">
                <a:latin typeface="Calibri" panose="020F0502020204030204" pitchFamily="34" charset="0"/>
              </a:rPr>
              <a:t>或者▽</a:t>
            </a:r>
            <a:r>
              <a:rPr lang="en-US" altLang="zh-CN">
                <a:latin typeface="Calibri" panose="020F0502020204030204" pitchFamily="34" charset="0"/>
              </a:rPr>
              <a:t>f(x,y)</a:t>
            </a:r>
          </a:p>
          <a:p>
            <a:endParaRPr lang="en-US" altLang="zh-CN">
              <a:latin typeface="Calibri" panose="020F0502020204030204" pitchFamily="34" charset="0"/>
            </a:endParaRPr>
          </a:p>
          <a:p>
            <a:endParaRPr lang="en-US" altLang="zh-CN">
              <a:latin typeface="Calibri" panose="020F0502020204030204" pitchFamily="34" charset="0"/>
            </a:endParaRPr>
          </a:p>
          <a:p>
            <a:r>
              <a:rPr lang="zh-CN" altLang="en-US">
                <a:latin typeface="Calibri" panose="020F0502020204030204" pitchFamily="34" charset="0"/>
              </a:rPr>
              <a:t>在机器学习算法中，在最小化损失函数时，可以通过梯度下降法来一步步的迭代求解，得到最小化的损失函数，和模型参数值</a:t>
            </a:r>
            <a:endParaRPr lang="en-US" altLang="zh-CN">
              <a:latin typeface="Calibri" panose="020F0502020204030204" pitchFamily="34" charset="0"/>
            </a:endParaRPr>
          </a:p>
          <a:p>
            <a:endParaRPr lang="en-US" altLang="zh-CN">
              <a:latin typeface="Calibri" panose="020F0502020204030204" pitchFamily="34" charset="0"/>
            </a:endParaRPr>
          </a:p>
          <a:p>
            <a:r>
              <a:rPr lang="zh-CN" altLang="en-US">
                <a:latin typeface="Calibri" panose="020F0502020204030204" pitchFamily="34" charset="0"/>
              </a:rPr>
              <a:t>首先来看看梯度下降的一个直观的解释。比如我们在一座大山上的某处位置，由于我们不知道怎么下山，于是决定走一步算一步，也就是在每走到一个位置的时候，求解当前位置的梯度，沿着梯度的负方向，也就是当前最陡峭的位置向下走一步，然后继续求解当前位置梯度，向这一步所在位置沿着最陡峭最易下山的位置走一步。这样一步步的走下去，一直走到觉得我们已经到了山脚。当然这样走下去，有可能我们不能走到山脚，而是到了某一个局部的山峰低处</a:t>
            </a:r>
            <a:endParaRPr lang="en-US" altLang="zh-CN">
              <a:latin typeface="Calibri" panose="020F0502020204030204" pitchFamily="34" charset="0"/>
            </a:endParaRPr>
          </a:p>
          <a:p>
            <a:endParaRPr lang="en-US" altLang="zh-CN">
              <a:latin typeface="Calibri" panose="020F0502020204030204" pitchFamily="34" charset="0"/>
            </a:endParaRPr>
          </a:p>
          <a:p>
            <a:endParaRPr lang="zh-CN" altLang="en-US">
              <a:latin typeface="Arial" panose="020B0604020202020204" pitchFamily="34" charset="0"/>
            </a:endParaRPr>
          </a:p>
        </p:txBody>
      </p:sp>
      <p:sp>
        <p:nvSpPr>
          <p:cNvPr id="97284" name="灯片编号占位符 3">
            <a:extLst>
              <a:ext uri="{FF2B5EF4-FFF2-40B4-BE49-F238E27FC236}">
                <a16:creationId xmlns:a16="http://schemas.microsoft.com/office/drawing/2014/main" id="{CF090A55-EF36-4438-BF89-CD5ACD21A594}"/>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560A81-C036-4DCD-B4FE-AFBE0F3989B4}" type="slidenum">
              <a:rPr lang="zh-CN" altLang="en-US"/>
              <a:pPr/>
              <a:t>55</a:t>
            </a:fld>
            <a:endParaRPr lang="zh-CN" altLang="en-US"/>
          </a:p>
        </p:txBody>
      </p:sp>
    </p:spTree>
    <p:extLst>
      <p:ext uri="{BB962C8B-B14F-4D97-AF65-F5344CB8AC3E}">
        <p14:creationId xmlns:p14="http://schemas.microsoft.com/office/powerpoint/2010/main" val="2776727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75EC88-E666-4227-BE63-1F03621528C9}"/>
              </a:ext>
            </a:extLst>
          </p:cNvPr>
          <p:cNvSpPr>
            <a:spLocks noGrp="1" noRot="1" noChangeAspect="1"/>
          </p:cNvSpPr>
          <p:nvPr>
            <p:ph type="sldImg"/>
          </p:nvPr>
        </p:nvSpPr>
        <p:spPr/>
      </p:sp>
      <p:sp>
        <p:nvSpPr>
          <p:cNvPr id="134147" name="备注占位符 2">
            <a:extLst>
              <a:ext uri="{FF2B5EF4-FFF2-40B4-BE49-F238E27FC236}">
                <a16:creationId xmlns:a16="http://schemas.microsoft.com/office/drawing/2014/main" id="{1D92E4B5-193F-40D5-93B2-D01E1D665A4A}"/>
              </a:ext>
            </a:extLst>
          </p:cNvPr>
          <p:cNvSpPr>
            <a:spLocks noGrp="1"/>
          </p:cNvSpPr>
          <p:nvPr>
            <p:ph type="body" idx="1"/>
          </p:nvPr>
        </p:nvSpPr>
        <p:spPr>
          <a:noFill/>
        </p:spPr>
        <p:txBody>
          <a:bodyPr/>
          <a:lstStyle/>
          <a:p>
            <a:endParaRPr lang="zh-CN" altLang="en-US">
              <a:latin typeface="Arial" panose="020B0604020202020204" pitchFamily="34" charset="0"/>
            </a:endParaRPr>
          </a:p>
        </p:txBody>
      </p:sp>
      <p:sp>
        <p:nvSpPr>
          <p:cNvPr id="134148" name="灯片编号占位符 3">
            <a:extLst>
              <a:ext uri="{FF2B5EF4-FFF2-40B4-BE49-F238E27FC236}">
                <a16:creationId xmlns:a16="http://schemas.microsoft.com/office/drawing/2014/main" id="{A324BF14-0814-4A74-AA73-57EE0839BD8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CFA470-D3E4-4DB3-8A29-9A46951EB776}" type="slidenum">
              <a:rPr lang="en-US" altLang="zh-CN"/>
              <a:pPr/>
              <a:t>56</a:t>
            </a:fld>
            <a:endParaRPr lang="en-US" altLang="zh-CN"/>
          </a:p>
        </p:txBody>
      </p:sp>
    </p:spTree>
    <p:extLst>
      <p:ext uri="{BB962C8B-B14F-4D97-AF65-F5344CB8AC3E}">
        <p14:creationId xmlns:p14="http://schemas.microsoft.com/office/powerpoint/2010/main" val="429139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CC1BB80E-18A6-5F91-E7B1-2696161A1C4B}"/>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3671032B-314A-5B90-1913-BF7532C9CA68}"/>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4D58BD-A7EE-4A57-B2C7-01B271BA27F4}" type="slidenum">
              <a:rPr lang="zh-CN" altLang="en-US"/>
              <a:pPr/>
              <a:t>4</a:t>
            </a:fld>
            <a:endParaRPr lang="en-US" altLang="zh-CN"/>
          </a:p>
        </p:txBody>
      </p:sp>
      <p:sp>
        <p:nvSpPr>
          <p:cNvPr id="9219" name="Text Box 2">
            <a:extLst>
              <a:ext uri="{FF2B5EF4-FFF2-40B4-BE49-F238E27FC236}">
                <a16:creationId xmlns:a16="http://schemas.microsoft.com/office/drawing/2014/main" id="{E6BD7148-789E-860A-68FB-17EED04F0178}"/>
              </a:ext>
            </a:extLst>
          </p:cNvPr>
          <p:cNvSpPr txBox="1">
            <a:spLocks noChangeArrowheads="1"/>
          </p:cNvSpPr>
          <p:nvPr/>
        </p:nvSpPr>
        <p:spPr bwMode="auto">
          <a:xfrm>
            <a:off x="3884613" y="8683625"/>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5040" tIns="47520" rIns="95040" bIns="47520" anchor="b"/>
          <a:lstStyle>
            <a:lvl1pPr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defTabSz="4492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defTabSz="449263"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r" eaLnBrk="1" hangingPunct="1"/>
            <a:fld id="{5261EF42-7764-4092-BA83-E5B3BDA51615}" type="slidenum">
              <a:rPr lang="en-US" altLang="zh-CN" sz="1200">
                <a:solidFill>
                  <a:srgbClr val="000000"/>
                </a:solidFill>
              </a:rPr>
              <a:pPr algn="r" eaLnBrk="1" hangingPunct="1"/>
              <a:t>4</a:t>
            </a:fld>
            <a:endParaRPr lang="en-US" altLang="zh-CN" sz="1200">
              <a:solidFill>
                <a:srgbClr val="000000"/>
              </a:solidFill>
            </a:endParaRPr>
          </a:p>
        </p:txBody>
      </p:sp>
      <p:sp>
        <p:nvSpPr>
          <p:cNvPr id="9220" name="Rectangle 3">
            <a:extLst>
              <a:ext uri="{FF2B5EF4-FFF2-40B4-BE49-F238E27FC236}">
                <a16:creationId xmlns:a16="http://schemas.microsoft.com/office/drawing/2014/main" id="{DD6A4B75-D173-BA52-6397-2A30AC379CEB}"/>
              </a:ext>
            </a:extLst>
          </p:cNvPr>
          <p:cNvSpPr>
            <a:spLocks noGrp="1" noRot="1" noChangeAspect="1" noChangeArrowheads="1" noTextEdit="1"/>
          </p:cNvSpPr>
          <p:nvPr>
            <p:ph type="sldImg"/>
          </p:nvPr>
        </p:nvSpPr>
        <p:spPr>
          <a:ln/>
        </p:spPr>
      </p:sp>
      <p:sp>
        <p:nvSpPr>
          <p:cNvPr id="9221" name="Rectangle 4">
            <a:extLst>
              <a:ext uri="{FF2B5EF4-FFF2-40B4-BE49-F238E27FC236}">
                <a16:creationId xmlns:a16="http://schemas.microsoft.com/office/drawing/2014/main" id="{4495A28B-357B-3FC5-2291-B44EDD755FFF}"/>
              </a:ext>
            </a:extLst>
          </p:cNvPr>
          <p:cNvSpPr>
            <a:spLocks noGrp="1" noChangeArrowheads="1"/>
          </p:cNvSpPr>
          <p:nvPr>
            <p:ph type="body" idx="1"/>
          </p:nvPr>
        </p:nvSpPr>
        <p:spPr>
          <a:xfrm>
            <a:off x="685800" y="4343400"/>
            <a:ext cx="5486400" cy="4113213"/>
          </a:xfrm>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defTabSz="449263"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altLang="zh-CN" dirty="0">
              <a:ea typeface="宋体" charset="-122"/>
            </a:endParaRPr>
          </a:p>
        </p:txBody>
      </p:sp>
    </p:spTree>
    <p:extLst>
      <p:ext uri="{BB962C8B-B14F-4D97-AF65-F5344CB8AC3E}">
        <p14:creationId xmlns:p14="http://schemas.microsoft.com/office/powerpoint/2010/main" val="764267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51C2E240-4C1C-48DC-9D3B-7D7CAF80E876}"/>
              </a:ext>
            </a:extLst>
          </p:cNvPr>
          <p:cNvSpPr>
            <a:spLocks noGrp="1" noRot="1" noChangeAspect="1" noChangeArrowheads="1" noTextEdit="1"/>
          </p:cNvSpPr>
          <p:nvPr>
            <p:ph type="sldImg"/>
          </p:nvPr>
        </p:nvSpPr>
        <p:spPr>
          <a:ln/>
        </p:spPr>
      </p:sp>
      <p:sp>
        <p:nvSpPr>
          <p:cNvPr id="135171" name="备注占位符 2">
            <a:extLst>
              <a:ext uri="{FF2B5EF4-FFF2-40B4-BE49-F238E27FC236}">
                <a16:creationId xmlns:a16="http://schemas.microsoft.com/office/drawing/2014/main" id="{7DA4AC50-10C9-4E96-A894-7972235A6C08}"/>
              </a:ext>
            </a:extLst>
          </p:cNvPr>
          <p:cNvSpPr>
            <a:spLocks noGrp="1" noChangeArrowheads="1"/>
          </p:cNvSpPr>
          <p:nvPr>
            <p:ph type="body" idx="1"/>
          </p:nvPr>
        </p:nvSpPr>
        <p:spPr>
          <a:noFill/>
        </p:spPr>
        <p:txBody>
          <a:bodyPr/>
          <a:lstStyle/>
          <a:p>
            <a:endParaRPr lang="zh-CN" altLang="en-US">
              <a:latin typeface="Arial" panose="020B0604020202020204" pitchFamily="34" charset="0"/>
            </a:endParaRPr>
          </a:p>
        </p:txBody>
      </p:sp>
      <p:sp>
        <p:nvSpPr>
          <p:cNvPr id="135172" name="灯片编号占位符 3">
            <a:extLst>
              <a:ext uri="{FF2B5EF4-FFF2-40B4-BE49-F238E27FC236}">
                <a16:creationId xmlns:a16="http://schemas.microsoft.com/office/drawing/2014/main" id="{B81F6CD2-BA63-4E51-B24B-732BABE5E9B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414B58-010D-44FA-A314-E06B0B677D1B}" type="slidenum">
              <a:rPr kumimoji="1" lang="en-US" altLang="zh-CN">
                <a:latin typeface="Tahoma" panose="020B0604030504040204" pitchFamily="34" charset="0"/>
              </a:rPr>
              <a:pPr/>
              <a:t>57</a:t>
            </a:fld>
            <a:endParaRPr kumimoji="1" lang="en-US" altLang="zh-CN">
              <a:latin typeface="Tahoma" panose="020B060403050404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ED2ECFC-E5BA-49F3-8458-2DE1DEEA7876}"/>
              </a:ext>
            </a:extLst>
          </p:cNvPr>
          <p:cNvSpPr>
            <a:spLocks noGrp="1" noRot="1" noChangeAspect="1"/>
          </p:cNvSpPr>
          <p:nvPr>
            <p:ph type="sldImg"/>
          </p:nvPr>
        </p:nvSpPr>
        <p:spPr/>
      </p:sp>
      <p:sp>
        <p:nvSpPr>
          <p:cNvPr id="136195" name="备注占位符 2">
            <a:extLst>
              <a:ext uri="{FF2B5EF4-FFF2-40B4-BE49-F238E27FC236}">
                <a16:creationId xmlns:a16="http://schemas.microsoft.com/office/drawing/2014/main" id="{F9411E6E-BA64-422E-BD29-8A221420FD50}"/>
              </a:ext>
            </a:extLst>
          </p:cNvPr>
          <p:cNvSpPr>
            <a:spLocks noGrp="1"/>
          </p:cNvSpPr>
          <p:nvPr>
            <p:ph type="body" idx="1"/>
          </p:nvPr>
        </p:nvSpPr>
        <p:spPr>
          <a:noFill/>
        </p:spPr>
        <p:txBody>
          <a:bodyPr/>
          <a:lstStyle/>
          <a:p>
            <a:r>
              <a:rPr lang="en-US" altLang="zh-CN">
                <a:latin typeface="Arial" panose="020B0604020202020204" pitchFamily="34" charset="0"/>
              </a:rPr>
              <a:t>Delta k</a:t>
            </a:r>
            <a:endParaRPr lang="zh-CN" altLang="en-US">
              <a:latin typeface="Arial" panose="020B0604020202020204" pitchFamily="34" charset="0"/>
            </a:endParaRPr>
          </a:p>
        </p:txBody>
      </p:sp>
      <p:sp>
        <p:nvSpPr>
          <p:cNvPr id="136196" name="灯片编号占位符 3">
            <a:extLst>
              <a:ext uri="{FF2B5EF4-FFF2-40B4-BE49-F238E27FC236}">
                <a16:creationId xmlns:a16="http://schemas.microsoft.com/office/drawing/2014/main" id="{98B04129-4DBD-466E-B0EC-6DBFA58D80A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565494-6027-44AF-80F2-1667EBA81C93}" type="slidenum">
              <a:rPr lang="en-US" altLang="zh-CN"/>
              <a:pPr/>
              <a:t>60</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A297AD30-4230-46D9-9272-BC22AE95F9A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53F33A-4D47-4548-8545-55CD58C4C997}" type="slidenum">
              <a:rPr lang="zh-CN" altLang="en-US"/>
              <a:pPr/>
              <a:t>61</a:t>
            </a:fld>
            <a:endParaRPr lang="en-US" altLang="zh-CN"/>
          </a:p>
        </p:txBody>
      </p:sp>
      <p:sp>
        <p:nvSpPr>
          <p:cNvPr id="109571" name="Rectangle 2">
            <a:extLst>
              <a:ext uri="{FF2B5EF4-FFF2-40B4-BE49-F238E27FC236}">
                <a16:creationId xmlns:a16="http://schemas.microsoft.com/office/drawing/2014/main" id="{DC6421FF-4E16-4CAD-848D-6AFECE09B33A}"/>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A00FA150-80E2-42B9-871E-5DFDEA30DA8A}"/>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A69DE1B-2FFA-4CBC-B635-E5585A462DEE}"/>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F477DF-8CD2-499B-A5A9-BB9D591D58A0}" type="slidenum">
              <a:rPr lang="zh-CN" altLang="en-US"/>
              <a:pPr/>
              <a:t>63</a:t>
            </a:fld>
            <a:endParaRPr lang="en-US" altLang="zh-CN"/>
          </a:p>
        </p:txBody>
      </p:sp>
      <p:sp>
        <p:nvSpPr>
          <p:cNvPr id="111619" name="Rectangle 2">
            <a:extLst>
              <a:ext uri="{FF2B5EF4-FFF2-40B4-BE49-F238E27FC236}">
                <a16:creationId xmlns:a16="http://schemas.microsoft.com/office/drawing/2014/main" id="{40F5D3AB-580F-4BFD-AAA0-389A2485EAF0}"/>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D59D1132-D74D-44DA-ACF2-F4CDD79DF0A8}"/>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C90D785-66F5-4287-B328-8B5CB70B1D45}"/>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99042A-8111-48C7-99F9-8CFC55F39A7D}" type="slidenum">
              <a:rPr lang="zh-CN" altLang="en-US"/>
              <a:pPr/>
              <a:t>6</a:t>
            </a:fld>
            <a:endParaRPr lang="en-US" altLang="zh-CN"/>
          </a:p>
        </p:txBody>
      </p:sp>
      <p:sp>
        <p:nvSpPr>
          <p:cNvPr id="11267" name="Rectangle 2">
            <a:extLst>
              <a:ext uri="{FF2B5EF4-FFF2-40B4-BE49-F238E27FC236}">
                <a16:creationId xmlns:a16="http://schemas.microsoft.com/office/drawing/2014/main" id="{B446F017-8BB3-4AF1-A624-97972DA02BD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867C822-6FCD-4A38-8966-59A7C9FA5DE7}"/>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0B613BB5-5649-4E3F-BCB7-D96BCFA2FF3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F77C10-FD15-497B-998D-DB0F5488BCDD}" type="slidenum">
              <a:rPr lang="zh-CN" altLang="en-US"/>
              <a:pPr/>
              <a:t>7</a:t>
            </a:fld>
            <a:endParaRPr lang="en-US" altLang="zh-CN"/>
          </a:p>
        </p:txBody>
      </p:sp>
      <p:sp>
        <p:nvSpPr>
          <p:cNvPr id="13315" name="Rectangle 2">
            <a:extLst>
              <a:ext uri="{FF2B5EF4-FFF2-40B4-BE49-F238E27FC236}">
                <a16:creationId xmlns:a16="http://schemas.microsoft.com/office/drawing/2014/main" id="{32D47DE9-35F2-42F4-A8D9-D22430818D02}"/>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C2789ABF-F1EE-4EC3-B5A8-9012A6BB74FB}"/>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ACC3363-EF47-4881-8832-0C8D55FE57C5}"/>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E2A270-06EE-4037-8AEC-C00373C0499E}" type="slidenum">
              <a:rPr lang="zh-CN" altLang="en-US"/>
              <a:pPr/>
              <a:t>8</a:t>
            </a:fld>
            <a:endParaRPr lang="en-US" altLang="zh-CN"/>
          </a:p>
        </p:txBody>
      </p:sp>
      <p:sp>
        <p:nvSpPr>
          <p:cNvPr id="15363" name="Rectangle 2">
            <a:extLst>
              <a:ext uri="{FF2B5EF4-FFF2-40B4-BE49-F238E27FC236}">
                <a16:creationId xmlns:a16="http://schemas.microsoft.com/office/drawing/2014/main" id="{C49D1DEF-E9F4-4C7E-98F6-C3C8E7EABAEE}"/>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94A2DEAE-0B09-4878-A702-068B86CDB621}"/>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D791F30-5456-4F2A-B107-A44569E8705F}"/>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A954D9-C6AA-401B-9ECB-99AF360BF197}" type="slidenum">
              <a:rPr lang="zh-CN" altLang="en-US"/>
              <a:pPr/>
              <a:t>9</a:t>
            </a:fld>
            <a:endParaRPr lang="en-US" altLang="zh-CN"/>
          </a:p>
        </p:txBody>
      </p:sp>
      <p:sp>
        <p:nvSpPr>
          <p:cNvPr id="17411" name="Rectangle 2">
            <a:extLst>
              <a:ext uri="{FF2B5EF4-FFF2-40B4-BE49-F238E27FC236}">
                <a16:creationId xmlns:a16="http://schemas.microsoft.com/office/drawing/2014/main" id="{83037E37-2074-400F-BEF6-7476F03F157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7D98B2D-C857-4128-9C8D-9C6E1DC9A08C}"/>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9594387-07F5-4F57-BCBD-F50EF36614B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551775-2B0B-4FDE-AA6A-6D5D943C7DF5}" type="slidenum">
              <a:rPr lang="zh-CN" altLang="en-US"/>
              <a:pPr/>
              <a:t>10</a:t>
            </a:fld>
            <a:endParaRPr lang="en-US" altLang="zh-CN"/>
          </a:p>
        </p:txBody>
      </p:sp>
      <p:sp>
        <p:nvSpPr>
          <p:cNvPr id="19459" name="Rectangle 2">
            <a:extLst>
              <a:ext uri="{FF2B5EF4-FFF2-40B4-BE49-F238E27FC236}">
                <a16:creationId xmlns:a16="http://schemas.microsoft.com/office/drawing/2014/main" id="{1445801B-492F-4FC4-82C4-2B65BF6AE35E}"/>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F36E856-D4BD-4B4D-955F-AD28365E39BB}"/>
              </a:ext>
            </a:extLst>
          </p:cNvPr>
          <p:cNvSpPr>
            <a:spLocks noGrp="1" noChangeArrowheads="1"/>
          </p:cNvSpPr>
          <p:nvPr>
            <p:ph type="body" idx="1"/>
          </p:nvPr>
        </p:nvSpPr>
        <p:spPr>
          <a:ln/>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r>
              <a:rPr lang="zh-CN" altLang="en-US" b="0" i="0" dirty="0">
                <a:solidFill>
                  <a:srgbClr val="474747"/>
                </a:solidFill>
                <a:effectLst/>
                <a:latin typeface="Arial" panose="020B0604020202020204" pitchFamily="34" charset="0"/>
              </a:rPr>
              <a:t>弗兰克</a:t>
            </a:r>
            <a:r>
              <a:rPr lang="en-US" altLang="zh-CN" b="0" i="0" dirty="0">
                <a:solidFill>
                  <a:srgbClr val="474747"/>
                </a:solidFill>
                <a:effectLst/>
                <a:latin typeface="Arial" panose="020B0604020202020204" pitchFamily="34" charset="0"/>
              </a:rPr>
              <a:t>·</a:t>
            </a:r>
            <a:r>
              <a:rPr lang="zh-CN" altLang="en-US" b="0" i="0" dirty="0">
                <a:solidFill>
                  <a:srgbClr val="474747"/>
                </a:solidFill>
                <a:effectLst/>
                <a:latin typeface="Arial" panose="020B0604020202020204" pitchFamily="34" charset="0"/>
              </a:rPr>
              <a:t>罗森布拉特是美国心理学家，在人工智能领域享有盛誉。由于他在人工神经网络方面的开创性工作，他有时被称为深度学习之父。</a:t>
            </a:r>
            <a:endParaRPr lang="zh-CN" altLang="en-US" dirty="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07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15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92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527278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829166"/>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5.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5.bin"/><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5.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5.bin"/><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5.bin"/><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5.wmf"/><Relationship Id="rId7" Type="http://schemas.microsoft.com/office/2007/relationships/hdphoto" Target="../media/hdphoto2.wdp"/><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wmf"/><Relationship Id="rId11" Type="http://schemas.microsoft.com/office/2007/relationships/hdphoto" Target="../media/hdphoto3.wdp"/><Relationship Id="rId5" Type="http://schemas.openxmlformats.org/officeDocument/2006/relationships/oleObject" Target="../embeddings/oleObject10.bin"/><Relationship Id="rId10" Type="http://schemas.openxmlformats.org/officeDocument/2006/relationships/image" Target="../media/image33.png"/><Relationship Id="rId4" Type="http://schemas.openxmlformats.org/officeDocument/2006/relationships/image" Target="../media/image29.wmf"/><Relationship Id="rId9" Type="http://schemas.openxmlformats.org/officeDocument/2006/relationships/image" Target="../media/image32.wmf"/></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0.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23.xml"/><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_rels/slide32.xml.rels><?xml version="1.0" encoding="UTF-8" standalone="yes"?>
<Relationships xmlns="http://schemas.openxmlformats.org/package/2006/relationships"><Relationship Id="rId13" Type="http://schemas.openxmlformats.org/officeDocument/2006/relationships/image" Target="../media/image570.png"/><Relationship Id="rId18" Type="http://schemas.openxmlformats.org/officeDocument/2006/relationships/image" Target="../media/image480.png"/><Relationship Id="rId21" Type="http://schemas.openxmlformats.org/officeDocument/2006/relationships/image" Target="../media/image62.png"/><Relationship Id="rId12" Type="http://schemas.openxmlformats.org/officeDocument/2006/relationships/image" Target="../media/image560.png"/><Relationship Id="rId17" Type="http://schemas.openxmlformats.org/officeDocument/2006/relationships/image" Target="../media/image60.png"/><Relationship Id="rId25" Type="http://schemas.openxmlformats.org/officeDocument/2006/relationships/image" Target="../media/image550.png"/><Relationship Id="rId2" Type="http://schemas.openxmlformats.org/officeDocument/2006/relationships/slideLayout" Target="../slideLayouts/slideLayout2.xml"/><Relationship Id="rId16" Type="http://schemas.openxmlformats.org/officeDocument/2006/relationships/image" Target="../media/image460.png"/><Relationship Id="rId20" Type="http://schemas.openxmlformats.org/officeDocument/2006/relationships/image" Target="../media/image500.png"/><Relationship Id="rId1" Type="http://schemas.openxmlformats.org/officeDocument/2006/relationships/tags" Target="../tags/tag7.xml"/><Relationship Id="rId24" Type="http://schemas.openxmlformats.org/officeDocument/2006/relationships/image" Target="../media/image540.png"/><Relationship Id="rId15" Type="http://schemas.openxmlformats.org/officeDocument/2006/relationships/image" Target="../media/image59.png"/><Relationship Id="rId23" Type="http://schemas.openxmlformats.org/officeDocument/2006/relationships/image" Target="../media/image530.png"/><Relationship Id="rId19" Type="http://schemas.openxmlformats.org/officeDocument/2006/relationships/image" Target="../media/image61.png"/><Relationship Id="rId14" Type="http://schemas.openxmlformats.org/officeDocument/2006/relationships/image" Target="../media/image58.png"/><Relationship Id="rId22" Type="http://schemas.openxmlformats.org/officeDocument/2006/relationships/image" Target="../media/image520.png"/></Relationships>
</file>

<file path=ppt/slides/_rels/slide33.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510.png"/><Relationship Id="rId21" Type="http://schemas.openxmlformats.org/officeDocument/2006/relationships/image" Target="../media/image66.png"/><Relationship Id="rId12" Type="http://schemas.openxmlformats.org/officeDocument/2006/relationships/image" Target="../media/image450.png"/><Relationship Id="rId17" Type="http://schemas.openxmlformats.org/officeDocument/2006/relationships/image" Target="../media/image65.png"/><Relationship Id="rId25" Type="http://schemas.openxmlformats.org/officeDocument/2006/relationships/image" Target="../media/image59.png"/><Relationship Id="rId2" Type="http://schemas.openxmlformats.org/officeDocument/2006/relationships/slideLayout" Target="../slideLayouts/slideLayout2.xml"/><Relationship Id="rId16" Type="http://schemas.openxmlformats.org/officeDocument/2006/relationships/image" Target="../media/image490.png"/><Relationship Id="rId20" Type="http://schemas.openxmlformats.org/officeDocument/2006/relationships/image" Target="../media/image530.png"/><Relationship Id="rId1" Type="http://schemas.openxmlformats.org/officeDocument/2006/relationships/tags" Target="../tags/tag8.xml"/><Relationship Id="rId24" Type="http://schemas.openxmlformats.org/officeDocument/2006/relationships/image" Target="../media/image570.png"/><Relationship Id="rId15" Type="http://schemas.openxmlformats.org/officeDocument/2006/relationships/image" Target="../media/image64.png"/><Relationship Id="rId23" Type="http://schemas.openxmlformats.org/officeDocument/2006/relationships/image" Target="../media/image560.png"/><Relationship Id="rId19" Type="http://schemas.openxmlformats.org/officeDocument/2006/relationships/image" Target="../media/image520.png"/><Relationship Id="rId14" Type="http://schemas.openxmlformats.org/officeDocument/2006/relationships/image" Target="../media/image470.png"/><Relationship Id="rId22" Type="http://schemas.openxmlformats.org/officeDocument/2006/relationships/image" Target="../media/image550.png"/></Relationships>
</file>

<file path=ppt/slides/_rels/slide34.xml.rels><?xml version="1.0" encoding="UTF-8" standalone="yes"?>
<Relationships xmlns="http://schemas.openxmlformats.org/package/2006/relationships"><Relationship Id="rId13" Type="http://schemas.openxmlformats.org/officeDocument/2006/relationships/image" Target="../media/image460.png"/><Relationship Id="rId18" Type="http://schemas.openxmlformats.org/officeDocument/2006/relationships/image" Target="../media/image510.png"/><Relationship Id="rId21" Type="http://schemas.openxmlformats.org/officeDocument/2006/relationships/image" Target="../media/image540.png"/><Relationship Id="rId12" Type="http://schemas.openxmlformats.org/officeDocument/2006/relationships/image" Target="../media/image450.png"/><Relationship Id="rId17" Type="http://schemas.openxmlformats.org/officeDocument/2006/relationships/image" Target="../media/image500.png"/><Relationship Id="rId25" Type="http://schemas.openxmlformats.org/officeDocument/2006/relationships/image" Target="../media/image59.png"/><Relationship Id="rId2" Type="http://schemas.openxmlformats.org/officeDocument/2006/relationships/slideLayout" Target="../slideLayouts/slideLayout2.xml"/><Relationship Id="rId16" Type="http://schemas.openxmlformats.org/officeDocument/2006/relationships/image" Target="../media/image490.png"/><Relationship Id="rId20" Type="http://schemas.openxmlformats.org/officeDocument/2006/relationships/image" Target="../media/image68.png"/><Relationship Id="rId1" Type="http://schemas.openxmlformats.org/officeDocument/2006/relationships/tags" Target="../tags/tag9.xml"/><Relationship Id="rId24" Type="http://schemas.openxmlformats.org/officeDocument/2006/relationships/image" Target="../media/image570.png"/><Relationship Id="rId15" Type="http://schemas.openxmlformats.org/officeDocument/2006/relationships/image" Target="../media/image480.png"/><Relationship Id="rId23" Type="http://schemas.openxmlformats.org/officeDocument/2006/relationships/image" Target="../media/image560.png"/><Relationship Id="rId19" Type="http://schemas.openxmlformats.org/officeDocument/2006/relationships/image" Target="../media/image67.png"/><Relationship Id="rId14" Type="http://schemas.openxmlformats.org/officeDocument/2006/relationships/image" Target="../media/image470.png"/><Relationship Id="rId22" Type="http://schemas.openxmlformats.org/officeDocument/2006/relationships/image" Target="../media/image69.png"/></Relationships>
</file>

<file path=ppt/slides/_rels/slide3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notesSlide" Target="../notesSlides/notesSlide24.xml"/><Relationship Id="rId16"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notesSlide" Target="../notesSlides/notesSlide26.xml"/><Relationship Id="rId16"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5" Type="http://schemas.openxmlformats.org/officeDocument/2006/relationships/image" Target="../media/image9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s>
</file>

<file path=ppt/slides/_rels/slide38.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18" Type="http://schemas.openxmlformats.org/officeDocument/2006/relationships/image" Target="../media/image117.png"/><Relationship Id="rId3" Type="http://schemas.openxmlformats.org/officeDocument/2006/relationships/image" Target="../media/image102.png"/><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16.png"/><Relationship Id="rId2" Type="http://schemas.openxmlformats.org/officeDocument/2006/relationships/notesSlide" Target="../notesSlides/notesSlide27.xml"/><Relationship Id="rId16"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5" Type="http://schemas.openxmlformats.org/officeDocument/2006/relationships/image" Target="../media/image11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 Id="rId14" Type="http://schemas.openxmlformats.org/officeDocument/2006/relationships/image" Target="../media/image113.png"/></Relationships>
</file>

<file path=ppt/slides/_rels/slide39.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18" Type="http://schemas.openxmlformats.org/officeDocument/2006/relationships/image" Target="../media/image132.png"/><Relationship Id="rId7" Type="http://schemas.openxmlformats.org/officeDocument/2006/relationships/image" Target="../media/image121.png"/><Relationship Id="rId12" Type="http://schemas.openxmlformats.org/officeDocument/2006/relationships/image" Target="../media/image126.png"/><Relationship Id="rId17" Type="http://schemas.openxmlformats.org/officeDocument/2006/relationships/image" Target="../media/image131.png"/><Relationship Id="rId2" Type="http://schemas.openxmlformats.org/officeDocument/2006/relationships/slideLayout" Target="../slideLayouts/slideLayout2.xml"/><Relationship Id="rId16" Type="http://schemas.openxmlformats.org/officeDocument/2006/relationships/image" Target="../media/image130.png"/><Relationship Id="rId1" Type="http://schemas.openxmlformats.org/officeDocument/2006/relationships/tags" Target="../tags/tag10.xml"/><Relationship Id="rId6" Type="http://schemas.openxmlformats.org/officeDocument/2006/relationships/image" Target="../media/image120.png"/><Relationship Id="rId11" Type="http://schemas.openxmlformats.org/officeDocument/2006/relationships/image" Target="../media/image125.png"/><Relationship Id="rId5" Type="http://schemas.openxmlformats.org/officeDocument/2006/relationships/image" Target="../media/image119.png"/><Relationship Id="rId15" Type="http://schemas.openxmlformats.org/officeDocument/2006/relationships/image" Target="../media/image129.png"/><Relationship Id="rId10" Type="http://schemas.openxmlformats.org/officeDocument/2006/relationships/image" Target="../media/image124.png"/><Relationship Id="rId19" Type="http://schemas.openxmlformats.org/officeDocument/2006/relationships/image" Target="../media/image133.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28.png"/></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18" Type="http://schemas.openxmlformats.org/officeDocument/2006/relationships/image" Target="../media/image149.png"/><Relationship Id="rId3" Type="http://schemas.openxmlformats.org/officeDocument/2006/relationships/image" Target="../media/image134.png"/><Relationship Id="rId7" Type="http://schemas.openxmlformats.org/officeDocument/2006/relationships/image" Target="../media/image138.png"/><Relationship Id="rId12" Type="http://schemas.openxmlformats.org/officeDocument/2006/relationships/image" Target="../media/image143.png"/><Relationship Id="rId17" Type="http://schemas.openxmlformats.org/officeDocument/2006/relationships/image" Target="../media/image148.png"/><Relationship Id="rId2" Type="http://schemas.openxmlformats.org/officeDocument/2006/relationships/notesSlide" Target="../notesSlides/notesSlide28.xml"/><Relationship Id="rId16"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6.png"/><Relationship Id="rId15" Type="http://schemas.openxmlformats.org/officeDocument/2006/relationships/image" Target="../media/image146.png"/><Relationship Id="rId10" Type="http://schemas.openxmlformats.org/officeDocument/2006/relationships/image" Target="../media/image141.png"/><Relationship Id="rId4" Type="http://schemas.openxmlformats.org/officeDocument/2006/relationships/image" Target="../media/image135.png"/><Relationship Id="rId9" Type="http://schemas.openxmlformats.org/officeDocument/2006/relationships/image" Target="../media/image140.png"/><Relationship Id="rId14" Type="http://schemas.openxmlformats.org/officeDocument/2006/relationships/image" Target="../media/image145.png"/></Relationships>
</file>

<file path=ppt/slides/_rels/slide41.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64.png"/><Relationship Id="rId7" Type="http://schemas.openxmlformats.org/officeDocument/2006/relationships/image" Target="../media/image153.png"/><Relationship Id="rId12" Type="http://schemas.openxmlformats.org/officeDocument/2006/relationships/image" Target="../media/image158.png"/><Relationship Id="rId17" Type="http://schemas.openxmlformats.org/officeDocument/2006/relationships/image" Target="../media/image163.png"/><Relationship Id="rId2" Type="http://schemas.openxmlformats.org/officeDocument/2006/relationships/slideLayout" Target="../slideLayouts/slideLayout2.xml"/><Relationship Id="rId16" Type="http://schemas.openxmlformats.org/officeDocument/2006/relationships/image" Target="../media/image162.png"/><Relationship Id="rId1" Type="http://schemas.openxmlformats.org/officeDocument/2006/relationships/tags" Target="../tags/tag11.xml"/><Relationship Id="rId6" Type="http://schemas.openxmlformats.org/officeDocument/2006/relationships/image" Target="../media/image152.png"/><Relationship Id="rId11" Type="http://schemas.openxmlformats.org/officeDocument/2006/relationships/image" Target="../media/image157.png"/><Relationship Id="rId5" Type="http://schemas.openxmlformats.org/officeDocument/2006/relationships/image" Target="../media/image151.png"/><Relationship Id="rId15" Type="http://schemas.openxmlformats.org/officeDocument/2006/relationships/image" Target="../media/image161.png"/><Relationship Id="rId10" Type="http://schemas.openxmlformats.org/officeDocument/2006/relationships/image" Target="../media/image156.png"/><Relationship Id="rId19" Type="http://schemas.openxmlformats.org/officeDocument/2006/relationships/image" Target="../media/image165.png"/><Relationship Id="rId4" Type="http://schemas.openxmlformats.org/officeDocument/2006/relationships/image" Target="../media/image150.png"/><Relationship Id="rId9" Type="http://schemas.openxmlformats.org/officeDocument/2006/relationships/image" Target="../media/image155.png"/><Relationship Id="rId14" Type="http://schemas.openxmlformats.org/officeDocument/2006/relationships/image" Target="../media/image160.png"/></Relationships>
</file>

<file path=ppt/slides/_rels/slide42.xml.rels><?xml version="1.0" encoding="UTF-8" standalone="yes"?>
<Relationships xmlns="http://schemas.openxmlformats.org/package/2006/relationships"><Relationship Id="rId8" Type="http://schemas.openxmlformats.org/officeDocument/2006/relationships/image" Target="../media/image171.png"/><Relationship Id="rId13" Type="http://schemas.openxmlformats.org/officeDocument/2006/relationships/image" Target="../media/image176.png"/><Relationship Id="rId3" Type="http://schemas.openxmlformats.org/officeDocument/2006/relationships/image" Target="../media/image166.png"/><Relationship Id="rId7" Type="http://schemas.openxmlformats.org/officeDocument/2006/relationships/image" Target="../media/image170.png"/><Relationship Id="rId12" Type="http://schemas.openxmlformats.org/officeDocument/2006/relationships/image" Target="../media/image175.png"/><Relationship Id="rId17" Type="http://schemas.openxmlformats.org/officeDocument/2006/relationships/image" Target="../media/image180.png"/><Relationship Id="rId2" Type="http://schemas.openxmlformats.org/officeDocument/2006/relationships/notesSlide" Target="../notesSlides/notesSlide29.xml"/><Relationship Id="rId16"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69.png"/><Relationship Id="rId11" Type="http://schemas.openxmlformats.org/officeDocument/2006/relationships/image" Target="../media/image174.png"/><Relationship Id="rId5" Type="http://schemas.openxmlformats.org/officeDocument/2006/relationships/image" Target="../media/image168.png"/><Relationship Id="rId15" Type="http://schemas.openxmlformats.org/officeDocument/2006/relationships/image" Target="../media/image178.png"/><Relationship Id="rId10" Type="http://schemas.openxmlformats.org/officeDocument/2006/relationships/image" Target="../media/image173.png"/><Relationship Id="rId4" Type="http://schemas.openxmlformats.org/officeDocument/2006/relationships/image" Target="../media/image167.png"/><Relationship Id="rId9" Type="http://schemas.openxmlformats.org/officeDocument/2006/relationships/image" Target="../media/image172.png"/><Relationship Id="rId14" Type="http://schemas.openxmlformats.org/officeDocument/2006/relationships/image" Target="../media/image177.png"/></Relationships>
</file>

<file path=ppt/slides/_rels/slide43.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18" Type="http://schemas.openxmlformats.org/officeDocument/2006/relationships/image" Target="../media/image194.png"/><Relationship Id="rId21" Type="http://schemas.openxmlformats.org/officeDocument/2006/relationships/image" Target="../media/image197.png"/><Relationship Id="rId7" Type="http://schemas.openxmlformats.org/officeDocument/2006/relationships/image" Target="../media/image183.png"/><Relationship Id="rId12" Type="http://schemas.openxmlformats.org/officeDocument/2006/relationships/image" Target="../media/image188.png"/><Relationship Id="rId17" Type="http://schemas.openxmlformats.org/officeDocument/2006/relationships/image" Target="../media/image193.png"/><Relationship Id="rId2" Type="http://schemas.openxmlformats.org/officeDocument/2006/relationships/slideLayout" Target="../slideLayouts/slideLayout2.xml"/><Relationship Id="rId16" Type="http://schemas.openxmlformats.org/officeDocument/2006/relationships/image" Target="../media/image192.png"/><Relationship Id="rId20" Type="http://schemas.openxmlformats.org/officeDocument/2006/relationships/image" Target="../media/image196.png"/><Relationship Id="rId1" Type="http://schemas.openxmlformats.org/officeDocument/2006/relationships/tags" Target="../tags/tag12.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5" Type="http://schemas.openxmlformats.org/officeDocument/2006/relationships/image" Target="../media/image191.png"/><Relationship Id="rId10" Type="http://schemas.openxmlformats.org/officeDocument/2006/relationships/image" Target="../media/image186.png"/><Relationship Id="rId19" Type="http://schemas.openxmlformats.org/officeDocument/2006/relationships/image" Target="../media/image195.png"/><Relationship Id="rId9" Type="http://schemas.openxmlformats.org/officeDocument/2006/relationships/image" Target="../media/image185.png"/><Relationship Id="rId14" Type="http://schemas.openxmlformats.org/officeDocument/2006/relationships/image" Target="../media/image190.png"/></Relationships>
</file>

<file path=ppt/slides/_rels/slide44.xml.rels><?xml version="1.0" encoding="UTF-8" standalone="yes"?>
<Relationships xmlns="http://schemas.openxmlformats.org/package/2006/relationships"><Relationship Id="rId8" Type="http://schemas.openxmlformats.org/officeDocument/2006/relationships/image" Target="../media/image203.png"/><Relationship Id="rId13" Type="http://schemas.openxmlformats.org/officeDocument/2006/relationships/image" Target="../media/image208.png"/><Relationship Id="rId3" Type="http://schemas.openxmlformats.org/officeDocument/2006/relationships/image" Target="../media/image198.png"/><Relationship Id="rId7" Type="http://schemas.openxmlformats.org/officeDocument/2006/relationships/image" Target="../media/image202.png"/><Relationship Id="rId12" Type="http://schemas.openxmlformats.org/officeDocument/2006/relationships/image" Target="../media/image207.png"/><Relationship Id="rId17" Type="http://schemas.openxmlformats.org/officeDocument/2006/relationships/image" Target="../media/image212.png"/><Relationship Id="rId2" Type="http://schemas.openxmlformats.org/officeDocument/2006/relationships/notesSlide" Target="../notesSlides/notesSlide30.xml"/><Relationship Id="rId16"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image" Target="../media/image206.png"/><Relationship Id="rId5" Type="http://schemas.openxmlformats.org/officeDocument/2006/relationships/image" Target="../media/image200.png"/><Relationship Id="rId15" Type="http://schemas.openxmlformats.org/officeDocument/2006/relationships/image" Target="../media/image210.png"/><Relationship Id="rId10" Type="http://schemas.openxmlformats.org/officeDocument/2006/relationships/image" Target="../media/image205.png"/><Relationship Id="rId4" Type="http://schemas.openxmlformats.org/officeDocument/2006/relationships/image" Target="../media/image199.png"/><Relationship Id="rId9" Type="http://schemas.openxmlformats.org/officeDocument/2006/relationships/image" Target="../media/image204.png"/><Relationship Id="rId14" Type="http://schemas.openxmlformats.org/officeDocument/2006/relationships/image" Target="../media/image209.png"/></Relationships>
</file>

<file path=ppt/slides/_rels/slide45.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220.png"/><Relationship Id="rId18" Type="http://schemas.openxmlformats.org/officeDocument/2006/relationships/image" Target="../media/image117.png"/><Relationship Id="rId7" Type="http://schemas.openxmlformats.org/officeDocument/2006/relationships/image" Target="../media/image216.png"/><Relationship Id="rId12" Type="http://schemas.openxmlformats.org/officeDocument/2006/relationships/image" Target="../media/image219.png"/><Relationship Id="rId17" Type="http://schemas.openxmlformats.org/officeDocument/2006/relationships/image" Target="../media/image222.png"/><Relationship Id="rId2" Type="http://schemas.openxmlformats.org/officeDocument/2006/relationships/slideLayout" Target="../slideLayouts/slideLayout2.xml"/><Relationship Id="rId16" Type="http://schemas.openxmlformats.org/officeDocument/2006/relationships/image" Target="../media/image221.png"/><Relationship Id="rId1" Type="http://schemas.openxmlformats.org/officeDocument/2006/relationships/tags" Target="../tags/tag13.xml"/><Relationship Id="rId6" Type="http://schemas.openxmlformats.org/officeDocument/2006/relationships/image" Target="../media/image104.png"/><Relationship Id="rId11" Type="http://schemas.openxmlformats.org/officeDocument/2006/relationships/image" Target="../media/image218.png"/><Relationship Id="rId5" Type="http://schemas.openxmlformats.org/officeDocument/2006/relationships/image" Target="../media/image215.png"/><Relationship Id="rId15" Type="http://schemas.openxmlformats.org/officeDocument/2006/relationships/image" Target="../media/image114.png"/><Relationship Id="rId10" Type="http://schemas.openxmlformats.org/officeDocument/2006/relationships/image" Target="../media/image108.png"/><Relationship Id="rId19" Type="http://schemas.openxmlformats.org/officeDocument/2006/relationships/image" Target="../media/image223.png"/><Relationship Id="rId4" Type="http://schemas.openxmlformats.org/officeDocument/2006/relationships/image" Target="../media/image214.png"/><Relationship Id="rId9" Type="http://schemas.openxmlformats.org/officeDocument/2006/relationships/image" Target="../media/image107.png"/><Relationship Id="rId14" Type="http://schemas.openxmlformats.org/officeDocument/2006/relationships/image" Target="../media/image112.png"/></Relationships>
</file>

<file path=ppt/slides/_rels/slide47.xml.rels><?xml version="1.0" encoding="UTF-8" standalone="yes"?>
<Relationships xmlns="http://schemas.openxmlformats.org/package/2006/relationships"><Relationship Id="rId8" Type="http://schemas.openxmlformats.org/officeDocument/2006/relationships/image" Target="../media/image185.png"/><Relationship Id="rId13" Type="http://schemas.openxmlformats.org/officeDocument/2006/relationships/image" Target="../media/image190.png"/><Relationship Id="rId18" Type="http://schemas.openxmlformats.org/officeDocument/2006/relationships/image" Target="../media/image195.png"/><Relationship Id="rId7" Type="http://schemas.openxmlformats.org/officeDocument/2006/relationships/image" Target="../media/image184.png"/><Relationship Id="rId12" Type="http://schemas.openxmlformats.org/officeDocument/2006/relationships/image" Target="../media/image189.png"/><Relationship Id="rId17" Type="http://schemas.openxmlformats.org/officeDocument/2006/relationships/image" Target="../media/image194.png"/><Relationship Id="rId2" Type="http://schemas.openxmlformats.org/officeDocument/2006/relationships/slideLayout" Target="../slideLayouts/slideLayout2.xml"/><Relationship Id="rId16" Type="http://schemas.openxmlformats.org/officeDocument/2006/relationships/image" Target="../media/image193.png"/><Relationship Id="rId1" Type="http://schemas.openxmlformats.org/officeDocument/2006/relationships/tags" Target="../tags/tag14.xml"/><Relationship Id="rId6" Type="http://schemas.openxmlformats.org/officeDocument/2006/relationships/image" Target="../media/image183.png"/><Relationship Id="rId11" Type="http://schemas.openxmlformats.org/officeDocument/2006/relationships/image" Target="../media/image224.png"/><Relationship Id="rId5" Type="http://schemas.openxmlformats.org/officeDocument/2006/relationships/image" Target="../media/image182.png"/><Relationship Id="rId15" Type="http://schemas.openxmlformats.org/officeDocument/2006/relationships/image" Target="../media/image192.png"/><Relationship Id="rId10" Type="http://schemas.openxmlformats.org/officeDocument/2006/relationships/image" Target="../media/image187.png"/><Relationship Id="rId4" Type="http://schemas.openxmlformats.org/officeDocument/2006/relationships/image" Target="../media/image181.png"/><Relationship Id="rId9" Type="http://schemas.openxmlformats.org/officeDocument/2006/relationships/image" Target="../media/image186.png"/><Relationship Id="rId14" Type="http://schemas.openxmlformats.org/officeDocument/2006/relationships/image" Target="../media/image191.png"/></Relationships>
</file>

<file path=ppt/slides/_rels/slide48.xml.rels><?xml version="1.0" encoding="UTF-8" standalone="yes"?>
<Relationships xmlns="http://schemas.openxmlformats.org/package/2006/relationships"><Relationship Id="rId8" Type="http://schemas.openxmlformats.org/officeDocument/2006/relationships/image" Target="../media/image226.png"/><Relationship Id="rId13" Type="http://schemas.openxmlformats.org/officeDocument/2006/relationships/image" Target="../media/image2290.png"/><Relationship Id="rId18" Type="http://schemas.openxmlformats.org/officeDocument/2006/relationships/image" Target="../media/image195.png"/><Relationship Id="rId7" Type="http://schemas.openxmlformats.org/officeDocument/2006/relationships/image" Target="../media/image225.png"/><Relationship Id="rId12" Type="http://schemas.openxmlformats.org/officeDocument/2006/relationships/image" Target="../media/image229.png"/><Relationship Id="rId17" Type="http://schemas.openxmlformats.org/officeDocument/2006/relationships/image" Target="../media/image194.png"/><Relationship Id="rId2" Type="http://schemas.openxmlformats.org/officeDocument/2006/relationships/slideLayout" Target="../slideLayouts/slideLayout2.xml"/><Relationship Id="rId16" Type="http://schemas.openxmlformats.org/officeDocument/2006/relationships/image" Target="../media/image193.png"/><Relationship Id="rId1" Type="http://schemas.openxmlformats.org/officeDocument/2006/relationships/tags" Target="../tags/tag15.xml"/><Relationship Id="rId6" Type="http://schemas.openxmlformats.org/officeDocument/2006/relationships/image" Target="../media/image183.png"/><Relationship Id="rId11" Type="http://schemas.openxmlformats.org/officeDocument/2006/relationships/image" Target="../media/image228.png"/><Relationship Id="rId5" Type="http://schemas.openxmlformats.org/officeDocument/2006/relationships/image" Target="../media/image182.png"/><Relationship Id="rId15" Type="http://schemas.openxmlformats.org/officeDocument/2006/relationships/image" Target="../media/image230.png"/><Relationship Id="rId10" Type="http://schemas.openxmlformats.org/officeDocument/2006/relationships/image" Target="../media/image227.png"/><Relationship Id="rId4" Type="http://schemas.openxmlformats.org/officeDocument/2006/relationships/image" Target="../media/image2240.png"/><Relationship Id="rId9" Type="http://schemas.openxmlformats.org/officeDocument/2006/relationships/image" Target="../media/image186.png"/><Relationship Id="rId14" Type="http://schemas.openxmlformats.org/officeDocument/2006/relationships/image" Target="../media/image191.png"/></Relationships>
</file>

<file path=ppt/slides/_rels/slide49.xml.rels><?xml version="1.0" encoding="UTF-8" standalone="yes"?>
<Relationships xmlns="http://schemas.openxmlformats.org/package/2006/relationships"><Relationship Id="rId8" Type="http://schemas.openxmlformats.org/officeDocument/2006/relationships/image" Target="../media/image236.png"/><Relationship Id="rId13" Type="http://schemas.openxmlformats.org/officeDocument/2006/relationships/image" Target="../media/image128.png"/><Relationship Id="rId3" Type="http://schemas.openxmlformats.org/officeDocument/2006/relationships/image" Target="../media/image231.png"/><Relationship Id="rId7" Type="http://schemas.openxmlformats.org/officeDocument/2006/relationships/image" Target="../media/image235.png"/><Relationship Id="rId12" Type="http://schemas.openxmlformats.org/officeDocument/2006/relationships/image" Target="../media/image239.png"/><Relationship Id="rId17" Type="http://schemas.openxmlformats.org/officeDocument/2006/relationships/image" Target="../media/image133.png"/><Relationship Id="rId2" Type="http://schemas.openxmlformats.org/officeDocument/2006/relationships/notesSlide" Target="../notesSlides/notesSlide32.xml"/><Relationship Id="rId16"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234.png"/><Relationship Id="rId11" Type="http://schemas.openxmlformats.org/officeDocument/2006/relationships/image" Target="../media/image238.png"/><Relationship Id="rId5" Type="http://schemas.openxmlformats.org/officeDocument/2006/relationships/image" Target="../media/image233.png"/><Relationship Id="rId15" Type="http://schemas.openxmlformats.org/officeDocument/2006/relationships/image" Target="../media/image131.png"/><Relationship Id="rId10" Type="http://schemas.openxmlformats.org/officeDocument/2006/relationships/image" Target="../media/image237.png"/><Relationship Id="rId4" Type="http://schemas.openxmlformats.org/officeDocument/2006/relationships/image" Target="../media/image232.png"/><Relationship Id="rId9" Type="http://schemas.openxmlformats.org/officeDocument/2006/relationships/image" Target="../media/image124.png"/><Relationship Id="rId1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1.png"/></Relationships>
</file>

<file path=ppt/slides/_rels/slide51.xml.rels><?xml version="1.0" encoding="UTF-8" standalone="yes"?>
<Relationships xmlns="http://schemas.openxmlformats.org/package/2006/relationships"><Relationship Id="rId8" Type="http://schemas.openxmlformats.org/officeDocument/2006/relationships/image" Target="../media/image242.png"/><Relationship Id="rId3" Type="http://schemas.openxmlformats.org/officeDocument/2006/relationships/oleObject" Target="../embeddings/oleObject10.bin"/><Relationship Id="rId7" Type="http://schemas.openxmlformats.org/officeDocument/2006/relationships/image" Target="../media/image32.wmf"/><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31.png"/><Relationship Id="rId10" Type="http://schemas.openxmlformats.org/officeDocument/2006/relationships/image" Target="../media/image29.wmf"/><Relationship Id="rId4" Type="http://schemas.openxmlformats.org/officeDocument/2006/relationships/image" Target="../media/image30.wmf"/><Relationship Id="rId9"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3" Type="http://schemas.openxmlformats.org/officeDocument/2006/relationships/image" Target="../media/image243.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4.png"/></Relationships>
</file>

<file path=ppt/slides/_rels/slide53.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45.png"/><Relationship Id="rId7" Type="http://schemas.openxmlformats.org/officeDocument/2006/relationships/image" Target="../media/image24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8.png"/><Relationship Id="rId5" Type="http://schemas.openxmlformats.org/officeDocument/2006/relationships/image" Target="../media/image247.png"/><Relationship Id="rId10" Type="http://schemas.openxmlformats.org/officeDocument/2006/relationships/image" Target="../media/image251.png"/><Relationship Id="rId4" Type="http://schemas.openxmlformats.org/officeDocument/2006/relationships/image" Target="../media/image246.png"/><Relationship Id="rId9"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252.jpe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48.png"/><Relationship Id="rId5" Type="http://schemas.openxmlformats.org/officeDocument/2006/relationships/image" Target="../media/image251.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image" Target="../media/image252.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3.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5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56.png"/><Relationship Id="rId5" Type="http://schemas.openxmlformats.org/officeDocument/2006/relationships/image" Target="../media/image255.png"/><Relationship Id="rId4" Type="http://schemas.openxmlformats.org/officeDocument/2006/relationships/image" Target="../media/image254.w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59.png"/><Relationship Id="rId5" Type="http://schemas.openxmlformats.org/officeDocument/2006/relationships/image" Target="../media/image258.png"/><Relationship Id="rId4" Type="http://schemas.openxmlformats.org/officeDocument/2006/relationships/notesSlide" Target="../notesSlides/notesSlide40.xml"/></Relationships>
</file>

<file path=ppt/slides/_rels/slide58.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image" Target="../media/image267.png"/><Relationship Id="rId18" Type="http://schemas.openxmlformats.org/officeDocument/2006/relationships/image" Target="../media/image270.png"/><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6.wmf"/><Relationship Id="rId17" Type="http://schemas.openxmlformats.org/officeDocument/2006/relationships/image" Target="../media/image269.png"/><Relationship Id="rId2" Type="http://schemas.openxmlformats.org/officeDocument/2006/relationships/image" Target="../media/image86.png"/><Relationship Id="rId16" Type="http://schemas.openxmlformats.org/officeDocument/2006/relationships/image" Target="../media/image268.wmf"/><Relationship Id="rId1" Type="http://schemas.openxmlformats.org/officeDocument/2006/relationships/slideLayout" Target="../slideLayouts/slideLayout2.xml"/><Relationship Id="rId6" Type="http://schemas.openxmlformats.org/officeDocument/2006/relationships/image" Target="../media/image263.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8.bin"/><Relationship Id="rId10" Type="http://schemas.openxmlformats.org/officeDocument/2006/relationships/image" Target="../media/image265.wmf"/><Relationship Id="rId19" Type="http://schemas.openxmlformats.org/officeDocument/2006/relationships/image" Target="../media/image271.png"/><Relationship Id="rId4" Type="http://schemas.openxmlformats.org/officeDocument/2006/relationships/image" Target="../media/image262.wmf"/><Relationship Id="rId9" Type="http://schemas.openxmlformats.org/officeDocument/2006/relationships/oleObject" Target="../embeddings/oleObject16.bin"/><Relationship Id="rId14" Type="http://schemas.openxmlformats.org/officeDocument/2006/relationships/image" Target="../media/image261.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60.xml.rels><?xml version="1.0" encoding="UTF-8" standalone="yes"?>
<Relationships xmlns="http://schemas.openxmlformats.org/package/2006/relationships"><Relationship Id="rId8" Type="http://schemas.openxmlformats.org/officeDocument/2006/relationships/image" Target="../media/image275.png"/><Relationship Id="rId13" Type="http://schemas.openxmlformats.org/officeDocument/2006/relationships/image" Target="../media/image278.wmf"/><Relationship Id="rId18" Type="http://schemas.openxmlformats.org/officeDocument/2006/relationships/image" Target="../media/image282.png"/><Relationship Id="rId3" Type="http://schemas.openxmlformats.org/officeDocument/2006/relationships/image" Target="../media/image272.png"/><Relationship Id="rId7" Type="http://schemas.openxmlformats.org/officeDocument/2006/relationships/image" Target="../media/image274.wmf"/><Relationship Id="rId12" Type="http://schemas.openxmlformats.org/officeDocument/2006/relationships/oleObject" Target="../embeddings/oleObject22.bin"/><Relationship Id="rId17" Type="http://schemas.openxmlformats.org/officeDocument/2006/relationships/image" Target="../media/image281.png"/><Relationship Id="rId2" Type="http://schemas.openxmlformats.org/officeDocument/2006/relationships/notesSlide" Target="../notesSlides/notesSlide41.xml"/><Relationship Id="rId16"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oleObject" Target="../embeddings/oleObject20.bin"/><Relationship Id="rId11" Type="http://schemas.openxmlformats.org/officeDocument/2006/relationships/image" Target="../media/image277.wmf"/><Relationship Id="rId5" Type="http://schemas.openxmlformats.org/officeDocument/2006/relationships/image" Target="../media/image273.wmf"/><Relationship Id="rId15" Type="http://schemas.openxmlformats.org/officeDocument/2006/relationships/image" Target="../media/image279.wmf"/><Relationship Id="rId10" Type="http://schemas.openxmlformats.org/officeDocument/2006/relationships/oleObject" Target="../embeddings/oleObject21.bin"/><Relationship Id="rId19" Type="http://schemas.openxmlformats.org/officeDocument/2006/relationships/image" Target="../media/image261.png"/><Relationship Id="rId4" Type="http://schemas.openxmlformats.org/officeDocument/2006/relationships/oleObject" Target="../embeddings/oleObject19.bin"/><Relationship Id="rId9" Type="http://schemas.openxmlformats.org/officeDocument/2006/relationships/image" Target="../media/image276.png"/><Relationship Id="rId14" Type="http://schemas.openxmlformats.org/officeDocument/2006/relationships/oleObject" Target="../embeddings/oleObject23.bin"/></Relationships>
</file>

<file path=ppt/slides/_rels/slide61.xml.rels><?xml version="1.0" encoding="UTF-8" standalone="yes"?>
<Relationships xmlns="http://schemas.openxmlformats.org/package/2006/relationships"><Relationship Id="rId8" Type="http://schemas.openxmlformats.org/officeDocument/2006/relationships/image" Target="../media/image242.png"/><Relationship Id="rId3" Type="http://schemas.openxmlformats.org/officeDocument/2006/relationships/oleObject" Target="../embeddings/oleObject10.bin"/><Relationship Id="rId7" Type="http://schemas.openxmlformats.org/officeDocument/2006/relationships/image" Target="../media/image32.wmf"/><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31.png"/><Relationship Id="rId10" Type="http://schemas.openxmlformats.org/officeDocument/2006/relationships/image" Target="../media/image29.wmf"/><Relationship Id="rId4" Type="http://schemas.openxmlformats.org/officeDocument/2006/relationships/image" Target="../media/image30.wmf"/><Relationship Id="rId9" Type="http://schemas.openxmlformats.org/officeDocument/2006/relationships/oleObject" Target="../embeddings/oleObject9.bin"/></Relationships>
</file>

<file path=ppt/slides/_rels/slide62.xml.rels><?xml version="1.0" encoding="UTF-8" standalone="yes"?>
<Relationships xmlns="http://schemas.openxmlformats.org/package/2006/relationships"><Relationship Id="rId2" Type="http://schemas.openxmlformats.org/officeDocument/2006/relationships/image" Target="../media/image28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761773" y="1701085"/>
            <a:ext cx="10579505" cy="2500556"/>
          </a:xfrm>
          <a:prstGeom prst="rect">
            <a:avLst/>
          </a:prstGeom>
          <a:noFill/>
          <a:ln>
            <a:noFill/>
          </a:ln>
          <a:effectLst/>
        </p:spPr>
        <p:txBody>
          <a:bodyPr wrap="square">
            <a:spAutoFit/>
          </a:bodyPr>
          <a:lstStyle/>
          <a:p>
            <a:pPr algn="ctr">
              <a:lnSpc>
                <a:spcPct val="125000"/>
              </a:lnSpc>
              <a:defRPr/>
            </a:pPr>
            <a:r>
              <a:rPr lang="zh-CN" altLang="en-US" sz="6000" b="1" dirty="0">
                <a:solidFill>
                  <a:srgbClr val="761E75"/>
                </a:solidFill>
                <a:latin typeface="微软雅黑" panose="020B0503020204020204" charset="-122"/>
                <a:ea typeface="微软雅黑" panose="020B0503020204020204" charset="-122"/>
                <a:sym typeface="Symbol" panose="05050102010706020507" pitchFamily="18" charset="2"/>
              </a:rPr>
              <a:t>数据挖掘</a:t>
            </a:r>
            <a:endParaRPr lang="en-US" altLang="zh-CN" sz="6000" b="1" dirty="0">
              <a:solidFill>
                <a:srgbClr val="761E75"/>
              </a:solidFill>
              <a:latin typeface="微软雅黑" panose="020B0503020204020204" charset="-122"/>
              <a:ea typeface="微软雅黑" panose="020B0503020204020204" charset="-122"/>
              <a:sym typeface="Symbol" panose="05050102010706020507" pitchFamily="18" charset="2"/>
            </a:endParaRPr>
          </a:p>
          <a:p>
            <a:pPr algn="ctr">
              <a:lnSpc>
                <a:spcPct val="200000"/>
              </a:lnSpc>
              <a:defRPr/>
            </a:pPr>
            <a:r>
              <a:rPr lang="zh-CN" altLang="en-US" sz="4800" b="1" dirty="0">
                <a:solidFill>
                  <a:srgbClr val="761E75"/>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神经网络分类器</a:t>
            </a:r>
          </a:p>
        </p:txBody>
      </p:sp>
      <p:sp>
        <p:nvSpPr>
          <p:cNvPr id="11" name="文本框 10"/>
          <p:cNvSpPr txBox="1"/>
          <p:nvPr/>
        </p:nvSpPr>
        <p:spPr>
          <a:xfrm>
            <a:off x="3749788" y="5571207"/>
            <a:ext cx="4692423" cy="581698"/>
          </a:xfrm>
          <a:prstGeom prst="rect">
            <a:avLst/>
          </a:prstGeom>
          <a:noFill/>
        </p:spPr>
        <p:txBody>
          <a:bodyPr wrap="square">
            <a:spAutoFit/>
          </a:bodyPr>
          <a:lstStyle/>
          <a:p>
            <a:pPr algn="ctr">
              <a:lnSpc>
                <a:spcPct val="125000"/>
              </a:lnSpc>
              <a:spcBef>
                <a:spcPts val="0"/>
              </a:spcBef>
              <a:defRPr/>
            </a:pPr>
            <a:r>
              <a:rPr lang="en-US" altLang="zh-CN" sz="2800" b="1" kern="0" dirty="0">
                <a:latin typeface="Times New Roman" panose="02020603050405020304" pitchFamily="18" charset="0"/>
                <a:ea typeface="微软雅黑" panose="020B0503020204020204" charset="-122"/>
                <a:cs typeface="Times New Roman" panose="02020603050405020304" pitchFamily="18" charset="0"/>
              </a:rPr>
              <a:t>2024 </a:t>
            </a:r>
            <a:r>
              <a:rPr lang="zh-CN" altLang="en-US" sz="2800" b="1" kern="0" dirty="0">
                <a:latin typeface="Times New Roman" panose="02020603050405020304" pitchFamily="18" charset="0"/>
                <a:ea typeface="微软雅黑" panose="020B0503020204020204" charset="-122"/>
                <a:cs typeface="Times New Roman" panose="02020603050405020304" pitchFamily="18" charset="0"/>
              </a:rPr>
              <a:t>年 </a:t>
            </a:r>
            <a:r>
              <a:rPr lang="en-US" altLang="zh-CN" sz="2800" b="1" kern="0" dirty="0">
                <a:latin typeface="Times New Roman" panose="02020603050405020304" pitchFamily="18" charset="0"/>
                <a:ea typeface="微软雅黑" panose="020B0503020204020204" charset="-122"/>
                <a:cs typeface="Times New Roman" panose="02020603050405020304" pitchFamily="18" charset="0"/>
              </a:rPr>
              <a:t>11 </a:t>
            </a:r>
            <a:r>
              <a:rPr lang="zh-CN" altLang="en-US" sz="2800" b="1" kern="0" dirty="0">
                <a:latin typeface="Times New Roman" panose="02020603050405020304" pitchFamily="18" charset="0"/>
                <a:ea typeface="微软雅黑" panose="020B0503020204020204" charset="-122"/>
                <a:cs typeface="Times New Roman" panose="02020603050405020304" pitchFamily="18" charset="0"/>
              </a:rPr>
              <a:t>月</a:t>
            </a:r>
            <a:endParaRPr lang="en-US" altLang="zh-CN" sz="2800" b="1" kern="0" dirty="0">
              <a:latin typeface="Times New Roman" panose="02020603050405020304" pitchFamily="18" charset="0"/>
              <a:ea typeface="微软雅黑" panose="020B0503020204020204" charset="-122"/>
              <a:cs typeface="Times New Roman" panose="02020603050405020304" pitchFamily="18" charset="0"/>
            </a:endParaRPr>
          </a:p>
        </p:txBody>
      </p:sp>
      <p:pic>
        <p:nvPicPr>
          <p:cNvPr id="2" name="图片 1" descr="PPT背景-04"/>
          <p:cNvPicPr>
            <a:picLocks noChangeAspect="1"/>
          </p:cNvPicPr>
          <p:nvPr/>
        </p:nvPicPr>
        <p:blipFill rotWithShape="1">
          <a:blip r:embed="rId4"/>
          <a:srcRect l="3000" t="1" r="74334" b="18167"/>
          <a:stretch>
            <a:fillRect/>
          </a:stretch>
        </p:blipFill>
        <p:spPr>
          <a:xfrm>
            <a:off x="10657588" y="-106782"/>
            <a:ext cx="875950" cy="1147585"/>
          </a:xfrm>
          <a:prstGeom prst="rect">
            <a:avLst/>
          </a:prstGeom>
        </p:spPr>
      </p:pic>
      <p:cxnSp>
        <p:nvCxnSpPr>
          <p:cNvPr id="4" name="直线连接符 3"/>
          <p:cNvCxnSpPr/>
          <p:nvPr/>
        </p:nvCxnSpPr>
        <p:spPr>
          <a:xfrm>
            <a:off x="262745" y="1099744"/>
            <a:ext cx="11577563"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08324" y="262325"/>
            <a:ext cx="6288395" cy="565348"/>
          </a:xfrm>
          <a:prstGeom prst="rect">
            <a:avLst/>
          </a:prstGeom>
          <a:noFill/>
        </p:spPr>
        <p:txBody>
          <a:bodyPr wrap="square">
            <a:spAutoFit/>
          </a:bodyPr>
          <a:lstStyle/>
          <a:p>
            <a:pPr>
              <a:lnSpc>
                <a:spcPct val="120000"/>
              </a:lnSpc>
              <a:defRPr/>
            </a:pPr>
            <a:r>
              <a:rPr lang="en-US" altLang="zh-CN" sz="2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2024-2025</a:t>
            </a:r>
            <a:r>
              <a:rPr lang="zh-CN" altLang="en-US" sz="2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学年 第</a:t>
            </a:r>
            <a:r>
              <a:rPr lang="en-US" altLang="zh-CN" sz="2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1</a:t>
            </a:r>
            <a:r>
              <a:rPr lang="zh-CN" altLang="en-US" sz="2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学期</a:t>
            </a:r>
            <a:r>
              <a:rPr lang="en-US" altLang="zh-CN" sz="2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秋</a:t>
            </a:r>
            <a:r>
              <a:rPr lang="en-US" altLang="zh-CN" sz="2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a:extLst>
              <a:ext uri="{FF2B5EF4-FFF2-40B4-BE49-F238E27FC236}">
                <a16:creationId xmlns:a16="http://schemas.microsoft.com/office/drawing/2014/main" id="{7AD73704-28C9-418C-ABED-7681116C61E0}"/>
              </a:ext>
            </a:extLst>
          </p:cNvPr>
          <p:cNvSpPr txBox="1">
            <a:spLocks noChangeArrowheads="1"/>
          </p:cNvSpPr>
          <p:nvPr/>
        </p:nvSpPr>
        <p:spPr bwMode="auto">
          <a:xfrm>
            <a:off x="2208214" y="1783323"/>
            <a:ext cx="3487737"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474" name="Text Box 42">
            <a:extLst>
              <a:ext uri="{FF2B5EF4-FFF2-40B4-BE49-F238E27FC236}">
                <a16:creationId xmlns:a16="http://schemas.microsoft.com/office/drawing/2014/main" id="{EE0F8F17-080E-445F-825C-596CDE264D15}"/>
              </a:ext>
            </a:extLst>
          </p:cNvPr>
          <p:cNvSpPr txBox="1">
            <a:spLocks noChangeArrowheads="1"/>
          </p:cNvSpPr>
          <p:nvPr/>
        </p:nvSpPr>
        <p:spPr bwMode="auto">
          <a:xfrm>
            <a:off x="1776001" y="910548"/>
            <a:ext cx="7581219" cy="121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8313" indent="-468313"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3200">
                <a:solidFill>
                  <a:schemeClr val="tx1"/>
                </a:solidFill>
                <a:latin typeface="Arial" charset="0"/>
                <a:ea typeface="楷体_GB2312" pitchFamily="49" charset="-122"/>
              </a:defRPr>
            </a:lvl1pPr>
            <a:lvl2pPr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2800">
                <a:solidFill>
                  <a:schemeClr val="tx1"/>
                </a:solidFill>
                <a:latin typeface="Arial" charset="0"/>
                <a:ea typeface="楷体_GB2312" pitchFamily="49" charset="-122"/>
              </a:defRPr>
            </a:lvl2pPr>
            <a:lvl3pPr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2400">
                <a:solidFill>
                  <a:schemeClr val="tx1"/>
                </a:solidFill>
                <a:latin typeface="Arial" charset="0"/>
                <a:ea typeface="楷体_GB2312" pitchFamily="49" charset="-122"/>
              </a:defRPr>
            </a:lvl3pPr>
            <a:lvl4pPr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2000">
                <a:solidFill>
                  <a:schemeClr val="tx1"/>
                </a:solidFill>
                <a:latin typeface="Arial" charset="0"/>
                <a:ea typeface="楷体_GB2312" pitchFamily="49" charset="-122"/>
              </a:defRPr>
            </a:lvl4pPr>
            <a:lvl5pPr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2000">
                <a:solidFill>
                  <a:schemeClr val="tx1"/>
                </a:solidFill>
                <a:latin typeface="Arial" charset="0"/>
                <a:ea typeface="楷体_GB2312" pitchFamily="49" charset="-122"/>
              </a:defRPr>
            </a:lvl5pPr>
            <a:lvl6pPr defTabSz="449263" eaLnBrk="0" hangingPunct="0">
              <a:tabLst>
                <a:tab pos="1382713" algn="l"/>
                <a:tab pos="2297113" algn="l"/>
                <a:tab pos="3211513" algn="l"/>
                <a:tab pos="4125913" algn="l"/>
                <a:tab pos="5040313" algn="l"/>
                <a:tab pos="5954713" algn="l"/>
                <a:tab pos="6869113" algn="l"/>
                <a:tab pos="7783513" algn="l"/>
                <a:tab pos="8697913" algn="l"/>
                <a:tab pos="9612313" algn="l"/>
                <a:tab pos="10526713" algn="l"/>
              </a:tabLst>
              <a:defRPr sz="2000">
                <a:solidFill>
                  <a:schemeClr val="tx1"/>
                </a:solidFill>
                <a:latin typeface="Arial" charset="0"/>
                <a:ea typeface="楷体_GB2312" pitchFamily="49" charset="-122"/>
              </a:defRPr>
            </a:lvl6pPr>
            <a:lvl7pPr defTabSz="449263" eaLnBrk="0" hangingPunct="0">
              <a:tabLst>
                <a:tab pos="1382713" algn="l"/>
                <a:tab pos="2297113" algn="l"/>
                <a:tab pos="3211513" algn="l"/>
                <a:tab pos="4125913" algn="l"/>
                <a:tab pos="5040313" algn="l"/>
                <a:tab pos="5954713" algn="l"/>
                <a:tab pos="6869113" algn="l"/>
                <a:tab pos="7783513" algn="l"/>
                <a:tab pos="8697913" algn="l"/>
                <a:tab pos="9612313" algn="l"/>
                <a:tab pos="10526713" algn="l"/>
              </a:tabLst>
              <a:defRPr sz="2000">
                <a:solidFill>
                  <a:schemeClr val="tx1"/>
                </a:solidFill>
                <a:latin typeface="Arial" charset="0"/>
                <a:ea typeface="楷体_GB2312" pitchFamily="49" charset="-122"/>
              </a:defRPr>
            </a:lvl7pPr>
            <a:lvl8pPr defTabSz="449263" eaLnBrk="0" hangingPunct="0">
              <a:tabLst>
                <a:tab pos="1382713" algn="l"/>
                <a:tab pos="2297113" algn="l"/>
                <a:tab pos="3211513" algn="l"/>
                <a:tab pos="4125913" algn="l"/>
                <a:tab pos="5040313" algn="l"/>
                <a:tab pos="5954713" algn="l"/>
                <a:tab pos="6869113" algn="l"/>
                <a:tab pos="7783513" algn="l"/>
                <a:tab pos="8697913" algn="l"/>
                <a:tab pos="9612313" algn="l"/>
                <a:tab pos="10526713" algn="l"/>
              </a:tabLst>
              <a:defRPr sz="2000">
                <a:solidFill>
                  <a:schemeClr val="tx1"/>
                </a:solidFill>
                <a:latin typeface="Arial" charset="0"/>
                <a:ea typeface="楷体_GB2312" pitchFamily="49" charset="-122"/>
              </a:defRPr>
            </a:lvl8pPr>
            <a:lvl9pPr defTabSz="449263" eaLnBrk="0" hangingPunct="0">
              <a:tabLst>
                <a:tab pos="1382713" algn="l"/>
                <a:tab pos="2297113" algn="l"/>
                <a:tab pos="3211513" algn="l"/>
                <a:tab pos="4125913" algn="l"/>
                <a:tab pos="5040313" algn="l"/>
                <a:tab pos="5954713" algn="l"/>
                <a:tab pos="6869113" algn="l"/>
                <a:tab pos="7783513" algn="l"/>
                <a:tab pos="8697913" algn="l"/>
                <a:tab pos="9612313" algn="l"/>
                <a:tab pos="10526713" algn="l"/>
              </a:tabLst>
              <a:defRPr sz="2000">
                <a:solidFill>
                  <a:schemeClr val="tx1"/>
                </a:solidFill>
                <a:latin typeface="Arial" charset="0"/>
                <a:ea typeface="楷体_GB2312" pitchFamily="49" charset="-122"/>
              </a:defRPr>
            </a:lvl9pPr>
          </a:lstStyle>
          <a:p>
            <a:pPr marL="344487" indent="-342900">
              <a:lnSpc>
                <a:spcPct val="150000"/>
              </a:lnSpc>
              <a:spcBef>
                <a:spcPts val="600"/>
              </a:spcBef>
              <a:buClr>
                <a:srgbClr val="FF6600"/>
              </a:buClr>
              <a:buSzPct val="100000"/>
              <a:buFont typeface="Wingdings" panose="05000000000000000000" pitchFamily="2" charset="2"/>
              <a:buChar char="l"/>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400"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rPr>
              <a:t>F. Rosenblatt </a:t>
            </a:r>
            <a:r>
              <a:rPr lang="zh-CN" altLang="en-US" sz="2400"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rPr>
              <a:t>证明了对“线性可分”的问题</a:t>
            </a:r>
          </a:p>
          <a:p>
            <a:pPr marL="1587" indent="0">
              <a:lnSpc>
                <a:spcPct val="150000"/>
              </a:lnSpc>
              <a:spcBef>
                <a:spcPts val="600"/>
              </a:spcBef>
              <a:buClr>
                <a:srgbClr val="FF6600"/>
              </a:buClr>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4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感知机通过有限次训练就能学会正确的行为  </a:t>
            </a:r>
          </a:p>
        </p:txBody>
      </p:sp>
      <p:pic>
        <p:nvPicPr>
          <p:cNvPr id="18475" name="Picture 43">
            <a:extLst>
              <a:ext uri="{FF2B5EF4-FFF2-40B4-BE49-F238E27FC236}">
                <a16:creationId xmlns:a16="http://schemas.microsoft.com/office/drawing/2014/main" id="{16C4B009-E884-4106-9A29-C7B05B17F5A9}"/>
              </a:ext>
            </a:extLst>
          </p:cNvPr>
          <p:cNvPicPr>
            <a:picLocks noChangeAspect="1" noChangeArrowheads="1"/>
          </p:cNvPicPr>
          <p:nvPr/>
        </p:nvPicPr>
        <p:blipFill>
          <a:blip r:embed="rId3"/>
          <a:srcRect/>
          <a:stretch>
            <a:fillRect/>
          </a:stretch>
        </p:blipFill>
        <p:spPr bwMode="auto">
          <a:xfrm>
            <a:off x="5087889" y="2789847"/>
            <a:ext cx="5217143" cy="33448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3">
            <a:extLst>
              <a:ext uri="{FF2B5EF4-FFF2-40B4-BE49-F238E27FC236}">
                <a16:creationId xmlns:a16="http://schemas.microsoft.com/office/drawing/2014/main" id="{780E8BF3-4B47-4A38-82EE-6F260302BE99}"/>
              </a:ext>
            </a:extLst>
          </p:cNvPr>
          <p:cNvSpPr txBox="1">
            <a:spLocks noChangeArrowheads="1"/>
          </p:cNvSpPr>
          <p:nvPr/>
        </p:nvSpPr>
        <p:spPr bwMode="auto">
          <a:xfrm>
            <a:off x="2280000" y="108000"/>
            <a:ext cx="2159000" cy="490538"/>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1 </a:t>
            </a:r>
            <a:r>
              <a:rPr lang="zh-CN" altLang="en-US">
                <a:sym typeface="Times New Roman" panose="02020603050405020304" pitchFamily="18" charset="0"/>
              </a:rPr>
              <a:t>感知机</a:t>
            </a:r>
            <a:endParaRPr lang="zh-CN" altLang="en-US" dirty="0">
              <a:sym typeface="Times New Roman" panose="02020603050405020304" pitchFamily="18" charset="0"/>
            </a:endParaRPr>
          </a:p>
        </p:txBody>
      </p:sp>
      <p:graphicFrame>
        <p:nvGraphicFramePr>
          <p:cNvPr id="10" name="Group 3">
            <a:extLst>
              <a:ext uri="{FF2B5EF4-FFF2-40B4-BE49-F238E27FC236}">
                <a16:creationId xmlns:a16="http://schemas.microsoft.com/office/drawing/2014/main" id="{9327ACD8-17F2-466C-9B80-5EE47B3F4235}"/>
              </a:ext>
            </a:extLst>
          </p:cNvPr>
          <p:cNvGraphicFramePr>
            <a:graphicFrameLocks noGrp="1"/>
          </p:cNvGraphicFramePr>
          <p:nvPr>
            <p:extLst>
              <p:ext uri="{D42A27DB-BD31-4B8C-83A1-F6EECF244321}">
                <p14:modId xmlns:p14="http://schemas.microsoft.com/office/powerpoint/2010/main" val="3330144356"/>
              </p:ext>
            </p:extLst>
          </p:nvPr>
        </p:nvGraphicFramePr>
        <p:xfrm>
          <a:off x="2088357" y="2244684"/>
          <a:ext cx="2881312" cy="4435210"/>
        </p:xfrm>
        <a:graphic>
          <a:graphicData uri="http://schemas.openxmlformats.org/drawingml/2006/table">
            <a:tbl>
              <a:tblPr/>
              <a:tblGrid>
                <a:gridCol w="720328">
                  <a:extLst>
                    <a:ext uri="{9D8B030D-6E8A-4147-A177-3AD203B41FA5}">
                      <a16:colId xmlns:a16="http://schemas.microsoft.com/office/drawing/2014/main" val="20000"/>
                    </a:ext>
                  </a:extLst>
                </a:gridCol>
                <a:gridCol w="720328">
                  <a:extLst>
                    <a:ext uri="{9D8B030D-6E8A-4147-A177-3AD203B41FA5}">
                      <a16:colId xmlns:a16="http://schemas.microsoft.com/office/drawing/2014/main" val="20001"/>
                    </a:ext>
                  </a:extLst>
                </a:gridCol>
                <a:gridCol w="720328">
                  <a:extLst>
                    <a:ext uri="{9D8B030D-6E8A-4147-A177-3AD203B41FA5}">
                      <a16:colId xmlns:a16="http://schemas.microsoft.com/office/drawing/2014/main" val="20002"/>
                    </a:ext>
                  </a:extLst>
                </a:gridCol>
                <a:gridCol w="720328">
                  <a:extLst>
                    <a:ext uri="{9D8B030D-6E8A-4147-A177-3AD203B41FA5}">
                      <a16:colId xmlns:a16="http://schemas.microsoft.com/office/drawing/2014/main" val="20003"/>
                    </a:ext>
                  </a:extLst>
                </a:gridCol>
              </a:tblGrid>
              <a:tr h="561226">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93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x</a:t>
                      </a:r>
                      <a:r>
                        <a:rPr kumimoji="0" lang="en-US" altLang="zh-CN" sz="2400" b="1" i="0" u="none" strike="noStrike" cap="none" normalizeH="0" baseline="-2500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1</a:t>
                      </a:r>
                      <a:r>
                        <a:rPr kumimoji="0" lang="en-US" altLang="zh-CN" sz="2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 </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66211"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93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x</a:t>
                      </a:r>
                      <a:r>
                        <a:rPr kumimoji="0" lang="en-US" altLang="zh-CN" sz="2400" b="1" i="0" u="none" strike="noStrike" cap="none" normalizeH="0" baseline="-2500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2</a:t>
                      </a: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66211"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93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x</a:t>
                      </a:r>
                      <a:r>
                        <a:rPr kumimoji="0" lang="en-US" altLang="zh-CN" sz="2400" b="1" i="0" u="none" strike="noStrike" cap="none" normalizeH="0" baseline="-2500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3</a:t>
                      </a: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66211"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Y</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5"/>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7"/>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bl>
          </a:graphicData>
        </a:graphic>
      </p:graphicFrame>
      <p:sp>
        <p:nvSpPr>
          <p:cNvPr id="7" name="文本框 6">
            <a:extLst>
              <a:ext uri="{FF2B5EF4-FFF2-40B4-BE49-F238E27FC236}">
                <a16:creationId xmlns:a16="http://schemas.microsoft.com/office/drawing/2014/main" id="{D53A5050-7248-453B-B3AE-2BF3169833E6}"/>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感知机</a:t>
            </a:r>
          </a:p>
        </p:txBody>
      </p:sp>
      <p:cxnSp>
        <p:nvCxnSpPr>
          <p:cNvPr id="8" name="直线连接符 7">
            <a:extLst>
              <a:ext uri="{FF2B5EF4-FFF2-40B4-BE49-F238E27FC236}">
                <a16:creationId xmlns:a16="http://schemas.microsoft.com/office/drawing/2014/main" id="{78C28163-C27C-465E-8052-16D35B7141C7}"/>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0" name="Picture 20">
            <a:extLst>
              <a:ext uri="{FF2B5EF4-FFF2-40B4-BE49-F238E27FC236}">
                <a16:creationId xmlns:a16="http://schemas.microsoft.com/office/drawing/2014/main" id="{E2F5573C-8C3D-422F-9362-8E914A965680}"/>
              </a:ext>
            </a:extLst>
          </p:cNvPr>
          <p:cNvPicPr>
            <a:picLocks noChangeAspect="1" noChangeArrowheads="1"/>
          </p:cNvPicPr>
          <p:nvPr/>
        </p:nvPicPr>
        <p:blipFill>
          <a:blip r:embed="rId3"/>
          <a:srcRect/>
          <a:stretch>
            <a:fillRect/>
          </a:stretch>
        </p:blipFill>
        <p:spPr bwMode="auto">
          <a:xfrm>
            <a:off x="4583832" y="2354006"/>
            <a:ext cx="5436431" cy="41818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501" name="Text Box 21">
            <a:extLst>
              <a:ext uri="{FF2B5EF4-FFF2-40B4-BE49-F238E27FC236}">
                <a16:creationId xmlns:a16="http://schemas.microsoft.com/office/drawing/2014/main" id="{0F0BFA55-5724-4B43-9599-E29D1591E2F0}"/>
              </a:ext>
            </a:extLst>
          </p:cNvPr>
          <p:cNvSpPr txBox="1">
            <a:spLocks noChangeArrowheads="1"/>
          </p:cNvSpPr>
          <p:nvPr/>
        </p:nvSpPr>
        <p:spPr bwMode="auto">
          <a:xfrm>
            <a:off x="1776000" y="910548"/>
            <a:ext cx="6290802" cy="121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defPPr>
              <a:defRPr lang="zh-CN"/>
            </a:defPPr>
            <a:lvl1pPr marL="344487" indent="-342900" defTabSz="449263" eaLnBrk="1" hangingPunct="1">
              <a:lnSpc>
                <a:spcPct val="150000"/>
              </a:lnSpc>
              <a:spcBef>
                <a:spcPts val="600"/>
              </a:spcBef>
              <a:buClr>
                <a:srgbClr val="FF6600"/>
              </a:buClr>
              <a:buSzPct val="100000"/>
              <a:buFont typeface="Wingdings" panose="05000000000000000000" pitchFamily="2" charset="2"/>
              <a:buChar char="l"/>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rgbClr val="000000"/>
                </a:solidFill>
                <a:latin typeface="Times New Roman" panose="02020603050405020304" pitchFamily="18" charset="0"/>
                <a:ea typeface="微软雅黑" panose="020B0503020204020204" pitchFamily="34" charset="-122"/>
              </a:defRPr>
            </a:lvl1pPr>
            <a:lvl2pPr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2800">
                <a:latin typeface="Arial" charset="0"/>
                <a:ea typeface="楷体_GB2312" pitchFamily="49" charset="-122"/>
              </a:defRPr>
            </a:lvl2pPr>
            <a:lvl3pPr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2400">
                <a:latin typeface="Arial" charset="0"/>
                <a:ea typeface="楷体_GB2312" pitchFamily="49" charset="-122"/>
              </a:defRPr>
            </a:lvl3pPr>
            <a:lvl4pPr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2000">
                <a:latin typeface="Arial" charset="0"/>
                <a:ea typeface="楷体_GB2312" pitchFamily="49" charset="-122"/>
              </a:defRPr>
            </a:lvl4pPr>
            <a:lvl5pPr defTabSz="449263">
              <a:tabLst>
                <a:tab pos="1382713" algn="l"/>
                <a:tab pos="2297113" algn="l"/>
                <a:tab pos="3211513" algn="l"/>
                <a:tab pos="4125913" algn="l"/>
                <a:tab pos="5040313" algn="l"/>
                <a:tab pos="5954713" algn="l"/>
                <a:tab pos="6869113" algn="l"/>
                <a:tab pos="7783513" algn="l"/>
                <a:tab pos="8697913" algn="l"/>
                <a:tab pos="9612313" algn="l"/>
                <a:tab pos="10526713" algn="l"/>
              </a:tabLst>
              <a:defRPr sz="2000">
                <a:latin typeface="Arial" charset="0"/>
                <a:ea typeface="楷体_GB2312" pitchFamily="49" charset="-122"/>
              </a:defRPr>
            </a:lvl5pPr>
            <a:lvl6pPr defTabSz="449263" eaLnBrk="0" hangingPunct="0">
              <a:tabLst>
                <a:tab pos="1382713" algn="l"/>
                <a:tab pos="2297113" algn="l"/>
                <a:tab pos="3211513" algn="l"/>
                <a:tab pos="4125913" algn="l"/>
                <a:tab pos="5040313" algn="l"/>
                <a:tab pos="5954713" algn="l"/>
                <a:tab pos="6869113" algn="l"/>
                <a:tab pos="7783513" algn="l"/>
                <a:tab pos="8697913" algn="l"/>
                <a:tab pos="9612313" algn="l"/>
                <a:tab pos="10526713" algn="l"/>
              </a:tabLst>
              <a:defRPr sz="2000">
                <a:latin typeface="Arial" charset="0"/>
                <a:ea typeface="楷体_GB2312" pitchFamily="49" charset="-122"/>
              </a:defRPr>
            </a:lvl6pPr>
            <a:lvl7pPr defTabSz="449263" eaLnBrk="0" hangingPunct="0">
              <a:tabLst>
                <a:tab pos="1382713" algn="l"/>
                <a:tab pos="2297113" algn="l"/>
                <a:tab pos="3211513" algn="l"/>
                <a:tab pos="4125913" algn="l"/>
                <a:tab pos="5040313" algn="l"/>
                <a:tab pos="5954713" algn="l"/>
                <a:tab pos="6869113" algn="l"/>
                <a:tab pos="7783513" algn="l"/>
                <a:tab pos="8697913" algn="l"/>
                <a:tab pos="9612313" algn="l"/>
                <a:tab pos="10526713" algn="l"/>
              </a:tabLst>
              <a:defRPr sz="2000">
                <a:latin typeface="Arial" charset="0"/>
                <a:ea typeface="楷体_GB2312" pitchFamily="49" charset="-122"/>
              </a:defRPr>
            </a:lvl7pPr>
            <a:lvl8pPr defTabSz="449263" eaLnBrk="0" hangingPunct="0">
              <a:tabLst>
                <a:tab pos="1382713" algn="l"/>
                <a:tab pos="2297113" algn="l"/>
                <a:tab pos="3211513" algn="l"/>
                <a:tab pos="4125913" algn="l"/>
                <a:tab pos="5040313" algn="l"/>
                <a:tab pos="5954713" algn="l"/>
                <a:tab pos="6869113" algn="l"/>
                <a:tab pos="7783513" algn="l"/>
                <a:tab pos="8697913" algn="l"/>
                <a:tab pos="9612313" algn="l"/>
                <a:tab pos="10526713" algn="l"/>
              </a:tabLst>
              <a:defRPr sz="2000">
                <a:latin typeface="Arial" charset="0"/>
                <a:ea typeface="楷体_GB2312" pitchFamily="49" charset="-122"/>
              </a:defRPr>
            </a:lvl8pPr>
            <a:lvl9pPr defTabSz="449263" eaLnBrk="0" hangingPunct="0">
              <a:tabLst>
                <a:tab pos="1382713" algn="l"/>
                <a:tab pos="2297113" algn="l"/>
                <a:tab pos="3211513" algn="l"/>
                <a:tab pos="4125913" algn="l"/>
                <a:tab pos="5040313" algn="l"/>
                <a:tab pos="5954713" algn="l"/>
                <a:tab pos="6869113" algn="l"/>
                <a:tab pos="7783513" algn="l"/>
                <a:tab pos="8697913" algn="l"/>
                <a:tab pos="9612313" algn="l"/>
                <a:tab pos="10526713" algn="l"/>
              </a:tabLst>
              <a:defRPr sz="2000">
                <a:latin typeface="Arial" charset="0"/>
                <a:ea typeface="楷体_GB2312" pitchFamily="49" charset="-122"/>
              </a:defRPr>
            </a:lvl9pPr>
          </a:lstStyle>
          <a:p>
            <a:r>
              <a:rPr lang="en-US" altLang="zh-CN" dirty="0">
                <a:sym typeface="Times New Roman" panose="02020603050405020304" pitchFamily="18" charset="0"/>
              </a:rPr>
              <a:t>Marvin Minsky, </a:t>
            </a:r>
            <a:r>
              <a:rPr lang="en-US" altLang="zh-CN" i="1" dirty="0" err="1">
                <a:sym typeface="Times New Roman" panose="02020603050405020304" pitchFamily="18" charset="0"/>
              </a:rPr>
              <a:t>Perceptrons</a:t>
            </a:r>
            <a:r>
              <a:rPr lang="en-US" altLang="zh-CN" i="1" dirty="0">
                <a:sym typeface="Times New Roman" panose="02020603050405020304" pitchFamily="18" charset="0"/>
              </a:rPr>
              <a:t> </a:t>
            </a:r>
          </a:p>
          <a:p>
            <a:pPr marL="1587" indent="0">
              <a:buNone/>
            </a:pPr>
            <a:r>
              <a:rPr lang="en-US" altLang="zh-CN" dirty="0">
                <a:sym typeface="Times New Roman" panose="02020603050405020304" pitchFamily="18" charset="0"/>
              </a:rPr>
              <a:t>	</a:t>
            </a:r>
            <a:r>
              <a:rPr lang="zh-CN" altLang="en-US" b="1" dirty="0">
                <a:solidFill>
                  <a:srgbClr val="0070C0"/>
                </a:solidFill>
                <a:sym typeface="Times New Roman" panose="02020603050405020304" pitchFamily="18" charset="0"/>
              </a:rPr>
              <a:t>证明了感知器无法执行</a:t>
            </a:r>
            <a:r>
              <a:rPr lang="en-US" altLang="zh-CN" b="1" dirty="0">
                <a:solidFill>
                  <a:srgbClr val="0070C0"/>
                </a:solidFill>
                <a:sym typeface="Times New Roman" panose="02020603050405020304" pitchFamily="18" charset="0"/>
              </a:rPr>
              <a:t>“</a:t>
            </a:r>
            <a:r>
              <a:rPr lang="zh-CN" altLang="en-US" b="1" dirty="0">
                <a:solidFill>
                  <a:srgbClr val="0070C0"/>
                </a:solidFill>
                <a:sym typeface="Times New Roman" panose="02020603050405020304" pitchFamily="18" charset="0"/>
              </a:rPr>
              <a:t>异或问题</a:t>
            </a:r>
            <a:r>
              <a:rPr lang="en-US" altLang="zh-CN" b="1" dirty="0">
                <a:solidFill>
                  <a:srgbClr val="0070C0"/>
                </a:solidFill>
                <a:sym typeface="Times New Roman" panose="02020603050405020304" pitchFamily="18" charset="0"/>
              </a:rPr>
              <a:t>”  </a:t>
            </a:r>
          </a:p>
        </p:txBody>
      </p:sp>
      <p:sp>
        <p:nvSpPr>
          <p:cNvPr id="8" name="Text Box 43">
            <a:extLst>
              <a:ext uri="{FF2B5EF4-FFF2-40B4-BE49-F238E27FC236}">
                <a16:creationId xmlns:a16="http://schemas.microsoft.com/office/drawing/2014/main" id="{6469C540-9D69-4AF7-AFB7-D1702B49578F}"/>
              </a:ext>
            </a:extLst>
          </p:cNvPr>
          <p:cNvSpPr txBox="1">
            <a:spLocks noChangeArrowheads="1"/>
          </p:cNvSpPr>
          <p:nvPr/>
        </p:nvSpPr>
        <p:spPr bwMode="auto">
          <a:xfrm>
            <a:off x="2280000" y="108000"/>
            <a:ext cx="2159000" cy="490538"/>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1 </a:t>
            </a:r>
            <a:r>
              <a:rPr lang="zh-CN" altLang="en-US">
                <a:sym typeface="Times New Roman" panose="02020603050405020304" pitchFamily="18" charset="0"/>
              </a:rPr>
              <a:t>感知机</a:t>
            </a:r>
            <a:endParaRPr lang="zh-CN" altLang="en-US" dirty="0">
              <a:sym typeface="Times New Roman" panose="02020603050405020304" pitchFamily="18" charset="0"/>
            </a:endParaRPr>
          </a:p>
        </p:txBody>
      </p:sp>
      <p:graphicFrame>
        <p:nvGraphicFramePr>
          <p:cNvPr id="9" name="Group 3">
            <a:extLst>
              <a:ext uri="{FF2B5EF4-FFF2-40B4-BE49-F238E27FC236}">
                <a16:creationId xmlns:a16="http://schemas.microsoft.com/office/drawing/2014/main" id="{B62F6245-6E01-4837-9969-2198F8CFFB5A}"/>
              </a:ext>
            </a:extLst>
          </p:cNvPr>
          <p:cNvGraphicFramePr>
            <a:graphicFrameLocks noGrp="1"/>
          </p:cNvGraphicFramePr>
          <p:nvPr>
            <p:extLst>
              <p:ext uri="{D42A27DB-BD31-4B8C-83A1-F6EECF244321}">
                <p14:modId xmlns:p14="http://schemas.microsoft.com/office/powerpoint/2010/main" val="1059360795"/>
              </p:ext>
            </p:extLst>
          </p:nvPr>
        </p:nvGraphicFramePr>
        <p:xfrm>
          <a:off x="2139481" y="3151500"/>
          <a:ext cx="2160984" cy="2498218"/>
        </p:xfrm>
        <a:graphic>
          <a:graphicData uri="http://schemas.openxmlformats.org/drawingml/2006/table">
            <a:tbl>
              <a:tblPr/>
              <a:tblGrid>
                <a:gridCol w="720328">
                  <a:extLst>
                    <a:ext uri="{9D8B030D-6E8A-4147-A177-3AD203B41FA5}">
                      <a16:colId xmlns:a16="http://schemas.microsoft.com/office/drawing/2014/main" val="20000"/>
                    </a:ext>
                  </a:extLst>
                </a:gridCol>
                <a:gridCol w="720328">
                  <a:extLst>
                    <a:ext uri="{9D8B030D-6E8A-4147-A177-3AD203B41FA5}">
                      <a16:colId xmlns:a16="http://schemas.microsoft.com/office/drawing/2014/main" val="20001"/>
                    </a:ext>
                  </a:extLst>
                </a:gridCol>
                <a:gridCol w="720328">
                  <a:extLst>
                    <a:ext uri="{9D8B030D-6E8A-4147-A177-3AD203B41FA5}">
                      <a16:colId xmlns:a16="http://schemas.microsoft.com/office/drawing/2014/main" val="20003"/>
                    </a:ext>
                  </a:extLst>
                </a:gridCol>
              </a:tblGrid>
              <a:tr h="561226">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93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x</a:t>
                      </a:r>
                      <a:r>
                        <a:rPr kumimoji="0" lang="en-US" altLang="zh-CN" sz="2400" b="1" i="0" u="none" strike="noStrike" cap="none" normalizeH="0" baseline="-2500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1</a:t>
                      </a:r>
                      <a:r>
                        <a:rPr kumimoji="0" lang="en-US" altLang="zh-CN" sz="2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 </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66211"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93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x</a:t>
                      </a:r>
                      <a:r>
                        <a:rPr kumimoji="0" lang="en-US" altLang="zh-CN" sz="2400" b="1" i="0" u="none" strike="noStrike" cap="none" normalizeH="0" baseline="-2500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2</a:t>
                      </a: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66211"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Y</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r h="484248">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bl>
          </a:graphicData>
        </a:graphic>
      </p:graphicFrame>
      <p:sp>
        <p:nvSpPr>
          <p:cNvPr id="6" name="文本框 5">
            <a:extLst>
              <a:ext uri="{FF2B5EF4-FFF2-40B4-BE49-F238E27FC236}">
                <a16:creationId xmlns:a16="http://schemas.microsoft.com/office/drawing/2014/main" id="{96D8BF83-1B72-47AB-AE27-3AE7B8A4E7BE}"/>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感知机</a:t>
            </a:r>
          </a:p>
        </p:txBody>
      </p:sp>
      <p:cxnSp>
        <p:nvCxnSpPr>
          <p:cNvPr id="7" name="直线连接符 7">
            <a:extLst>
              <a:ext uri="{FF2B5EF4-FFF2-40B4-BE49-F238E27FC236}">
                <a16:creationId xmlns:a16="http://schemas.microsoft.com/office/drawing/2014/main" id="{0B5056F1-347A-4F1D-871D-2819A067701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EA294D4E-E2C3-4672-A99D-DC4CB279A089}"/>
              </a:ext>
            </a:extLst>
          </p:cNvPr>
          <p:cNvGrpSpPr/>
          <p:nvPr/>
        </p:nvGrpSpPr>
        <p:grpSpPr>
          <a:xfrm>
            <a:off x="5080796" y="395458"/>
            <a:ext cx="800100" cy="800100"/>
            <a:chOff x="5181600" y="2311400"/>
            <a:chExt cx="800100" cy="800100"/>
          </a:xfrm>
        </p:grpSpPr>
        <p:sp>
          <p:nvSpPr>
            <p:cNvPr id="54" name="矩形 53">
              <a:extLst>
                <a:ext uri="{FF2B5EF4-FFF2-40B4-BE49-F238E27FC236}">
                  <a16:creationId xmlns:a16="http://schemas.microsoft.com/office/drawing/2014/main" id="{994A6A9B-2BA2-4382-8BC6-03A2AA92AAF5}"/>
                </a:ext>
              </a:extLst>
            </p:cNvPr>
            <p:cNvSpPr/>
            <p:nvPr/>
          </p:nvSpPr>
          <p:spPr>
            <a:xfrm>
              <a:off x="5181600" y="23114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5" name="文本框 54">
              <a:extLst>
                <a:ext uri="{FF2B5EF4-FFF2-40B4-BE49-F238E27FC236}">
                  <a16:creationId xmlns:a16="http://schemas.microsoft.com/office/drawing/2014/main" id="{D91AFF6E-730D-4F12-B043-E6A6575125DB}"/>
                </a:ext>
              </a:extLst>
            </p:cNvPr>
            <p:cNvSpPr txBox="1"/>
            <p:nvPr/>
          </p:nvSpPr>
          <p:spPr>
            <a:xfrm>
              <a:off x="5181600" y="24190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01</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61" name="组合 60">
            <a:extLst>
              <a:ext uri="{FF2B5EF4-FFF2-40B4-BE49-F238E27FC236}">
                <a16:creationId xmlns:a16="http://schemas.microsoft.com/office/drawing/2014/main" id="{E2351B12-4165-467D-90B9-D4C6A172BA7A}"/>
              </a:ext>
            </a:extLst>
          </p:cNvPr>
          <p:cNvGrpSpPr/>
          <p:nvPr/>
        </p:nvGrpSpPr>
        <p:grpSpPr>
          <a:xfrm>
            <a:off x="5080796" y="1715580"/>
            <a:ext cx="800100" cy="800100"/>
            <a:chOff x="5181600" y="876300"/>
            <a:chExt cx="800100" cy="800100"/>
          </a:xfrm>
        </p:grpSpPr>
        <p:sp>
          <p:nvSpPr>
            <p:cNvPr id="62" name="矩形 61">
              <a:extLst>
                <a:ext uri="{FF2B5EF4-FFF2-40B4-BE49-F238E27FC236}">
                  <a16:creationId xmlns:a16="http://schemas.microsoft.com/office/drawing/2014/main" id="{CD0482A7-56EA-463F-9B99-24123C91F0C9}"/>
                </a:ext>
              </a:extLst>
            </p:cNvPr>
            <p:cNvSpPr/>
            <p:nvPr/>
          </p:nvSpPr>
          <p:spPr>
            <a:xfrm>
              <a:off x="5181600" y="876300"/>
              <a:ext cx="800100" cy="8001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3" name="文本框 62">
              <a:extLst>
                <a:ext uri="{FF2B5EF4-FFF2-40B4-BE49-F238E27FC236}">
                  <a16:creationId xmlns:a16="http://schemas.microsoft.com/office/drawing/2014/main" id="{6B0F9450-278B-4C87-97C5-3725FBAE5741}"/>
                </a:ext>
              </a:extLst>
            </p:cNvPr>
            <p:cNvSpPr txBox="1"/>
            <p:nvPr/>
          </p:nvSpPr>
          <p:spPr>
            <a:xfrm>
              <a:off x="5181600" y="9839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02</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sp>
        <p:nvSpPr>
          <p:cNvPr id="2" name="矩形 1"/>
          <p:cNvSpPr/>
          <p:nvPr/>
        </p:nvSpPr>
        <p:spPr>
          <a:xfrm>
            <a:off x="-1" y="0"/>
            <a:ext cx="2076449" cy="68580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5" name="组合 4"/>
          <p:cNvGrpSpPr/>
          <p:nvPr/>
        </p:nvGrpSpPr>
        <p:grpSpPr>
          <a:xfrm>
            <a:off x="696434" y="2330302"/>
            <a:ext cx="2738437" cy="2076450"/>
            <a:chOff x="535781" y="2390775"/>
            <a:chExt cx="2738437" cy="2076450"/>
          </a:xfrm>
          <a:solidFill>
            <a:srgbClr val="6E0F6D"/>
          </a:solidFill>
        </p:grpSpPr>
        <p:sp>
          <p:nvSpPr>
            <p:cNvPr id="3" name="矩形 2"/>
            <p:cNvSpPr/>
            <p:nvPr/>
          </p:nvSpPr>
          <p:spPr>
            <a:xfrm>
              <a:off x="866774" y="2390775"/>
              <a:ext cx="2076450" cy="20764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535781" y="2875002"/>
              <a:ext cx="2738437" cy="1107996"/>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目录</a:t>
              </a:r>
            </a:p>
          </p:txBody>
        </p:sp>
      </p:grpSp>
      <p:pic>
        <p:nvPicPr>
          <p:cNvPr id="6" name="图片 5" descr="03校标，中、英文校名组合"/>
          <p:cNvPicPr>
            <a:picLocks noChangeAspect="1"/>
          </p:cNvPicPr>
          <p:nvPr/>
        </p:nvPicPr>
        <p:blipFill>
          <a:blip r:embed="rId3">
            <a:clrChange>
              <a:clrFrom>
                <a:srgbClr val="FFFFFF">
                  <a:alpha val="100000"/>
                </a:srgbClr>
              </a:clrFrom>
              <a:clrTo>
                <a:srgbClr val="FFFFFF">
                  <a:alpha val="100000"/>
                  <a:alpha val="0"/>
                </a:srgbClr>
              </a:clrTo>
            </a:clrChange>
            <a:lum bright="100000"/>
          </a:blip>
          <a:stretch>
            <a:fillRect/>
          </a:stretch>
        </p:blipFill>
        <p:spPr>
          <a:xfrm>
            <a:off x="127635" y="316230"/>
            <a:ext cx="1820545" cy="579120"/>
          </a:xfrm>
          <a:prstGeom prst="rect">
            <a:avLst/>
          </a:prstGeom>
        </p:spPr>
      </p:pic>
      <p:grpSp>
        <p:nvGrpSpPr>
          <p:cNvPr id="37" name="组合 36">
            <a:extLst>
              <a:ext uri="{FF2B5EF4-FFF2-40B4-BE49-F238E27FC236}">
                <a16:creationId xmlns:a16="http://schemas.microsoft.com/office/drawing/2014/main" id="{B12335B8-B2D4-4EE2-9997-BE2F48768190}"/>
              </a:ext>
            </a:extLst>
          </p:cNvPr>
          <p:cNvGrpSpPr/>
          <p:nvPr/>
        </p:nvGrpSpPr>
        <p:grpSpPr>
          <a:xfrm>
            <a:off x="5080796" y="3031200"/>
            <a:ext cx="800100" cy="800100"/>
            <a:chOff x="5181600" y="3746500"/>
            <a:chExt cx="800100" cy="800100"/>
          </a:xfrm>
        </p:grpSpPr>
        <p:sp>
          <p:nvSpPr>
            <p:cNvPr id="52" name="矩形 51">
              <a:extLst>
                <a:ext uri="{FF2B5EF4-FFF2-40B4-BE49-F238E27FC236}">
                  <a16:creationId xmlns:a16="http://schemas.microsoft.com/office/drawing/2014/main" id="{245DB94C-9039-4329-8954-DD939F48ED8E}"/>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AA76181E-2797-4653-AB4B-40DC30AE73C3}"/>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03</a:t>
              </a:r>
              <a:endParaRPr lang="zh-CN" altLang="en-US" sz="3200" dirty="0"/>
            </a:p>
          </p:txBody>
        </p:sp>
      </p:grpSp>
      <p:sp>
        <p:nvSpPr>
          <p:cNvPr id="38" name="文本框 37">
            <a:extLst>
              <a:ext uri="{FF2B5EF4-FFF2-40B4-BE49-F238E27FC236}">
                <a16:creationId xmlns:a16="http://schemas.microsoft.com/office/drawing/2014/main" id="{6129AB22-2EA7-4450-B642-E1F369C16F33}"/>
              </a:ext>
            </a:extLst>
          </p:cNvPr>
          <p:cNvSpPr txBox="1"/>
          <p:nvPr/>
        </p:nvSpPr>
        <p:spPr>
          <a:xfrm>
            <a:off x="6109496" y="472343"/>
            <a:ext cx="412496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感知机</a:t>
            </a:r>
          </a:p>
        </p:txBody>
      </p:sp>
      <p:sp>
        <p:nvSpPr>
          <p:cNvPr id="39" name="文本框 38">
            <a:extLst>
              <a:ext uri="{FF2B5EF4-FFF2-40B4-BE49-F238E27FC236}">
                <a16:creationId xmlns:a16="http://schemas.microsoft.com/office/drawing/2014/main" id="{E8417E75-C6A1-47C0-9228-AE0CA16362F1}"/>
              </a:ext>
            </a:extLst>
          </p:cNvPr>
          <p:cNvSpPr txBox="1"/>
          <p:nvPr/>
        </p:nvSpPr>
        <p:spPr>
          <a:xfrm>
            <a:off x="6109495" y="1790213"/>
            <a:ext cx="4412543" cy="646331"/>
          </a:xfrm>
          <a:prstGeom prst="rect">
            <a:avLst/>
          </a:prstGeom>
          <a:noFill/>
        </p:spPr>
        <p:txBody>
          <a:bodyPr wrap="square" rtlCol="0">
            <a:spAutoFit/>
          </a:bodyPr>
          <a:lstStyle/>
          <a:p>
            <a:r>
              <a:rPr lang="zh-CN" altLang="en-US" sz="3600" b="1" dirty="0">
                <a:solidFill>
                  <a:srgbClr val="6E0F6D"/>
                </a:solidFill>
                <a:latin typeface="Times New Roman" panose="02020603050405020304" pitchFamily="18" charset="0"/>
                <a:cs typeface="Times New Roman" panose="02020603050405020304" pitchFamily="18" charset="0"/>
              </a:rPr>
              <a:t>多层人工神经网络</a:t>
            </a:r>
          </a:p>
        </p:txBody>
      </p:sp>
      <p:sp>
        <p:nvSpPr>
          <p:cNvPr id="40" name="文本框 39">
            <a:extLst>
              <a:ext uri="{FF2B5EF4-FFF2-40B4-BE49-F238E27FC236}">
                <a16:creationId xmlns:a16="http://schemas.microsoft.com/office/drawing/2014/main" id="{4B3FA258-BC9A-4326-AD2C-82E93ED87843}"/>
              </a:ext>
            </a:extLst>
          </p:cNvPr>
          <p:cNvSpPr txBox="1"/>
          <p:nvPr/>
        </p:nvSpPr>
        <p:spPr>
          <a:xfrm>
            <a:off x="6109496" y="313886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多层感知机</a:t>
            </a:r>
          </a:p>
        </p:txBody>
      </p:sp>
      <p:grpSp>
        <p:nvGrpSpPr>
          <p:cNvPr id="44" name="组合 43">
            <a:extLst>
              <a:ext uri="{FF2B5EF4-FFF2-40B4-BE49-F238E27FC236}">
                <a16:creationId xmlns:a16="http://schemas.microsoft.com/office/drawing/2014/main" id="{57423BE5-5812-4918-A45A-A58598109988}"/>
              </a:ext>
            </a:extLst>
          </p:cNvPr>
          <p:cNvGrpSpPr/>
          <p:nvPr/>
        </p:nvGrpSpPr>
        <p:grpSpPr>
          <a:xfrm>
            <a:off x="5080796" y="4346820"/>
            <a:ext cx="800100" cy="800100"/>
            <a:chOff x="5181600" y="3746500"/>
            <a:chExt cx="800100" cy="800100"/>
          </a:xfrm>
        </p:grpSpPr>
        <p:sp>
          <p:nvSpPr>
            <p:cNvPr id="50" name="矩形 49">
              <a:extLst>
                <a:ext uri="{FF2B5EF4-FFF2-40B4-BE49-F238E27FC236}">
                  <a16:creationId xmlns:a16="http://schemas.microsoft.com/office/drawing/2014/main" id="{3F64FC4A-9ED5-417C-A1F5-8C1BB7810CED}"/>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E896A7FD-8253-4A87-844C-D9FF046B9AA6}"/>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04</a:t>
              </a:r>
              <a:endParaRPr lang="zh-CN" altLang="en-US" sz="3200" dirty="0"/>
            </a:p>
          </p:txBody>
        </p:sp>
      </p:grpSp>
      <p:sp>
        <p:nvSpPr>
          <p:cNvPr id="45" name="文本框 44">
            <a:extLst>
              <a:ext uri="{FF2B5EF4-FFF2-40B4-BE49-F238E27FC236}">
                <a16:creationId xmlns:a16="http://schemas.microsoft.com/office/drawing/2014/main" id="{1C75E3AA-C336-4AA7-A018-CE2508AB7D3F}"/>
              </a:ext>
            </a:extLst>
          </p:cNvPr>
          <p:cNvSpPr txBox="1"/>
          <p:nvPr/>
        </p:nvSpPr>
        <p:spPr>
          <a:xfrm>
            <a:off x="6109496" y="445448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误差反向传播网络</a:t>
            </a:r>
          </a:p>
        </p:txBody>
      </p:sp>
      <p:grpSp>
        <p:nvGrpSpPr>
          <p:cNvPr id="46" name="组合 45">
            <a:extLst>
              <a:ext uri="{FF2B5EF4-FFF2-40B4-BE49-F238E27FC236}">
                <a16:creationId xmlns:a16="http://schemas.microsoft.com/office/drawing/2014/main" id="{36981B8D-87C4-4D08-AA07-36ACCF338FF2}"/>
              </a:ext>
            </a:extLst>
          </p:cNvPr>
          <p:cNvGrpSpPr/>
          <p:nvPr/>
        </p:nvGrpSpPr>
        <p:grpSpPr>
          <a:xfrm>
            <a:off x="5080796" y="5662440"/>
            <a:ext cx="800100" cy="800100"/>
            <a:chOff x="5181600" y="3746500"/>
            <a:chExt cx="800100" cy="800100"/>
          </a:xfrm>
        </p:grpSpPr>
        <p:sp>
          <p:nvSpPr>
            <p:cNvPr id="48" name="矩形 47">
              <a:extLst>
                <a:ext uri="{FF2B5EF4-FFF2-40B4-BE49-F238E27FC236}">
                  <a16:creationId xmlns:a16="http://schemas.microsoft.com/office/drawing/2014/main" id="{202848CE-91F0-44EB-85E6-4D77310CECA1}"/>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4754728F-FDDA-470E-8295-52CA8B5DB5F0}"/>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05</a:t>
              </a:r>
              <a:endParaRPr lang="zh-CN" altLang="en-US" sz="3200" dirty="0"/>
            </a:p>
          </p:txBody>
        </p:sp>
      </p:grpSp>
      <p:sp>
        <p:nvSpPr>
          <p:cNvPr id="47" name="文本框 46">
            <a:extLst>
              <a:ext uri="{FF2B5EF4-FFF2-40B4-BE49-F238E27FC236}">
                <a16:creationId xmlns:a16="http://schemas.microsoft.com/office/drawing/2014/main" id="{54704EC4-6D4E-4D0C-99C6-5F2E679F0C5B}"/>
              </a:ext>
            </a:extLst>
          </p:cNvPr>
          <p:cNvSpPr txBox="1"/>
          <p:nvPr/>
        </p:nvSpPr>
        <p:spPr>
          <a:xfrm>
            <a:off x="6096000" y="577010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后向传播算法</a:t>
            </a:r>
          </a:p>
        </p:txBody>
      </p:sp>
    </p:spTree>
    <p:custDataLst>
      <p:tags r:id="rId1"/>
    </p:custDataLst>
    <p:extLst>
      <p:ext uri="{BB962C8B-B14F-4D97-AF65-F5344CB8AC3E}">
        <p14:creationId xmlns:p14="http://schemas.microsoft.com/office/powerpoint/2010/main" val="263331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11894856-DD07-404A-93BF-582459DC8B95}"/>
              </a:ext>
            </a:extLst>
          </p:cNvPr>
          <p:cNvSpPr txBox="1">
            <a:spLocks noChangeArrowheads="1"/>
          </p:cNvSpPr>
          <p:nvPr/>
        </p:nvSpPr>
        <p:spPr bwMode="auto">
          <a:xfrm>
            <a:off x="2280000" y="108000"/>
            <a:ext cx="4140200"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2 </a:t>
            </a:r>
            <a:r>
              <a:rPr lang="zh-CN" altLang="en-US">
                <a:sym typeface="Times New Roman" panose="02020603050405020304" pitchFamily="18" charset="0"/>
              </a:rPr>
              <a:t>多</a:t>
            </a:r>
            <a:r>
              <a:rPr lang="zh-CN" altLang="en-US" dirty="0">
                <a:sym typeface="Times New Roman" panose="02020603050405020304" pitchFamily="18" charset="0"/>
              </a:rPr>
              <a:t>层人工神经网络</a:t>
            </a:r>
          </a:p>
        </p:txBody>
      </p:sp>
      <p:sp>
        <p:nvSpPr>
          <p:cNvPr id="22532" name="Text Box 4">
            <a:extLst>
              <a:ext uri="{FF2B5EF4-FFF2-40B4-BE49-F238E27FC236}">
                <a16:creationId xmlns:a16="http://schemas.microsoft.com/office/drawing/2014/main" id="{BFD9C44F-7CC8-4D6B-84FE-EB40DA7EE480}"/>
              </a:ext>
            </a:extLst>
          </p:cNvPr>
          <p:cNvSpPr txBox="1">
            <a:spLocks noChangeArrowheads="1"/>
          </p:cNvSpPr>
          <p:nvPr/>
        </p:nvSpPr>
        <p:spPr bwMode="auto">
          <a:xfrm>
            <a:off x="1776000" y="884790"/>
            <a:ext cx="6480240" cy="1079784"/>
          </a:xfrm>
          <a:prstGeom prst="rect">
            <a:avLst/>
          </a:prstGeom>
        </p:spPr>
        <p:txBody>
          <a:bodyPr wrap="square">
            <a:spAutoFit/>
          </a:bodyPr>
          <a:lstStyle>
            <a:defPPr>
              <a:defRPr lang="zh-CN"/>
            </a:defPPr>
            <a:lvl1pPr marL="360000" indent="-360000" algn="just" defTabSz="914400" eaLnBrk="1" latinLnBrk="0" hangingPunct="1">
              <a:lnSpc>
                <a:spcPct val="135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35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lvl="2" indent="-228600" defTabSz="914400" eaLnBrk="1" latinLnBrk="0" hangingPunct="1">
              <a:lnSpc>
                <a:spcPct val="135000"/>
              </a:lnSpc>
              <a:spcBef>
                <a:spcPts val="600"/>
              </a:spcBef>
              <a:buClr>
                <a:srgbClr val="FF6600"/>
              </a:buClr>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ym typeface="Times New Roman" panose="02020603050405020304" pitchFamily="18" charset="0"/>
              </a:rPr>
              <a:t>人工神经网络比感知机模型复杂</a:t>
            </a:r>
          </a:p>
          <a:p>
            <a:pPr lvl="1"/>
            <a:r>
              <a:rPr lang="zh-CN" altLang="en-US">
                <a:sym typeface="Times New Roman" panose="02020603050405020304" pitchFamily="18" charset="0"/>
              </a:rPr>
              <a:t>输入层和输出层之间包含隐藏层</a:t>
            </a:r>
          </a:p>
        </p:txBody>
      </p:sp>
      <p:pic>
        <p:nvPicPr>
          <p:cNvPr id="22533" name="Picture 5">
            <a:extLst>
              <a:ext uri="{FF2B5EF4-FFF2-40B4-BE49-F238E27FC236}">
                <a16:creationId xmlns:a16="http://schemas.microsoft.com/office/drawing/2014/main" id="{0199F7F2-4073-4C95-8697-A61B05EF1B77}"/>
              </a:ext>
            </a:extLst>
          </p:cNvPr>
          <p:cNvPicPr>
            <a:picLocks noChangeAspect="1" noChangeArrowheads="1"/>
          </p:cNvPicPr>
          <p:nvPr/>
        </p:nvPicPr>
        <p:blipFill>
          <a:blip r:embed="rId3"/>
          <a:srcRect/>
          <a:stretch>
            <a:fillRect/>
          </a:stretch>
        </p:blipFill>
        <p:spPr bwMode="auto">
          <a:xfrm>
            <a:off x="4105143" y="2117631"/>
            <a:ext cx="3981715" cy="46976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文本框 4">
            <a:extLst>
              <a:ext uri="{FF2B5EF4-FFF2-40B4-BE49-F238E27FC236}">
                <a16:creationId xmlns:a16="http://schemas.microsoft.com/office/drawing/2014/main" id="{9D0CC755-87D7-46D3-8526-2DB3D50CA59B}"/>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多层人工神经网络</a:t>
            </a:r>
          </a:p>
        </p:txBody>
      </p:sp>
      <p:cxnSp>
        <p:nvCxnSpPr>
          <p:cNvPr id="6" name="直线连接符 7">
            <a:extLst>
              <a:ext uri="{FF2B5EF4-FFF2-40B4-BE49-F238E27FC236}">
                <a16:creationId xmlns:a16="http://schemas.microsoft.com/office/drawing/2014/main" id="{329BC148-F6B6-4C9C-98A1-34563A1AE145}"/>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a:extLst>
              <a:ext uri="{FF2B5EF4-FFF2-40B4-BE49-F238E27FC236}">
                <a16:creationId xmlns:a16="http://schemas.microsoft.com/office/drawing/2014/main" id="{085D3285-E1EB-4EC3-85B5-C70CE9AA7E88}"/>
              </a:ext>
            </a:extLst>
          </p:cNvPr>
          <p:cNvSpPr txBox="1">
            <a:spLocks noChangeArrowheads="1"/>
          </p:cNvSpPr>
          <p:nvPr/>
        </p:nvSpPr>
        <p:spPr bwMode="auto">
          <a:xfrm>
            <a:off x="1775521" y="871911"/>
            <a:ext cx="4854191" cy="1079784"/>
          </a:xfrm>
          <a:prstGeom prst="rect">
            <a:avLst/>
          </a:prstGeom>
        </p:spPr>
        <p:txBody>
          <a:bodyPr wrap="square">
            <a:spAutoFit/>
          </a:bodyPr>
          <a:lstStyle>
            <a:defPPr>
              <a:defRPr lang="zh-CN"/>
            </a:defPPr>
            <a:lvl1pPr marL="360000" indent="-360000" algn="just" defTabSz="914400" eaLnBrk="1" latinLnBrk="0" hangingPunct="1">
              <a:lnSpc>
                <a:spcPct val="135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35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lvl="2" indent="-228600" defTabSz="914400" eaLnBrk="1" latinLnBrk="0" hangingPunct="1">
              <a:lnSpc>
                <a:spcPct val="135000"/>
              </a:lnSpc>
              <a:spcBef>
                <a:spcPts val="600"/>
              </a:spcBef>
              <a:buClr>
                <a:srgbClr val="FF6600"/>
              </a:buClr>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dirty="0">
                <a:solidFill>
                  <a:srgbClr val="C00000"/>
                </a:solidFill>
                <a:sym typeface="Times New Roman" panose="02020603050405020304" pitchFamily="18" charset="0"/>
              </a:rPr>
              <a:t>人工神经网络比感知机模型复杂</a:t>
            </a:r>
          </a:p>
          <a:p>
            <a:pPr lvl="1"/>
            <a:r>
              <a:rPr lang="zh-CN" altLang="en-US" dirty="0">
                <a:solidFill>
                  <a:srgbClr val="0070C0"/>
                </a:solidFill>
                <a:sym typeface="Times New Roman" panose="02020603050405020304" pitchFamily="18" charset="0"/>
              </a:rPr>
              <a:t>激活函数可以是多种函数</a:t>
            </a:r>
          </a:p>
        </p:txBody>
      </p:sp>
      <p:pic>
        <p:nvPicPr>
          <p:cNvPr id="11" name="Picture 18" descr="http://latex.codecogs.com/png.latex?%5Cdpi%7B150%7D%20%5Clarge%20%5Ctheta_0%20%5Cleftarrow%20%5Ctheta_0-%5Ceta%5Cfrac%7B%5Cpartial%20f%7D%7B%5Cpartial%20%5Ctheta_0%7D">
            <a:extLst>
              <a:ext uri="{FF2B5EF4-FFF2-40B4-BE49-F238E27FC236}">
                <a16:creationId xmlns:a16="http://schemas.microsoft.com/office/drawing/2014/main" id="{491A0688-7CF4-4A0A-8104-0F21AC870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064740"/>
            <a:ext cx="1966762" cy="6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FAFEB5CD-2CC2-4227-B5A8-1740FE324CE0}"/>
              </a:ext>
            </a:extLst>
          </p:cNvPr>
          <p:cNvGrpSpPr/>
          <p:nvPr/>
        </p:nvGrpSpPr>
        <p:grpSpPr>
          <a:xfrm>
            <a:off x="2207568" y="2999969"/>
            <a:ext cx="7500800" cy="3816350"/>
            <a:chOff x="352314" y="2924175"/>
            <a:chExt cx="7500800" cy="3816350"/>
          </a:xfrm>
        </p:grpSpPr>
        <p:pic>
          <p:nvPicPr>
            <p:cNvPr id="24581" name="Picture 5">
              <a:extLst>
                <a:ext uri="{FF2B5EF4-FFF2-40B4-BE49-F238E27FC236}">
                  <a16:creationId xmlns:a16="http://schemas.microsoft.com/office/drawing/2014/main" id="{D6516621-8837-43D0-A8BB-AC1B31716E9D}"/>
                </a:ext>
              </a:extLst>
            </p:cNvPr>
            <p:cNvPicPr>
              <a:picLocks noChangeAspect="1" noChangeArrowheads="1"/>
            </p:cNvPicPr>
            <p:nvPr/>
          </p:nvPicPr>
          <p:blipFill>
            <a:blip r:embed="rId4"/>
            <a:srcRect/>
            <a:stretch>
              <a:fillRect/>
            </a:stretch>
          </p:blipFill>
          <p:spPr bwMode="auto">
            <a:xfrm>
              <a:off x="1223963" y="2924175"/>
              <a:ext cx="6480175" cy="3816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607" name="TextBox 1">
              <a:extLst>
                <a:ext uri="{FF2B5EF4-FFF2-40B4-BE49-F238E27FC236}">
                  <a16:creationId xmlns:a16="http://schemas.microsoft.com/office/drawing/2014/main" id="{B463A749-BCE5-47EC-A171-CEFCDB55CF43}"/>
                </a:ext>
              </a:extLst>
            </p:cNvPr>
            <p:cNvSpPr txBox="1">
              <a:spLocks noChangeArrowheads="1"/>
            </p:cNvSpPr>
            <p:nvPr/>
          </p:nvSpPr>
          <p:spPr bwMode="auto">
            <a:xfrm>
              <a:off x="935038" y="3334375"/>
              <a:ext cx="323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线性可分</a:t>
              </a:r>
            </a:p>
          </p:txBody>
        </p:sp>
        <p:sp>
          <p:nvSpPr>
            <p:cNvPr id="25608" name="TextBox 7">
              <a:extLst>
                <a:ext uri="{FF2B5EF4-FFF2-40B4-BE49-F238E27FC236}">
                  <a16:creationId xmlns:a16="http://schemas.microsoft.com/office/drawing/2014/main" id="{5CBAAF59-B9D5-498C-BE7F-D410E0E2971E}"/>
                </a:ext>
              </a:extLst>
            </p:cNvPr>
            <p:cNvSpPr txBox="1">
              <a:spLocks noChangeArrowheads="1"/>
            </p:cNvSpPr>
            <p:nvPr/>
          </p:nvSpPr>
          <p:spPr bwMode="auto">
            <a:xfrm>
              <a:off x="7527676" y="3194007"/>
              <a:ext cx="3254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梯度消失</a:t>
              </a:r>
            </a:p>
          </p:txBody>
        </p:sp>
        <p:sp>
          <p:nvSpPr>
            <p:cNvPr id="25609" name="TextBox 8">
              <a:extLst>
                <a:ext uri="{FF2B5EF4-FFF2-40B4-BE49-F238E27FC236}">
                  <a16:creationId xmlns:a16="http://schemas.microsoft.com/office/drawing/2014/main" id="{1AFE8B58-FEEE-457A-86C7-1DF727F28D3A}"/>
                </a:ext>
              </a:extLst>
            </p:cNvPr>
            <p:cNvSpPr txBox="1">
              <a:spLocks noChangeArrowheads="1"/>
            </p:cNvSpPr>
            <p:nvPr/>
          </p:nvSpPr>
          <p:spPr bwMode="auto">
            <a:xfrm>
              <a:off x="352314" y="5295106"/>
              <a:ext cx="323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微软雅黑" panose="020B0503020204020204" pitchFamily="34" charset="-122"/>
                  <a:sym typeface="Times New Roman" panose="02020603050405020304" pitchFamily="18" charset="0"/>
                </a:rPr>
                <a:t>梯度消失</a:t>
              </a:r>
            </a:p>
          </p:txBody>
        </p:sp>
        <p:sp>
          <p:nvSpPr>
            <p:cNvPr id="25610" name="TextBox 9">
              <a:extLst>
                <a:ext uri="{FF2B5EF4-FFF2-40B4-BE49-F238E27FC236}">
                  <a16:creationId xmlns:a16="http://schemas.microsoft.com/office/drawing/2014/main" id="{C36AD567-3027-44AF-8403-2D454B43E7C2}"/>
                </a:ext>
              </a:extLst>
            </p:cNvPr>
            <p:cNvSpPr txBox="1">
              <a:spLocks noChangeArrowheads="1"/>
            </p:cNvSpPr>
            <p:nvPr/>
          </p:nvSpPr>
          <p:spPr bwMode="auto">
            <a:xfrm>
              <a:off x="670560" y="5226840"/>
              <a:ext cx="461665" cy="1336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微软雅黑" panose="020B0503020204020204" pitchFamily="34" charset="-122"/>
                  <a:sym typeface="Times New Roman" panose="02020603050405020304" pitchFamily="18" charset="0"/>
                </a:rPr>
                <a:t>收敛比</a:t>
              </a:r>
              <a:r>
                <a:rPr lang="en-US" altLang="zh-CN">
                  <a:latin typeface="Times New Roman" panose="02020603050405020304" pitchFamily="18" charset="0"/>
                  <a:ea typeface="微软雅黑" panose="020B0503020204020204" pitchFamily="34" charset="-122"/>
                  <a:sym typeface="Times New Roman" panose="02020603050405020304" pitchFamily="18" charset="0"/>
                </a:rPr>
                <a:t>s</a:t>
              </a:r>
              <a:r>
                <a:rPr lang="zh-CN" altLang="en-US">
                  <a:latin typeface="Times New Roman" panose="02020603050405020304" pitchFamily="18" charset="0"/>
                  <a:ea typeface="微软雅黑" panose="020B0503020204020204" pitchFamily="34" charset="-122"/>
                  <a:sym typeface="Times New Roman" panose="02020603050405020304" pitchFamily="18" charset="0"/>
                </a:rPr>
                <a:t>更快</a:t>
              </a:r>
            </a:p>
          </p:txBody>
        </p:sp>
        <p:pic>
          <p:nvPicPr>
            <p:cNvPr id="25612" name="Picture 7">
              <a:extLst>
                <a:ext uri="{FF2B5EF4-FFF2-40B4-BE49-F238E27FC236}">
                  <a16:creationId xmlns:a16="http://schemas.microsoft.com/office/drawing/2014/main" id="{E1FB3F44-38FB-4662-9F6A-EE289332DF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5198" y="3067136"/>
              <a:ext cx="3330575"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13" name="Picture 8">
              <a:extLst>
                <a:ext uri="{FF2B5EF4-FFF2-40B4-BE49-F238E27FC236}">
                  <a16:creationId xmlns:a16="http://schemas.microsoft.com/office/drawing/2014/main" id="{98B8DB87-B1F3-403D-A901-62C8DA1875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084763"/>
              <a:ext cx="3063875"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Text Box 3">
            <a:extLst>
              <a:ext uri="{FF2B5EF4-FFF2-40B4-BE49-F238E27FC236}">
                <a16:creationId xmlns:a16="http://schemas.microsoft.com/office/drawing/2014/main" id="{426D840A-205C-42DD-8F9A-118C967202F1}"/>
              </a:ext>
            </a:extLst>
          </p:cNvPr>
          <p:cNvSpPr txBox="1">
            <a:spLocks noChangeArrowheads="1"/>
          </p:cNvSpPr>
          <p:nvPr/>
        </p:nvSpPr>
        <p:spPr bwMode="auto">
          <a:xfrm>
            <a:off x="2280000" y="108000"/>
            <a:ext cx="4140200"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2 </a:t>
            </a:r>
            <a:r>
              <a:rPr lang="zh-CN" altLang="en-US">
                <a:sym typeface="Times New Roman" panose="02020603050405020304" pitchFamily="18" charset="0"/>
              </a:rPr>
              <a:t>多</a:t>
            </a:r>
            <a:r>
              <a:rPr lang="zh-CN" altLang="en-US" dirty="0">
                <a:sym typeface="Times New Roman" panose="02020603050405020304" pitchFamily="18" charset="0"/>
              </a:rPr>
              <a:t>层人工神经网络</a:t>
            </a:r>
          </a:p>
        </p:txBody>
      </p:sp>
      <p:pic>
        <p:nvPicPr>
          <p:cNvPr id="4" name="图片 3">
            <a:extLst>
              <a:ext uri="{FF2B5EF4-FFF2-40B4-BE49-F238E27FC236}">
                <a16:creationId xmlns:a16="http://schemas.microsoft.com/office/drawing/2014/main" id="{39D81342-78E3-44B0-83D1-B29566830C46}"/>
              </a:ext>
            </a:extLst>
          </p:cNvPr>
          <p:cNvPicPr>
            <a:picLocks noChangeAspect="1"/>
          </p:cNvPicPr>
          <p:nvPr/>
        </p:nvPicPr>
        <p:blipFill>
          <a:blip r:embed="rId7"/>
          <a:stretch>
            <a:fillRect/>
          </a:stretch>
        </p:blipFill>
        <p:spPr>
          <a:xfrm>
            <a:off x="6545698" y="822401"/>
            <a:ext cx="3977404" cy="2061316"/>
          </a:xfrm>
          <a:prstGeom prst="rect">
            <a:avLst/>
          </a:prstGeom>
        </p:spPr>
      </p:pic>
      <p:sp>
        <p:nvSpPr>
          <p:cNvPr id="14" name="文本框 13">
            <a:extLst>
              <a:ext uri="{FF2B5EF4-FFF2-40B4-BE49-F238E27FC236}">
                <a16:creationId xmlns:a16="http://schemas.microsoft.com/office/drawing/2014/main" id="{9DFCFE25-A0DE-43DD-AEEE-0EBDE13ED35E}"/>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多层人工神经网络</a:t>
            </a:r>
          </a:p>
        </p:txBody>
      </p:sp>
      <p:cxnSp>
        <p:nvCxnSpPr>
          <p:cNvPr id="16" name="直线连接符 7">
            <a:extLst>
              <a:ext uri="{FF2B5EF4-FFF2-40B4-BE49-F238E27FC236}">
                <a16:creationId xmlns:a16="http://schemas.microsoft.com/office/drawing/2014/main" id="{49AEC597-4159-4A21-A92C-8661432B923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图片 17" descr="屏幕剪辑">
            <a:extLst>
              <a:ext uri="{FF2B5EF4-FFF2-40B4-BE49-F238E27FC236}">
                <a16:creationId xmlns:a16="http://schemas.microsoft.com/office/drawing/2014/main" id="{D7AF7FD1-352E-49FE-B684-C3635A549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489" y="2896839"/>
            <a:ext cx="693102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30B6FAA-A82B-42D5-B2B1-D27CE57E9B64}"/>
              </a:ext>
            </a:extLst>
          </p:cNvPr>
          <p:cNvSpPr/>
          <p:nvPr/>
        </p:nvSpPr>
        <p:spPr>
          <a:xfrm>
            <a:off x="2608971" y="4497588"/>
            <a:ext cx="6408738" cy="360362"/>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31" name="TextBox 8">
            <a:extLst>
              <a:ext uri="{FF2B5EF4-FFF2-40B4-BE49-F238E27FC236}">
                <a16:creationId xmlns:a16="http://schemas.microsoft.com/office/drawing/2014/main" id="{DC71B187-A774-4418-A492-F516C019D674}"/>
              </a:ext>
            </a:extLst>
          </p:cNvPr>
          <p:cNvSpPr txBox="1">
            <a:spLocks noChangeArrowheads="1"/>
          </p:cNvSpPr>
          <p:nvPr/>
        </p:nvSpPr>
        <p:spPr bwMode="auto">
          <a:xfrm>
            <a:off x="2128733" y="3024327"/>
            <a:ext cx="3238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解决了部分梯度消失问题</a:t>
            </a:r>
          </a:p>
        </p:txBody>
      </p:sp>
      <p:sp>
        <p:nvSpPr>
          <p:cNvPr id="26632" name="TextBox 9">
            <a:extLst>
              <a:ext uri="{FF2B5EF4-FFF2-40B4-BE49-F238E27FC236}">
                <a16:creationId xmlns:a16="http://schemas.microsoft.com/office/drawing/2014/main" id="{2297C366-0E47-4CD2-9385-5CD9D44E956B}"/>
              </a:ext>
            </a:extLst>
          </p:cNvPr>
          <p:cNvSpPr txBox="1">
            <a:spLocks noChangeArrowheads="1"/>
          </p:cNvSpPr>
          <p:nvPr/>
        </p:nvSpPr>
        <p:spPr bwMode="auto">
          <a:xfrm>
            <a:off x="9626316" y="2969907"/>
            <a:ext cx="3238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收敛速度比双面正切更快</a:t>
            </a:r>
          </a:p>
        </p:txBody>
      </p:sp>
      <p:sp>
        <p:nvSpPr>
          <p:cNvPr id="26633" name="TextBox 10">
            <a:extLst>
              <a:ext uri="{FF2B5EF4-FFF2-40B4-BE49-F238E27FC236}">
                <a16:creationId xmlns:a16="http://schemas.microsoft.com/office/drawing/2014/main" id="{2BD8304C-37B1-42F0-8B69-809FAD01767C}"/>
              </a:ext>
            </a:extLst>
          </p:cNvPr>
          <p:cNvSpPr txBox="1">
            <a:spLocks noChangeArrowheads="1"/>
          </p:cNvSpPr>
          <p:nvPr/>
        </p:nvSpPr>
        <p:spPr bwMode="auto">
          <a:xfrm>
            <a:off x="3863499" y="6157603"/>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rPr>
              <a:t>导致神经元懒惰</a:t>
            </a:r>
          </a:p>
        </p:txBody>
      </p:sp>
      <p:sp>
        <p:nvSpPr>
          <p:cNvPr id="26634" name="TextBox 11">
            <a:extLst>
              <a:ext uri="{FF2B5EF4-FFF2-40B4-BE49-F238E27FC236}">
                <a16:creationId xmlns:a16="http://schemas.microsoft.com/office/drawing/2014/main" id="{46FF9343-8DFC-4B8E-AE12-7EC6DF5A3F24}"/>
              </a:ext>
            </a:extLst>
          </p:cNvPr>
          <p:cNvSpPr txBox="1">
            <a:spLocks noChangeArrowheads="1"/>
          </p:cNvSpPr>
          <p:nvPr/>
        </p:nvSpPr>
        <p:spPr bwMode="auto">
          <a:xfrm>
            <a:off x="6087586" y="6157603"/>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rPr>
              <a:t>设置较小的学习率</a:t>
            </a:r>
          </a:p>
        </p:txBody>
      </p:sp>
      <p:pic>
        <p:nvPicPr>
          <p:cNvPr id="26635" name="Picture 3">
            <a:extLst>
              <a:ext uri="{FF2B5EF4-FFF2-40B4-BE49-F238E27FC236}">
                <a16:creationId xmlns:a16="http://schemas.microsoft.com/office/drawing/2014/main" id="{BD3EEFA3-256F-4C07-BD15-2BA7768BF93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851142" y="918170"/>
            <a:ext cx="3366516" cy="179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3">
            <a:extLst>
              <a:ext uri="{FF2B5EF4-FFF2-40B4-BE49-F238E27FC236}">
                <a16:creationId xmlns:a16="http://schemas.microsoft.com/office/drawing/2014/main" id="{DEE06E25-2A21-4D2E-ABA9-9DBA8CA0CF91}"/>
              </a:ext>
            </a:extLst>
          </p:cNvPr>
          <p:cNvSpPr txBox="1">
            <a:spLocks noChangeArrowheads="1"/>
          </p:cNvSpPr>
          <p:nvPr/>
        </p:nvSpPr>
        <p:spPr bwMode="auto">
          <a:xfrm>
            <a:off x="2280000" y="108000"/>
            <a:ext cx="4140200"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2 </a:t>
            </a:r>
            <a:r>
              <a:rPr lang="zh-CN" altLang="en-US">
                <a:sym typeface="Times New Roman" panose="02020603050405020304" pitchFamily="18" charset="0"/>
              </a:rPr>
              <a:t>多</a:t>
            </a:r>
            <a:r>
              <a:rPr lang="zh-CN" altLang="en-US" dirty="0">
                <a:sym typeface="Times New Roman" panose="02020603050405020304" pitchFamily="18" charset="0"/>
              </a:rPr>
              <a:t>层人工神经网络</a:t>
            </a:r>
          </a:p>
        </p:txBody>
      </p:sp>
      <p:sp>
        <p:nvSpPr>
          <p:cNvPr id="14" name="Text Box 4">
            <a:extLst>
              <a:ext uri="{FF2B5EF4-FFF2-40B4-BE49-F238E27FC236}">
                <a16:creationId xmlns:a16="http://schemas.microsoft.com/office/drawing/2014/main" id="{A70F9ECA-8D05-4C49-9A8A-3F3A730401D4}"/>
              </a:ext>
            </a:extLst>
          </p:cNvPr>
          <p:cNvSpPr txBox="1">
            <a:spLocks noChangeArrowheads="1"/>
          </p:cNvSpPr>
          <p:nvPr/>
        </p:nvSpPr>
        <p:spPr bwMode="auto">
          <a:xfrm>
            <a:off x="1775521" y="871911"/>
            <a:ext cx="4854191" cy="1079784"/>
          </a:xfrm>
          <a:prstGeom prst="rect">
            <a:avLst/>
          </a:prstGeom>
        </p:spPr>
        <p:txBody>
          <a:bodyPr wrap="square">
            <a:spAutoFit/>
          </a:bodyPr>
          <a:lstStyle>
            <a:defPPr>
              <a:defRPr lang="zh-CN"/>
            </a:defPPr>
            <a:lvl1pPr marL="360000" indent="-360000" algn="just" defTabSz="914400" eaLnBrk="1" latinLnBrk="0" hangingPunct="1">
              <a:lnSpc>
                <a:spcPct val="135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35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lvl="2" indent="-228600" defTabSz="914400" eaLnBrk="1" latinLnBrk="0" hangingPunct="1">
              <a:lnSpc>
                <a:spcPct val="135000"/>
              </a:lnSpc>
              <a:spcBef>
                <a:spcPts val="600"/>
              </a:spcBef>
              <a:buClr>
                <a:srgbClr val="FF6600"/>
              </a:buClr>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dirty="0">
                <a:solidFill>
                  <a:srgbClr val="C00000"/>
                </a:solidFill>
                <a:sym typeface="Times New Roman" panose="02020603050405020304" pitchFamily="18" charset="0"/>
              </a:rPr>
              <a:t>人工神经网络比感知机模型复杂</a:t>
            </a:r>
          </a:p>
          <a:p>
            <a:pPr lvl="1"/>
            <a:r>
              <a:rPr lang="zh-CN" altLang="en-US" dirty="0">
                <a:solidFill>
                  <a:srgbClr val="0070C0"/>
                </a:solidFill>
                <a:sym typeface="Times New Roman" panose="02020603050405020304" pitchFamily="18" charset="0"/>
              </a:rPr>
              <a:t>激活函数可以是多种函数</a:t>
            </a:r>
          </a:p>
        </p:txBody>
      </p:sp>
      <p:sp>
        <p:nvSpPr>
          <p:cNvPr id="11" name="文本框 10">
            <a:extLst>
              <a:ext uri="{FF2B5EF4-FFF2-40B4-BE49-F238E27FC236}">
                <a16:creationId xmlns:a16="http://schemas.microsoft.com/office/drawing/2014/main" id="{50DA4153-7A8C-48C0-9D95-87DBDEADA482}"/>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多层人工神经网络</a:t>
            </a:r>
          </a:p>
        </p:txBody>
      </p:sp>
      <p:cxnSp>
        <p:nvCxnSpPr>
          <p:cNvPr id="12" name="直线连接符 7">
            <a:extLst>
              <a:ext uri="{FF2B5EF4-FFF2-40B4-BE49-F238E27FC236}">
                <a16:creationId xmlns:a16="http://schemas.microsoft.com/office/drawing/2014/main" id="{473E644B-64D0-4662-BCA2-465D4742D554}"/>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a:extLst>
              <a:ext uri="{FF2B5EF4-FFF2-40B4-BE49-F238E27FC236}">
                <a16:creationId xmlns:a16="http://schemas.microsoft.com/office/drawing/2014/main" id="{E1B08164-F43B-4BE9-8E38-511F10EEE47D}"/>
              </a:ext>
            </a:extLst>
          </p:cNvPr>
          <p:cNvSpPr txBox="1">
            <a:spLocks noChangeArrowheads="1"/>
          </p:cNvSpPr>
          <p:nvPr/>
        </p:nvSpPr>
        <p:spPr bwMode="auto">
          <a:xfrm>
            <a:off x="1776000" y="1721914"/>
            <a:ext cx="5777520" cy="541496"/>
          </a:xfrm>
          <a:prstGeom prst="rect">
            <a:avLst/>
          </a:prstGeom>
        </p:spPr>
        <p:txBody>
          <a:bodyPr wrap="square">
            <a:spAutoFit/>
          </a:bodyPr>
          <a:lstStyle>
            <a:defPPr>
              <a:defRPr lang="zh-CN"/>
            </a:defPPr>
            <a:lvl1pPr marL="360000" indent="-360000" algn="just" defTabSz="914400" eaLnBrk="1" latinLnBrk="0" hangingPunct="1">
              <a:lnSpc>
                <a:spcPct val="135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35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lvl="2" indent="-228600" defTabSz="914400" eaLnBrk="1" latinLnBrk="0" hangingPunct="1">
              <a:lnSpc>
                <a:spcPct val="135000"/>
              </a:lnSpc>
              <a:spcBef>
                <a:spcPts val="600"/>
              </a:spcBef>
              <a:buClr>
                <a:srgbClr val="FF6600"/>
              </a:buClr>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dirty="0">
                <a:solidFill>
                  <a:srgbClr val="C00000"/>
                </a:solidFill>
                <a:sym typeface="Times New Roman" panose="02020603050405020304" pitchFamily="18" charset="0"/>
              </a:rPr>
              <a:t>例：用两层前馈神经网络解决异或问题</a:t>
            </a:r>
          </a:p>
        </p:txBody>
      </p:sp>
      <p:pic>
        <p:nvPicPr>
          <p:cNvPr id="26629" name="Picture 5">
            <a:extLst>
              <a:ext uri="{FF2B5EF4-FFF2-40B4-BE49-F238E27FC236}">
                <a16:creationId xmlns:a16="http://schemas.microsoft.com/office/drawing/2014/main" id="{18A412DF-BB47-4A9D-B4C3-1AF9AE357FBA}"/>
              </a:ext>
            </a:extLst>
          </p:cNvPr>
          <p:cNvPicPr>
            <a:picLocks noChangeAspect="1" noChangeArrowheads="1"/>
          </p:cNvPicPr>
          <p:nvPr/>
        </p:nvPicPr>
        <p:blipFill rotWithShape="1">
          <a:blip r:embed="rId3"/>
          <a:srcRect b="11270"/>
          <a:stretch/>
        </p:blipFill>
        <p:spPr bwMode="auto">
          <a:xfrm>
            <a:off x="2262981" y="2462084"/>
            <a:ext cx="7666038" cy="28650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 Box 3">
            <a:extLst>
              <a:ext uri="{FF2B5EF4-FFF2-40B4-BE49-F238E27FC236}">
                <a16:creationId xmlns:a16="http://schemas.microsoft.com/office/drawing/2014/main" id="{F19A436E-FC40-4849-88BA-F3003BFC5880}"/>
              </a:ext>
            </a:extLst>
          </p:cNvPr>
          <p:cNvSpPr txBox="1">
            <a:spLocks noChangeArrowheads="1"/>
          </p:cNvSpPr>
          <p:nvPr/>
        </p:nvSpPr>
        <p:spPr bwMode="auto">
          <a:xfrm>
            <a:off x="2280000" y="108000"/>
            <a:ext cx="4140200"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2 </a:t>
            </a:r>
            <a:r>
              <a:rPr lang="zh-CN" altLang="en-US">
                <a:sym typeface="Times New Roman" panose="02020603050405020304" pitchFamily="18" charset="0"/>
              </a:rPr>
              <a:t>多</a:t>
            </a:r>
            <a:r>
              <a:rPr lang="zh-CN" altLang="en-US" dirty="0">
                <a:sym typeface="Times New Roman" panose="02020603050405020304" pitchFamily="18" charset="0"/>
              </a:rPr>
              <a:t>层人工神经网络</a:t>
            </a:r>
          </a:p>
        </p:txBody>
      </p:sp>
      <p:sp>
        <p:nvSpPr>
          <p:cNvPr id="3" name="矩形: 圆角 2">
            <a:extLst>
              <a:ext uri="{FF2B5EF4-FFF2-40B4-BE49-F238E27FC236}">
                <a16:creationId xmlns:a16="http://schemas.microsoft.com/office/drawing/2014/main" id="{9BEFC207-565C-4816-9766-1E73C1AF86E8}"/>
              </a:ext>
            </a:extLst>
          </p:cNvPr>
          <p:cNvSpPr/>
          <p:nvPr/>
        </p:nvSpPr>
        <p:spPr>
          <a:xfrm>
            <a:off x="3503713" y="5378408"/>
            <a:ext cx="1390045" cy="420663"/>
          </a:xfrm>
          <a:prstGeom prst="round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决策边界</a:t>
            </a:r>
          </a:p>
        </p:txBody>
      </p:sp>
      <p:sp>
        <p:nvSpPr>
          <p:cNvPr id="8" name="矩形: 圆角 7">
            <a:extLst>
              <a:ext uri="{FF2B5EF4-FFF2-40B4-BE49-F238E27FC236}">
                <a16:creationId xmlns:a16="http://schemas.microsoft.com/office/drawing/2014/main" id="{B707C955-C897-4767-A775-72546E9591D3}"/>
              </a:ext>
            </a:extLst>
          </p:cNvPr>
          <p:cNvSpPr/>
          <p:nvPr/>
        </p:nvSpPr>
        <p:spPr>
          <a:xfrm>
            <a:off x="6744073" y="5327157"/>
            <a:ext cx="2269065" cy="420663"/>
          </a:xfrm>
          <a:prstGeom prst="round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神经网络拓扑结构</a:t>
            </a:r>
          </a:p>
        </p:txBody>
      </p:sp>
      <p:sp>
        <p:nvSpPr>
          <p:cNvPr id="9" name="文本框 8">
            <a:extLst>
              <a:ext uri="{FF2B5EF4-FFF2-40B4-BE49-F238E27FC236}">
                <a16:creationId xmlns:a16="http://schemas.microsoft.com/office/drawing/2014/main" id="{BCE9437E-0057-4FE7-A4A1-E622139B62D5}"/>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多层人工神经网络</a:t>
            </a:r>
          </a:p>
        </p:txBody>
      </p:sp>
      <p:cxnSp>
        <p:nvCxnSpPr>
          <p:cNvPr id="10" name="直线连接符 7">
            <a:extLst>
              <a:ext uri="{FF2B5EF4-FFF2-40B4-BE49-F238E27FC236}">
                <a16:creationId xmlns:a16="http://schemas.microsoft.com/office/drawing/2014/main" id="{779A3EF1-78CD-4EC9-96FD-7F1809A4C9E5}"/>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2076449" cy="68580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5" name="组合 4"/>
          <p:cNvGrpSpPr/>
          <p:nvPr/>
        </p:nvGrpSpPr>
        <p:grpSpPr>
          <a:xfrm>
            <a:off x="696434" y="2330302"/>
            <a:ext cx="2738437" cy="2076450"/>
            <a:chOff x="535781" y="2390775"/>
            <a:chExt cx="2738437" cy="2076450"/>
          </a:xfrm>
          <a:solidFill>
            <a:srgbClr val="6E0F6D"/>
          </a:solidFill>
        </p:grpSpPr>
        <p:sp>
          <p:nvSpPr>
            <p:cNvPr id="3" name="矩形 2"/>
            <p:cNvSpPr/>
            <p:nvPr/>
          </p:nvSpPr>
          <p:spPr>
            <a:xfrm>
              <a:off x="866774" y="2390775"/>
              <a:ext cx="2076450" cy="20764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535781" y="2875002"/>
              <a:ext cx="2738437" cy="1107996"/>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目录</a:t>
              </a:r>
            </a:p>
          </p:txBody>
        </p:sp>
      </p:grpSp>
      <p:pic>
        <p:nvPicPr>
          <p:cNvPr id="6" name="图片 5" descr="03校标，中、英文校名组合"/>
          <p:cNvPicPr>
            <a:picLocks noChangeAspect="1"/>
          </p:cNvPicPr>
          <p:nvPr/>
        </p:nvPicPr>
        <p:blipFill>
          <a:blip r:embed="rId3">
            <a:clrChange>
              <a:clrFrom>
                <a:srgbClr val="FFFFFF">
                  <a:alpha val="100000"/>
                </a:srgbClr>
              </a:clrFrom>
              <a:clrTo>
                <a:srgbClr val="FFFFFF">
                  <a:alpha val="100000"/>
                  <a:alpha val="0"/>
                </a:srgbClr>
              </a:clrTo>
            </a:clrChange>
            <a:lum bright="100000"/>
          </a:blip>
          <a:stretch>
            <a:fillRect/>
          </a:stretch>
        </p:blipFill>
        <p:spPr>
          <a:xfrm>
            <a:off x="127635" y="316230"/>
            <a:ext cx="1820545" cy="579120"/>
          </a:xfrm>
          <a:prstGeom prst="rect">
            <a:avLst/>
          </a:prstGeom>
        </p:spPr>
      </p:pic>
      <p:grpSp>
        <p:nvGrpSpPr>
          <p:cNvPr id="34" name="组合 33">
            <a:extLst>
              <a:ext uri="{FF2B5EF4-FFF2-40B4-BE49-F238E27FC236}">
                <a16:creationId xmlns:a16="http://schemas.microsoft.com/office/drawing/2014/main" id="{317017BD-37DA-4AC0-A536-E7F2025DB3EE}"/>
              </a:ext>
            </a:extLst>
          </p:cNvPr>
          <p:cNvGrpSpPr/>
          <p:nvPr/>
        </p:nvGrpSpPr>
        <p:grpSpPr>
          <a:xfrm>
            <a:off x="5080796" y="3028950"/>
            <a:ext cx="800100" cy="800100"/>
            <a:chOff x="5181600" y="876300"/>
            <a:chExt cx="800100" cy="800100"/>
          </a:xfrm>
        </p:grpSpPr>
        <p:sp>
          <p:nvSpPr>
            <p:cNvPr id="52" name="矩形 51">
              <a:extLst>
                <a:ext uri="{FF2B5EF4-FFF2-40B4-BE49-F238E27FC236}">
                  <a16:creationId xmlns:a16="http://schemas.microsoft.com/office/drawing/2014/main" id="{16AEDB2D-496B-436E-B01C-32B2E6076C82}"/>
                </a:ext>
              </a:extLst>
            </p:cNvPr>
            <p:cNvSpPr/>
            <p:nvPr/>
          </p:nvSpPr>
          <p:spPr>
            <a:xfrm>
              <a:off x="5181600" y="876300"/>
              <a:ext cx="800100" cy="8001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57B1355C-2B6B-4D50-B784-4198A7F87090}"/>
                </a:ext>
              </a:extLst>
            </p:cNvPr>
            <p:cNvSpPr txBox="1"/>
            <p:nvPr/>
          </p:nvSpPr>
          <p:spPr>
            <a:xfrm>
              <a:off x="5181600" y="9839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03</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35" name="组合 34">
            <a:extLst>
              <a:ext uri="{FF2B5EF4-FFF2-40B4-BE49-F238E27FC236}">
                <a16:creationId xmlns:a16="http://schemas.microsoft.com/office/drawing/2014/main" id="{8A0E2618-68C2-4251-AC33-50EE1C36A7B7}"/>
              </a:ext>
            </a:extLst>
          </p:cNvPr>
          <p:cNvGrpSpPr/>
          <p:nvPr/>
        </p:nvGrpSpPr>
        <p:grpSpPr>
          <a:xfrm>
            <a:off x="5080796" y="1713330"/>
            <a:ext cx="800100" cy="800100"/>
            <a:chOff x="5181600" y="2311400"/>
            <a:chExt cx="800100" cy="800100"/>
          </a:xfrm>
        </p:grpSpPr>
        <p:sp>
          <p:nvSpPr>
            <p:cNvPr id="50" name="矩形 49">
              <a:extLst>
                <a:ext uri="{FF2B5EF4-FFF2-40B4-BE49-F238E27FC236}">
                  <a16:creationId xmlns:a16="http://schemas.microsoft.com/office/drawing/2014/main" id="{1AECA5C7-1EBF-404D-BD56-A6375C9ED8DA}"/>
                </a:ext>
              </a:extLst>
            </p:cNvPr>
            <p:cNvSpPr/>
            <p:nvPr/>
          </p:nvSpPr>
          <p:spPr>
            <a:xfrm>
              <a:off x="5181600" y="23114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E0CFF614-1D77-4D70-81B8-3E4272A5B0D2}"/>
                </a:ext>
              </a:extLst>
            </p:cNvPr>
            <p:cNvSpPr txBox="1"/>
            <p:nvPr/>
          </p:nvSpPr>
          <p:spPr>
            <a:xfrm>
              <a:off x="5181600" y="24190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02</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36" name="组合 35">
            <a:extLst>
              <a:ext uri="{FF2B5EF4-FFF2-40B4-BE49-F238E27FC236}">
                <a16:creationId xmlns:a16="http://schemas.microsoft.com/office/drawing/2014/main" id="{B42D53EA-882F-4204-9C17-C228756A6223}"/>
              </a:ext>
            </a:extLst>
          </p:cNvPr>
          <p:cNvGrpSpPr/>
          <p:nvPr/>
        </p:nvGrpSpPr>
        <p:grpSpPr>
          <a:xfrm>
            <a:off x="5080796" y="395460"/>
            <a:ext cx="800100" cy="800100"/>
            <a:chOff x="5181600" y="3746500"/>
            <a:chExt cx="800100" cy="800100"/>
          </a:xfrm>
        </p:grpSpPr>
        <p:sp>
          <p:nvSpPr>
            <p:cNvPr id="48" name="矩形 47">
              <a:extLst>
                <a:ext uri="{FF2B5EF4-FFF2-40B4-BE49-F238E27FC236}">
                  <a16:creationId xmlns:a16="http://schemas.microsoft.com/office/drawing/2014/main" id="{F1BB2333-682D-4FDB-902D-A547320FC099}"/>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5D6FC75B-21CC-49EB-BCC6-33386CEA2912}"/>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01</a:t>
              </a:r>
              <a:endParaRPr lang="zh-CN" altLang="en-US" sz="3200" dirty="0"/>
            </a:p>
          </p:txBody>
        </p:sp>
      </p:grpSp>
      <p:sp>
        <p:nvSpPr>
          <p:cNvPr id="37" name="文本框 36">
            <a:extLst>
              <a:ext uri="{FF2B5EF4-FFF2-40B4-BE49-F238E27FC236}">
                <a16:creationId xmlns:a16="http://schemas.microsoft.com/office/drawing/2014/main" id="{F2EBBF3F-5335-4E65-8864-4B67D8FA7584}"/>
              </a:ext>
            </a:extLst>
          </p:cNvPr>
          <p:cNvSpPr txBox="1"/>
          <p:nvPr/>
        </p:nvSpPr>
        <p:spPr>
          <a:xfrm>
            <a:off x="6109496" y="472343"/>
            <a:ext cx="412496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感知机</a:t>
            </a:r>
          </a:p>
        </p:txBody>
      </p:sp>
      <p:sp>
        <p:nvSpPr>
          <p:cNvPr id="38" name="文本框 37">
            <a:extLst>
              <a:ext uri="{FF2B5EF4-FFF2-40B4-BE49-F238E27FC236}">
                <a16:creationId xmlns:a16="http://schemas.microsoft.com/office/drawing/2014/main" id="{EF350FA5-7BA7-4998-9278-62B3C1D77FE3}"/>
              </a:ext>
            </a:extLst>
          </p:cNvPr>
          <p:cNvSpPr txBox="1"/>
          <p:nvPr/>
        </p:nvSpPr>
        <p:spPr>
          <a:xfrm>
            <a:off x="6109495" y="1790213"/>
            <a:ext cx="4412543"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多层人工神经网络</a:t>
            </a:r>
          </a:p>
        </p:txBody>
      </p:sp>
      <p:sp>
        <p:nvSpPr>
          <p:cNvPr id="39" name="文本框 38">
            <a:extLst>
              <a:ext uri="{FF2B5EF4-FFF2-40B4-BE49-F238E27FC236}">
                <a16:creationId xmlns:a16="http://schemas.microsoft.com/office/drawing/2014/main" id="{7C1603D4-480D-4F83-A0CD-CD773D194DB2}"/>
              </a:ext>
            </a:extLst>
          </p:cNvPr>
          <p:cNvSpPr txBox="1"/>
          <p:nvPr/>
        </p:nvSpPr>
        <p:spPr>
          <a:xfrm>
            <a:off x="6109496" y="3138862"/>
            <a:ext cx="5386070" cy="646331"/>
          </a:xfrm>
          <a:prstGeom prst="rect">
            <a:avLst/>
          </a:prstGeom>
          <a:noFill/>
        </p:spPr>
        <p:txBody>
          <a:bodyPr wrap="square" rtlCol="0">
            <a:spAutoFit/>
          </a:bodyPr>
          <a:lstStyle/>
          <a:p>
            <a:r>
              <a:rPr lang="zh-CN" altLang="en-US" sz="3600" b="1" dirty="0">
                <a:solidFill>
                  <a:srgbClr val="6E0F6D"/>
                </a:solidFill>
                <a:latin typeface="Times New Roman" panose="02020603050405020304" pitchFamily="18" charset="0"/>
                <a:cs typeface="Times New Roman" panose="02020603050405020304" pitchFamily="18" charset="0"/>
              </a:rPr>
              <a:t>多层感知机</a:t>
            </a:r>
          </a:p>
        </p:txBody>
      </p:sp>
      <p:grpSp>
        <p:nvGrpSpPr>
          <p:cNvPr id="40" name="组合 39">
            <a:extLst>
              <a:ext uri="{FF2B5EF4-FFF2-40B4-BE49-F238E27FC236}">
                <a16:creationId xmlns:a16="http://schemas.microsoft.com/office/drawing/2014/main" id="{454B9528-3765-47DF-8F02-5C3D0DE52B8C}"/>
              </a:ext>
            </a:extLst>
          </p:cNvPr>
          <p:cNvGrpSpPr/>
          <p:nvPr/>
        </p:nvGrpSpPr>
        <p:grpSpPr>
          <a:xfrm>
            <a:off x="5080796" y="4344570"/>
            <a:ext cx="800100" cy="800100"/>
            <a:chOff x="5181600" y="3746500"/>
            <a:chExt cx="800100" cy="800100"/>
          </a:xfrm>
        </p:grpSpPr>
        <p:sp>
          <p:nvSpPr>
            <p:cNvPr id="46" name="矩形 45">
              <a:extLst>
                <a:ext uri="{FF2B5EF4-FFF2-40B4-BE49-F238E27FC236}">
                  <a16:creationId xmlns:a16="http://schemas.microsoft.com/office/drawing/2014/main" id="{53969EB1-6858-4ABA-B048-6A92E0506194}"/>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E8DC41C9-B22E-4F42-8728-10B5F5442615}"/>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04</a:t>
              </a:r>
              <a:endParaRPr lang="zh-CN" altLang="en-US" sz="3200" dirty="0"/>
            </a:p>
          </p:txBody>
        </p:sp>
      </p:grpSp>
      <p:sp>
        <p:nvSpPr>
          <p:cNvPr id="41" name="文本框 40">
            <a:extLst>
              <a:ext uri="{FF2B5EF4-FFF2-40B4-BE49-F238E27FC236}">
                <a16:creationId xmlns:a16="http://schemas.microsoft.com/office/drawing/2014/main" id="{65E6F2A6-B44B-4D1D-B176-9447D9B0AD4E}"/>
              </a:ext>
            </a:extLst>
          </p:cNvPr>
          <p:cNvSpPr txBox="1"/>
          <p:nvPr/>
        </p:nvSpPr>
        <p:spPr>
          <a:xfrm>
            <a:off x="6109496" y="445448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误差反向传播网络</a:t>
            </a:r>
          </a:p>
        </p:txBody>
      </p:sp>
      <p:grpSp>
        <p:nvGrpSpPr>
          <p:cNvPr id="42" name="组合 41">
            <a:extLst>
              <a:ext uri="{FF2B5EF4-FFF2-40B4-BE49-F238E27FC236}">
                <a16:creationId xmlns:a16="http://schemas.microsoft.com/office/drawing/2014/main" id="{6E2A2EA6-1866-44B6-AFD1-08A285EFF247}"/>
              </a:ext>
            </a:extLst>
          </p:cNvPr>
          <p:cNvGrpSpPr/>
          <p:nvPr/>
        </p:nvGrpSpPr>
        <p:grpSpPr>
          <a:xfrm>
            <a:off x="5080796" y="5662440"/>
            <a:ext cx="800100" cy="800100"/>
            <a:chOff x="5181600" y="3746500"/>
            <a:chExt cx="800100" cy="800100"/>
          </a:xfrm>
        </p:grpSpPr>
        <p:sp>
          <p:nvSpPr>
            <p:cNvPr id="44" name="矩形 43">
              <a:extLst>
                <a:ext uri="{FF2B5EF4-FFF2-40B4-BE49-F238E27FC236}">
                  <a16:creationId xmlns:a16="http://schemas.microsoft.com/office/drawing/2014/main" id="{7A87561E-3C4F-412F-AE31-C5F620BCCFF7}"/>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C0976CAC-F7B0-42D4-9BA7-070E2A5F4203}"/>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05</a:t>
              </a:r>
              <a:endParaRPr lang="zh-CN" altLang="en-US" sz="3200" dirty="0"/>
            </a:p>
          </p:txBody>
        </p:sp>
      </p:grpSp>
      <p:sp>
        <p:nvSpPr>
          <p:cNvPr id="43" name="文本框 42">
            <a:extLst>
              <a:ext uri="{FF2B5EF4-FFF2-40B4-BE49-F238E27FC236}">
                <a16:creationId xmlns:a16="http://schemas.microsoft.com/office/drawing/2014/main" id="{7BB43B54-1288-4F48-8FB2-0A02DF4A2379}"/>
              </a:ext>
            </a:extLst>
          </p:cNvPr>
          <p:cNvSpPr txBox="1"/>
          <p:nvPr/>
        </p:nvSpPr>
        <p:spPr>
          <a:xfrm>
            <a:off x="6096000" y="577010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后向传播算法</a:t>
            </a:r>
          </a:p>
        </p:txBody>
      </p:sp>
    </p:spTree>
    <p:custDataLst>
      <p:tags r:id="rId1"/>
    </p:custDataLst>
    <p:extLst>
      <p:ext uri="{BB962C8B-B14F-4D97-AF65-F5344CB8AC3E}">
        <p14:creationId xmlns:p14="http://schemas.microsoft.com/office/powerpoint/2010/main" val="112545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Text Box 10">
            <a:extLst>
              <a:ext uri="{FF2B5EF4-FFF2-40B4-BE49-F238E27FC236}">
                <a16:creationId xmlns:a16="http://schemas.microsoft.com/office/drawing/2014/main" id="{2A67B797-2672-4FE3-AD6E-80D9F43EB8D1}"/>
              </a:ext>
            </a:extLst>
          </p:cNvPr>
          <p:cNvSpPr txBox="1">
            <a:spLocks noChangeArrowheads="1"/>
          </p:cNvSpPr>
          <p:nvPr/>
        </p:nvSpPr>
        <p:spPr bwMode="auto">
          <a:xfrm>
            <a:off x="1776000" y="879596"/>
            <a:ext cx="6048192"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400"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rPr>
              <a:t>用两计算层感知器解决“异或”问题。</a:t>
            </a:r>
          </a:p>
        </p:txBody>
      </p:sp>
      <p:sp>
        <p:nvSpPr>
          <p:cNvPr id="35847" name="Text Box 13">
            <a:extLst>
              <a:ext uri="{FF2B5EF4-FFF2-40B4-BE49-F238E27FC236}">
                <a16:creationId xmlns:a16="http://schemas.microsoft.com/office/drawing/2014/main" id="{8FC82997-E277-4F5E-8585-6F522FD07D51}"/>
              </a:ext>
            </a:extLst>
          </p:cNvPr>
          <p:cNvSpPr txBox="1">
            <a:spLocks noChangeArrowheads="1"/>
          </p:cNvSpPr>
          <p:nvPr/>
        </p:nvSpPr>
        <p:spPr bwMode="auto">
          <a:xfrm>
            <a:off x="4799857" y="2499015"/>
            <a:ext cx="2304207" cy="396875"/>
          </a:xfrm>
          <a:prstGeom prst="rect">
            <a:avLst/>
          </a:prstGeom>
          <a:solidFill>
            <a:srgbClr val="13548C"/>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“异或”的真值表</a:t>
            </a:r>
            <a:endParaRPr kumimoji="1"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854030" name="Group 14">
            <a:extLst>
              <a:ext uri="{FF2B5EF4-FFF2-40B4-BE49-F238E27FC236}">
                <a16:creationId xmlns:a16="http://schemas.microsoft.com/office/drawing/2014/main" id="{EAC43D2B-7E9E-4506-9A12-F6C5D1B4B8EA}"/>
              </a:ext>
            </a:extLst>
          </p:cNvPr>
          <p:cNvGraphicFramePr>
            <a:graphicFrameLocks noGrp="1"/>
          </p:cNvGraphicFramePr>
          <p:nvPr>
            <p:extLst>
              <p:ext uri="{D42A27DB-BD31-4B8C-83A1-F6EECF244321}">
                <p14:modId xmlns:p14="http://schemas.microsoft.com/office/powerpoint/2010/main" val="229347170"/>
              </p:ext>
            </p:extLst>
          </p:nvPr>
        </p:nvGraphicFramePr>
        <p:xfrm>
          <a:off x="7104064" y="1601811"/>
          <a:ext cx="2592387" cy="1981200"/>
        </p:xfrm>
        <a:graphic>
          <a:graphicData uri="http://schemas.openxmlformats.org/drawingml/2006/table">
            <a:tbl>
              <a:tblPr/>
              <a:tblGrid>
                <a:gridCol w="51911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515937">
                  <a:extLst>
                    <a:ext uri="{9D8B030D-6E8A-4147-A177-3AD203B41FA5}">
                      <a16:colId xmlns:a16="http://schemas.microsoft.com/office/drawing/2014/main" val="20002"/>
                    </a:ext>
                  </a:extLst>
                </a:gridCol>
                <a:gridCol w="519113">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tblGrid>
              <a:tr h="3603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o</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27305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2460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122238">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bl>
          </a:graphicData>
        </a:graphic>
      </p:graphicFrame>
      <p:sp>
        <p:nvSpPr>
          <p:cNvPr id="18" name="Text Box 3">
            <a:extLst>
              <a:ext uri="{FF2B5EF4-FFF2-40B4-BE49-F238E27FC236}">
                <a16:creationId xmlns:a16="http://schemas.microsoft.com/office/drawing/2014/main" id="{A60F9121-5537-494A-B643-9066D649FF01}"/>
              </a:ext>
            </a:extLst>
          </p:cNvPr>
          <p:cNvSpPr txBox="1">
            <a:spLocks noChangeArrowheads="1"/>
          </p:cNvSpPr>
          <p:nvPr/>
        </p:nvSpPr>
        <p:spPr bwMode="auto">
          <a:xfrm>
            <a:off x="2280000" y="108000"/>
            <a:ext cx="377983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3 </a:t>
            </a:r>
            <a:r>
              <a:rPr lang="zh-CN" altLang="en-US">
                <a:sym typeface="Times New Roman" panose="02020603050405020304" pitchFamily="18" charset="0"/>
              </a:rPr>
              <a:t>多</a:t>
            </a:r>
            <a:r>
              <a:rPr lang="zh-CN" altLang="en-US" dirty="0">
                <a:sym typeface="Times New Roman" panose="02020603050405020304" pitchFamily="18" charset="0"/>
              </a:rPr>
              <a:t>层感知机</a:t>
            </a:r>
          </a:p>
        </p:txBody>
      </p:sp>
      <p:grpSp>
        <p:nvGrpSpPr>
          <p:cNvPr id="17" name="Group 7">
            <a:extLst>
              <a:ext uri="{FF2B5EF4-FFF2-40B4-BE49-F238E27FC236}">
                <a16:creationId xmlns:a16="http://schemas.microsoft.com/office/drawing/2014/main" id="{B5E2FEAC-334D-4F18-AB42-83FE56EB8B68}"/>
              </a:ext>
            </a:extLst>
          </p:cNvPr>
          <p:cNvGrpSpPr>
            <a:grpSpLocks/>
          </p:cNvGrpSpPr>
          <p:nvPr/>
        </p:nvGrpSpPr>
        <p:grpSpPr bwMode="auto">
          <a:xfrm>
            <a:off x="6024564" y="3797126"/>
            <a:ext cx="4177371" cy="2985988"/>
            <a:chOff x="2880" y="1418"/>
            <a:chExt cx="2785" cy="2315"/>
          </a:xfrm>
        </p:grpSpPr>
        <p:graphicFrame>
          <p:nvGraphicFramePr>
            <p:cNvPr id="19" name="Object 8">
              <a:extLst>
                <a:ext uri="{FF2B5EF4-FFF2-40B4-BE49-F238E27FC236}">
                  <a16:creationId xmlns:a16="http://schemas.microsoft.com/office/drawing/2014/main" id="{7E3E6EC4-6014-45AC-A232-FBA1360677D2}"/>
                </a:ext>
              </a:extLst>
            </p:cNvPr>
            <p:cNvGraphicFramePr>
              <a:graphicFrameLocks noChangeAspect="1"/>
            </p:cNvGraphicFramePr>
            <p:nvPr/>
          </p:nvGraphicFramePr>
          <p:xfrm>
            <a:off x="2880" y="1418"/>
            <a:ext cx="2785" cy="2042"/>
          </p:xfrm>
          <a:graphic>
            <a:graphicData uri="http://schemas.openxmlformats.org/presentationml/2006/ole">
              <mc:AlternateContent xmlns:mc="http://schemas.openxmlformats.org/markup-compatibility/2006">
                <mc:Choice xmlns:v="urn:schemas-microsoft-com:vml" Requires="v">
                  <p:oleObj name="图片" r:id="rId3" imgW="2131060" imgH="1343660" progId="Word.Picture.8">
                    <p:embed/>
                  </p:oleObj>
                </mc:Choice>
                <mc:Fallback>
                  <p:oleObj name="图片" r:id="rId3" imgW="2131060" imgH="1343660" progId="Word.Picture.8">
                    <p:embed/>
                    <p:pic>
                      <p:nvPicPr>
                        <p:cNvPr id="19" name="Object 8">
                          <a:extLst>
                            <a:ext uri="{FF2B5EF4-FFF2-40B4-BE49-F238E27FC236}">
                              <a16:creationId xmlns:a16="http://schemas.microsoft.com/office/drawing/2014/main" id="{7E3E6EC4-6014-45AC-A232-FBA136067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418"/>
                          <a:ext cx="2785" cy="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 name="Text Box 9">
              <a:extLst>
                <a:ext uri="{FF2B5EF4-FFF2-40B4-BE49-F238E27FC236}">
                  <a16:creationId xmlns:a16="http://schemas.microsoft.com/office/drawing/2014/main" id="{36DF0431-4142-4443-9EBD-D533091AFB91}"/>
                </a:ext>
              </a:extLst>
            </p:cNvPr>
            <p:cNvSpPr txBox="1">
              <a:spLocks noChangeArrowheads="1"/>
            </p:cNvSpPr>
            <p:nvPr/>
          </p:nvSpPr>
          <p:spPr bwMode="auto">
            <a:xfrm>
              <a:off x="3497" y="3425"/>
              <a:ext cx="1550" cy="30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“异或”问题分类</a:t>
              </a:r>
            </a:p>
          </p:txBody>
        </p:sp>
      </p:grpSp>
      <p:sp>
        <p:nvSpPr>
          <p:cNvPr id="12" name="文本框 11">
            <a:extLst>
              <a:ext uri="{FF2B5EF4-FFF2-40B4-BE49-F238E27FC236}">
                <a16:creationId xmlns:a16="http://schemas.microsoft.com/office/drawing/2014/main" id="{5DAC3D14-FEBE-4B10-BFE4-405742C9A52D}"/>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多层感知机</a:t>
            </a:r>
          </a:p>
        </p:txBody>
      </p:sp>
      <p:cxnSp>
        <p:nvCxnSpPr>
          <p:cNvPr id="13" name="直线连接符 7">
            <a:extLst>
              <a:ext uri="{FF2B5EF4-FFF2-40B4-BE49-F238E27FC236}">
                <a16:creationId xmlns:a16="http://schemas.microsoft.com/office/drawing/2014/main" id="{309907C5-8A60-47E0-A68E-A829FD9560D3}"/>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 name="Group 4">
            <a:extLst>
              <a:ext uri="{FF2B5EF4-FFF2-40B4-BE49-F238E27FC236}">
                <a16:creationId xmlns:a16="http://schemas.microsoft.com/office/drawing/2014/main" id="{C2616F06-5C8B-6A74-5A7B-6117C121E2EE}"/>
              </a:ext>
            </a:extLst>
          </p:cNvPr>
          <p:cNvGrpSpPr>
            <a:grpSpLocks/>
          </p:cNvGrpSpPr>
          <p:nvPr/>
        </p:nvGrpSpPr>
        <p:grpSpPr bwMode="auto">
          <a:xfrm>
            <a:off x="2308291" y="3049579"/>
            <a:ext cx="2974203" cy="3716297"/>
            <a:chOff x="472" y="1355"/>
            <a:chExt cx="1721" cy="2491"/>
          </a:xfrm>
        </p:grpSpPr>
        <p:graphicFrame>
          <p:nvGraphicFramePr>
            <p:cNvPr id="3" name="Object 5">
              <a:extLst>
                <a:ext uri="{FF2B5EF4-FFF2-40B4-BE49-F238E27FC236}">
                  <a16:creationId xmlns:a16="http://schemas.microsoft.com/office/drawing/2014/main" id="{746D9494-27EA-C720-8DED-137B4C0A2F62}"/>
                </a:ext>
              </a:extLst>
            </p:cNvPr>
            <p:cNvGraphicFramePr>
              <a:graphicFrameLocks noChangeAspect="1"/>
            </p:cNvGraphicFramePr>
            <p:nvPr>
              <p:extLst>
                <p:ext uri="{D42A27DB-BD31-4B8C-83A1-F6EECF244321}">
                  <p14:modId xmlns:p14="http://schemas.microsoft.com/office/powerpoint/2010/main" val="2729520880"/>
                </p:ext>
              </p:extLst>
            </p:nvPr>
          </p:nvGraphicFramePr>
          <p:xfrm>
            <a:off x="472" y="1355"/>
            <a:ext cx="1721" cy="2353"/>
          </p:xfrm>
          <a:graphic>
            <a:graphicData uri="http://schemas.openxmlformats.org/presentationml/2006/ole">
              <mc:AlternateContent xmlns:mc="http://schemas.openxmlformats.org/markup-compatibility/2006">
                <mc:Choice xmlns:v="urn:schemas-microsoft-com:vml" Requires="v">
                  <p:oleObj name="Picture" r:id="rId5" imgW="1140209" imgH="1345268" progId="Word.Picture.8">
                    <p:embed/>
                  </p:oleObj>
                </mc:Choice>
                <mc:Fallback>
                  <p:oleObj name="Picture" r:id="rId5" imgW="1140209" imgH="1345268" progId="Word.Picture.8">
                    <p:embed/>
                    <p:pic>
                      <p:nvPicPr>
                        <p:cNvPr id="15" name="Object 5">
                          <a:extLst>
                            <a:ext uri="{FF2B5EF4-FFF2-40B4-BE49-F238E27FC236}">
                              <a16:creationId xmlns:a16="http://schemas.microsoft.com/office/drawing/2014/main" id="{F4C5E393-5D78-485B-A978-7F4FB293E6D4}"/>
                            </a:ext>
                          </a:extLst>
                        </p:cNvPr>
                        <p:cNvPicPr>
                          <a:picLocks noChangeAspect="1" noChangeArrowheads="1"/>
                        </p:cNvPicPr>
                        <p:nvPr/>
                      </p:nvPicPr>
                      <p:blipFill>
                        <a:blip r:embed="rId6"/>
                        <a:srcRect/>
                        <a:stretch>
                          <a:fillRect/>
                        </a:stretch>
                      </p:blipFill>
                      <p:spPr bwMode="auto">
                        <a:xfrm>
                          <a:off x="472" y="1355"/>
                          <a:ext cx="1721" cy="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Text Box 6">
              <a:extLst>
                <a:ext uri="{FF2B5EF4-FFF2-40B4-BE49-F238E27FC236}">
                  <a16:creationId xmlns:a16="http://schemas.microsoft.com/office/drawing/2014/main" id="{1BAF5792-C29E-A9BE-4A6C-0FCA110FE229}"/>
                </a:ext>
              </a:extLst>
            </p:cNvPr>
            <p:cNvSpPr txBox="1">
              <a:spLocks noChangeArrowheads="1"/>
            </p:cNvSpPr>
            <p:nvPr/>
          </p:nvSpPr>
          <p:spPr bwMode="auto">
            <a:xfrm>
              <a:off x="1049" y="3578"/>
              <a:ext cx="1000" cy="26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双层感知器</a:t>
              </a:r>
            </a:p>
          </p:txBody>
        </p:sp>
      </p:grpSp>
    </p:spTree>
    <p:extLst>
      <p:ext uri="{BB962C8B-B14F-4D97-AF65-F5344CB8AC3E}">
        <p14:creationId xmlns:p14="http://schemas.microsoft.com/office/powerpoint/2010/main" val="239945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Text Box 10">
            <a:extLst>
              <a:ext uri="{FF2B5EF4-FFF2-40B4-BE49-F238E27FC236}">
                <a16:creationId xmlns:a16="http://schemas.microsoft.com/office/drawing/2014/main" id="{2A67B797-2672-4FE3-AD6E-80D9F43EB8D1}"/>
              </a:ext>
            </a:extLst>
          </p:cNvPr>
          <p:cNvSpPr txBox="1">
            <a:spLocks noChangeArrowheads="1"/>
          </p:cNvSpPr>
          <p:nvPr/>
        </p:nvSpPr>
        <p:spPr bwMode="auto">
          <a:xfrm>
            <a:off x="1776000" y="871912"/>
            <a:ext cx="6048192"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用两计算层感知器解决“异或”问题。</a:t>
            </a:r>
          </a:p>
        </p:txBody>
      </p:sp>
      <p:sp>
        <p:nvSpPr>
          <p:cNvPr id="35847" name="Text Box 13">
            <a:extLst>
              <a:ext uri="{FF2B5EF4-FFF2-40B4-BE49-F238E27FC236}">
                <a16:creationId xmlns:a16="http://schemas.microsoft.com/office/drawing/2014/main" id="{8FC82997-E277-4F5E-8585-6F522FD07D51}"/>
              </a:ext>
            </a:extLst>
          </p:cNvPr>
          <p:cNvSpPr txBox="1">
            <a:spLocks noChangeArrowheads="1"/>
          </p:cNvSpPr>
          <p:nvPr/>
        </p:nvSpPr>
        <p:spPr bwMode="auto">
          <a:xfrm>
            <a:off x="4799857" y="2499015"/>
            <a:ext cx="2304207" cy="396875"/>
          </a:xfrm>
          <a:prstGeom prst="rect">
            <a:avLst/>
          </a:prstGeom>
          <a:solidFill>
            <a:srgbClr val="13548C"/>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“异或”的真值表</a:t>
            </a:r>
            <a:endParaRPr kumimoji="1"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854030" name="Group 14">
            <a:extLst>
              <a:ext uri="{FF2B5EF4-FFF2-40B4-BE49-F238E27FC236}">
                <a16:creationId xmlns:a16="http://schemas.microsoft.com/office/drawing/2014/main" id="{EAC43D2B-7E9E-4506-9A12-F6C5D1B4B8EA}"/>
              </a:ext>
            </a:extLst>
          </p:cNvPr>
          <p:cNvGraphicFramePr>
            <a:graphicFrameLocks noGrp="1"/>
          </p:cNvGraphicFramePr>
          <p:nvPr>
            <p:extLst>
              <p:ext uri="{D42A27DB-BD31-4B8C-83A1-F6EECF244321}">
                <p14:modId xmlns:p14="http://schemas.microsoft.com/office/powerpoint/2010/main" val="2625253216"/>
              </p:ext>
            </p:extLst>
          </p:nvPr>
        </p:nvGraphicFramePr>
        <p:xfrm>
          <a:off x="7104064" y="1601811"/>
          <a:ext cx="2592387" cy="1981200"/>
        </p:xfrm>
        <a:graphic>
          <a:graphicData uri="http://schemas.openxmlformats.org/drawingml/2006/table">
            <a:tbl>
              <a:tblPr/>
              <a:tblGrid>
                <a:gridCol w="51911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515937">
                  <a:extLst>
                    <a:ext uri="{9D8B030D-6E8A-4147-A177-3AD203B41FA5}">
                      <a16:colId xmlns:a16="http://schemas.microsoft.com/office/drawing/2014/main" val="20002"/>
                    </a:ext>
                  </a:extLst>
                </a:gridCol>
                <a:gridCol w="519113">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tblGrid>
              <a:tr h="3603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o</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27305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2460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122238">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bl>
          </a:graphicData>
        </a:graphic>
      </p:graphicFrame>
      <p:sp>
        <p:nvSpPr>
          <p:cNvPr id="18" name="Text Box 3">
            <a:extLst>
              <a:ext uri="{FF2B5EF4-FFF2-40B4-BE49-F238E27FC236}">
                <a16:creationId xmlns:a16="http://schemas.microsoft.com/office/drawing/2014/main" id="{A60F9121-5537-494A-B643-9066D649FF01}"/>
              </a:ext>
            </a:extLst>
          </p:cNvPr>
          <p:cNvSpPr txBox="1">
            <a:spLocks noChangeArrowheads="1"/>
          </p:cNvSpPr>
          <p:nvPr/>
        </p:nvSpPr>
        <p:spPr bwMode="auto">
          <a:xfrm>
            <a:off x="2280000" y="108000"/>
            <a:ext cx="377983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3 </a:t>
            </a:r>
            <a:r>
              <a:rPr lang="zh-CN" altLang="en-US">
                <a:sym typeface="Times New Roman" panose="02020603050405020304" pitchFamily="18" charset="0"/>
              </a:rPr>
              <a:t>多</a:t>
            </a:r>
            <a:r>
              <a:rPr lang="zh-CN" altLang="en-US" dirty="0">
                <a:sym typeface="Times New Roman" panose="02020603050405020304" pitchFamily="18" charset="0"/>
              </a:rPr>
              <a:t>层感知机</a:t>
            </a:r>
          </a:p>
        </p:txBody>
      </p:sp>
      <p:grpSp>
        <p:nvGrpSpPr>
          <p:cNvPr id="17" name="Group 7">
            <a:extLst>
              <a:ext uri="{FF2B5EF4-FFF2-40B4-BE49-F238E27FC236}">
                <a16:creationId xmlns:a16="http://schemas.microsoft.com/office/drawing/2014/main" id="{B5E2FEAC-334D-4F18-AB42-83FE56EB8B68}"/>
              </a:ext>
            </a:extLst>
          </p:cNvPr>
          <p:cNvGrpSpPr>
            <a:grpSpLocks/>
          </p:cNvGrpSpPr>
          <p:nvPr/>
        </p:nvGrpSpPr>
        <p:grpSpPr bwMode="auto">
          <a:xfrm>
            <a:off x="6024564" y="3797126"/>
            <a:ext cx="4177371" cy="2985988"/>
            <a:chOff x="2880" y="1418"/>
            <a:chExt cx="2785" cy="2315"/>
          </a:xfrm>
        </p:grpSpPr>
        <p:graphicFrame>
          <p:nvGraphicFramePr>
            <p:cNvPr id="19" name="Object 8">
              <a:extLst>
                <a:ext uri="{FF2B5EF4-FFF2-40B4-BE49-F238E27FC236}">
                  <a16:creationId xmlns:a16="http://schemas.microsoft.com/office/drawing/2014/main" id="{7E3E6EC4-6014-45AC-A232-FBA1360677D2}"/>
                </a:ext>
              </a:extLst>
            </p:cNvPr>
            <p:cNvGraphicFramePr>
              <a:graphicFrameLocks noChangeAspect="1"/>
            </p:cNvGraphicFramePr>
            <p:nvPr/>
          </p:nvGraphicFramePr>
          <p:xfrm>
            <a:off x="2880" y="1418"/>
            <a:ext cx="2785" cy="2042"/>
          </p:xfrm>
          <a:graphic>
            <a:graphicData uri="http://schemas.openxmlformats.org/presentationml/2006/ole">
              <mc:AlternateContent xmlns:mc="http://schemas.openxmlformats.org/markup-compatibility/2006">
                <mc:Choice xmlns:v="urn:schemas-microsoft-com:vml" Requires="v">
                  <p:oleObj name="图片" r:id="rId3" imgW="2131060" imgH="1343660" progId="Word.Picture.8">
                    <p:embed/>
                  </p:oleObj>
                </mc:Choice>
                <mc:Fallback>
                  <p:oleObj name="图片" r:id="rId3" imgW="2131060" imgH="1343660" progId="Word.Picture.8">
                    <p:embed/>
                    <p:pic>
                      <p:nvPicPr>
                        <p:cNvPr id="19" name="Object 8">
                          <a:extLst>
                            <a:ext uri="{FF2B5EF4-FFF2-40B4-BE49-F238E27FC236}">
                              <a16:creationId xmlns:a16="http://schemas.microsoft.com/office/drawing/2014/main" id="{7E3E6EC4-6014-45AC-A232-FBA136067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418"/>
                          <a:ext cx="2785" cy="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 name="Text Box 9">
              <a:extLst>
                <a:ext uri="{FF2B5EF4-FFF2-40B4-BE49-F238E27FC236}">
                  <a16:creationId xmlns:a16="http://schemas.microsoft.com/office/drawing/2014/main" id="{36DF0431-4142-4443-9EBD-D533091AFB91}"/>
                </a:ext>
              </a:extLst>
            </p:cNvPr>
            <p:cNvSpPr txBox="1">
              <a:spLocks noChangeArrowheads="1"/>
            </p:cNvSpPr>
            <p:nvPr/>
          </p:nvSpPr>
          <p:spPr bwMode="auto">
            <a:xfrm>
              <a:off x="3497" y="3425"/>
              <a:ext cx="1550" cy="30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“异或”问题分类</a:t>
              </a:r>
            </a:p>
          </p:txBody>
        </p:sp>
      </p:grpSp>
      <p:sp>
        <p:nvSpPr>
          <p:cNvPr id="12" name="文本框 11">
            <a:extLst>
              <a:ext uri="{FF2B5EF4-FFF2-40B4-BE49-F238E27FC236}">
                <a16:creationId xmlns:a16="http://schemas.microsoft.com/office/drawing/2014/main" id="{489E97F8-C3C8-46E9-B27F-A9731CD7F67C}"/>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多层感知机</a:t>
            </a:r>
          </a:p>
        </p:txBody>
      </p:sp>
      <p:cxnSp>
        <p:nvCxnSpPr>
          <p:cNvPr id="13" name="直线连接符 7">
            <a:extLst>
              <a:ext uri="{FF2B5EF4-FFF2-40B4-BE49-F238E27FC236}">
                <a16:creationId xmlns:a16="http://schemas.microsoft.com/office/drawing/2014/main" id="{E0F51DA4-7F9F-4CEE-A9D2-B721C2BC701B}"/>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39F3DEB-2226-100F-CE4C-DE5732C99A3D}"/>
              </a:ext>
            </a:extLst>
          </p:cNvPr>
          <p:cNvGrpSpPr>
            <a:grpSpLocks/>
          </p:cNvGrpSpPr>
          <p:nvPr/>
        </p:nvGrpSpPr>
        <p:grpSpPr bwMode="auto">
          <a:xfrm>
            <a:off x="2308291" y="3049579"/>
            <a:ext cx="2974203" cy="3716297"/>
            <a:chOff x="472" y="1355"/>
            <a:chExt cx="1721" cy="2491"/>
          </a:xfrm>
        </p:grpSpPr>
        <p:graphicFrame>
          <p:nvGraphicFramePr>
            <p:cNvPr id="6" name="Object 5">
              <a:extLst>
                <a:ext uri="{FF2B5EF4-FFF2-40B4-BE49-F238E27FC236}">
                  <a16:creationId xmlns:a16="http://schemas.microsoft.com/office/drawing/2014/main" id="{0734C7D5-BA2F-824C-E313-4EB9BD19A095}"/>
                </a:ext>
              </a:extLst>
            </p:cNvPr>
            <p:cNvGraphicFramePr>
              <a:graphicFrameLocks noChangeAspect="1"/>
            </p:cNvGraphicFramePr>
            <p:nvPr>
              <p:extLst>
                <p:ext uri="{D42A27DB-BD31-4B8C-83A1-F6EECF244321}">
                  <p14:modId xmlns:p14="http://schemas.microsoft.com/office/powerpoint/2010/main" val="2165856897"/>
                </p:ext>
              </p:extLst>
            </p:nvPr>
          </p:nvGraphicFramePr>
          <p:xfrm>
            <a:off x="472" y="1355"/>
            <a:ext cx="1721" cy="2353"/>
          </p:xfrm>
          <a:graphic>
            <a:graphicData uri="http://schemas.openxmlformats.org/presentationml/2006/ole">
              <mc:AlternateContent xmlns:mc="http://schemas.openxmlformats.org/markup-compatibility/2006">
                <mc:Choice xmlns:v="urn:schemas-microsoft-com:vml" Requires="v">
                  <p:oleObj name="Picture" r:id="rId5" imgW="1140209" imgH="1345268" progId="Word.Picture.8">
                    <p:embed/>
                  </p:oleObj>
                </mc:Choice>
                <mc:Fallback>
                  <p:oleObj name="Picture" r:id="rId5" imgW="1140209" imgH="1345268" progId="Word.Picture.8">
                    <p:embed/>
                    <p:pic>
                      <p:nvPicPr>
                        <p:cNvPr id="3" name="Object 5">
                          <a:extLst>
                            <a:ext uri="{FF2B5EF4-FFF2-40B4-BE49-F238E27FC236}">
                              <a16:creationId xmlns:a16="http://schemas.microsoft.com/office/drawing/2014/main" id="{746D9494-27EA-C720-8DED-137B4C0A2F62}"/>
                            </a:ext>
                          </a:extLst>
                        </p:cNvPr>
                        <p:cNvPicPr>
                          <a:picLocks noChangeAspect="1" noChangeArrowheads="1"/>
                        </p:cNvPicPr>
                        <p:nvPr/>
                      </p:nvPicPr>
                      <p:blipFill>
                        <a:blip r:embed="rId6"/>
                        <a:srcRect/>
                        <a:stretch>
                          <a:fillRect/>
                        </a:stretch>
                      </p:blipFill>
                      <p:spPr bwMode="auto">
                        <a:xfrm>
                          <a:off x="472" y="1355"/>
                          <a:ext cx="1721" cy="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 name="Text Box 6">
              <a:extLst>
                <a:ext uri="{FF2B5EF4-FFF2-40B4-BE49-F238E27FC236}">
                  <a16:creationId xmlns:a16="http://schemas.microsoft.com/office/drawing/2014/main" id="{9EFF2B17-7781-D3E4-CCAF-CF8F17070CB5}"/>
                </a:ext>
              </a:extLst>
            </p:cNvPr>
            <p:cNvSpPr txBox="1">
              <a:spLocks noChangeArrowheads="1"/>
            </p:cNvSpPr>
            <p:nvPr/>
          </p:nvSpPr>
          <p:spPr bwMode="auto">
            <a:xfrm>
              <a:off x="1049" y="3578"/>
              <a:ext cx="1000" cy="26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双层感知器</a:t>
              </a:r>
            </a:p>
          </p:txBody>
        </p:sp>
      </p:grpSp>
    </p:spTree>
    <p:extLst>
      <p:ext uri="{BB962C8B-B14F-4D97-AF65-F5344CB8AC3E}">
        <p14:creationId xmlns:p14="http://schemas.microsoft.com/office/powerpoint/2010/main" val="187113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a:extLst>
              <a:ext uri="{FF2B5EF4-FFF2-40B4-BE49-F238E27FC236}">
                <a16:creationId xmlns:a16="http://schemas.microsoft.com/office/drawing/2014/main" id="{34050B2E-FDC5-49D5-9947-9D293D21E0E4}"/>
              </a:ext>
            </a:extLst>
          </p:cNvPr>
          <p:cNvSpPr txBox="1">
            <a:spLocks noChangeArrowheads="1"/>
          </p:cNvSpPr>
          <p:nvPr/>
        </p:nvSpPr>
        <p:spPr bwMode="auto">
          <a:xfrm>
            <a:off x="2280001" y="108001"/>
            <a:ext cx="3133229" cy="492443"/>
          </a:xfrm>
          <a:prstGeom prst="rect">
            <a:avLst/>
          </a:prstGeom>
        </p:spPr>
        <p:txBody>
          <a:bodyPr wrap="square">
            <a:spAutoFit/>
          </a:bodyPr>
          <a:lstStyle>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zh-CN" altLang="en-US">
                <a:sym typeface="Times New Roman" panose="02020603050405020304" pitchFamily="18" charset="0"/>
              </a:rPr>
              <a:t>人工神经网络</a:t>
            </a:r>
          </a:p>
        </p:txBody>
      </p:sp>
      <p:sp>
        <p:nvSpPr>
          <p:cNvPr id="89095" name="Text Box 7">
            <a:extLst>
              <a:ext uri="{FF2B5EF4-FFF2-40B4-BE49-F238E27FC236}">
                <a16:creationId xmlns:a16="http://schemas.microsoft.com/office/drawing/2014/main" id="{7E923F9D-9519-4C20-AA23-2DAC271F6EA6}"/>
              </a:ext>
            </a:extLst>
          </p:cNvPr>
          <p:cNvSpPr txBox="1">
            <a:spLocks noChangeArrowheads="1"/>
          </p:cNvSpPr>
          <p:nvPr/>
        </p:nvSpPr>
        <p:spPr bwMode="auto">
          <a:xfrm>
            <a:off x="632605" y="1306982"/>
            <a:ext cx="5769050" cy="3826368"/>
          </a:xfrm>
          <a:prstGeom prst="rect">
            <a:avLst/>
          </a:prstGeom>
        </p:spPr>
        <p:txBody>
          <a:bodyPr wrap="square">
            <a:spAutoFit/>
          </a:bodyPr>
          <a:lstStyle>
            <a:lvl1pPr marL="360000" indent="-360000" algn="just" defTabSz="914400" eaLnBrk="1" latinLnBrk="0" hangingPunct="1">
              <a:lnSpc>
                <a:spcPct val="135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mn-lt"/>
                <a:ea typeface="+mn-ea"/>
                <a:cs typeface="+mn-ea"/>
              </a:defRPr>
            </a:lvl1pPr>
            <a:lvl2pPr marL="685800" lvl="1" indent="-228600" defTabSz="914400" eaLnBrk="1" latinLnBrk="0" hangingPunct="1">
              <a:lnSpc>
                <a:spcPct val="135000"/>
              </a:lnSpc>
              <a:spcBef>
                <a:spcPts val="600"/>
              </a:spcBef>
              <a:buClr>
                <a:srgbClr val="FF6600"/>
              </a:buClr>
              <a:buSzPct val="60000"/>
              <a:buFont typeface="Wingdings" panose="05000000000000000000" pitchFamily="2" charset="2"/>
              <a:buChar char="l"/>
              <a:defRPr sz="2200">
                <a:latin typeface="+mn-lt"/>
                <a:ea typeface="+mn-ea"/>
              </a:defRPr>
            </a:lvl2pPr>
            <a:lvl3pPr marL="1143000" lvl="2" indent="-228600" defTabSz="914400" eaLnBrk="1" latinLnBrk="0" hangingPunct="1">
              <a:lnSpc>
                <a:spcPct val="135000"/>
              </a:lnSpc>
              <a:spcBef>
                <a:spcPts val="600"/>
              </a:spcBef>
              <a:buClr>
                <a:srgbClr val="FF6600"/>
              </a:buClr>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rPr>
              <a:t>大脑是如何学习的？</a:t>
            </a:r>
          </a:p>
          <a:p>
            <a:pPr lvl="1"/>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树突接收信息</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轴突传递信息</a:t>
            </a:r>
          </a:p>
          <a:p>
            <a:r>
              <a:rPr lang="zh-CN" altLang="en-US" b="1" dirty="0">
                <a:solidFill>
                  <a:srgbClr val="C00000"/>
                </a:solidFill>
                <a:latin typeface="Times New Roman" panose="02020603050405020304" pitchFamily="18" charset="0"/>
                <a:ea typeface="微软雅黑" panose="020B0503020204020204" pitchFamily="34" charset="-122"/>
                <a:sym typeface="Times New Roman" panose="02020603050405020304" pitchFamily="18" charset="0"/>
              </a:rPr>
              <a:t>为什么要模拟人脑？</a:t>
            </a:r>
          </a:p>
          <a:p>
            <a:pPr lvl="1"/>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快速、智能</a:t>
            </a:r>
          </a:p>
          <a:p>
            <a:pPr lvl="1"/>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稳定</a:t>
            </a:r>
          </a:p>
          <a:p>
            <a:r>
              <a:rPr lang="zh-CN" altLang="en-US"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我们如何模拟人脑的生物神经元？</a:t>
            </a:r>
            <a:endParaRPr lang="en-US" altLang="zh-CN"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文本框 6">
            <a:extLst>
              <a:ext uri="{FF2B5EF4-FFF2-40B4-BE49-F238E27FC236}">
                <a16:creationId xmlns:a16="http://schemas.microsoft.com/office/drawing/2014/main" id="{451A0864-B95A-4E5A-BC23-1397D9FF614C}"/>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生物神经元</a:t>
            </a:r>
          </a:p>
        </p:txBody>
      </p:sp>
      <p:cxnSp>
        <p:nvCxnSpPr>
          <p:cNvPr id="8" name="直线连接符 7">
            <a:extLst>
              <a:ext uri="{FF2B5EF4-FFF2-40B4-BE49-F238E27FC236}">
                <a16:creationId xmlns:a16="http://schemas.microsoft.com/office/drawing/2014/main" id="{43028D87-7F57-4260-B28C-DB45AB10D4AD}"/>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D770AC1-3B14-9716-DCEB-B5B8A01E8541}"/>
              </a:ext>
            </a:extLst>
          </p:cNvPr>
          <p:cNvPicPr>
            <a:picLocks noChangeAspect="1"/>
          </p:cNvPicPr>
          <p:nvPr/>
        </p:nvPicPr>
        <p:blipFill>
          <a:blip r:embed="rId3"/>
          <a:stretch>
            <a:fillRect/>
          </a:stretch>
        </p:blipFill>
        <p:spPr>
          <a:xfrm>
            <a:off x="5793534" y="1794204"/>
            <a:ext cx="5881693" cy="3502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09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9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Text Box 10">
            <a:extLst>
              <a:ext uri="{FF2B5EF4-FFF2-40B4-BE49-F238E27FC236}">
                <a16:creationId xmlns:a16="http://schemas.microsoft.com/office/drawing/2014/main" id="{2A67B797-2672-4FE3-AD6E-80D9F43EB8D1}"/>
              </a:ext>
            </a:extLst>
          </p:cNvPr>
          <p:cNvSpPr txBox="1">
            <a:spLocks noChangeArrowheads="1"/>
          </p:cNvSpPr>
          <p:nvPr/>
        </p:nvSpPr>
        <p:spPr bwMode="auto">
          <a:xfrm>
            <a:off x="1776000" y="871912"/>
            <a:ext cx="6048192"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用两计算层感知器解决“异或”问题。</a:t>
            </a:r>
          </a:p>
        </p:txBody>
      </p:sp>
      <p:sp>
        <p:nvSpPr>
          <p:cNvPr id="35847" name="Text Box 13">
            <a:extLst>
              <a:ext uri="{FF2B5EF4-FFF2-40B4-BE49-F238E27FC236}">
                <a16:creationId xmlns:a16="http://schemas.microsoft.com/office/drawing/2014/main" id="{8FC82997-E277-4F5E-8585-6F522FD07D51}"/>
              </a:ext>
            </a:extLst>
          </p:cNvPr>
          <p:cNvSpPr txBox="1">
            <a:spLocks noChangeArrowheads="1"/>
          </p:cNvSpPr>
          <p:nvPr/>
        </p:nvSpPr>
        <p:spPr bwMode="auto">
          <a:xfrm>
            <a:off x="4799857" y="2499015"/>
            <a:ext cx="2304207" cy="396875"/>
          </a:xfrm>
          <a:prstGeom prst="rect">
            <a:avLst/>
          </a:prstGeom>
          <a:solidFill>
            <a:srgbClr val="13548C"/>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“异或”的真值表</a:t>
            </a:r>
            <a:endParaRPr kumimoji="1"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854030" name="Group 14">
            <a:extLst>
              <a:ext uri="{FF2B5EF4-FFF2-40B4-BE49-F238E27FC236}">
                <a16:creationId xmlns:a16="http://schemas.microsoft.com/office/drawing/2014/main" id="{EAC43D2B-7E9E-4506-9A12-F6C5D1B4B8EA}"/>
              </a:ext>
            </a:extLst>
          </p:cNvPr>
          <p:cNvGraphicFramePr>
            <a:graphicFrameLocks noGrp="1"/>
          </p:cNvGraphicFramePr>
          <p:nvPr>
            <p:extLst>
              <p:ext uri="{D42A27DB-BD31-4B8C-83A1-F6EECF244321}">
                <p14:modId xmlns:p14="http://schemas.microsoft.com/office/powerpoint/2010/main" val="655113812"/>
              </p:ext>
            </p:extLst>
          </p:nvPr>
        </p:nvGraphicFramePr>
        <p:xfrm>
          <a:off x="7104064" y="1601811"/>
          <a:ext cx="2592387" cy="1981200"/>
        </p:xfrm>
        <a:graphic>
          <a:graphicData uri="http://schemas.openxmlformats.org/drawingml/2006/table">
            <a:tbl>
              <a:tblPr/>
              <a:tblGrid>
                <a:gridCol w="51911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515937">
                  <a:extLst>
                    <a:ext uri="{9D8B030D-6E8A-4147-A177-3AD203B41FA5}">
                      <a16:colId xmlns:a16="http://schemas.microsoft.com/office/drawing/2014/main" val="20002"/>
                    </a:ext>
                  </a:extLst>
                </a:gridCol>
                <a:gridCol w="519113">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tblGrid>
              <a:tr h="3603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o</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27305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2460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122238">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endPar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bl>
          </a:graphicData>
        </a:graphic>
      </p:graphicFrame>
      <p:sp>
        <p:nvSpPr>
          <p:cNvPr id="18" name="Text Box 3">
            <a:extLst>
              <a:ext uri="{FF2B5EF4-FFF2-40B4-BE49-F238E27FC236}">
                <a16:creationId xmlns:a16="http://schemas.microsoft.com/office/drawing/2014/main" id="{A60F9121-5537-494A-B643-9066D649FF01}"/>
              </a:ext>
            </a:extLst>
          </p:cNvPr>
          <p:cNvSpPr txBox="1">
            <a:spLocks noChangeArrowheads="1"/>
          </p:cNvSpPr>
          <p:nvPr/>
        </p:nvSpPr>
        <p:spPr bwMode="auto">
          <a:xfrm>
            <a:off x="2280000" y="108000"/>
            <a:ext cx="377983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3 </a:t>
            </a:r>
            <a:r>
              <a:rPr lang="zh-CN" altLang="en-US">
                <a:sym typeface="Times New Roman" panose="02020603050405020304" pitchFamily="18" charset="0"/>
              </a:rPr>
              <a:t>多</a:t>
            </a:r>
            <a:r>
              <a:rPr lang="zh-CN" altLang="en-US" dirty="0">
                <a:sym typeface="Times New Roman" panose="02020603050405020304" pitchFamily="18" charset="0"/>
              </a:rPr>
              <a:t>层感知机</a:t>
            </a:r>
          </a:p>
        </p:txBody>
      </p:sp>
      <p:grpSp>
        <p:nvGrpSpPr>
          <p:cNvPr id="17" name="Group 7">
            <a:extLst>
              <a:ext uri="{FF2B5EF4-FFF2-40B4-BE49-F238E27FC236}">
                <a16:creationId xmlns:a16="http://schemas.microsoft.com/office/drawing/2014/main" id="{B5E2FEAC-334D-4F18-AB42-83FE56EB8B68}"/>
              </a:ext>
            </a:extLst>
          </p:cNvPr>
          <p:cNvGrpSpPr>
            <a:grpSpLocks/>
          </p:cNvGrpSpPr>
          <p:nvPr/>
        </p:nvGrpSpPr>
        <p:grpSpPr bwMode="auto">
          <a:xfrm>
            <a:off x="6024564" y="3797126"/>
            <a:ext cx="4177371" cy="2985988"/>
            <a:chOff x="2880" y="1418"/>
            <a:chExt cx="2785" cy="2315"/>
          </a:xfrm>
        </p:grpSpPr>
        <p:graphicFrame>
          <p:nvGraphicFramePr>
            <p:cNvPr id="19" name="Object 8">
              <a:extLst>
                <a:ext uri="{FF2B5EF4-FFF2-40B4-BE49-F238E27FC236}">
                  <a16:creationId xmlns:a16="http://schemas.microsoft.com/office/drawing/2014/main" id="{7E3E6EC4-6014-45AC-A232-FBA1360677D2}"/>
                </a:ext>
              </a:extLst>
            </p:cNvPr>
            <p:cNvGraphicFramePr>
              <a:graphicFrameLocks noChangeAspect="1"/>
            </p:cNvGraphicFramePr>
            <p:nvPr/>
          </p:nvGraphicFramePr>
          <p:xfrm>
            <a:off x="2880" y="1418"/>
            <a:ext cx="2785" cy="2042"/>
          </p:xfrm>
          <a:graphic>
            <a:graphicData uri="http://schemas.openxmlformats.org/presentationml/2006/ole">
              <mc:AlternateContent xmlns:mc="http://schemas.openxmlformats.org/markup-compatibility/2006">
                <mc:Choice xmlns:v="urn:schemas-microsoft-com:vml" Requires="v">
                  <p:oleObj name="图片" r:id="rId3" imgW="2131060" imgH="1343660" progId="Word.Picture.8">
                    <p:embed/>
                  </p:oleObj>
                </mc:Choice>
                <mc:Fallback>
                  <p:oleObj name="图片" r:id="rId3" imgW="2131060" imgH="1343660" progId="Word.Picture.8">
                    <p:embed/>
                    <p:pic>
                      <p:nvPicPr>
                        <p:cNvPr id="19" name="Object 8">
                          <a:extLst>
                            <a:ext uri="{FF2B5EF4-FFF2-40B4-BE49-F238E27FC236}">
                              <a16:creationId xmlns:a16="http://schemas.microsoft.com/office/drawing/2014/main" id="{7E3E6EC4-6014-45AC-A232-FBA136067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418"/>
                          <a:ext cx="2785" cy="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 name="Text Box 9">
              <a:extLst>
                <a:ext uri="{FF2B5EF4-FFF2-40B4-BE49-F238E27FC236}">
                  <a16:creationId xmlns:a16="http://schemas.microsoft.com/office/drawing/2014/main" id="{36DF0431-4142-4443-9EBD-D533091AFB91}"/>
                </a:ext>
              </a:extLst>
            </p:cNvPr>
            <p:cNvSpPr txBox="1">
              <a:spLocks noChangeArrowheads="1"/>
            </p:cNvSpPr>
            <p:nvPr/>
          </p:nvSpPr>
          <p:spPr bwMode="auto">
            <a:xfrm>
              <a:off x="3497" y="3425"/>
              <a:ext cx="1550" cy="30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“异或”问题分类</a:t>
              </a:r>
            </a:p>
          </p:txBody>
        </p:sp>
      </p:grpSp>
      <p:sp>
        <p:nvSpPr>
          <p:cNvPr id="12" name="文本框 11">
            <a:extLst>
              <a:ext uri="{FF2B5EF4-FFF2-40B4-BE49-F238E27FC236}">
                <a16:creationId xmlns:a16="http://schemas.microsoft.com/office/drawing/2014/main" id="{BF249CA9-CE40-4BA5-941B-0FA12917A1F4}"/>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多层感知机</a:t>
            </a:r>
          </a:p>
        </p:txBody>
      </p:sp>
      <p:cxnSp>
        <p:nvCxnSpPr>
          <p:cNvPr id="13" name="直线连接符 7">
            <a:extLst>
              <a:ext uri="{FF2B5EF4-FFF2-40B4-BE49-F238E27FC236}">
                <a16:creationId xmlns:a16="http://schemas.microsoft.com/office/drawing/2014/main" id="{FE4A2B86-CE43-4838-987C-0F6AC852AC95}"/>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9B30D04-0A11-6021-E0C2-B33B6945C546}"/>
              </a:ext>
            </a:extLst>
          </p:cNvPr>
          <p:cNvGrpSpPr>
            <a:grpSpLocks/>
          </p:cNvGrpSpPr>
          <p:nvPr/>
        </p:nvGrpSpPr>
        <p:grpSpPr bwMode="auto">
          <a:xfrm>
            <a:off x="2308291" y="3049579"/>
            <a:ext cx="2974203" cy="3716297"/>
            <a:chOff x="472" y="1355"/>
            <a:chExt cx="1721" cy="2491"/>
          </a:xfrm>
        </p:grpSpPr>
        <p:graphicFrame>
          <p:nvGraphicFramePr>
            <p:cNvPr id="6" name="Object 5">
              <a:extLst>
                <a:ext uri="{FF2B5EF4-FFF2-40B4-BE49-F238E27FC236}">
                  <a16:creationId xmlns:a16="http://schemas.microsoft.com/office/drawing/2014/main" id="{420FF14B-13C6-3EB9-04DD-EC6427EC3029}"/>
                </a:ext>
              </a:extLst>
            </p:cNvPr>
            <p:cNvGraphicFramePr>
              <a:graphicFrameLocks noChangeAspect="1"/>
            </p:cNvGraphicFramePr>
            <p:nvPr>
              <p:extLst>
                <p:ext uri="{D42A27DB-BD31-4B8C-83A1-F6EECF244321}">
                  <p14:modId xmlns:p14="http://schemas.microsoft.com/office/powerpoint/2010/main" val="2165856897"/>
                </p:ext>
              </p:extLst>
            </p:nvPr>
          </p:nvGraphicFramePr>
          <p:xfrm>
            <a:off x="472" y="1355"/>
            <a:ext cx="1721" cy="2353"/>
          </p:xfrm>
          <a:graphic>
            <a:graphicData uri="http://schemas.openxmlformats.org/presentationml/2006/ole">
              <mc:AlternateContent xmlns:mc="http://schemas.openxmlformats.org/markup-compatibility/2006">
                <mc:Choice xmlns:v="urn:schemas-microsoft-com:vml" Requires="v">
                  <p:oleObj name="Picture" r:id="rId5" imgW="1140209" imgH="1345268" progId="Word.Picture.8">
                    <p:embed/>
                  </p:oleObj>
                </mc:Choice>
                <mc:Fallback>
                  <p:oleObj name="Picture" r:id="rId5" imgW="1140209" imgH="1345268" progId="Word.Picture.8">
                    <p:embed/>
                    <p:pic>
                      <p:nvPicPr>
                        <p:cNvPr id="3" name="Object 5">
                          <a:extLst>
                            <a:ext uri="{FF2B5EF4-FFF2-40B4-BE49-F238E27FC236}">
                              <a16:creationId xmlns:a16="http://schemas.microsoft.com/office/drawing/2014/main" id="{746D9494-27EA-C720-8DED-137B4C0A2F62}"/>
                            </a:ext>
                          </a:extLst>
                        </p:cNvPr>
                        <p:cNvPicPr>
                          <a:picLocks noChangeAspect="1" noChangeArrowheads="1"/>
                        </p:cNvPicPr>
                        <p:nvPr/>
                      </p:nvPicPr>
                      <p:blipFill>
                        <a:blip r:embed="rId6"/>
                        <a:srcRect/>
                        <a:stretch>
                          <a:fillRect/>
                        </a:stretch>
                      </p:blipFill>
                      <p:spPr bwMode="auto">
                        <a:xfrm>
                          <a:off x="472" y="1355"/>
                          <a:ext cx="1721" cy="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 name="Text Box 6">
              <a:extLst>
                <a:ext uri="{FF2B5EF4-FFF2-40B4-BE49-F238E27FC236}">
                  <a16:creationId xmlns:a16="http://schemas.microsoft.com/office/drawing/2014/main" id="{8EC61C56-B063-E927-6AEE-F8D2F421466A}"/>
                </a:ext>
              </a:extLst>
            </p:cNvPr>
            <p:cNvSpPr txBox="1">
              <a:spLocks noChangeArrowheads="1"/>
            </p:cNvSpPr>
            <p:nvPr/>
          </p:nvSpPr>
          <p:spPr bwMode="auto">
            <a:xfrm>
              <a:off x="1049" y="3578"/>
              <a:ext cx="1000" cy="26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双层感知器</a:t>
              </a:r>
            </a:p>
          </p:txBody>
        </p:sp>
      </p:grpSp>
    </p:spTree>
    <p:extLst>
      <p:ext uri="{BB962C8B-B14F-4D97-AF65-F5344CB8AC3E}">
        <p14:creationId xmlns:p14="http://schemas.microsoft.com/office/powerpoint/2010/main" val="26014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Text Box 13">
            <a:extLst>
              <a:ext uri="{FF2B5EF4-FFF2-40B4-BE49-F238E27FC236}">
                <a16:creationId xmlns:a16="http://schemas.microsoft.com/office/drawing/2014/main" id="{8FC82997-E277-4F5E-8585-6F522FD07D51}"/>
              </a:ext>
            </a:extLst>
          </p:cNvPr>
          <p:cNvSpPr txBox="1">
            <a:spLocks noChangeArrowheads="1"/>
          </p:cNvSpPr>
          <p:nvPr/>
        </p:nvSpPr>
        <p:spPr bwMode="auto">
          <a:xfrm>
            <a:off x="4799857" y="2499015"/>
            <a:ext cx="2304207" cy="396875"/>
          </a:xfrm>
          <a:prstGeom prst="rect">
            <a:avLst/>
          </a:prstGeom>
          <a:solidFill>
            <a:srgbClr val="13548C"/>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“异或”的真值表</a:t>
            </a:r>
            <a:endParaRPr kumimoji="1"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854030" name="Group 14">
            <a:extLst>
              <a:ext uri="{FF2B5EF4-FFF2-40B4-BE49-F238E27FC236}">
                <a16:creationId xmlns:a16="http://schemas.microsoft.com/office/drawing/2014/main" id="{EAC43D2B-7E9E-4506-9A12-F6C5D1B4B8EA}"/>
              </a:ext>
            </a:extLst>
          </p:cNvPr>
          <p:cNvGraphicFramePr>
            <a:graphicFrameLocks noGrp="1"/>
          </p:cNvGraphicFramePr>
          <p:nvPr>
            <p:extLst>
              <p:ext uri="{D42A27DB-BD31-4B8C-83A1-F6EECF244321}">
                <p14:modId xmlns:p14="http://schemas.microsoft.com/office/powerpoint/2010/main" val="932559768"/>
              </p:ext>
            </p:extLst>
          </p:nvPr>
        </p:nvGraphicFramePr>
        <p:xfrm>
          <a:off x="7104064" y="1601811"/>
          <a:ext cx="2592387" cy="1981200"/>
        </p:xfrm>
        <a:graphic>
          <a:graphicData uri="http://schemas.openxmlformats.org/drawingml/2006/table">
            <a:tbl>
              <a:tblPr/>
              <a:tblGrid>
                <a:gridCol w="51911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515937">
                  <a:extLst>
                    <a:ext uri="{9D8B030D-6E8A-4147-A177-3AD203B41FA5}">
                      <a16:colId xmlns:a16="http://schemas.microsoft.com/office/drawing/2014/main" val="20002"/>
                    </a:ext>
                  </a:extLst>
                </a:gridCol>
                <a:gridCol w="519113">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tblGrid>
              <a:tr h="3603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o</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27305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2460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122238">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bl>
          </a:graphicData>
        </a:graphic>
      </p:graphicFrame>
      <p:sp>
        <p:nvSpPr>
          <p:cNvPr id="18" name="Text Box 3">
            <a:extLst>
              <a:ext uri="{FF2B5EF4-FFF2-40B4-BE49-F238E27FC236}">
                <a16:creationId xmlns:a16="http://schemas.microsoft.com/office/drawing/2014/main" id="{A60F9121-5537-494A-B643-9066D649FF01}"/>
              </a:ext>
            </a:extLst>
          </p:cNvPr>
          <p:cNvSpPr txBox="1">
            <a:spLocks noChangeArrowheads="1"/>
          </p:cNvSpPr>
          <p:nvPr/>
        </p:nvSpPr>
        <p:spPr bwMode="auto">
          <a:xfrm>
            <a:off x="2280000" y="108000"/>
            <a:ext cx="377983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3 </a:t>
            </a:r>
            <a:r>
              <a:rPr lang="zh-CN" altLang="en-US">
                <a:sym typeface="Times New Roman" panose="02020603050405020304" pitchFamily="18" charset="0"/>
              </a:rPr>
              <a:t>多</a:t>
            </a:r>
            <a:r>
              <a:rPr lang="zh-CN" altLang="en-US" dirty="0">
                <a:sym typeface="Times New Roman" panose="02020603050405020304" pitchFamily="18" charset="0"/>
              </a:rPr>
              <a:t>层感知机</a:t>
            </a:r>
          </a:p>
        </p:txBody>
      </p:sp>
      <p:grpSp>
        <p:nvGrpSpPr>
          <p:cNvPr id="17" name="Group 7">
            <a:extLst>
              <a:ext uri="{FF2B5EF4-FFF2-40B4-BE49-F238E27FC236}">
                <a16:creationId xmlns:a16="http://schemas.microsoft.com/office/drawing/2014/main" id="{B5E2FEAC-334D-4F18-AB42-83FE56EB8B68}"/>
              </a:ext>
            </a:extLst>
          </p:cNvPr>
          <p:cNvGrpSpPr>
            <a:grpSpLocks/>
          </p:cNvGrpSpPr>
          <p:nvPr/>
        </p:nvGrpSpPr>
        <p:grpSpPr bwMode="auto">
          <a:xfrm>
            <a:off x="6024564" y="3797126"/>
            <a:ext cx="4177371" cy="2985988"/>
            <a:chOff x="2880" y="1418"/>
            <a:chExt cx="2785" cy="2315"/>
          </a:xfrm>
        </p:grpSpPr>
        <p:graphicFrame>
          <p:nvGraphicFramePr>
            <p:cNvPr id="19" name="Object 8">
              <a:extLst>
                <a:ext uri="{FF2B5EF4-FFF2-40B4-BE49-F238E27FC236}">
                  <a16:creationId xmlns:a16="http://schemas.microsoft.com/office/drawing/2014/main" id="{7E3E6EC4-6014-45AC-A232-FBA1360677D2}"/>
                </a:ext>
              </a:extLst>
            </p:cNvPr>
            <p:cNvGraphicFramePr>
              <a:graphicFrameLocks noChangeAspect="1"/>
            </p:cNvGraphicFramePr>
            <p:nvPr/>
          </p:nvGraphicFramePr>
          <p:xfrm>
            <a:off x="2880" y="1418"/>
            <a:ext cx="2785" cy="2042"/>
          </p:xfrm>
          <a:graphic>
            <a:graphicData uri="http://schemas.openxmlformats.org/presentationml/2006/ole">
              <mc:AlternateContent xmlns:mc="http://schemas.openxmlformats.org/markup-compatibility/2006">
                <mc:Choice xmlns:v="urn:schemas-microsoft-com:vml" Requires="v">
                  <p:oleObj name="图片" r:id="rId3" imgW="2131060" imgH="1343660" progId="Word.Picture.8">
                    <p:embed/>
                  </p:oleObj>
                </mc:Choice>
                <mc:Fallback>
                  <p:oleObj name="图片" r:id="rId3" imgW="2131060" imgH="1343660" progId="Word.Picture.8">
                    <p:embed/>
                    <p:pic>
                      <p:nvPicPr>
                        <p:cNvPr id="19" name="Object 8">
                          <a:extLst>
                            <a:ext uri="{FF2B5EF4-FFF2-40B4-BE49-F238E27FC236}">
                              <a16:creationId xmlns:a16="http://schemas.microsoft.com/office/drawing/2014/main" id="{7E3E6EC4-6014-45AC-A232-FBA136067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418"/>
                          <a:ext cx="2785" cy="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 name="Text Box 9">
              <a:extLst>
                <a:ext uri="{FF2B5EF4-FFF2-40B4-BE49-F238E27FC236}">
                  <a16:creationId xmlns:a16="http://schemas.microsoft.com/office/drawing/2014/main" id="{36DF0431-4142-4443-9EBD-D533091AFB91}"/>
                </a:ext>
              </a:extLst>
            </p:cNvPr>
            <p:cNvSpPr txBox="1">
              <a:spLocks noChangeArrowheads="1"/>
            </p:cNvSpPr>
            <p:nvPr/>
          </p:nvSpPr>
          <p:spPr bwMode="auto">
            <a:xfrm>
              <a:off x="3497" y="3425"/>
              <a:ext cx="1550" cy="30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“异或”问题分类</a:t>
              </a:r>
            </a:p>
          </p:txBody>
        </p:sp>
      </p:grpSp>
      <p:sp>
        <p:nvSpPr>
          <p:cNvPr id="12" name="文本框 11">
            <a:extLst>
              <a:ext uri="{FF2B5EF4-FFF2-40B4-BE49-F238E27FC236}">
                <a16:creationId xmlns:a16="http://schemas.microsoft.com/office/drawing/2014/main" id="{92931203-12D2-4952-8899-B2EF5FB94376}"/>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多层感知机</a:t>
            </a:r>
          </a:p>
        </p:txBody>
      </p:sp>
      <p:cxnSp>
        <p:nvCxnSpPr>
          <p:cNvPr id="13" name="直线连接符 7">
            <a:extLst>
              <a:ext uri="{FF2B5EF4-FFF2-40B4-BE49-F238E27FC236}">
                <a16:creationId xmlns:a16="http://schemas.microsoft.com/office/drawing/2014/main" id="{4AF094A4-E453-49C2-B5E1-26905FB3911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ext Box 10">
            <a:extLst>
              <a:ext uri="{FF2B5EF4-FFF2-40B4-BE49-F238E27FC236}">
                <a16:creationId xmlns:a16="http://schemas.microsoft.com/office/drawing/2014/main" id="{75853814-04B2-5052-9B32-D5283DF14D9E}"/>
              </a:ext>
            </a:extLst>
          </p:cNvPr>
          <p:cNvSpPr txBox="1">
            <a:spLocks noChangeArrowheads="1"/>
          </p:cNvSpPr>
          <p:nvPr/>
        </p:nvSpPr>
        <p:spPr bwMode="auto">
          <a:xfrm>
            <a:off x="1776000" y="871912"/>
            <a:ext cx="6048192"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用两计算层感知器解决“异或”问题。</a:t>
            </a:r>
          </a:p>
        </p:txBody>
      </p:sp>
      <p:grpSp>
        <p:nvGrpSpPr>
          <p:cNvPr id="3" name="Group 4">
            <a:extLst>
              <a:ext uri="{FF2B5EF4-FFF2-40B4-BE49-F238E27FC236}">
                <a16:creationId xmlns:a16="http://schemas.microsoft.com/office/drawing/2014/main" id="{E5A491E2-9BC2-C12D-155D-95877F0CD5F5}"/>
              </a:ext>
            </a:extLst>
          </p:cNvPr>
          <p:cNvGrpSpPr>
            <a:grpSpLocks/>
          </p:cNvGrpSpPr>
          <p:nvPr/>
        </p:nvGrpSpPr>
        <p:grpSpPr bwMode="auto">
          <a:xfrm>
            <a:off x="2308291" y="3049579"/>
            <a:ext cx="2974203" cy="3716297"/>
            <a:chOff x="472" y="1355"/>
            <a:chExt cx="1721" cy="2491"/>
          </a:xfrm>
        </p:grpSpPr>
        <p:graphicFrame>
          <p:nvGraphicFramePr>
            <p:cNvPr id="4" name="Object 5">
              <a:extLst>
                <a:ext uri="{FF2B5EF4-FFF2-40B4-BE49-F238E27FC236}">
                  <a16:creationId xmlns:a16="http://schemas.microsoft.com/office/drawing/2014/main" id="{6E997989-54B3-1D8E-92EF-BF52F2ACFB8F}"/>
                </a:ext>
              </a:extLst>
            </p:cNvPr>
            <p:cNvGraphicFramePr>
              <a:graphicFrameLocks noChangeAspect="1"/>
            </p:cNvGraphicFramePr>
            <p:nvPr>
              <p:extLst>
                <p:ext uri="{D42A27DB-BD31-4B8C-83A1-F6EECF244321}">
                  <p14:modId xmlns:p14="http://schemas.microsoft.com/office/powerpoint/2010/main" val="2165856897"/>
                </p:ext>
              </p:extLst>
            </p:nvPr>
          </p:nvGraphicFramePr>
          <p:xfrm>
            <a:off x="472" y="1355"/>
            <a:ext cx="1721" cy="2353"/>
          </p:xfrm>
          <a:graphic>
            <a:graphicData uri="http://schemas.openxmlformats.org/presentationml/2006/ole">
              <mc:AlternateContent xmlns:mc="http://schemas.openxmlformats.org/markup-compatibility/2006">
                <mc:Choice xmlns:v="urn:schemas-microsoft-com:vml" Requires="v">
                  <p:oleObj name="Picture" r:id="rId5" imgW="1140209" imgH="1345268" progId="Word.Picture.8">
                    <p:embed/>
                  </p:oleObj>
                </mc:Choice>
                <mc:Fallback>
                  <p:oleObj name="Picture" r:id="rId5" imgW="1140209" imgH="1345268" progId="Word.Picture.8">
                    <p:embed/>
                    <p:pic>
                      <p:nvPicPr>
                        <p:cNvPr id="3" name="Object 5">
                          <a:extLst>
                            <a:ext uri="{FF2B5EF4-FFF2-40B4-BE49-F238E27FC236}">
                              <a16:creationId xmlns:a16="http://schemas.microsoft.com/office/drawing/2014/main" id="{746D9494-27EA-C720-8DED-137B4C0A2F62}"/>
                            </a:ext>
                          </a:extLst>
                        </p:cNvPr>
                        <p:cNvPicPr>
                          <a:picLocks noChangeAspect="1" noChangeArrowheads="1"/>
                        </p:cNvPicPr>
                        <p:nvPr/>
                      </p:nvPicPr>
                      <p:blipFill>
                        <a:blip r:embed="rId6"/>
                        <a:srcRect/>
                        <a:stretch>
                          <a:fillRect/>
                        </a:stretch>
                      </p:blipFill>
                      <p:spPr bwMode="auto">
                        <a:xfrm>
                          <a:off x="472" y="1355"/>
                          <a:ext cx="1721" cy="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Text Box 6">
              <a:extLst>
                <a:ext uri="{FF2B5EF4-FFF2-40B4-BE49-F238E27FC236}">
                  <a16:creationId xmlns:a16="http://schemas.microsoft.com/office/drawing/2014/main" id="{BCB7C1F1-F38D-BC50-1D03-FA2B207BE46A}"/>
                </a:ext>
              </a:extLst>
            </p:cNvPr>
            <p:cNvSpPr txBox="1">
              <a:spLocks noChangeArrowheads="1"/>
            </p:cNvSpPr>
            <p:nvPr/>
          </p:nvSpPr>
          <p:spPr bwMode="auto">
            <a:xfrm>
              <a:off x="1049" y="3578"/>
              <a:ext cx="1000" cy="26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双层感知器</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Text Box 13">
            <a:extLst>
              <a:ext uri="{FF2B5EF4-FFF2-40B4-BE49-F238E27FC236}">
                <a16:creationId xmlns:a16="http://schemas.microsoft.com/office/drawing/2014/main" id="{8FC82997-E277-4F5E-8585-6F522FD07D51}"/>
              </a:ext>
            </a:extLst>
          </p:cNvPr>
          <p:cNvSpPr txBox="1">
            <a:spLocks noChangeArrowheads="1"/>
          </p:cNvSpPr>
          <p:nvPr/>
        </p:nvSpPr>
        <p:spPr bwMode="auto">
          <a:xfrm>
            <a:off x="4799857" y="2499015"/>
            <a:ext cx="2304207" cy="396875"/>
          </a:xfrm>
          <a:prstGeom prst="rect">
            <a:avLst/>
          </a:prstGeom>
          <a:solidFill>
            <a:srgbClr val="13548C"/>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“异或”的真值表</a:t>
            </a:r>
            <a:endParaRPr kumimoji="1" lang="zh-CN" altLang="en-US" sz="24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854030" name="Group 14">
            <a:extLst>
              <a:ext uri="{FF2B5EF4-FFF2-40B4-BE49-F238E27FC236}">
                <a16:creationId xmlns:a16="http://schemas.microsoft.com/office/drawing/2014/main" id="{EAC43D2B-7E9E-4506-9A12-F6C5D1B4B8EA}"/>
              </a:ext>
            </a:extLst>
          </p:cNvPr>
          <p:cNvGraphicFramePr>
            <a:graphicFrameLocks noGrp="1"/>
          </p:cNvGraphicFramePr>
          <p:nvPr>
            <p:extLst>
              <p:ext uri="{D42A27DB-BD31-4B8C-83A1-F6EECF244321}">
                <p14:modId xmlns:p14="http://schemas.microsoft.com/office/powerpoint/2010/main" val="16696320"/>
              </p:ext>
            </p:extLst>
          </p:nvPr>
        </p:nvGraphicFramePr>
        <p:xfrm>
          <a:off x="7104064" y="1601811"/>
          <a:ext cx="2592387" cy="1981200"/>
        </p:xfrm>
        <a:graphic>
          <a:graphicData uri="http://schemas.openxmlformats.org/drawingml/2006/table">
            <a:tbl>
              <a:tblPr/>
              <a:tblGrid>
                <a:gridCol w="519112">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515937">
                  <a:extLst>
                    <a:ext uri="{9D8B030D-6E8A-4147-A177-3AD203B41FA5}">
                      <a16:colId xmlns:a16="http://schemas.microsoft.com/office/drawing/2014/main" val="20002"/>
                    </a:ext>
                  </a:extLst>
                </a:gridCol>
                <a:gridCol w="519113">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tblGrid>
              <a:tr h="3603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x2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y2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微软雅黑" panose="020B0503020204020204" pitchFamily="34" charset="-122"/>
                          <a:sym typeface="Times New Roman" panose="02020603050405020304" pitchFamily="18" charset="0"/>
                        </a:rPr>
                        <a:t>o</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27305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0">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246063">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122238">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lvl1pPr eaLnBrk="0" hangingPunct="0">
                        <a:buClr>
                          <a:srgbClr val="FF0000"/>
                        </a:buClr>
                        <a:defRPr sz="2600">
                          <a:solidFill>
                            <a:schemeClr val="tx1"/>
                          </a:solidFill>
                          <a:latin typeface="Arial" charset="0"/>
                          <a:ea typeface="宋体" pitchFamily="2" charset="-122"/>
                        </a:defRPr>
                      </a:lvl1pPr>
                      <a:lvl2pPr marL="742950" indent="-285750" eaLnBrk="0" hangingPunct="0">
                        <a:buClr>
                          <a:schemeClr val="accent2"/>
                        </a:buClr>
                        <a:defRPr sz="2200">
                          <a:solidFill>
                            <a:schemeClr val="tx1"/>
                          </a:solidFill>
                          <a:latin typeface="Arial" charset="0"/>
                          <a:ea typeface="宋体" pitchFamily="2" charset="-122"/>
                        </a:defRPr>
                      </a:lvl2pPr>
                      <a:lvl3pPr marL="1143000" indent="-228600" eaLnBrk="0" hangingPunct="0">
                        <a:buClr>
                          <a:schemeClr val="accent1"/>
                        </a:buClr>
                        <a:defRPr sz="2100">
                          <a:solidFill>
                            <a:schemeClr val="tx1"/>
                          </a:solidFill>
                          <a:latin typeface="Arial" charset="0"/>
                          <a:ea typeface="宋体" pitchFamily="2" charset="-122"/>
                        </a:defRPr>
                      </a:lvl3pPr>
                      <a:lvl4pPr marL="1600200" indent="-228600" eaLnBrk="0" hangingPunct="0">
                        <a:buClr>
                          <a:schemeClr val="tx2"/>
                        </a:buClr>
                        <a:buSzPct val="75000"/>
                        <a:defRPr>
                          <a:solidFill>
                            <a:schemeClr val="tx1"/>
                          </a:solidFill>
                          <a:latin typeface="Arial" charset="0"/>
                          <a:ea typeface="宋体" pitchFamily="2" charset="-122"/>
                        </a:defRPr>
                      </a:lvl4pPr>
                      <a:lvl5pPr marL="2057400" indent="-228600" eaLnBrk="0" hangingPunct="0">
                        <a:buClr>
                          <a:schemeClr val="folHlink"/>
                        </a:buClr>
                        <a:buSzPct val="80000"/>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rgbClr val="FF0000"/>
                        </a:buClr>
                        <a:buSzPct val="70000"/>
                        <a:buFont typeface="Wingdings" pitchFamily="2" charset="2"/>
                        <a:buNone/>
                        <a:tabLst/>
                      </a:pPr>
                      <a:r>
                        <a:rPr kumimoji="0" lang="en-US" altLang="zh-CN" sz="20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bl>
          </a:graphicData>
        </a:graphic>
      </p:graphicFrame>
      <p:sp>
        <p:nvSpPr>
          <p:cNvPr id="854068" name="Rectangle 52">
            <a:extLst>
              <a:ext uri="{FF2B5EF4-FFF2-40B4-BE49-F238E27FC236}">
                <a16:creationId xmlns:a16="http://schemas.microsoft.com/office/drawing/2014/main" id="{72829265-72D2-4F7C-8053-71B97CAC8AEC}"/>
              </a:ext>
            </a:extLst>
          </p:cNvPr>
          <p:cNvSpPr>
            <a:spLocks noChangeArrowheads="1"/>
          </p:cNvSpPr>
          <p:nvPr/>
        </p:nvSpPr>
        <p:spPr bwMode="auto">
          <a:xfrm>
            <a:off x="8144991" y="1493157"/>
            <a:ext cx="1022400" cy="2143644"/>
          </a:xfrm>
          <a:prstGeom prst="rect">
            <a:avLst/>
          </a:prstGeom>
          <a:solidFill>
            <a:schemeClr val="bg1"/>
          </a:solidFill>
          <a:ln w="9525">
            <a:no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Text Box 3">
            <a:extLst>
              <a:ext uri="{FF2B5EF4-FFF2-40B4-BE49-F238E27FC236}">
                <a16:creationId xmlns:a16="http://schemas.microsoft.com/office/drawing/2014/main" id="{A60F9121-5537-494A-B643-9066D649FF01}"/>
              </a:ext>
            </a:extLst>
          </p:cNvPr>
          <p:cNvSpPr txBox="1">
            <a:spLocks noChangeArrowheads="1"/>
          </p:cNvSpPr>
          <p:nvPr/>
        </p:nvSpPr>
        <p:spPr bwMode="auto">
          <a:xfrm>
            <a:off x="2280000" y="108000"/>
            <a:ext cx="377983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3 </a:t>
            </a:r>
            <a:r>
              <a:rPr lang="zh-CN" altLang="en-US">
                <a:sym typeface="Times New Roman" panose="02020603050405020304" pitchFamily="18" charset="0"/>
              </a:rPr>
              <a:t>多</a:t>
            </a:r>
            <a:r>
              <a:rPr lang="zh-CN" altLang="en-US" dirty="0">
                <a:sym typeface="Times New Roman" panose="02020603050405020304" pitchFamily="18" charset="0"/>
              </a:rPr>
              <a:t>层感知机</a:t>
            </a:r>
          </a:p>
        </p:txBody>
      </p:sp>
      <p:grpSp>
        <p:nvGrpSpPr>
          <p:cNvPr id="17" name="Group 7">
            <a:extLst>
              <a:ext uri="{FF2B5EF4-FFF2-40B4-BE49-F238E27FC236}">
                <a16:creationId xmlns:a16="http://schemas.microsoft.com/office/drawing/2014/main" id="{B5E2FEAC-334D-4F18-AB42-83FE56EB8B68}"/>
              </a:ext>
            </a:extLst>
          </p:cNvPr>
          <p:cNvGrpSpPr>
            <a:grpSpLocks/>
          </p:cNvGrpSpPr>
          <p:nvPr/>
        </p:nvGrpSpPr>
        <p:grpSpPr bwMode="auto">
          <a:xfrm>
            <a:off x="6024564" y="3797126"/>
            <a:ext cx="4177371" cy="2985988"/>
            <a:chOff x="2880" y="1418"/>
            <a:chExt cx="2785" cy="2315"/>
          </a:xfrm>
        </p:grpSpPr>
        <p:graphicFrame>
          <p:nvGraphicFramePr>
            <p:cNvPr id="19" name="Object 8">
              <a:extLst>
                <a:ext uri="{FF2B5EF4-FFF2-40B4-BE49-F238E27FC236}">
                  <a16:creationId xmlns:a16="http://schemas.microsoft.com/office/drawing/2014/main" id="{7E3E6EC4-6014-45AC-A232-FBA1360677D2}"/>
                </a:ext>
              </a:extLst>
            </p:cNvPr>
            <p:cNvGraphicFramePr>
              <a:graphicFrameLocks noChangeAspect="1"/>
            </p:cNvGraphicFramePr>
            <p:nvPr/>
          </p:nvGraphicFramePr>
          <p:xfrm>
            <a:off x="2880" y="1418"/>
            <a:ext cx="2785" cy="2042"/>
          </p:xfrm>
          <a:graphic>
            <a:graphicData uri="http://schemas.openxmlformats.org/presentationml/2006/ole">
              <mc:AlternateContent xmlns:mc="http://schemas.openxmlformats.org/markup-compatibility/2006">
                <mc:Choice xmlns:v="urn:schemas-microsoft-com:vml" Requires="v">
                  <p:oleObj name="图片" r:id="rId3" imgW="2131060" imgH="1343660" progId="Word.Picture.8">
                    <p:embed/>
                  </p:oleObj>
                </mc:Choice>
                <mc:Fallback>
                  <p:oleObj name="图片" r:id="rId3" imgW="2131060" imgH="1343660" progId="Word.Picture.8">
                    <p:embed/>
                    <p:pic>
                      <p:nvPicPr>
                        <p:cNvPr id="19" name="Object 8">
                          <a:extLst>
                            <a:ext uri="{FF2B5EF4-FFF2-40B4-BE49-F238E27FC236}">
                              <a16:creationId xmlns:a16="http://schemas.microsoft.com/office/drawing/2014/main" id="{7E3E6EC4-6014-45AC-A232-FBA136067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418"/>
                          <a:ext cx="2785" cy="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 name="Text Box 9">
              <a:extLst>
                <a:ext uri="{FF2B5EF4-FFF2-40B4-BE49-F238E27FC236}">
                  <a16:creationId xmlns:a16="http://schemas.microsoft.com/office/drawing/2014/main" id="{36DF0431-4142-4443-9EBD-D533091AFB91}"/>
                </a:ext>
              </a:extLst>
            </p:cNvPr>
            <p:cNvSpPr txBox="1">
              <a:spLocks noChangeArrowheads="1"/>
            </p:cNvSpPr>
            <p:nvPr/>
          </p:nvSpPr>
          <p:spPr bwMode="auto">
            <a:xfrm>
              <a:off x="3497" y="3425"/>
              <a:ext cx="1550" cy="30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“异或”问题分类</a:t>
              </a:r>
            </a:p>
          </p:txBody>
        </p:sp>
      </p:grpSp>
      <p:sp>
        <p:nvSpPr>
          <p:cNvPr id="13" name="文本框 12">
            <a:extLst>
              <a:ext uri="{FF2B5EF4-FFF2-40B4-BE49-F238E27FC236}">
                <a16:creationId xmlns:a16="http://schemas.microsoft.com/office/drawing/2014/main" id="{F9FAF4B2-D169-4364-B6D0-9E7ABA533441}"/>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多层感知机</a:t>
            </a:r>
          </a:p>
        </p:txBody>
      </p:sp>
      <p:cxnSp>
        <p:nvCxnSpPr>
          <p:cNvPr id="21" name="直线连接符 7">
            <a:extLst>
              <a:ext uri="{FF2B5EF4-FFF2-40B4-BE49-F238E27FC236}">
                <a16:creationId xmlns:a16="http://schemas.microsoft.com/office/drawing/2014/main" id="{09A16A2A-7D6A-4D36-8674-C637E110C72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ext Box 10">
            <a:extLst>
              <a:ext uri="{FF2B5EF4-FFF2-40B4-BE49-F238E27FC236}">
                <a16:creationId xmlns:a16="http://schemas.microsoft.com/office/drawing/2014/main" id="{DB131219-5E58-785F-34B5-3E18C250A61D}"/>
              </a:ext>
            </a:extLst>
          </p:cNvPr>
          <p:cNvSpPr txBox="1">
            <a:spLocks noChangeArrowheads="1"/>
          </p:cNvSpPr>
          <p:nvPr/>
        </p:nvSpPr>
        <p:spPr bwMode="auto">
          <a:xfrm>
            <a:off x="1776000" y="871912"/>
            <a:ext cx="6048192"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用两计算层感知器解决“异或”问题。</a:t>
            </a:r>
          </a:p>
        </p:txBody>
      </p:sp>
      <p:grpSp>
        <p:nvGrpSpPr>
          <p:cNvPr id="12" name="Group 4">
            <a:extLst>
              <a:ext uri="{FF2B5EF4-FFF2-40B4-BE49-F238E27FC236}">
                <a16:creationId xmlns:a16="http://schemas.microsoft.com/office/drawing/2014/main" id="{A81ACC01-FBDE-1914-40B8-8490C0A50BEF}"/>
              </a:ext>
            </a:extLst>
          </p:cNvPr>
          <p:cNvGrpSpPr>
            <a:grpSpLocks/>
          </p:cNvGrpSpPr>
          <p:nvPr/>
        </p:nvGrpSpPr>
        <p:grpSpPr bwMode="auto">
          <a:xfrm>
            <a:off x="2308291" y="3049579"/>
            <a:ext cx="2974203" cy="3716297"/>
            <a:chOff x="472" y="1355"/>
            <a:chExt cx="1721" cy="2491"/>
          </a:xfrm>
        </p:grpSpPr>
        <p:graphicFrame>
          <p:nvGraphicFramePr>
            <p:cNvPr id="22" name="Object 5">
              <a:extLst>
                <a:ext uri="{FF2B5EF4-FFF2-40B4-BE49-F238E27FC236}">
                  <a16:creationId xmlns:a16="http://schemas.microsoft.com/office/drawing/2014/main" id="{D883F6CD-7E4E-F890-39A9-F4F7E75E45F5}"/>
                </a:ext>
              </a:extLst>
            </p:cNvPr>
            <p:cNvGraphicFramePr>
              <a:graphicFrameLocks noChangeAspect="1"/>
            </p:cNvGraphicFramePr>
            <p:nvPr>
              <p:extLst>
                <p:ext uri="{D42A27DB-BD31-4B8C-83A1-F6EECF244321}">
                  <p14:modId xmlns:p14="http://schemas.microsoft.com/office/powerpoint/2010/main" val="1163481525"/>
                </p:ext>
              </p:extLst>
            </p:nvPr>
          </p:nvGraphicFramePr>
          <p:xfrm>
            <a:off x="472" y="1355"/>
            <a:ext cx="1721" cy="2353"/>
          </p:xfrm>
          <a:graphic>
            <a:graphicData uri="http://schemas.openxmlformats.org/presentationml/2006/ole">
              <mc:AlternateContent xmlns:mc="http://schemas.openxmlformats.org/markup-compatibility/2006">
                <mc:Choice xmlns:v="urn:schemas-microsoft-com:vml" Requires="v">
                  <p:oleObj name="Picture" r:id="rId5" imgW="1140209" imgH="1345268" progId="Word.Picture.8">
                    <p:embed/>
                  </p:oleObj>
                </mc:Choice>
                <mc:Fallback>
                  <p:oleObj name="Picture" r:id="rId5" imgW="1140209" imgH="1345268" progId="Word.Picture.8">
                    <p:embed/>
                    <p:pic>
                      <p:nvPicPr>
                        <p:cNvPr id="4" name="Object 5">
                          <a:extLst>
                            <a:ext uri="{FF2B5EF4-FFF2-40B4-BE49-F238E27FC236}">
                              <a16:creationId xmlns:a16="http://schemas.microsoft.com/office/drawing/2014/main" id="{6E997989-54B3-1D8E-92EF-BF52F2ACFB8F}"/>
                            </a:ext>
                          </a:extLst>
                        </p:cNvPr>
                        <p:cNvPicPr>
                          <a:picLocks noChangeAspect="1" noChangeArrowheads="1"/>
                        </p:cNvPicPr>
                        <p:nvPr/>
                      </p:nvPicPr>
                      <p:blipFill>
                        <a:blip r:embed="rId6"/>
                        <a:srcRect/>
                        <a:stretch>
                          <a:fillRect/>
                        </a:stretch>
                      </p:blipFill>
                      <p:spPr bwMode="auto">
                        <a:xfrm>
                          <a:off x="472" y="1355"/>
                          <a:ext cx="1721" cy="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3" name="Text Box 6">
              <a:extLst>
                <a:ext uri="{FF2B5EF4-FFF2-40B4-BE49-F238E27FC236}">
                  <a16:creationId xmlns:a16="http://schemas.microsoft.com/office/drawing/2014/main" id="{5B58EF75-CA9B-DA87-6AB2-F6047B75CA0B}"/>
                </a:ext>
              </a:extLst>
            </p:cNvPr>
            <p:cNvSpPr txBox="1">
              <a:spLocks noChangeArrowheads="1"/>
            </p:cNvSpPr>
            <p:nvPr/>
          </p:nvSpPr>
          <p:spPr bwMode="auto">
            <a:xfrm>
              <a:off x="1049" y="3578"/>
              <a:ext cx="1000" cy="268"/>
            </a:xfrm>
            <a:prstGeom prst="rect">
              <a:avLst/>
            </a:prstGeom>
            <a:solidFill>
              <a:srgbClr val="13548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双层感知器</a:t>
              </a:r>
            </a:p>
          </p:txBody>
        </p:sp>
      </p:grpSp>
    </p:spTree>
    <p:extLst>
      <p:ext uri="{BB962C8B-B14F-4D97-AF65-F5344CB8AC3E}">
        <p14:creationId xmlns:p14="http://schemas.microsoft.com/office/powerpoint/2010/main" val="2242330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2076449" cy="68580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5" name="组合 4"/>
          <p:cNvGrpSpPr/>
          <p:nvPr/>
        </p:nvGrpSpPr>
        <p:grpSpPr>
          <a:xfrm>
            <a:off x="696434" y="2330302"/>
            <a:ext cx="2738437" cy="2076450"/>
            <a:chOff x="535781" y="2390775"/>
            <a:chExt cx="2738437" cy="2076450"/>
          </a:xfrm>
          <a:solidFill>
            <a:srgbClr val="6E0F6D"/>
          </a:solidFill>
        </p:grpSpPr>
        <p:sp>
          <p:nvSpPr>
            <p:cNvPr id="3" name="矩形 2"/>
            <p:cNvSpPr/>
            <p:nvPr/>
          </p:nvSpPr>
          <p:spPr>
            <a:xfrm>
              <a:off x="866774" y="2390775"/>
              <a:ext cx="2076450" cy="20764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535781" y="2875002"/>
              <a:ext cx="2738437" cy="1107996"/>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目录</a:t>
              </a:r>
            </a:p>
          </p:txBody>
        </p:sp>
      </p:grpSp>
      <p:pic>
        <p:nvPicPr>
          <p:cNvPr id="6" name="图片 5" descr="03校标，中、英文校名组合"/>
          <p:cNvPicPr>
            <a:picLocks noChangeAspect="1"/>
          </p:cNvPicPr>
          <p:nvPr/>
        </p:nvPicPr>
        <p:blipFill>
          <a:blip r:embed="rId3">
            <a:clrChange>
              <a:clrFrom>
                <a:srgbClr val="FFFFFF">
                  <a:alpha val="100000"/>
                </a:srgbClr>
              </a:clrFrom>
              <a:clrTo>
                <a:srgbClr val="FFFFFF">
                  <a:alpha val="100000"/>
                  <a:alpha val="0"/>
                </a:srgbClr>
              </a:clrTo>
            </a:clrChange>
            <a:lum bright="100000"/>
          </a:blip>
          <a:stretch>
            <a:fillRect/>
          </a:stretch>
        </p:blipFill>
        <p:spPr>
          <a:xfrm>
            <a:off x="127635" y="316230"/>
            <a:ext cx="1820545" cy="579120"/>
          </a:xfrm>
          <a:prstGeom prst="rect">
            <a:avLst/>
          </a:prstGeom>
        </p:spPr>
      </p:pic>
      <p:grpSp>
        <p:nvGrpSpPr>
          <p:cNvPr id="25" name="组合 24">
            <a:extLst>
              <a:ext uri="{FF2B5EF4-FFF2-40B4-BE49-F238E27FC236}">
                <a16:creationId xmlns:a16="http://schemas.microsoft.com/office/drawing/2014/main" id="{D89821D5-85D7-4D8E-AF2A-7795FFC6829F}"/>
              </a:ext>
            </a:extLst>
          </p:cNvPr>
          <p:cNvGrpSpPr/>
          <p:nvPr/>
        </p:nvGrpSpPr>
        <p:grpSpPr>
          <a:xfrm>
            <a:off x="5080796" y="4344570"/>
            <a:ext cx="800100" cy="800100"/>
            <a:chOff x="5181600" y="876300"/>
            <a:chExt cx="800100" cy="800100"/>
          </a:xfrm>
        </p:grpSpPr>
        <p:sp>
          <p:nvSpPr>
            <p:cNvPr id="50" name="矩形 49">
              <a:extLst>
                <a:ext uri="{FF2B5EF4-FFF2-40B4-BE49-F238E27FC236}">
                  <a16:creationId xmlns:a16="http://schemas.microsoft.com/office/drawing/2014/main" id="{53D31B27-60E4-4425-9791-B1D7DA42AACA}"/>
                </a:ext>
              </a:extLst>
            </p:cNvPr>
            <p:cNvSpPr/>
            <p:nvPr/>
          </p:nvSpPr>
          <p:spPr>
            <a:xfrm>
              <a:off x="5181600" y="876300"/>
              <a:ext cx="800100" cy="8001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4B33F8AB-7A90-4538-9A63-F6807960CB61}"/>
                </a:ext>
              </a:extLst>
            </p:cNvPr>
            <p:cNvSpPr txBox="1"/>
            <p:nvPr/>
          </p:nvSpPr>
          <p:spPr>
            <a:xfrm>
              <a:off x="5181600" y="9839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04</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6F086324-A4E5-4764-AFCB-0303D95DB75A}"/>
              </a:ext>
            </a:extLst>
          </p:cNvPr>
          <p:cNvGrpSpPr/>
          <p:nvPr/>
        </p:nvGrpSpPr>
        <p:grpSpPr>
          <a:xfrm>
            <a:off x="5080796" y="1713330"/>
            <a:ext cx="800100" cy="800100"/>
            <a:chOff x="5181600" y="2311400"/>
            <a:chExt cx="800100" cy="800100"/>
          </a:xfrm>
        </p:grpSpPr>
        <p:sp>
          <p:nvSpPr>
            <p:cNvPr id="48" name="矩形 47">
              <a:extLst>
                <a:ext uri="{FF2B5EF4-FFF2-40B4-BE49-F238E27FC236}">
                  <a16:creationId xmlns:a16="http://schemas.microsoft.com/office/drawing/2014/main" id="{17C38D6F-8C66-49FC-BEE9-E144E68A5887}"/>
                </a:ext>
              </a:extLst>
            </p:cNvPr>
            <p:cNvSpPr/>
            <p:nvPr/>
          </p:nvSpPr>
          <p:spPr>
            <a:xfrm>
              <a:off x="5181600" y="23114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012A15A6-8E50-4CCF-81E6-63F7724387E4}"/>
                </a:ext>
              </a:extLst>
            </p:cNvPr>
            <p:cNvSpPr txBox="1"/>
            <p:nvPr/>
          </p:nvSpPr>
          <p:spPr>
            <a:xfrm>
              <a:off x="5181600" y="24190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02</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id="{A4385D0A-AFF7-4AF9-AEEA-DEE9AD492383}"/>
              </a:ext>
            </a:extLst>
          </p:cNvPr>
          <p:cNvGrpSpPr/>
          <p:nvPr/>
        </p:nvGrpSpPr>
        <p:grpSpPr>
          <a:xfrm>
            <a:off x="5080796" y="3031200"/>
            <a:ext cx="800100" cy="800100"/>
            <a:chOff x="5181600" y="3746500"/>
            <a:chExt cx="800100" cy="800100"/>
          </a:xfrm>
        </p:grpSpPr>
        <p:sp>
          <p:nvSpPr>
            <p:cNvPr id="46" name="矩形 45">
              <a:extLst>
                <a:ext uri="{FF2B5EF4-FFF2-40B4-BE49-F238E27FC236}">
                  <a16:creationId xmlns:a16="http://schemas.microsoft.com/office/drawing/2014/main" id="{AD88E891-9195-46EC-BA55-CF81B1331D14}"/>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F67CD065-08B2-42BE-BFB8-C1ECD95FA07F}"/>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03</a:t>
              </a:r>
              <a:endParaRPr lang="zh-CN" altLang="en-US" sz="3200" dirty="0"/>
            </a:p>
          </p:txBody>
        </p:sp>
      </p:grpSp>
      <p:sp>
        <p:nvSpPr>
          <p:cNvPr id="35" name="文本框 34">
            <a:extLst>
              <a:ext uri="{FF2B5EF4-FFF2-40B4-BE49-F238E27FC236}">
                <a16:creationId xmlns:a16="http://schemas.microsoft.com/office/drawing/2014/main" id="{186CB0A8-E7B5-450C-A116-7671B5A45D7A}"/>
              </a:ext>
            </a:extLst>
          </p:cNvPr>
          <p:cNvSpPr txBox="1"/>
          <p:nvPr/>
        </p:nvSpPr>
        <p:spPr>
          <a:xfrm>
            <a:off x="6109496" y="472343"/>
            <a:ext cx="412496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感知机</a:t>
            </a:r>
          </a:p>
        </p:txBody>
      </p:sp>
      <p:sp>
        <p:nvSpPr>
          <p:cNvPr id="36" name="文本框 35">
            <a:extLst>
              <a:ext uri="{FF2B5EF4-FFF2-40B4-BE49-F238E27FC236}">
                <a16:creationId xmlns:a16="http://schemas.microsoft.com/office/drawing/2014/main" id="{4B7D6E8F-BBB1-4C83-A8BE-5DD099F9001C}"/>
              </a:ext>
            </a:extLst>
          </p:cNvPr>
          <p:cNvSpPr txBox="1"/>
          <p:nvPr/>
        </p:nvSpPr>
        <p:spPr>
          <a:xfrm>
            <a:off x="6109495" y="1790213"/>
            <a:ext cx="4412543"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多层人工神经网络</a:t>
            </a:r>
          </a:p>
        </p:txBody>
      </p:sp>
      <p:sp>
        <p:nvSpPr>
          <p:cNvPr id="37" name="文本框 36">
            <a:extLst>
              <a:ext uri="{FF2B5EF4-FFF2-40B4-BE49-F238E27FC236}">
                <a16:creationId xmlns:a16="http://schemas.microsoft.com/office/drawing/2014/main" id="{0088F91A-FEAE-42D4-88C7-6206DEC3A8FE}"/>
              </a:ext>
            </a:extLst>
          </p:cNvPr>
          <p:cNvSpPr txBox="1"/>
          <p:nvPr/>
        </p:nvSpPr>
        <p:spPr>
          <a:xfrm>
            <a:off x="6109496" y="313886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多层感知机</a:t>
            </a:r>
          </a:p>
        </p:txBody>
      </p:sp>
      <p:grpSp>
        <p:nvGrpSpPr>
          <p:cNvPr id="38" name="组合 37">
            <a:extLst>
              <a:ext uri="{FF2B5EF4-FFF2-40B4-BE49-F238E27FC236}">
                <a16:creationId xmlns:a16="http://schemas.microsoft.com/office/drawing/2014/main" id="{50D6F8D9-3981-4A9C-94F2-E75747145DB9}"/>
              </a:ext>
            </a:extLst>
          </p:cNvPr>
          <p:cNvGrpSpPr/>
          <p:nvPr/>
        </p:nvGrpSpPr>
        <p:grpSpPr>
          <a:xfrm>
            <a:off x="5080796" y="399078"/>
            <a:ext cx="800100" cy="800100"/>
            <a:chOff x="5181600" y="3746500"/>
            <a:chExt cx="800100" cy="800100"/>
          </a:xfrm>
        </p:grpSpPr>
        <p:sp>
          <p:nvSpPr>
            <p:cNvPr id="44" name="矩形 43">
              <a:extLst>
                <a:ext uri="{FF2B5EF4-FFF2-40B4-BE49-F238E27FC236}">
                  <a16:creationId xmlns:a16="http://schemas.microsoft.com/office/drawing/2014/main" id="{E37B783F-C8B9-4C85-ADA2-346869344EF0}"/>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169B50D3-1A55-44A2-A15D-7FB7B61D68D5}"/>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01</a:t>
              </a:r>
              <a:endParaRPr lang="zh-CN" altLang="en-US" sz="3200" dirty="0"/>
            </a:p>
          </p:txBody>
        </p:sp>
      </p:grpSp>
      <p:sp>
        <p:nvSpPr>
          <p:cNvPr id="39" name="文本框 38">
            <a:extLst>
              <a:ext uri="{FF2B5EF4-FFF2-40B4-BE49-F238E27FC236}">
                <a16:creationId xmlns:a16="http://schemas.microsoft.com/office/drawing/2014/main" id="{A2BC3611-8E28-4F42-893B-581DFB8255BC}"/>
              </a:ext>
            </a:extLst>
          </p:cNvPr>
          <p:cNvSpPr txBox="1"/>
          <p:nvPr/>
        </p:nvSpPr>
        <p:spPr>
          <a:xfrm>
            <a:off x="6109496" y="4454482"/>
            <a:ext cx="5386070" cy="646331"/>
          </a:xfrm>
          <a:prstGeom prst="rect">
            <a:avLst/>
          </a:prstGeom>
          <a:noFill/>
        </p:spPr>
        <p:txBody>
          <a:bodyPr wrap="square" rtlCol="0">
            <a:spAutoFit/>
          </a:bodyPr>
          <a:lstStyle/>
          <a:p>
            <a:r>
              <a:rPr lang="zh-CN" altLang="en-US" sz="3600" b="1" dirty="0">
                <a:solidFill>
                  <a:srgbClr val="6E0F6D"/>
                </a:solidFill>
                <a:latin typeface="Times New Roman" panose="02020603050405020304" pitchFamily="18" charset="0"/>
                <a:cs typeface="Times New Roman" panose="02020603050405020304" pitchFamily="18" charset="0"/>
              </a:rPr>
              <a:t>误差反向传播网络</a:t>
            </a:r>
          </a:p>
        </p:txBody>
      </p:sp>
      <p:grpSp>
        <p:nvGrpSpPr>
          <p:cNvPr id="40" name="组合 39">
            <a:extLst>
              <a:ext uri="{FF2B5EF4-FFF2-40B4-BE49-F238E27FC236}">
                <a16:creationId xmlns:a16="http://schemas.microsoft.com/office/drawing/2014/main" id="{A1B0FD0F-D2C5-4A62-9435-62BA1789BC1E}"/>
              </a:ext>
            </a:extLst>
          </p:cNvPr>
          <p:cNvGrpSpPr/>
          <p:nvPr/>
        </p:nvGrpSpPr>
        <p:grpSpPr>
          <a:xfrm>
            <a:off x="5080796" y="5662440"/>
            <a:ext cx="800100" cy="800100"/>
            <a:chOff x="5181600" y="3746500"/>
            <a:chExt cx="800100" cy="800100"/>
          </a:xfrm>
        </p:grpSpPr>
        <p:sp>
          <p:nvSpPr>
            <p:cNvPr id="42" name="矩形 41">
              <a:extLst>
                <a:ext uri="{FF2B5EF4-FFF2-40B4-BE49-F238E27FC236}">
                  <a16:creationId xmlns:a16="http://schemas.microsoft.com/office/drawing/2014/main" id="{798B88B7-1520-4473-BBBE-0E2E9E57EA9D}"/>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C8D105A7-2819-4B81-BB42-82C5C5C406AC}"/>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05</a:t>
              </a:r>
              <a:endParaRPr lang="zh-CN" altLang="en-US" sz="3200" dirty="0"/>
            </a:p>
          </p:txBody>
        </p:sp>
      </p:grpSp>
      <p:sp>
        <p:nvSpPr>
          <p:cNvPr id="41" name="文本框 40">
            <a:extLst>
              <a:ext uri="{FF2B5EF4-FFF2-40B4-BE49-F238E27FC236}">
                <a16:creationId xmlns:a16="http://schemas.microsoft.com/office/drawing/2014/main" id="{262B9718-0275-4705-82D9-9B369C438F28}"/>
              </a:ext>
            </a:extLst>
          </p:cNvPr>
          <p:cNvSpPr txBox="1"/>
          <p:nvPr/>
        </p:nvSpPr>
        <p:spPr>
          <a:xfrm>
            <a:off x="6096000" y="577010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后向传播算法</a:t>
            </a:r>
          </a:p>
        </p:txBody>
      </p:sp>
    </p:spTree>
    <p:custDataLst>
      <p:tags r:id="rId1"/>
    </p:custDataLst>
    <p:extLst>
      <p:ext uri="{BB962C8B-B14F-4D97-AF65-F5344CB8AC3E}">
        <p14:creationId xmlns:p14="http://schemas.microsoft.com/office/powerpoint/2010/main" val="352585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4" name="Text Box 4">
            <a:extLst>
              <a:ext uri="{FF2B5EF4-FFF2-40B4-BE49-F238E27FC236}">
                <a16:creationId xmlns:a16="http://schemas.microsoft.com/office/drawing/2014/main" id="{68829662-13F1-4FC2-A45A-004E1CA0642A}"/>
              </a:ext>
            </a:extLst>
          </p:cNvPr>
          <p:cNvSpPr txBox="1">
            <a:spLocks noChangeArrowheads="1"/>
          </p:cNvSpPr>
          <p:nvPr/>
        </p:nvSpPr>
        <p:spPr bwMode="auto">
          <a:xfrm>
            <a:off x="3755777" y="6026150"/>
            <a:ext cx="4680446" cy="457200"/>
          </a:xfrm>
          <a:prstGeom prst="rect">
            <a:avLst/>
          </a:prstGeom>
          <a:solidFill>
            <a:srgbClr val="13548C"/>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基于</a:t>
            </a:r>
            <a:r>
              <a:rPr kumimoji="1" lang="en-US" altLang="zh-CN"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BP</a:t>
            </a:r>
            <a:r>
              <a:rPr kumimoji="1"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算法的多层前馈网络模型</a:t>
            </a:r>
          </a:p>
        </p:txBody>
      </p:sp>
      <p:graphicFrame>
        <p:nvGraphicFramePr>
          <p:cNvPr id="860165" name="Object 5">
            <a:extLst>
              <a:ext uri="{FF2B5EF4-FFF2-40B4-BE49-F238E27FC236}">
                <a16:creationId xmlns:a16="http://schemas.microsoft.com/office/drawing/2014/main" id="{684C126B-3C4A-476A-9E95-70956F4D8823}"/>
              </a:ext>
            </a:extLst>
          </p:cNvPr>
          <p:cNvGraphicFramePr>
            <a:graphicFrameLocks noChangeAspect="1"/>
          </p:cNvGraphicFramePr>
          <p:nvPr/>
        </p:nvGraphicFramePr>
        <p:xfrm>
          <a:off x="2633472" y="1052736"/>
          <a:ext cx="6925056" cy="5042306"/>
        </p:xfrm>
        <a:graphic>
          <a:graphicData uri="http://schemas.openxmlformats.org/presentationml/2006/ole">
            <mc:AlternateContent xmlns:mc="http://schemas.openxmlformats.org/markup-compatibility/2006">
              <mc:Choice xmlns:v="urn:schemas-microsoft-com:vml" Requires="v">
                <p:oleObj name="图片" r:id="rId3" imgW="2438400" imgH="1775460" progId="Word.Picture.8">
                  <p:embed/>
                </p:oleObj>
              </mc:Choice>
              <mc:Fallback>
                <p:oleObj name="图片" r:id="rId3" imgW="2438400" imgH="1775460" progId="Word.Picture.8">
                  <p:embed/>
                  <p:pic>
                    <p:nvPicPr>
                      <p:cNvPr id="860165" name="Object 5">
                        <a:extLst>
                          <a:ext uri="{FF2B5EF4-FFF2-40B4-BE49-F238E27FC236}">
                            <a16:creationId xmlns:a16="http://schemas.microsoft.com/office/drawing/2014/main" id="{684C126B-3C4A-476A-9E95-70956F4D88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472" y="1052736"/>
                        <a:ext cx="6925056" cy="5042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 name="Text Box 3">
            <a:extLst>
              <a:ext uri="{FF2B5EF4-FFF2-40B4-BE49-F238E27FC236}">
                <a16:creationId xmlns:a16="http://schemas.microsoft.com/office/drawing/2014/main" id="{D1321629-892E-4E35-9C49-0AEB50C8EDB2}"/>
              </a:ext>
            </a:extLst>
          </p:cNvPr>
          <p:cNvSpPr txBox="1">
            <a:spLocks noChangeArrowheads="1"/>
          </p:cNvSpPr>
          <p:nvPr/>
        </p:nvSpPr>
        <p:spPr bwMode="auto">
          <a:xfrm>
            <a:off x="2279650" y="108000"/>
            <a:ext cx="5003800"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4 </a:t>
            </a:r>
            <a:r>
              <a:rPr lang="zh-CN" altLang="en-US">
                <a:sym typeface="Times New Roman" panose="02020603050405020304" pitchFamily="18" charset="0"/>
              </a:rPr>
              <a:t>误差</a:t>
            </a:r>
            <a:r>
              <a:rPr lang="zh-CN" altLang="en-US" dirty="0">
                <a:sym typeface="Times New Roman" panose="02020603050405020304" pitchFamily="18" charset="0"/>
              </a:rPr>
              <a:t>反向传播（</a:t>
            </a:r>
            <a:r>
              <a:rPr lang="en-US" altLang="zh-CN" dirty="0">
                <a:sym typeface="Times New Roman" panose="02020603050405020304" pitchFamily="18" charset="0"/>
              </a:rPr>
              <a:t>BP</a:t>
            </a:r>
            <a:r>
              <a:rPr lang="zh-CN" altLang="en-US" dirty="0">
                <a:sym typeface="Times New Roman" panose="02020603050405020304" pitchFamily="18" charset="0"/>
              </a:rPr>
              <a:t>）网络</a:t>
            </a:r>
          </a:p>
        </p:txBody>
      </p:sp>
      <p:sp>
        <p:nvSpPr>
          <p:cNvPr id="5" name="文本框 4">
            <a:extLst>
              <a:ext uri="{FF2B5EF4-FFF2-40B4-BE49-F238E27FC236}">
                <a16:creationId xmlns:a16="http://schemas.microsoft.com/office/drawing/2014/main" id="{31D4250B-68B5-4F39-9D0C-F98E7402F59A}"/>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误差反向传播（</a:t>
            </a:r>
            <a:r>
              <a:rPr lang="en-US" altLang="zh-CN" sz="3600" b="1" dirty="0">
                <a:solidFill>
                  <a:srgbClr val="6B1772"/>
                </a:solidFill>
                <a:latin typeface="微软雅黑" panose="020B0503020204020204" charset="-122"/>
                <a:ea typeface="微软雅黑" panose="020B0503020204020204" charset="-122"/>
              </a:rPr>
              <a:t>BP</a:t>
            </a:r>
            <a:r>
              <a:rPr lang="zh-CN" altLang="en-US" sz="3600" b="1" dirty="0">
                <a:solidFill>
                  <a:srgbClr val="6B1772"/>
                </a:solidFill>
                <a:latin typeface="微软雅黑" panose="020B0503020204020204" charset="-122"/>
                <a:ea typeface="微软雅黑" panose="020B0503020204020204" charset="-122"/>
              </a:rPr>
              <a:t>）网络</a:t>
            </a:r>
          </a:p>
        </p:txBody>
      </p:sp>
      <p:cxnSp>
        <p:nvCxnSpPr>
          <p:cNvPr id="6" name="直线连接符 7">
            <a:extLst>
              <a:ext uri="{FF2B5EF4-FFF2-40B4-BE49-F238E27FC236}">
                <a16:creationId xmlns:a16="http://schemas.microsoft.com/office/drawing/2014/main" id="{A343049C-46E8-4F83-B326-D66650BE7EF6}"/>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3CE75175-710C-4D70-83C9-66554B4CA5A6}"/>
              </a:ext>
            </a:extLst>
          </p:cNvPr>
          <p:cNvSpPr>
            <a:spLocks noGrp="1" noRot="1" noChangeArrowheads="1"/>
          </p:cNvSpPr>
          <p:nvPr>
            <p:ph idx="4294967295"/>
          </p:nvPr>
        </p:nvSpPr>
        <p:spPr>
          <a:xfrm>
            <a:off x="1776000" y="1026459"/>
            <a:ext cx="8101012" cy="3925690"/>
          </a:xfrm>
          <a:prstGeom prst="rect">
            <a:avLst/>
          </a:prstGeom>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激活函数</a:t>
            </a:r>
          </a:p>
          <a:p>
            <a:pPr lvl="1" fontAlgn="base">
              <a:lnSpc>
                <a:spcPct val="150000"/>
              </a:lnSpc>
              <a:spcBef>
                <a:spcPts val="600"/>
              </a:spcBef>
              <a:spcAft>
                <a:spcPct val="0"/>
              </a:spcAft>
              <a:buClr>
                <a:srgbClr val="FF6600"/>
              </a:buClr>
              <a:buSzPct val="60000"/>
              <a:buFont typeface="Wingdings" panose="05000000000000000000" pitchFamily="2" charset="2"/>
              <a:buChar char="l"/>
            </a:pPr>
            <a:r>
              <a:rPr lang="zh-CN" altLang="en-US" sz="22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必须处处可导</a:t>
            </a:r>
          </a:p>
          <a:p>
            <a:pPr lvl="2" fontAlgn="base">
              <a:lnSpc>
                <a:spcPct val="150000"/>
              </a:lnSpc>
              <a:spcBef>
                <a:spcPts val="600"/>
              </a:spcBef>
              <a:spcAft>
                <a:spcPct val="0"/>
              </a:spcAft>
              <a:buClr>
                <a:srgbClr val="FF6600"/>
              </a:buClr>
            </a:pPr>
            <a:r>
              <a:rPr lang="zh-CN" altLang="en-US" dirty="0">
                <a:sym typeface="Times New Roman" panose="02020603050405020304" pitchFamily="18" charset="0"/>
              </a:rPr>
              <a:t>一般都使用</a:t>
            </a:r>
            <a:r>
              <a:rPr lang="en-US" altLang="zh-CN" dirty="0">
                <a:sym typeface="Times New Roman" panose="02020603050405020304" pitchFamily="18" charset="0"/>
              </a:rPr>
              <a:t>S</a:t>
            </a:r>
            <a:r>
              <a:rPr lang="zh-CN" altLang="en-US" dirty="0">
                <a:sym typeface="Times New Roman" panose="02020603050405020304" pitchFamily="18" charset="0"/>
              </a:rPr>
              <a:t>型函数  </a:t>
            </a: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使用</a:t>
            </a:r>
            <a:r>
              <a:rPr lang="en-US" altLang="zh-CN"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S</a:t>
            </a: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型激活函数时</a:t>
            </a:r>
            <a:r>
              <a:rPr lang="en-US" altLang="zh-CN"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BP</a:t>
            </a: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网络输入与输出关系</a:t>
            </a:r>
          </a:p>
          <a:p>
            <a:pPr lvl="1" fontAlgn="base">
              <a:lnSpc>
                <a:spcPct val="150000"/>
              </a:lnSpc>
              <a:spcBef>
                <a:spcPts val="600"/>
              </a:spcBef>
              <a:spcAft>
                <a:spcPct val="0"/>
              </a:spcAft>
              <a:buClr>
                <a:srgbClr val="FF6600"/>
              </a:buClr>
              <a:buSzPct val="60000"/>
              <a:buFont typeface="Wingdings" panose="05000000000000000000" pitchFamily="2" charset="2"/>
              <a:buChar char="l"/>
            </a:pPr>
            <a:r>
              <a:rPr lang="zh-CN" altLang="en-US" sz="22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输入</a:t>
            </a:r>
          </a:p>
          <a:p>
            <a:pPr lvl="1" fontAlgn="base">
              <a:lnSpc>
                <a:spcPct val="100000"/>
              </a:lnSpc>
              <a:spcBef>
                <a:spcPts val="600"/>
              </a:spcBef>
              <a:spcAft>
                <a:spcPct val="0"/>
              </a:spcAft>
              <a:buClr>
                <a:srgbClr val="FF6600"/>
              </a:buClr>
              <a:buSzPct val="60000"/>
              <a:buFont typeface="Wingdings" panose="05000000000000000000" pitchFamily="2" charset="2"/>
              <a:buChar char="l"/>
            </a:pPr>
            <a:endParaRPr lang="zh-CN" altLang="en-US" sz="2200" dirty="0">
              <a:latin typeface="Times New Roman" panose="02020603050405020304" pitchFamily="18" charset="0"/>
              <a:ea typeface="微软雅黑" panose="020B0503020204020204" pitchFamily="34" charset="-122"/>
              <a:sym typeface="Times New Roman" panose="02020603050405020304" pitchFamily="18" charset="0"/>
            </a:endParaRPr>
          </a:p>
          <a:p>
            <a:pPr lvl="1" fontAlgn="base">
              <a:lnSpc>
                <a:spcPct val="150000"/>
              </a:lnSpc>
              <a:spcBef>
                <a:spcPts val="600"/>
              </a:spcBef>
              <a:spcAft>
                <a:spcPct val="0"/>
              </a:spcAft>
              <a:buClr>
                <a:srgbClr val="FF6600"/>
              </a:buClr>
              <a:buSzPct val="60000"/>
              <a:buFont typeface="Wingdings" panose="05000000000000000000" pitchFamily="2" charset="2"/>
              <a:buChar char="l"/>
            </a:pPr>
            <a:r>
              <a:rPr lang="zh-CN" altLang="en-US" sz="22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输出</a:t>
            </a:r>
          </a:p>
        </p:txBody>
      </p:sp>
      <p:sp>
        <p:nvSpPr>
          <p:cNvPr id="38915" name="Rectangle 4">
            <a:extLst>
              <a:ext uri="{FF2B5EF4-FFF2-40B4-BE49-F238E27FC236}">
                <a16:creationId xmlns:a16="http://schemas.microsoft.com/office/drawing/2014/main" id="{123586E4-5536-455D-9E5D-B6C027E22671}"/>
              </a:ext>
            </a:extLst>
          </p:cNvPr>
          <p:cNvSpPr>
            <a:spLocks noChangeArrowheads="1"/>
          </p:cNvSpPr>
          <p:nvPr/>
        </p:nvSpPr>
        <p:spPr bwMode="auto">
          <a:xfrm>
            <a:off x="1524001" y="340049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37892" name="Object 5">
            <a:extLst>
              <a:ext uri="{FF2B5EF4-FFF2-40B4-BE49-F238E27FC236}">
                <a16:creationId xmlns:a16="http://schemas.microsoft.com/office/drawing/2014/main" id="{88402745-B5B5-4EC9-AD52-9A734D9AEFAB}"/>
              </a:ext>
            </a:extLst>
          </p:cNvPr>
          <p:cNvGraphicFramePr>
            <a:graphicFrameLocks noChangeAspect="1"/>
          </p:cNvGraphicFramePr>
          <p:nvPr>
            <p:extLst>
              <p:ext uri="{D42A27DB-BD31-4B8C-83A1-F6EECF244321}">
                <p14:modId xmlns:p14="http://schemas.microsoft.com/office/powerpoint/2010/main" val="4111106209"/>
              </p:ext>
            </p:extLst>
          </p:nvPr>
        </p:nvGraphicFramePr>
        <p:xfrm>
          <a:off x="3503712" y="3952666"/>
          <a:ext cx="3948176" cy="530352"/>
        </p:xfrm>
        <a:graphic>
          <a:graphicData uri="http://schemas.openxmlformats.org/presentationml/2006/ole">
            <mc:AlternateContent xmlns:mc="http://schemas.openxmlformats.org/markup-compatibility/2006">
              <mc:Choice xmlns:v="urn:schemas-microsoft-com:vml" Requires="v">
                <p:oleObj name="Equation" r:id="rId2" imgW="1701800" imgH="228600" progId="Equation.DSMT4">
                  <p:embed/>
                </p:oleObj>
              </mc:Choice>
              <mc:Fallback>
                <p:oleObj name="Equation" r:id="rId2" imgW="1701800" imgH="228600" progId="Equation.DSMT4">
                  <p:embed/>
                  <p:pic>
                    <p:nvPicPr>
                      <p:cNvPr id="37892" name="Object 5">
                        <a:extLst>
                          <a:ext uri="{FF2B5EF4-FFF2-40B4-BE49-F238E27FC236}">
                            <a16:creationId xmlns:a16="http://schemas.microsoft.com/office/drawing/2014/main" id="{88402745-B5B5-4EC9-AD52-9A734D9AE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3952666"/>
                        <a:ext cx="3948176"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7" name="Rectangle 6">
            <a:extLst>
              <a:ext uri="{FF2B5EF4-FFF2-40B4-BE49-F238E27FC236}">
                <a16:creationId xmlns:a16="http://schemas.microsoft.com/office/drawing/2014/main" id="{2D4E90DE-2F83-4E15-922F-34D8E155AB63}"/>
              </a:ext>
            </a:extLst>
          </p:cNvPr>
          <p:cNvSpPr>
            <a:spLocks noChangeArrowheads="1"/>
          </p:cNvSpPr>
          <p:nvPr/>
        </p:nvSpPr>
        <p:spPr bwMode="auto">
          <a:xfrm>
            <a:off x="1524001" y="331635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37894" name="Object 7">
            <a:extLst>
              <a:ext uri="{FF2B5EF4-FFF2-40B4-BE49-F238E27FC236}">
                <a16:creationId xmlns:a16="http://schemas.microsoft.com/office/drawing/2014/main" id="{2BC66132-921A-447E-A115-66EE4144F92D}"/>
              </a:ext>
            </a:extLst>
          </p:cNvPr>
          <p:cNvGraphicFramePr>
            <a:graphicFrameLocks noChangeAspect="1"/>
          </p:cNvGraphicFramePr>
          <p:nvPr>
            <p:extLst>
              <p:ext uri="{D42A27DB-BD31-4B8C-83A1-F6EECF244321}">
                <p14:modId xmlns:p14="http://schemas.microsoft.com/office/powerpoint/2010/main" val="77967504"/>
              </p:ext>
            </p:extLst>
          </p:nvPr>
        </p:nvGraphicFramePr>
        <p:xfrm>
          <a:off x="3503712" y="4818019"/>
          <a:ext cx="2950210" cy="905510"/>
        </p:xfrm>
        <a:graphic>
          <a:graphicData uri="http://schemas.openxmlformats.org/presentationml/2006/ole">
            <mc:AlternateContent xmlns:mc="http://schemas.openxmlformats.org/markup-compatibility/2006">
              <mc:Choice xmlns:v="urn:schemas-microsoft-com:vml" Requires="v">
                <p:oleObj name="Equation" r:id="rId4" imgW="1282700" imgH="393700" progId="Equation.DSMT4">
                  <p:embed/>
                </p:oleObj>
              </mc:Choice>
              <mc:Fallback>
                <p:oleObj name="Equation" r:id="rId4" imgW="1282700" imgH="393700" progId="Equation.DSMT4">
                  <p:embed/>
                  <p:pic>
                    <p:nvPicPr>
                      <p:cNvPr id="37894" name="Object 7">
                        <a:extLst>
                          <a:ext uri="{FF2B5EF4-FFF2-40B4-BE49-F238E27FC236}">
                            <a16:creationId xmlns:a16="http://schemas.microsoft.com/office/drawing/2014/main" id="{2BC66132-921A-447E-A115-66EE4144F9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712" y="4818019"/>
                        <a:ext cx="2950210" cy="90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5" name="Picture 9">
            <a:extLst>
              <a:ext uri="{FF2B5EF4-FFF2-40B4-BE49-F238E27FC236}">
                <a16:creationId xmlns:a16="http://schemas.microsoft.com/office/drawing/2014/main" id="{BFD125C9-C3F8-4316-BE3C-59B81DDF9AD7}"/>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l="1" r="480"/>
          <a:stretch/>
        </p:blipFill>
        <p:spPr bwMode="auto">
          <a:xfrm>
            <a:off x="6234113" y="961371"/>
            <a:ext cx="3777672" cy="195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3">
            <a:extLst>
              <a:ext uri="{FF2B5EF4-FFF2-40B4-BE49-F238E27FC236}">
                <a16:creationId xmlns:a16="http://schemas.microsoft.com/office/drawing/2014/main" id="{AD533A74-F434-4B00-AED4-9068C26AB381}"/>
              </a:ext>
            </a:extLst>
          </p:cNvPr>
          <p:cNvSpPr txBox="1">
            <a:spLocks noChangeArrowheads="1"/>
          </p:cNvSpPr>
          <p:nvPr/>
        </p:nvSpPr>
        <p:spPr bwMode="auto">
          <a:xfrm>
            <a:off x="2279650" y="108000"/>
            <a:ext cx="5003800"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4 </a:t>
            </a:r>
            <a:r>
              <a:rPr lang="zh-CN" altLang="en-US">
                <a:sym typeface="Times New Roman" panose="02020603050405020304" pitchFamily="18" charset="0"/>
              </a:rPr>
              <a:t>误差</a:t>
            </a:r>
            <a:r>
              <a:rPr lang="zh-CN" altLang="en-US" dirty="0">
                <a:sym typeface="Times New Roman" panose="02020603050405020304" pitchFamily="18" charset="0"/>
              </a:rPr>
              <a:t>反向传播（</a:t>
            </a:r>
            <a:r>
              <a:rPr lang="en-US" altLang="zh-CN" dirty="0">
                <a:sym typeface="Times New Roman" panose="02020603050405020304" pitchFamily="18" charset="0"/>
              </a:rPr>
              <a:t>BP</a:t>
            </a:r>
            <a:r>
              <a:rPr lang="zh-CN" altLang="en-US" dirty="0">
                <a:sym typeface="Times New Roman" panose="02020603050405020304" pitchFamily="18" charset="0"/>
              </a:rPr>
              <a:t>）网络</a:t>
            </a:r>
          </a:p>
        </p:txBody>
      </p:sp>
      <p:pic>
        <p:nvPicPr>
          <p:cNvPr id="11" name="图片 10">
            <a:extLst>
              <a:ext uri="{FF2B5EF4-FFF2-40B4-BE49-F238E27FC236}">
                <a16:creationId xmlns:a16="http://schemas.microsoft.com/office/drawing/2014/main" id="{4290BAB4-A9B9-4054-8170-80AB0296739F}"/>
              </a:ext>
            </a:extLst>
          </p:cNvPr>
          <p:cNvPicPr>
            <a:picLocks noChangeAspect="1"/>
          </p:cNvPicPr>
          <p:nvPr/>
        </p:nvPicPr>
        <p:blipFill>
          <a:blip r:embed="rId8"/>
          <a:stretch>
            <a:fillRect/>
          </a:stretch>
        </p:blipFill>
        <p:spPr>
          <a:xfrm>
            <a:off x="6453922" y="4739862"/>
            <a:ext cx="3977404" cy="2061316"/>
          </a:xfrm>
          <a:prstGeom prst="rect">
            <a:avLst/>
          </a:prstGeom>
        </p:spPr>
      </p:pic>
      <p:sp>
        <p:nvSpPr>
          <p:cNvPr id="10" name="文本框 9">
            <a:extLst>
              <a:ext uri="{FF2B5EF4-FFF2-40B4-BE49-F238E27FC236}">
                <a16:creationId xmlns:a16="http://schemas.microsoft.com/office/drawing/2014/main" id="{12FCEC45-237B-44C1-A5F5-0ED4FF3A3A73}"/>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误差反向传播（</a:t>
            </a:r>
            <a:r>
              <a:rPr lang="en-US" altLang="zh-CN" sz="3600" b="1" dirty="0">
                <a:solidFill>
                  <a:srgbClr val="6B1772"/>
                </a:solidFill>
                <a:latin typeface="微软雅黑" panose="020B0503020204020204" charset="-122"/>
                <a:ea typeface="微软雅黑" panose="020B0503020204020204" charset="-122"/>
              </a:rPr>
              <a:t>BP</a:t>
            </a:r>
            <a:r>
              <a:rPr lang="zh-CN" altLang="en-US" sz="3600" b="1" dirty="0">
                <a:solidFill>
                  <a:srgbClr val="6B1772"/>
                </a:solidFill>
                <a:latin typeface="微软雅黑" panose="020B0503020204020204" charset="-122"/>
                <a:ea typeface="微软雅黑" panose="020B0503020204020204" charset="-122"/>
              </a:rPr>
              <a:t>）网络</a:t>
            </a:r>
          </a:p>
        </p:txBody>
      </p:sp>
      <p:cxnSp>
        <p:nvCxnSpPr>
          <p:cNvPr id="13" name="直线连接符 7">
            <a:extLst>
              <a:ext uri="{FF2B5EF4-FFF2-40B4-BE49-F238E27FC236}">
                <a16:creationId xmlns:a16="http://schemas.microsoft.com/office/drawing/2014/main" id="{1800DBC2-FE4D-482C-B030-50EE95A7F1DA}"/>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8CD6B90E-D1BD-41E6-AC1D-2FFE87788A73}"/>
              </a:ext>
            </a:extLst>
          </p:cNvPr>
          <p:cNvSpPr>
            <a:spLocks noGrp="1" noRot="1" noChangeArrowheads="1"/>
          </p:cNvSpPr>
          <p:nvPr>
            <p:ph idx="4294967295"/>
          </p:nvPr>
        </p:nvSpPr>
        <p:spPr>
          <a:xfrm>
            <a:off x="1775520" y="859032"/>
            <a:ext cx="8299450" cy="4593052"/>
          </a:xfrm>
          <a:prstGeom prst="rect">
            <a:avLst/>
          </a:prstGeom>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学习的类型：</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监督式学习</a:t>
            </a: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核心思想：</a:t>
            </a:r>
          </a:p>
          <a:p>
            <a:pPr lvl="1" fontAlgn="base">
              <a:lnSpc>
                <a:spcPct val="150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将输出误差以</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某种形式</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通过隐层向输入层逐层反传</a:t>
            </a:r>
          </a:p>
          <a:p>
            <a:pPr lvl="3"/>
            <a:endParaRPr lang="zh-CN" altLang="en-US" dirty="0">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endPar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学习的过程：</a:t>
            </a:r>
          </a:p>
          <a:p>
            <a:pPr lvl="1" fontAlgn="base">
              <a:lnSpc>
                <a:spcPct val="150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信号的正向传播            误差的反向传播</a:t>
            </a:r>
          </a:p>
        </p:txBody>
      </p:sp>
      <p:sp>
        <p:nvSpPr>
          <p:cNvPr id="9220" name="Text Box 4">
            <a:extLst>
              <a:ext uri="{FF2B5EF4-FFF2-40B4-BE49-F238E27FC236}">
                <a16:creationId xmlns:a16="http://schemas.microsoft.com/office/drawing/2014/main" id="{31C036C5-18D0-424C-B1D2-F9A7C026938F}"/>
              </a:ext>
            </a:extLst>
          </p:cNvPr>
          <p:cNvSpPr txBox="1">
            <a:spLocks noChangeArrowheads="1"/>
          </p:cNvSpPr>
          <p:nvPr/>
        </p:nvSpPr>
        <p:spPr bwMode="auto">
          <a:xfrm>
            <a:off x="2521843" y="2821497"/>
            <a:ext cx="3505200" cy="861774"/>
          </a:xfrm>
          <a:prstGeom prst="rect">
            <a:avLst/>
          </a:prstGeom>
          <a:solidFill>
            <a:schemeClr val="bg1">
              <a:lumMod val="95000"/>
            </a:schemeClr>
          </a:solidFill>
          <a:ln w="19050">
            <a:solidFill>
              <a:srgbClr val="13548C"/>
            </a:solidFill>
            <a:miter lim="800000"/>
            <a:headEnd/>
            <a:tailEnd/>
          </a:ln>
          <a:effectLst/>
        </p:spPr>
        <p:txBody>
          <a:bodyPr>
            <a:noAutofit/>
          </a:bodyPr>
          <a:lstStyle>
            <a:lvl1pPr>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eaLnBrk="1" hangingPunct="1">
              <a:spcBef>
                <a:spcPct val="50000"/>
              </a:spcBef>
              <a:buClr>
                <a:schemeClr val="bg1"/>
              </a:buClr>
              <a:buFont typeface="Wingdings" pitchFamily="2" charset="2"/>
              <a:buNone/>
              <a:defRPr/>
            </a:pP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将误差分摊给各层的所有单元</a:t>
            </a:r>
            <a:endParaRPr lang="en-US" altLang="zh-CN" sz="2000">
              <a:latin typeface="Times New Roman" panose="02020603050405020304" pitchFamily="18" charset="0"/>
              <a:ea typeface="微软雅黑" panose="020B0503020204020204" pitchFamily="34" charset="-122"/>
              <a:sym typeface="Times New Roman" panose="02020603050405020304" pitchFamily="18" charset="0"/>
            </a:endParaRPr>
          </a:p>
          <a:p>
            <a:pPr eaLnBrk="1" hangingPunct="1">
              <a:spcBef>
                <a:spcPct val="50000"/>
              </a:spcBef>
              <a:buClr>
                <a:schemeClr val="bg1"/>
              </a:buClr>
              <a:buFont typeface="Wingdings" pitchFamily="2" charset="2"/>
              <a:buNone/>
              <a:defRPr/>
            </a:pPr>
            <a:r>
              <a:rPr lang="en-US" altLang="zh-CN" sz="2000">
                <a:latin typeface="Times New Roman" panose="02020603050405020304" pitchFamily="18" charset="0"/>
                <a:ea typeface="微软雅黑" panose="020B0503020204020204" pitchFamily="34" charset="-122"/>
                <a:sym typeface="Times New Roman" panose="02020603050405020304" pitchFamily="18" charset="0"/>
              </a:rPr>
              <a:t>       —— </a:t>
            </a: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各层单元的误差信号</a:t>
            </a:r>
          </a:p>
        </p:txBody>
      </p:sp>
      <p:sp>
        <p:nvSpPr>
          <p:cNvPr id="9221" name="Text Box 5">
            <a:extLst>
              <a:ext uri="{FF2B5EF4-FFF2-40B4-BE49-F238E27FC236}">
                <a16:creationId xmlns:a16="http://schemas.microsoft.com/office/drawing/2014/main" id="{2E2BF119-8CD0-426C-AF1A-1057FFDDFDDE}"/>
              </a:ext>
            </a:extLst>
          </p:cNvPr>
          <p:cNvSpPr txBox="1">
            <a:spLocks noChangeArrowheads="1"/>
          </p:cNvSpPr>
          <p:nvPr/>
        </p:nvSpPr>
        <p:spPr bwMode="auto">
          <a:xfrm>
            <a:off x="6870349" y="2821497"/>
            <a:ext cx="2047354" cy="861774"/>
          </a:xfrm>
          <a:prstGeom prst="rect">
            <a:avLst/>
          </a:prstGeom>
          <a:solidFill>
            <a:schemeClr val="bg1">
              <a:lumMod val="95000"/>
            </a:schemeClr>
          </a:solidFill>
          <a:ln w="19050">
            <a:solidFill>
              <a:srgbClr val="13548C"/>
            </a:solidFill>
            <a:miter lim="800000"/>
            <a:headEnd/>
            <a:tailEnd/>
          </a:ln>
          <a:effectLst/>
        </p:spPr>
        <p:txBody>
          <a:bodyPr wrap="square" anchor="ctr">
            <a:noAutofit/>
          </a:bodyPr>
          <a:lstStyle>
            <a:defPPr>
              <a:defRPr lang="zh-CN"/>
            </a:defPPr>
            <a:lvl1pPr eaLnBrk="1" hangingPunct="1">
              <a:spcBef>
                <a:spcPct val="50000"/>
              </a:spcBef>
              <a:buClr>
                <a:schemeClr val="bg1"/>
              </a:buClr>
              <a:buFont typeface="Wingdings" pitchFamily="2" charset="2"/>
              <a:buNone/>
              <a:defRPr sz="2000">
                <a:latin typeface="Times New Roman" panose="02020603050405020304" pitchFamily="18" charset="0"/>
                <a:ea typeface="微软雅黑" panose="020B0503020204020204" pitchFamily="34" charset="-122"/>
              </a:defRPr>
            </a:lvl1pPr>
            <a:lvl2pPr>
              <a:defRPr sz="2800">
                <a:latin typeface="Arial" charset="0"/>
                <a:ea typeface="楷体_GB2312" pitchFamily="49" charset="-122"/>
              </a:defRPr>
            </a:lvl2pPr>
            <a:lvl3pPr>
              <a:defRPr sz="2400">
                <a:latin typeface="Arial" charset="0"/>
                <a:ea typeface="楷体_GB2312" pitchFamily="49" charset="-122"/>
              </a:defRPr>
            </a:lvl3pPr>
            <a:lvl4pPr>
              <a:defRPr sz="2000">
                <a:latin typeface="Arial" charset="0"/>
                <a:ea typeface="楷体_GB2312" pitchFamily="49" charset="-122"/>
              </a:defRPr>
            </a:lvl4pPr>
            <a:lvl5pPr>
              <a:defRPr sz="2000">
                <a:latin typeface="Arial" charset="0"/>
                <a:ea typeface="楷体_GB2312" pitchFamily="49" charset="-122"/>
              </a:defRPr>
            </a:lvl5pPr>
            <a:lvl6pPr eaLnBrk="0" hangingPunct="0">
              <a:defRPr sz="2000">
                <a:latin typeface="Arial" charset="0"/>
                <a:ea typeface="楷体_GB2312" pitchFamily="49" charset="-122"/>
              </a:defRPr>
            </a:lvl6pPr>
            <a:lvl7pPr eaLnBrk="0" hangingPunct="0">
              <a:defRPr sz="2000">
                <a:latin typeface="Arial" charset="0"/>
                <a:ea typeface="楷体_GB2312" pitchFamily="49" charset="-122"/>
              </a:defRPr>
            </a:lvl7pPr>
            <a:lvl8pPr eaLnBrk="0" hangingPunct="0">
              <a:defRPr sz="2000">
                <a:latin typeface="Arial" charset="0"/>
                <a:ea typeface="楷体_GB2312" pitchFamily="49" charset="-122"/>
              </a:defRPr>
            </a:lvl8pPr>
            <a:lvl9pPr eaLnBrk="0" hangingPunct="0">
              <a:defRPr sz="2000">
                <a:latin typeface="Arial" charset="0"/>
                <a:ea typeface="楷体_GB2312" pitchFamily="49" charset="-122"/>
              </a:defRPr>
            </a:lvl9pPr>
          </a:lstStyle>
          <a:p>
            <a:pPr algn="ctr"/>
            <a:r>
              <a:rPr lang="zh-CN" altLang="en-US">
                <a:sym typeface="Times New Roman" panose="02020603050405020304" pitchFamily="18" charset="0"/>
              </a:rPr>
              <a:t>修正各单元权值</a:t>
            </a:r>
          </a:p>
        </p:txBody>
      </p:sp>
      <p:sp>
        <p:nvSpPr>
          <p:cNvPr id="9223" name="AutoShape 7">
            <a:extLst>
              <a:ext uri="{FF2B5EF4-FFF2-40B4-BE49-F238E27FC236}">
                <a16:creationId xmlns:a16="http://schemas.microsoft.com/office/drawing/2014/main" id="{DC3C023B-9485-4B88-9608-CC2F4A8BD5F2}"/>
              </a:ext>
            </a:extLst>
          </p:cNvPr>
          <p:cNvSpPr>
            <a:spLocks noChangeArrowheads="1"/>
          </p:cNvSpPr>
          <p:nvPr/>
        </p:nvSpPr>
        <p:spPr bwMode="auto">
          <a:xfrm>
            <a:off x="6096000" y="3099984"/>
            <a:ext cx="674484" cy="304800"/>
          </a:xfrm>
          <a:prstGeom prst="rightArrow">
            <a:avLst/>
          </a:prstGeom>
          <a:solidFill>
            <a:srgbClr val="FF6600"/>
          </a:solidFill>
          <a:ln w="9525">
            <a:no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39943" name="Picture 4">
            <a:extLst>
              <a:ext uri="{FF2B5EF4-FFF2-40B4-BE49-F238E27FC236}">
                <a16:creationId xmlns:a16="http://schemas.microsoft.com/office/drawing/2014/main" id="{EDB54F91-FB6C-4561-9CAF-C19E91951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9314" y="4035183"/>
            <a:ext cx="3931275" cy="268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3">
            <a:extLst>
              <a:ext uri="{FF2B5EF4-FFF2-40B4-BE49-F238E27FC236}">
                <a16:creationId xmlns:a16="http://schemas.microsoft.com/office/drawing/2014/main" id="{E2D12FEB-1E41-4C64-8645-464737892294}"/>
              </a:ext>
            </a:extLst>
          </p:cNvPr>
          <p:cNvSpPr txBox="1">
            <a:spLocks noChangeArrowheads="1"/>
          </p:cNvSpPr>
          <p:nvPr/>
        </p:nvSpPr>
        <p:spPr bwMode="auto">
          <a:xfrm>
            <a:off x="2279650" y="211032"/>
            <a:ext cx="5003800"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4 </a:t>
            </a:r>
            <a:r>
              <a:rPr lang="zh-CN" altLang="en-US">
                <a:sym typeface="Times New Roman" panose="02020603050405020304" pitchFamily="18" charset="0"/>
              </a:rPr>
              <a:t>误差</a:t>
            </a:r>
            <a:r>
              <a:rPr lang="zh-CN" altLang="en-US" dirty="0">
                <a:sym typeface="Times New Roman" panose="02020603050405020304" pitchFamily="18" charset="0"/>
              </a:rPr>
              <a:t>反向传播（</a:t>
            </a:r>
            <a:r>
              <a:rPr lang="en-US" altLang="zh-CN" dirty="0">
                <a:sym typeface="Times New Roman" panose="02020603050405020304" pitchFamily="18" charset="0"/>
              </a:rPr>
              <a:t>BP</a:t>
            </a:r>
            <a:r>
              <a:rPr lang="zh-CN" altLang="en-US" dirty="0">
                <a:sym typeface="Times New Roman" panose="02020603050405020304" pitchFamily="18" charset="0"/>
              </a:rPr>
              <a:t>）网络</a:t>
            </a:r>
          </a:p>
        </p:txBody>
      </p:sp>
      <p:sp>
        <p:nvSpPr>
          <p:cNvPr id="10" name="AutoShape 7">
            <a:extLst>
              <a:ext uri="{FF2B5EF4-FFF2-40B4-BE49-F238E27FC236}">
                <a16:creationId xmlns:a16="http://schemas.microsoft.com/office/drawing/2014/main" id="{EDDDED4B-0124-49A9-8E0E-D55D67A0CB77}"/>
              </a:ext>
            </a:extLst>
          </p:cNvPr>
          <p:cNvSpPr>
            <a:spLocks noChangeArrowheads="1"/>
          </p:cNvSpPr>
          <p:nvPr/>
        </p:nvSpPr>
        <p:spPr bwMode="auto">
          <a:xfrm>
            <a:off x="4576806" y="5041323"/>
            <a:ext cx="674484" cy="304800"/>
          </a:xfrm>
          <a:prstGeom prst="rightArrow">
            <a:avLst/>
          </a:prstGeom>
          <a:solidFill>
            <a:srgbClr val="FF6600"/>
          </a:solidFill>
          <a:ln w="9525">
            <a:no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文本框 8">
            <a:extLst>
              <a:ext uri="{FF2B5EF4-FFF2-40B4-BE49-F238E27FC236}">
                <a16:creationId xmlns:a16="http://schemas.microsoft.com/office/drawing/2014/main" id="{5EEA305A-A3F8-4702-B9A3-E5883AC78AFD}"/>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误差反向传播（</a:t>
            </a:r>
            <a:r>
              <a:rPr lang="en-US" altLang="zh-CN" sz="3600" b="1" dirty="0">
                <a:solidFill>
                  <a:srgbClr val="6B1772"/>
                </a:solidFill>
                <a:latin typeface="微软雅黑" panose="020B0503020204020204" charset="-122"/>
                <a:ea typeface="微软雅黑" panose="020B0503020204020204" charset="-122"/>
              </a:rPr>
              <a:t>BP</a:t>
            </a:r>
            <a:r>
              <a:rPr lang="zh-CN" altLang="en-US" sz="3600" b="1" dirty="0">
                <a:solidFill>
                  <a:srgbClr val="6B1772"/>
                </a:solidFill>
                <a:latin typeface="微软雅黑" panose="020B0503020204020204" charset="-122"/>
                <a:ea typeface="微软雅黑" panose="020B0503020204020204" charset="-122"/>
              </a:rPr>
              <a:t>）网络</a:t>
            </a:r>
          </a:p>
        </p:txBody>
      </p:sp>
      <p:cxnSp>
        <p:nvCxnSpPr>
          <p:cNvPr id="12" name="直线连接符 7">
            <a:extLst>
              <a:ext uri="{FF2B5EF4-FFF2-40B4-BE49-F238E27FC236}">
                <a16:creationId xmlns:a16="http://schemas.microsoft.com/office/drawing/2014/main" id="{B36781C8-2C85-47AC-A693-02BC0ACE8E17}"/>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anim calcmode="lin" valueType="num">
                                      <p:cBhvr>
                                        <p:cTn id="8"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Effect transition="in" filter="fade">
                                      <p:cBhvr>
                                        <p:cTn id="14" dur="500"/>
                                        <p:tgtEl>
                                          <p:spTgt spid="9219">
                                            <p:txEl>
                                              <p:pRg st="1" end="1"/>
                                            </p:txEl>
                                          </p:spTgt>
                                        </p:tgtEl>
                                      </p:cBhvr>
                                    </p:animEffect>
                                    <p:anim calcmode="lin" valueType="num">
                                      <p:cBhvr>
                                        <p:cTn id="15"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921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Effect transition="in" filter="fade">
                                      <p:cBhvr>
                                        <p:cTn id="19" dur="500"/>
                                        <p:tgtEl>
                                          <p:spTgt spid="9219">
                                            <p:txEl>
                                              <p:pRg st="2" end="2"/>
                                            </p:txEl>
                                          </p:spTgt>
                                        </p:tgtEl>
                                      </p:cBhvr>
                                    </p:animEffect>
                                    <p:anim calcmode="lin" valueType="num">
                                      <p:cBhvr>
                                        <p:cTn id="20"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20"/>
                                        </p:tgtEl>
                                        <p:attrNameLst>
                                          <p:attrName>style.visibility</p:attrName>
                                        </p:attrNameLst>
                                      </p:cBhvr>
                                      <p:to>
                                        <p:strVal val="visible"/>
                                      </p:to>
                                    </p:set>
                                    <p:animEffect transition="in" filter="wipe(left)">
                                      <p:cBhvr>
                                        <p:cTn id="26" dur="500"/>
                                        <p:tgtEl>
                                          <p:spTgt spid="92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223"/>
                                        </p:tgtEl>
                                        <p:attrNameLst>
                                          <p:attrName>style.visibility</p:attrName>
                                        </p:attrNameLst>
                                      </p:cBhvr>
                                      <p:to>
                                        <p:strVal val="visible"/>
                                      </p:to>
                                    </p:set>
                                    <p:animEffect transition="in" filter="wipe(left)">
                                      <p:cBhvr>
                                        <p:cTn id="31" dur="500"/>
                                        <p:tgtEl>
                                          <p:spTgt spid="922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221"/>
                                        </p:tgtEl>
                                        <p:attrNameLst>
                                          <p:attrName>style.visibility</p:attrName>
                                        </p:attrNameLst>
                                      </p:cBhvr>
                                      <p:to>
                                        <p:strVal val="visible"/>
                                      </p:to>
                                    </p:set>
                                    <p:animEffect transition="in" filter="wipe(left)">
                                      <p:cBhvr>
                                        <p:cTn id="34" dur="500"/>
                                        <p:tgtEl>
                                          <p:spTgt spid="922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9219">
                                            <p:txEl>
                                              <p:pRg st="6" end="6"/>
                                            </p:txEl>
                                          </p:spTgt>
                                        </p:tgtEl>
                                        <p:attrNameLst>
                                          <p:attrName>style.visibility</p:attrName>
                                        </p:attrNameLst>
                                      </p:cBhvr>
                                      <p:to>
                                        <p:strVal val="visible"/>
                                      </p:to>
                                    </p:set>
                                    <p:animEffect transition="in" filter="fade">
                                      <p:cBhvr>
                                        <p:cTn id="39" dur="500"/>
                                        <p:tgtEl>
                                          <p:spTgt spid="9219">
                                            <p:txEl>
                                              <p:pRg st="6" end="6"/>
                                            </p:txEl>
                                          </p:spTgt>
                                        </p:tgtEl>
                                      </p:cBhvr>
                                    </p:animEffect>
                                    <p:anim calcmode="lin" valueType="num">
                                      <p:cBhvr>
                                        <p:cTn id="40"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921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9219">
                                            <p:txEl>
                                              <p:pRg st="7" end="7"/>
                                            </p:txEl>
                                          </p:spTgt>
                                        </p:tgtEl>
                                        <p:attrNameLst>
                                          <p:attrName>style.visibility</p:attrName>
                                        </p:attrNameLst>
                                      </p:cBhvr>
                                      <p:to>
                                        <p:strVal val="visible"/>
                                      </p:to>
                                    </p:set>
                                    <p:animEffect transition="in" filter="fade">
                                      <p:cBhvr>
                                        <p:cTn id="44" dur="500"/>
                                        <p:tgtEl>
                                          <p:spTgt spid="9219">
                                            <p:txEl>
                                              <p:pRg st="7" end="7"/>
                                            </p:txEl>
                                          </p:spTgt>
                                        </p:tgtEl>
                                      </p:cBhvr>
                                    </p:animEffect>
                                    <p:anim calcmode="lin" valueType="num">
                                      <p:cBhvr>
                                        <p:cTn id="45"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921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anim calcmode="lin" valueType="num">
                                      <p:cBhvr>
                                        <p:cTn id="50" dur="500" fill="hold"/>
                                        <p:tgtEl>
                                          <p:spTgt spid="10"/>
                                        </p:tgtEl>
                                        <p:attrNameLst>
                                          <p:attrName>ppt_x</p:attrName>
                                        </p:attrNameLst>
                                      </p:cBhvr>
                                      <p:tavLst>
                                        <p:tav tm="0">
                                          <p:val>
                                            <p:strVal val="#ppt_x"/>
                                          </p:val>
                                        </p:tav>
                                        <p:tav tm="100000">
                                          <p:val>
                                            <p:strVal val="#ppt_x"/>
                                          </p:val>
                                        </p:tav>
                                      </p:tavLst>
                                    </p:anim>
                                    <p:anim calcmode="lin" valueType="num">
                                      <p:cBhvr>
                                        <p:cTn id="5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9220" grpId="0" animBg="1"/>
      <p:bldP spid="9221" grpId="0" animBg="1"/>
      <p:bldP spid="9223"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B3F48707-D0C0-4704-BFA5-E9B3E12CBDA9}"/>
              </a:ext>
            </a:extLst>
          </p:cNvPr>
          <p:cNvSpPr>
            <a:spLocks noChangeArrowheads="1"/>
          </p:cNvSpPr>
          <p:nvPr/>
        </p:nvSpPr>
        <p:spPr bwMode="auto">
          <a:xfrm>
            <a:off x="2316000" y="5367105"/>
            <a:ext cx="7560000" cy="1219201"/>
          </a:xfrm>
          <a:prstGeom prst="rect">
            <a:avLst/>
          </a:prstGeom>
          <a:solidFill>
            <a:schemeClr val="bg1">
              <a:lumMod val="95000"/>
            </a:schemeClr>
          </a:solidFill>
          <a:ln w="19050">
            <a:solidFill>
              <a:srgbClr val="13548C"/>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46" name="Rectangle 6">
            <a:extLst>
              <a:ext uri="{FF2B5EF4-FFF2-40B4-BE49-F238E27FC236}">
                <a16:creationId xmlns:a16="http://schemas.microsoft.com/office/drawing/2014/main" id="{1ABD4B4F-7413-4134-9749-45A3E2CC33EF}"/>
              </a:ext>
            </a:extLst>
          </p:cNvPr>
          <p:cNvSpPr>
            <a:spLocks noChangeArrowheads="1"/>
          </p:cNvSpPr>
          <p:nvPr/>
        </p:nvSpPr>
        <p:spPr bwMode="auto">
          <a:xfrm>
            <a:off x="2316000" y="1157506"/>
            <a:ext cx="7560000" cy="3600000"/>
          </a:xfrm>
          <a:prstGeom prst="rect">
            <a:avLst/>
          </a:prstGeom>
          <a:solidFill>
            <a:schemeClr val="bg1">
              <a:lumMod val="95000"/>
            </a:schemeClr>
          </a:solidFill>
          <a:ln w="19050">
            <a:solidFill>
              <a:srgbClr val="13548C"/>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43" name="Rectangle 3">
            <a:extLst>
              <a:ext uri="{FF2B5EF4-FFF2-40B4-BE49-F238E27FC236}">
                <a16:creationId xmlns:a16="http://schemas.microsoft.com/office/drawing/2014/main" id="{3D43CE27-BE21-4670-94C3-6AC693D8F7FC}"/>
              </a:ext>
            </a:extLst>
          </p:cNvPr>
          <p:cNvSpPr>
            <a:spLocks noGrp="1" noRot="1" noChangeArrowheads="1"/>
          </p:cNvSpPr>
          <p:nvPr>
            <p:ph idx="4294967295"/>
          </p:nvPr>
        </p:nvSpPr>
        <p:spPr>
          <a:xfrm>
            <a:off x="2431257" y="1101117"/>
            <a:ext cx="7536656" cy="5489901"/>
          </a:xfrm>
          <a:prstGeom prst="rect">
            <a:avLst/>
          </a:prstGeom>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正向传播：</a:t>
            </a:r>
          </a:p>
          <a:p>
            <a:pPr lvl="1" fontAlgn="base">
              <a:lnSpc>
                <a:spcPct val="150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输入样本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输入层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各隐层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输出层</a:t>
            </a: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判断是否转入反向传播阶段：</a:t>
            </a:r>
          </a:p>
          <a:p>
            <a:pPr lvl="1" fontAlgn="base">
              <a:lnSpc>
                <a:spcPct val="150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若输出层的实际输出与期望的输出（教师信号）不符</a:t>
            </a: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C00000"/>
                </a:solidFill>
                <a:latin typeface="Times New Roman" panose="02020603050405020304" pitchFamily="18" charset="0"/>
                <a:ea typeface="微软雅黑" panose="020B0503020204020204" pitchFamily="34" charset="-122"/>
                <a:cs typeface="+mn-ea"/>
                <a:sym typeface="Times New Roman" panose="02020603050405020304" pitchFamily="18" charset="0"/>
              </a:rPr>
              <a:t>误差反传</a:t>
            </a:r>
          </a:p>
          <a:p>
            <a:pPr lvl="1" fontAlgn="base">
              <a:lnSpc>
                <a:spcPct val="150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误差以某种形式在各层表示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修正各层单元的权值</a:t>
            </a:r>
            <a:endPar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网络输出的误差减少到可接受的程度</a:t>
            </a: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进行到预先设定的学习次数为止</a:t>
            </a:r>
          </a:p>
        </p:txBody>
      </p:sp>
      <p:sp>
        <p:nvSpPr>
          <p:cNvPr id="10244" name="AutoShape 4">
            <a:extLst>
              <a:ext uri="{FF2B5EF4-FFF2-40B4-BE49-F238E27FC236}">
                <a16:creationId xmlns:a16="http://schemas.microsoft.com/office/drawing/2014/main" id="{AF23E06C-4CB8-4E28-8D83-8B4804B7980C}"/>
              </a:ext>
            </a:extLst>
          </p:cNvPr>
          <p:cNvSpPr>
            <a:spLocks noChangeArrowheads="1"/>
          </p:cNvSpPr>
          <p:nvPr/>
        </p:nvSpPr>
        <p:spPr bwMode="auto">
          <a:xfrm>
            <a:off x="9919032" y="2629103"/>
            <a:ext cx="612613" cy="2008807"/>
          </a:xfrm>
          <a:prstGeom prst="curvedLeftArrow">
            <a:avLst>
              <a:gd name="adj1" fmla="val 54286"/>
              <a:gd name="adj2" fmla="val 108571"/>
              <a:gd name="adj3" fmla="val 33333"/>
            </a:avLst>
          </a:prstGeom>
          <a:solidFill>
            <a:srgbClr val="FF6600"/>
          </a:solidFill>
          <a:ln w="9525">
            <a:no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48" name="AutoShape 8">
            <a:extLst>
              <a:ext uri="{FF2B5EF4-FFF2-40B4-BE49-F238E27FC236}">
                <a16:creationId xmlns:a16="http://schemas.microsoft.com/office/drawing/2014/main" id="{D217D6E8-3A80-4C52-9A36-6B0A681EE8B3}"/>
              </a:ext>
            </a:extLst>
          </p:cNvPr>
          <p:cNvSpPr>
            <a:spLocks noChangeArrowheads="1"/>
          </p:cNvSpPr>
          <p:nvPr/>
        </p:nvSpPr>
        <p:spPr bwMode="auto">
          <a:xfrm>
            <a:off x="5862000" y="4831357"/>
            <a:ext cx="468000" cy="468000"/>
          </a:xfrm>
          <a:prstGeom prst="downArrow">
            <a:avLst>
              <a:gd name="adj1" fmla="val 50000"/>
              <a:gd name="adj2" fmla="val 33333"/>
            </a:avLst>
          </a:prstGeom>
          <a:solidFill>
            <a:srgbClr val="FF6600"/>
          </a:solidFill>
          <a:ln w="9525">
            <a:no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Text Box 3">
            <a:extLst>
              <a:ext uri="{FF2B5EF4-FFF2-40B4-BE49-F238E27FC236}">
                <a16:creationId xmlns:a16="http://schemas.microsoft.com/office/drawing/2014/main" id="{516F8CA2-D973-4BC0-B47E-85AD161BB0C6}"/>
              </a:ext>
            </a:extLst>
          </p:cNvPr>
          <p:cNvSpPr txBox="1">
            <a:spLocks noChangeArrowheads="1"/>
          </p:cNvSpPr>
          <p:nvPr/>
        </p:nvSpPr>
        <p:spPr bwMode="auto">
          <a:xfrm>
            <a:off x="2279650" y="108000"/>
            <a:ext cx="5003800"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4 </a:t>
            </a:r>
            <a:r>
              <a:rPr lang="zh-CN" altLang="en-US">
                <a:sym typeface="Times New Roman" panose="02020603050405020304" pitchFamily="18" charset="0"/>
              </a:rPr>
              <a:t>误差</a:t>
            </a:r>
            <a:r>
              <a:rPr lang="zh-CN" altLang="en-US" dirty="0">
                <a:sym typeface="Times New Roman" panose="02020603050405020304" pitchFamily="18" charset="0"/>
              </a:rPr>
              <a:t>反向传播（</a:t>
            </a:r>
            <a:r>
              <a:rPr lang="en-US" altLang="zh-CN" dirty="0">
                <a:sym typeface="Times New Roman" panose="02020603050405020304" pitchFamily="18" charset="0"/>
              </a:rPr>
              <a:t>BP</a:t>
            </a:r>
            <a:r>
              <a:rPr lang="zh-CN" altLang="en-US" dirty="0">
                <a:sym typeface="Times New Roman" panose="02020603050405020304" pitchFamily="18" charset="0"/>
              </a:rPr>
              <a:t>）网络</a:t>
            </a:r>
          </a:p>
        </p:txBody>
      </p:sp>
      <p:sp>
        <p:nvSpPr>
          <p:cNvPr id="12" name="AutoShape 4">
            <a:extLst>
              <a:ext uri="{FF2B5EF4-FFF2-40B4-BE49-F238E27FC236}">
                <a16:creationId xmlns:a16="http://schemas.microsoft.com/office/drawing/2014/main" id="{F74B530E-4043-4364-BFEE-CE205404EC23}"/>
              </a:ext>
            </a:extLst>
          </p:cNvPr>
          <p:cNvSpPr>
            <a:spLocks noChangeArrowheads="1"/>
          </p:cNvSpPr>
          <p:nvPr/>
        </p:nvSpPr>
        <p:spPr bwMode="auto">
          <a:xfrm rot="10800000">
            <a:off x="1635644" y="1649245"/>
            <a:ext cx="612613" cy="2008807"/>
          </a:xfrm>
          <a:prstGeom prst="curvedLeftArrow">
            <a:avLst>
              <a:gd name="adj1" fmla="val 54286"/>
              <a:gd name="adj2" fmla="val 108571"/>
              <a:gd name="adj3" fmla="val 33333"/>
            </a:avLst>
          </a:prstGeom>
          <a:solidFill>
            <a:srgbClr val="FF6600"/>
          </a:solidFill>
          <a:ln w="9525">
            <a:no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文本框 8">
            <a:extLst>
              <a:ext uri="{FF2B5EF4-FFF2-40B4-BE49-F238E27FC236}">
                <a16:creationId xmlns:a16="http://schemas.microsoft.com/office/drawing/2014/main" id="{C76FA98A-3596-48C8-9D29-0C6E1F2CF1F9}"/>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误差反向传播（</a:t>
            </a:r>
            <a:r>
              <a:rPr lang="en-US" altLang="zh-CN" sz="3600" b="1" dirty="0">
                <a:solidFill>
                  <a:srgbClr val="6B1772"/>
                </a:solidFill>
                <a:latin typeface="微软雅黑" panose="020B0503020204020204" charset="-122"/>
                <a:ea typeface="微软雅黑" panose="020B0503020204020204" charset="-122"/>
              </a:rPr>
              <a:t>BP</a:t>
            </a:r>
            <a:r>
              <a:rPr lang="zh-CN" altLang="en-US" sz="3600" b="1" dirty="0">
                <a:solidFill>
                  <a:srgbClr val="6B1772"/>
                </a:solidFill>
                <a:latin typeface="微软雅黑" panose="020B0503020204020204" charset="-122"/>
                <a:ea typeface="微软雅黑" panose="020B0503020204020204" charset="-122"/>
              </a:rPr>
              <a:t>）网络</a:t>
            </a:r>
          </a:p>
        </p:txBody>
      </p:sp>
      <p:cxnSp>
        <p:nvCxnSpPr>
          <p:cNvPr id="13" name="直线连接符 7">
            <a:extLst>
              <a:ext uri="{FF2B5EF4-FFF2-40B4-BE49-F238E27FC236}">
                <a16:creationId xmlns:a16="http://schemas.microsoft.com/office/drawing/2014/main" id="{86DAB164-CE39-4F14-9D4D-3835EFE97A6A}"/>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anim calcmode="lin" valueType="num">
                                      <p:cBhvr>
                                        <p:cTn id="8"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2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500"/>
                                        <p:tgtEl>
                                          <p:spTgt spid="10243">
                                            <p:txEl>
                                              <p:pRg st="1" end="1"/>
                                            </p:txEl>
                                          </p:spTgt>
                                        </p:tgtEl>
                                      </p:cBhvr>
                                    </p:animEffect>
                                    <p:anim calcmode="lin" valueType="num">
                                      <p:cBhvr>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500"/>
                                        <p:tgtEl>
                                          <p:spTgt spid="10243">
                                            <p:txEl>
                                              <p:pRg st="2" end="2"/>
                                            </p:txEl>
                                          </p:spTgt>
                                        </p:tgtEl>
                                      </p:cBhvr>
                                    </p:animEffect>
                                    <p:anim calcmode="lin" valueType="num">
                                      <p:cBhvr>
                                        <p:cTn id="20"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024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243">
                                            <p:txEl>
                                              <p:pRg st="3" end="3"/>
                                            </p:txEl>
                                          </p:spTgt>
                                        </p:tgtEl>
                                        <p:attrNameLst>
                                          <p:attrName>style.visibility</p:attrName>
                                        </p:attrNameLst>
                                      </p:cBhvr>
                                      <p:to>
                                        <p:strVal val="visible"/>
                                      </p:to>
                                    </p:set>
                                    <p:animEffect transition="in" filter="fade">
                                      <p:cBhvr>
                                        <p:cTn id="24" dur="500"/>
                                        <p:tgtEl>
                                          <p:spTgt spid="10243">
                                            <p:txEl>
                                              <p:pRg st="3" end="3"/>
                                            </p:txEl>
                                          </p:spTgt>
                                        </p:tgtEl>
                                      </p:cBhvr>
                                    </p:animEffect>
                                    <p:anim calcmode="lin" valueType="num">
                                      <p:cBhvr>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Effect transition="in" filter="fade">
                                      <p:cBhvr>
                                        <p:cTn id="31" dur="500"/>
                                        <p:tgtEl>
                                          <p:spTgt spid="10243">
                                            <p:txEl>
                                              <p:pRg st="4" end="4"/>
                                            </p:txEl>
                                          </p:spTgt>
                                        </p:tgtEl>
                                      </p:cBhvr>
                                    </p:animEffect>
                                    <p:anim calcmode="lin" valueType="num">
                                      <p:cBhvr>
                                        <p:cTn id="32"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1024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243">
                                            <p:txEl>
                                              <p:pRg st="5" end="5"/>
                                            </p:txEl>
                                          </p:spTgt>
                                        </p:tgtEl>
                                        <p:attrNameLst>
                                          <p:attrName>style.visibility</p:attrName>
                                        </p:attrNameLst>
                                      </p:cBhvr>
                                      <p:to>
                                        <p:strVal val="visible"/>
                                      </p:to>
                                    </p:set>
                                    <p:animEffect transition="in" filter="fade">
                                      <p:cBhvr>
                                        <p:cTn id="36" dur="500"/>
                                        <p:tgtEl>
                                          <p:spTgt spid="10243">
                                            <p:txEl>
                                              <p:pRg st="5" end="5"/>
                                            </p:txEl>
                                          </p:spTgt>
                                        </p:tgtEl>
                                      </p:cBhvr>
                                    </p:animEffect>
                                    <p:anim calcmode="lin" valueType="num">
                                      <p:cBhvr>
                                        <p:cTn id="3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246"/>
                                        </p:tgtEl>
                                        <p:attrNameLst>
                                          <p:attrName>style.visibility</p:attrName>
                                        </p:attrNameLst>
                                      </p:cBhvr>
                                      <p:to>
                                        <p:strVal val="visible"/>
                                      </p:to>
                                    </p:set>
                                    <p:animEffect transition="in" filter="fade">
                                      <p:cBhvr>
                                        <p:cTn id="43" dur="500"/>
                                        <p:tgtEl>
                                          <p:spTgt spid="102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0244"/>
                                        </p:tgtEl>
                                        <p:attrNameLst>
                                          <p:attrName>style.visibility</p:attrName>
                                        </p:attrNameLst>
                                      </p:cBhvr>
                                      <p:to>
                                        <p:strVal val="visible"/>
                                      </p:to>
                                    </p:set>
                                    <p:animEffect transition="in" filter="wipe(up)">
                                      <p:cBhvr>
                                        <p:cTn id="48" dur="500"/>
                                        <p:tgtEl>
                                          <p:spTgt spid="10244"/>
                                        </p:tgtEl>
                                      </p:cBhvr>
                                    </p:animEffec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10248"/>
                                        </p:tgtEl>
                                        <p:attrNameLst>
                                          <p:attrName>style.visibility</p:attrName>
                                        </p:attrNameLst>
                                      </p:cBhvr>
                                      <p:to>
                                        <p:strVal val="visible"/>
                                      </p:to>
                                    </p:set>
                                    <p:animEffect transition="in" filter="fade">
                                      <p:cBhvr>
                                        <p:cTn id="53" dur="500"/>
                                        <p:tgtEl>
                                          <p:spTgt spid="10248"/>
                                        </p:tgtEl>
                                      </p:cBhvr>
                                    </p:animEffect>
                                    <p:anim calcmode="lin" valueType="num">
                                      <p:cBhvr>
                                        <p:cTn id="54" dur="500" fill="hold"/>
                                        <p:tgtEl>
                                          <p:spTgt spid="10248"/>
                                        </p:tgtEl>
                                        <p:attrNameLst>
                                          <p:attrName>ppt_x</p:attrName>
                                        </p:attrNameLst>
                                      </p:cBhvr>
                                      <p:tavLst>
                                        <p:tav tm="0">
                                          <p:val>
                                            <p:strVal val="#ppt_x"/>
                                          </p:val>
                                        </p:tav>
                                        <p:tav tm="100000">
                                          <p:val>
                                            <p:strVal val="#ppt_x"/>
                                          </p:val>
                                        </p:tav>
                                      </p:tavLst>
                                    </p:anim>
                                    <p:anim calcmode="lin" valueType="num">
                                      <p:cBhvr>
                                        <p:cTn id="55" dur="500" fill="hold"/>
                                        <p:tgtEl>
                                          <p:spTgt spid="10248"/>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0243">
                                            <p:txEl>
                                              <p:pRg st="7" end="7"/>
                                            </p:txEl>
                                          </p:spTgt>
                                        </p:tgtEl>
                                        <p:attrNameLst>
                                          <p:attrName>style.visibility</p:attrName>
                                        </p:attrNameLst>
                                      </p:cBhvr>
                                      <p:to>
                                        <p:strVal val="visible"/>
                                      </p:to>
                                    </p:set>
                                    <p:animEffect transition="in" filter="fade">
                                      <p:cBhvr>
                                        <p:cTn id="60" dur="500"/>
                                        <p:tgtEl>
                                          <p:spTgt spid="10243">
                                            <p:txEl>
                                              <p:pRg st="7" end="7"/>
                                            </p:txEl>
                                          </p:spTgt>
                                        </p:tgtEl>
                                      </p:cBhvr>
                                    </p:animEffect>
                                    <p:anim calcmode="lin" valueType="num">
                                      <p:cBhvr>
                                        <p:cTn id="61"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62" dur="5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0243">
                                            <p:txEl>
                                              <p:pRg st="8" end="8"/>
                                            </p:txEl>
                                          </p:spTgt>
                                        </p:tgtEl>
                                        <p:attrNameLst>
                                          <p:attrName>style.visibility</p:attrName>
                                        </p:attrNameLst>
                                      </p:cBhvr>
                                      <p:to>
                                        <p:strVal val="visible"/>
                                      </p:to>
                                    </p:set>
                                    <p:animEffect transition="in" filter="fade">
                                      <p:cBhvr>
                                        <p:cTn id="67" dur="500"/>
                                        <p:tgtEl>
                                          <p:spTgt spid="10243">
                                            <p:txEl>
                                              <p:pRg st="8" end="8"/>
                                            </p:txEl>
                                          </p:spTgt>
                                        </p:tgtEl>
                                      </p:cBhvr>
                                    </p:animEffect>
                                    <p:anim calcmode="lin" valueType="num">
                                      <p:cBhvr>
                                        <p:cTn id="68"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69" dur="500" fill="hold"/>
                                        <p:tgtEl>
                                          <p:spTgt spid="102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down)">
                                      <p:cBhvr>
                                        <p:cTn id="7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246" grpId="0" animBg="1"/>
      <p:bldP spid="10243" grpId="0" uiExpand="1" build="p"/>
      <p:bldP spid="10244" grpId="0" animBg="1"/>
      <p:bldP spid="10248" grpId="0" uiExpand="1"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2076449" cy="68580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5" name="组合 4"/>
          <p:cNvGrpSpPr/>
          <p:nvPr/>
        </p:nvGrpSpPr>
        <p:grpSpPr>
          <a:xfrm>
            <a:off x="696434" y="2330302"/>
            <a:ext cx="2738437" cy="2076450"/>
            <a:chOff x="535781" y="2390775"/>
            <a:chExt cx="2738437" cy="2076450"/>
          </a:xfrm>
          <a:solidFill>
            <a:srgbClr val="6E0F6D"/>
          </a:solidFill>
        </p:grpSpPr>
        <p:sp>
          <p:nvSpPr>
            <p:cNvPr id="3" name="矩形 2"/>
            <p:cNvSpPr/>
            <p:nvPr/>
          </p:nvSpPr>
          <p:spPr>
            <a:xfrm>
              <a:off x="866774" y="2390775"/>
              <a:ext cx="2076450" cy="20764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535781" y="2875002"/>
              <a:ext cx="2738437" cy="1107996"/>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目录</a:t>
              </a:r>
            </a:p>
          </p:txBody>
        </p:sp>
      </p:grpSp>
      <p:pic>
        <p:nvPicPr>
          <p:cNvPr id="6" name="图片 5" descr="03校标，中、英文校名组合"/>
          <p:cNvPicPr>
            <a:picLocks noChangeAspect="1"/>
          </p:cNvPicPr>
          <p:nvPr/>
        </p:nvPicPr>
        <p:blipFill>
          <a:blip r:embed="rId3">
            <a:clrChange>
              <a:clrFrom>
                <a:srgbClr val="FFFFFF">
                  <a:alpha val="100000"/>
                </a:srgbClr>
              </a:clrFrom>
              <a:clrTo>
                <a:srgbClr val="FFFFFF">
                  <a:alpha val="100000"/>
                  <a:alpha val="0"/>
                </a:srgbClr>
              </a:clrTo>
            </a:clrChange>
            <a:lum bright="100000"/>
          </a:blip>
          <a:stretch>
            <a:fillRect/>
          </a:stretch>
        </p:blipFill>
        <p:spPr>
          <a:xfrm>
            <a:off x="127635" y="316230"/>
            <a:ext cx="1820545" cy="579120"/>
          </a:xfrm>
          <a:prstGeom prst="rect">
            <a:avLst/>
          </a:prstGeom>
        </p:spPr>
      </p:pic>
      <p:grpSp>
        <p:nvGrpSpPr>
          <p:cNvPr id="25" name="组合 24">
            <a:extLst>
              <a:ext uri="{FF2B5EF4-FFF2-40B4-BE49-F238E27FC236}">
                <a16:creationId xmlns:a16="http://schemas.microsoft.com/office/drawing/2014/main" id="{D89821D5-85D7-4D8E-AF2A-7795FFC6829F}"/>
              </a:ext>
            </a:extLst>
          </p:cNvPr>
          <p:cNvGrpSpPr/>
          <p:nvPr/>
        </p:nvGrpSpPr>
        <p:grpSpPr>
          <a:xfrm>
            <a:off x="5080796" y="5662440"/>
            <a:ext cx="800100" cy="800100"/>
            <a:chOff x="5181600" y="876300"/>
            <a:chExt cx="800100" cy="800100"/>
          </a:xfrm>
        </p:grpSpPr>
        <p:sp>
          <p:nvSpPr>
            <p:cNvPr id="50" name="矩形 49">
              <a:extLst>
                <a:ext uri="{FF2B5EF4-FFF2-40B4-BE49-F238E27FC236}">
                  <a16:creationId xmlns:a16="http://schemas.microsoft.com/office/drawing/2014/main" id="{53D31B27-60E4-4425-9791-B1D7DA42AACA}"/>
                </a:ext>
              </a:extLst>
            </p:cNvPr>
            <p:cNvSpPr/>
            <p:nvPr/>
          </p:nvSpPr>
          <p:spPr>
            <a:xfrm>
              <a:off x="5181600" y="876300"/>
              <a:ext cx="800100" cy="8001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4B33F8AB-7A90-4538-9A63-F6807960CB61}"/>
                </a:ext>
              </a:extLst>
            </p:cNvPr>
            <p:cNvSpPr txBox="1"/>
            <p:nvPr/>
          </p:nvSpPr>
          <p:spPr>
            <a:xfrm>
              <a:off x="5181600" y="9839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05</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6F086324-A4E5-4764-AFCB-0303D95DB75A}"/>
              </a:ext>
            </a:extLst>
          </p:cNvPr>
          <p:cNvGrpSpPr/>
          <p:nvPr/>
        </p:nvGrpSpPr>
        <p:grpSpPr>
          <a:xfrm>
            <a:off x="5080796" y="1713330"/>
            <a:ext cx="800100" cy="800100"/>
            <a:chOff x="5181600" y="2311400"/>
            <a:chExt cx="800100" cy="800100"/>
          </a:xfrm>
        </p:grpSpPr>
        <p:sp>
          <p:nvSpPr>
            <p:cNvPr id="48" name="矩形 47">
              <a:extLst>
                <a:ext uri="{FF2B5EF4-FFF2-40B4-BE49-F238E27FC236}">
                  <a16:creationId xmlns:a16="http://schemas.microsoft.com/office/drawing/2014/main" id="{17C38D6F-8C66-49FC-BEE9-E144E68A5887}"/>
                </a:ext>
              </a:extLst>
            </p:cNvPr>
            <p:cNvSpPr/>
            <p:nvPr/>
          </p:nvSpPr>
          <p:spPr>
            <a:xfrm>
              <a:off x="5181600" y="23114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012A15A6-8E50-4CCF-81E6-63F7724387E4}"/>
                </a:ext>
              </a:extLst>
            </p:cNvPr>
            <p:cNvSpPr txBox="1"/>
            <p:nvPr/>
          </p:nvSpPr>
          <p:spPr>
            <a:xfrm>
              <a:off x="5181600" y="24190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02</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id="{A4385D0A-AFF7-4AF9-AEEA-DEE9AD492383}"/>
              </a:ext>
            </a:extLst>
          </p:cNvPr>
          <p:cNvGrpSpPr/>
          <p:nvPr/>
        </p:nvGrpSpPr>
        <p:grpSpPr>
          <a:xfrm>
            <a:off x="5080796" y="3031200"/>
            <a:ext cx="800100" cy="800100"/>
            <a:chOff x="5181600" y="3746500"/>
            <a:chExt cx="800100" cy="800100"/>
          </a:xfrm>
        </p:grpSpPr>
        <p:sp>
          <p:nvSpPr>
            <p:cNvPr id="46" name="矩形 45">
              <a:extLst>
                <a:ext uri="{FF2B5EF4-FFF2-40B4-BE49-F238E27FC236}">
                  <a16:creationId xmlns:a16="http://schemas.microsoft.com/office/drawing/2014/main" id="{AD88E891-9195-46EC-BA55-CF81B1331D14}"/>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F67CD065-08B2-42BE-BFB8-C1ECD95FA07F}"/>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03</a:t>
              </a:r>
              <a:endParaRPr lang="zh-CN" altLang="en-US" sz="3200" dirty="0"/>
            </a:p>
          </p:txBody>
        </p:sp>
      </p:grpSp>
      <p:sp>
        <p:nvSpPr>
          <p:cNvPr id="35" name="文本框 34">
            <a:extLst>
              <a:ext uri="{FF2B5EF4-FFF2-40B4-BE49-F238E27FC236}">
                <a16:creationId xmlns:a16="http://schemas.microsoft.com/office/drawing/2014/main" id="{186CB0A8-E7B5-450C-A116-7671B5A45D7A}"/>
              </a:ext>
            </a:extLst>
          </p:cNvPr>
          <p:cNvSpPr txBox="1"/>
          <p:nvPr/>
        </p:nvSpPr>
        <p:spPr>
          <a:xfrm>
            <a:off x="6109496" y="472343"/>
            <a:ext cx="412496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感知机</a:t>
            </a:r>
          </a:p>
        </p:txBody>
      </p:sp>
      <p:sp>
        <p:nvSpPr>
          <p:cNvPr id="36" name="文本框 35">
            <a:extLst>
              <a:ext uri="{FF2B5EF4-FFF2-40B4-BE49-F238E27FC236}">
                <a16:creationId xmlns:a16="http://schemas.microsoft.com/office/drawing/2014/main" id="{4B7D6E8F-BBB1-4C83-A8BE-5DD099F9001C}"/>
              </a:ext>
            </a:extLst>
          </p:cNvPr>
          <p:cNvSpPr txBox="1"/>
          <p:nvPr/>
        </p:nvSpPr>
        <p:spPr>
          <a:xfrm>
            <a:off x="6109495" y="1790213"/>
            <a:ext cx="4412543"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多层人工神经网络</a:t>
            </a:r>
          </a:p>
        </p:txBody>
      </p:sp>
      <p:sp>
        <p:nvSpPr>
          <p:cNvPr id="37" name="文本框 36">
            <a:extLst>
              <a:ext uri="{FF2B5EF4-FFF2-40B4-BE49-F238E27FC236}">
                <a16:creationId xmlns:a16="http://schemas.microsoft.com/office/drawing/2014/main" id="{0088F91A-FEAE-42D4-88C7-6206DEC3A8FE}"/>
              </a:ext>
            </a:extLst>
          </p:cNvPr>
          <p:cNvSpPr txBox="1"/>
          <p:nvPr/>
        </p:nvSpPr>
        <p:spPr>
          <a:xfrm>
            <a:off x="6109496" y="313886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多层感知机</a:t>
            </a:r>
          </a:p>
        </p:txBody>
      </p:sp>
      <p:grpSp>
        <p:nvGrpSpPr>
          <p:cNvPr id="38" name="组合 37">
            <a:extLst>
              <a:ext uri="{FF2B5EF4-FFF2-40B4-BE49-F238E27FC236}">
                <a16:creationId xmlns:a16="http://schemas.microsoft.com/office/drawing/2014/main" id="{50D6F8D9-3981-4A9C-94F2-E75747145DB9}"/>
              </a:ext>
            </a:extLst>
          </p:cNvPr>
          <p:cNvGrpSpPr/>
          <p:nvPr/>
        </p:nvGrpSpPr>
        <p:grpSpPr>
          <a:xfrm>
            <a:off x="5080796" y="4344570"/>
            <a:ext cx="800100" cy="800100"/>
            <a:chOff x="5181600" y="3746500"/>
            <a:chExt cx="800100" cy="800100"/>
          </a:xfrm>
        </p:grpSpPr>
        <p:sp>
          <p:nvSpPr>
            <p:cNvPr id="44" name="矩形 43">
              <a:extLst>
                <a:ext uri="{FF2B5EF4-FFF2-40B4-BE49-F238E27FC236}">
                  <a16:creationId xmlns:a16="http://schemas.microsoft.com/office/drawing/2014/main" id="{E37B783F-C8B9-4C85-ADA2-346869344EF0}"/>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169B50D3-1A55-44A2-A15D-7FB7B61D68D5}"/>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04</a:t>
              </a:r>
              <a:endParaRPr lang="zh-CN" altLang="en-US" sz="3200" dirty="0"/>
            </a:p>
          </p:txBody>
        </p:sp>
      </p:grpSp>
      <p:sp>
        <p:nvSpPr>
          <p:cNvPr id="39" name="文本框 38">
            <a:extLst>
              <a:ext uri="{FF2B5EF4-FFF2-40B4-BE49-F238E27FC236}">
                <a16:creationId xmlns:a16="http://schemas.microsoft.com/office/drawing/2014/main" id="{A2BC3611-8E28-4F42-893B-581DFB8255BC}"/>
              </a:ext>
            </a:extLst>
          </p:cNvPr>
          <p:cNvSpPr txBox="1"/>
          <p:nvPr/>
        </p:nvSpPr>
        <p:spPr>
          <a:xfrm>
            <a:off x="6109496" y="445448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误差反向传播网络</a:t>
            </a:r>
          </a:p>
        </p:txBody>
      </p:sp>
      <p:grpSp>
        <p:nvGrpSpPr>
          <p:cNvPr id="40" name="组合 39">
            <a:extLst>
              <a:ext uri="{FF2B5EF4-FFF2-40B4-BE49-F238E27FC236}">
                <a16:creationId xmlns:a16="http://schemas.microsoft.com/office/drawing/2014/main" id="{A1B0FD0F-D2C5-4A62-9435-62BA1789BC1E}"/>
              </a:ext>
            </a:extLst>
          </p:cNvPr>
          <p:cNvGrpSpPr/>
          <p:nvPr/>
        </p:nvGrpSpPr>
        <p:grpSpPr>
          <a:xfrm>
            <a:off x="5080796" y="395458"/>
            <a:ext cx="800100" cy="800100"/>
            <a:chOff x="5181600" y="3746500"/>
            <a:chExt cx="800100" cy="800100"/>
          </a:xfrm>
        </p:grpSpPr>
        <p:sp>
          <p:nvSpPr>
            <p:cNvPr id="42" name="矩形 41">
              <a:extLst>
                <a:ext uri="{FF2B5EF4-FFF2-40B4-BE49-F238E27FC236}">
                  <a16:creationId xmlns:a16="http://schemas.microsoft.com/office/drawing/2014/main" id="{798B88B7-1520-4473-BBBE-0E2E9E57EA9D}"/>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C8D105A7-2819-4B81-BB42-82C5C5C406AC}"/>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01</a:t>
              </a:r>
              <a:endParaRPr lang="zh-CN" altLang="en-US" sz="3200" dirty="0"/>
            </a:p>
          </p:txBody>
        </p:sp>
      </p:grpSp>
      <p:sp>
        <p:nvSpPr>
          <p:cNvPr id="41" name="文本框 40">
            <a:extLst>
              <a:ext uri="{FF2B5EF4-FFF2-40B4-BE49-F238E27FC236}">
                <a16:creationId xmlns:a16="http://schemas.microsoft.com/office/drawing/2014/main" id="{262B9718-0275-4705-82D9-9B369C438F28}"/>
              </a:ext>
            </a:extLst>
          </p:cNvPr>
          <p:cNvSpPr txBox="1"/>
          <p:nvPr/>
        </p:nvSpPr>
        <p:spPr>
          <a:xfrm>
            <a:off x="6096000" y="5770102"/>
            <a:ext cx="5386070" cy="646331"/>
          </a:xfrm>
          <a:prstGeom prst="rect">
            <a:avLst/>
          </a:prstGeom>
          <a:noFill/>
        </p:spPr>
        <p:txBody>
          <a:bodyPr wrap="square" rtlCol="0">
            <a:spAutoFit/>
          </a:bodyPr>
          <a:lstStyle/>
          <a:p>
            <a:r>
              <a:rPr lang="zh-CN" altLang="en-US" sz="3600" b="1" dirty="0">
                <a:solidFill>
                  <a:srgbClr val="6E0F6D"/>
                </a:solidFill>
                <a:latin typeface="Times New Roman" panose="02020603050405020304" pitchFamily="18" charset="0"/>
                <a:cs typeface="Times New Roman" panose="02020603050405020304" pitchFamily="18" charset="0"/>
              </a:rPr>
              <a:t>后向传播算法</a:t>
            </a:r>
          </a:p>
        </p:txBody>
      </p:sp>
    </p:spTree>
    <p:custDataLst>
      <p:tags r:id="rId1"/>
    </p:custDataLst>
    <p:extLst>
      <p:ext uri="{BB962C8B-B14F-4D97-AF65-F5344CB8AC3E}">
        <p14:creationId xmlns:p14="http://schemas.microsoft.com/office/powerpoint/2010/main" val="189404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E22081D3-2C13-448E-BD01-CBE5A5B2E35C}"/>
              </a:ext>
            </a:extLst>
          </p:cNvPr>
          <p:cNvSpPr txBox="1">
            <a:spLocks noChangeArrowheads="1"/>
          </p:cNvSpPr>
          <p:nvPr/>
        </p:nvSpPr>
        <p:spPr bwMode="auto">
          <a:xfrm>
            <a:off x="1776000" y="871912"/>
            <a:ext cx="7092950" cy="3597075"/>
          </a:xfrm>
          <a:prstGeom prst="rect">
            <a:avLst/>
          </a:prstGeom>
        </p:spPr>
        <p:txBody>
          <a:bodyPr wrap="square">
            <a:spAutoFit/>
          </a:bodyPr>
          <a:lstStyle>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b="1" dirty="0">
                <a:solidFill>
                  <a:srgbClr val="C00000"/>
                </a:solidFill>
                <a:sym typeface="Times New Roman" panose="02020603050405020304" pitchFamily="18" charset="0"/>
              </a:rPr>
              <a:t>1</a:t>
            </a:r>
            <a:r>
              <a:rPr lang="zh-CN" altLang="en-US" b="1" dirty="0">
                <a:solidFill>
                  <a:srgbClr val="C00000"/>
                </a:solidFill>
                <a:sym typeface="Times New Roman" panose="02020603050405020304" pitchFamily="18" charset="0"/>
              </a:rPr>
              <a:t>、初始化权重</a:t>
            </a:r>
          </a:p>
          <a:p>
            <a:pPr lvl="1"/>
            <a:r>
              <a:rPr lang="zh-CN" altLang="en-US" dirty="0">
                <a:sym typeface="Times New Roman" panose="02020603050405020304" pitchFamily="18" charset="0"/>
              </a:rPr>
              <a:t>循环以下两步，直到满足条件</a:t>
            </a:r>
          </a:p>
          <a:p>
            <a:pPr marL="0" indent="0">
              <a:buNone/>
            </a:pPr>
            <a:r>
              <a:rPr lang="en-US" altLang="zh-CN" b="1" dirty="0">
                <a:solidFill>
                  <a:srgbClr val="C00000"/>
                </a:solidFill>
                <a:sym typeface="Times New Roman" panose="02020603050405020304" pitchFamily="18" charset="0"/>
              </a:rPr>
              <a:t>2</a:t>
            </a:r>
            <a:r>
              <a:rPr lang="zh-CN" altLang="en-US" b="1" dirty="0">
                <a:solidFill>
                  <a:srgbClr val="C00000"/>
                </a:solidFill>
                <a:sym typeface="Times New Roman" panose="02020603050405020304" pitchFamily="18" charset="0"/>
              </a:rPr>
              <a:t>、向前传播输入</a:t>
            </a:r>
          </a:p>
          <a:p>
            <a:pPr lvl="1"/>
            <a:r>
              <a:rPr lang="zh-CN" altLang="en-US" dirty="0">
                <a:sym typeface="Times New Roman" panose="02020603050405020304" pitchFamily="18" charset="0"/>
              </a:rPr>
              <a:t>在每个节点加权求和，再代入激活函数</a:t>
            </a:r>
          </a:p>
          <a:p>
            <a:pPr marL="457200" lvl="1" indent="0">
              <a:buNone/>
            </a:pPr>
            <a:r>
              <a:rPr lang="en-US" altLang="zh-CN" dirty="0">
                <a:sym typeface="Times New Roman" panose="02020603050405020304" pitchFamily="18" charset="0"/>
              </a:rPr>
              <a:t>	</a:t>
            </a:r>
          </a:p>
          <a:p>
            <a:pPr marL="0" indent="0">
              <a:buNone/>
            </a:pPr>
            <a:r>
              <a:rPr lang="en-US" altLang="zh-CN" b="1" dirty="0">
                <a:solidFill>
                  <a:srgbClr val="C00000"/>
                </a:solidFill>
                <a:sym typeface="Times New Roman" panose="02020603050405020304" pitchFamily="18" charset="0"/>
              </a:rPr>
              <a:t>3</a:t>
            </a:r>
            <a:r>
              <a:rPr lang="zh-CN" altLang="en-US" b="1" dirty="0">
                <a:solidFill>
                  <a:srgbClr val="C00000"/>
                </a:solidFill>
                <a:sym typeface="Times New Roman" panose="02020603050405020304" pitchFamily="18" charset="0"/>
              </a:rPr>
              <a:t>、向后传播误差</a:t>
            </a:r>
          </a:p>
        </p:txBody>
      </p:sp>
      <p:graphicFrame>
        <p:nvGraphicFramePr>
          <p:cNvPr id="42000" name="Object 8">
            <a:extLst>
              <a:ext uri="{FF2B5EF4-FFF2-40B4-BE49-F238E27FC236}">
                <a16:creationId xmlns:a16="http://schemas.microsoft.com/office/drawing/2014/main" id="{DEA52467-8F05-4E42-9481-4C2CEEB44782}"/>
              </a:ext>
            </a:extLst>
          </p:cNvPr>
          <p:cNvGraphicFramePr>
            <a:graphicFrameLocks noChangeAspect="1"/>
          </p:cNvGraphicFramePr>
          <p:nvPr>
            <p:extLst>
              <p:ext uri="{D42A27DB-BD31-4B8C-83A1-F6EECF244321}">
                <p14:modId xmlns:p14="http://schemas.microsoft.com/office/powerpoint/2010/main" val="518564832"/>
              </p:ext>
            </p:extLst>
          </p:nvPr>
        </p:nvGraphicFramePr>
        <p:xfrm>
          <a:off x="3028572" y="3204421"/>
          <a:ext cx="4103687" cy="825500"/>
        </p:xfrm>
        <a:graphic>
          <a:graphicData uri="http://schemas.openxmlformats.org/presentationml/2006/ole">
            <mc:AlternateContent xmlns:mc="http://schemas.openxmlformats.org/markup-compatibility/2006">
              <mc:Choice xmlns:v="urn:schemas-microsoft-com:vml" Requires="v">
                <p:oleObj name="Equation" r:id="rId3" imgW="468678" imgH="399636" progId="Equation.DSMT4">
                  <p:embed/>
                </p:oleObj>
              </mc:Choice>
              <mc:Fallback>
                <p:oleObj name="Equation" r:id="rId3" imgW="468678" imgH="399636" progId="Equation.DSMT4">
                  <p:embed/>
                  <p:pic>
                    <p:nvPicPr>
                      <p:cNvPr id="42000" name="Object 8">
                        <a:extLst>
                          <a:ext uri="{FF2B5EF4-FFF2-40B4-BE49-F238E27FC236}">
                            <a16:creationId xmlns:a16="http://schemas.microsoft.com/office/drawing/2014/main" id="{DEA52467-8F05-4E42-9481-4C2CEEB44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572" y="3204421"/>
                        <a:ext cx="4103687" cy="825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1990" name="Group 10">
            <a:extLst>
              <a:ext uri="{FF2B5EF4-FFF2-40B4-BE49-F238E27FC236}">
                <a16:creationId xmlns:a16="http://schemas.microsoft.com/office/drawing/2014/main" id="{5C1AB527-1E41-48A8-9ECF-1E7C8BE53EB2}"/>
              </a:ext>
            </a:extLst>
          </p:cNvPr>
          <p:cNvGrpSpPr>
            <a:grpSpLocks/>
          </p:cNvGrpSpPr>
          <p:nvPr/>
        </p:nvGrpSpPr>
        <p:grpSpPr bwMode="auto">
          <a:xfrm>
            <a:off x="3028572" y="4633099"/>
            <a:ext cx="2981437" cy="1015897"/>
            <a:chOff x="1292" y="2591"/>
            <a:chExt cx="1723" cy="587"/>
          </a:xfrm>
        </p:grpSpPr>
        <p:graphicFrame>
          <p:nvGraphicFramePr>
            <p:cNvPr id="41998" name="Object 11">
              <a:extLst>
                <a:ext uri="{FF2B5EF4-FFF2-40B4-BE49-F238E27FC236}">
                  <a16:creationId xmlns:a16="http://schemas.microsoft.com/office/drawing/2014/main" id="{3A72DA60-7094-4FB2-9ABC-66DF1783FCE2}"/>
                </a:ext>
              </a:extLst>
            </p:cNvPr>
            <p:cNvGraphicFramePr>
              <a:graphicFrameLocks noChangeAspect="1"/>
            </p:cNvGraphicFramePr>
            <p:nvPr/>
          </p:nvGraphicFramePr>
          <p:xfrm>
            <a:off x="1292" y="2591"/>
            <a:ext cx="1723" cy="587"/>
          </p:xfrm>
          <a:graphic>
            <a:graphicData uri="http://schemas.openxmlformats.org/presentationml/2006/ole">
              <mc:AlternateContent xmlns:mc="http://schemas.openxmlformats.org/markup-compatibility/2006">
                <mc:Choice xmlns:v="urn:schemas-microsoft-com:vml" Requires="v">
                  <p:oleObj r:id="rId5" imgW="502645" imgH="502645" progId="">
                    <p:embed/>
                  </p:oleObj>
                </mc:Choice>
                <mc:Fallback>
                  <p:oleObj r:id="rId5" imgW="502645" imgH="502645" progId="">
                    <p:embed/>
                    <p:pic>
                      <p:nvPicPr>
                        <p:cNvPr id="41998" name="Object 11">
                          <a:extLst>
                            <a:ext uri="{FF2B5EF4-FFF2-40B4-BE49-F238E27FC236}">
                              <a16:creationId xmlns:a16="http://schemas.microsoft.com/office/drawing/2014/main" id="{3A72DA60-7094-4FB2-9ABC-66DF1783FC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2591"/>
                          <a:ext cx="1723" cy="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22" name="Text Box 12">
              <a:extLst>
                <a:ext uri="{FF2B5EF4-FFF2-40B4-BE49-F238E27FC236}">
                  <a16:creationId xmlns:a16="http://schemas.microsoft.com/office/drawing/2014/main" id="{26F09008-8C3B-4D90-BC81-C524C7B2A906}"/>
                </a:ext>
              </a:extLst>
            </p:cNvPr>
            <p:cNvSpPr txBox="1">
              <a:spLocks noChangeArrowheads="1"/>
            </p:cNvSpPr>
            <p:nvPr/>
          </p:nvSpPr>
          <p:spPr bwMode="auto">
            <a:xfrm>
              <a:off x="1292" y="2591"/>
              <a:ext cx="1723" cy="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43015" name="Text Box 13">
            <a:extLst>
              <a:ext uri="{FF2B5EF4-FFF2-40B4-BE49-F238E27FC236}">
                <a16:creationId xmlns:a16="http://schemas.microsoft.com/office/drawing/2014/main" id="{170426BC-9B47-4D99-B69E-8F97BB34AEE0}"/>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43016" name="Text Box 14">
            <a:extLst>
              <a:ext uri="{FF2B5EF4-FFF2-40B4-BE49-F238E27FC236}">
                <a16:creationId xmlns:a16="http://schemas.microsoft.com/office/drawing/2014/main" id="{502D762D-3F72-4BC8-A793-00E905C4F73D}"/>
              </a:ext>
            </a:extLst>
          </p:cNvPr>
          <p:cNvSpPr txBox="1">
            <a:spLocks noChangeArrowheads="1"/>
          </p:cNvSpPr>
          <p:nvPr/>
        </p:nvSpPr>
        <p:spPr bwMode="auto">
          <a:xfrm>
            <a:off x="2187575" y="1447825"/>
            <a:ext cx="1841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43017" name="Picture 15">
            <a:extLst>
              <a:ext uri="{FF2B5EF4-FFF2-40B4-BE49-F238E27FC236}">
                <a16:creationId xmlns:a16="http://schemas.microsoft.com/office/drawing/2014/main" id="{9CB55183-28F0-4C4A-B72B-5F71C588D886}"/>
              </a:ext>
            </a:extLst>
          </p:cNvPr>
          <p:cNvPicPr>
            <a:picLocks noChangeAspect="1" noChangeArrowheads="1"/>
          </p:cNvPicPr>
          <p:nvPr/>
        </p:nvPicPr>
        <p:blipFill>
          <a:blip r:embed="rId7"/>
          <a:srcRect/>
          <a:stretch>
            <a:fillRect/>
          </a:stretch>
        </p:blipFill>
        <p:spPr bwMode="auto">
          <a:xfrm>
            <a:off x="7414823" y="2869095"/>
            <a:ext cx="2775810" cy="1629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41994" name="Group 16">
            <a:extLst>
              <a:ext uri="{FF2B5EF4-FFF2-40B4-BE49-F238E27FC236}">
                <a16:creationId xmlns:a16="http://schemas.microsoft.com/office/drawing/2014/main" id="{9A3ACF91-171B-41A1-86BD-784D2287E541}"/>
              </a:ext>
            </a:extLst>
          </p:cNvPr>
          <p:cNvGrpSpPr>
            <a:grpSpLocks/>
          </p:cNvGrpSpPr>
          <p:nvPr/>
        </p:nvGrpSpPr>
        <p:grpSpPr bwMode="auto">
          <a:xfrm>
            <a:off x="3207457" y="5629747"/>
            <a:ext cx="2623665" cy="1035177"/>
            <a:chOff x="1270" y="2500"/>
            <a:chExt cx="1717" cy="741"/>
          </a:xfrm>
        </p:grpSpPr>
        <p:graphicFrame>
          <p:nvGraphicFramePr>
            <p:cNvPr id="41996" name="Object 17">
              <a:extLst>
                <a:ext uri="{FF2B5EF4-FFF2-40B4-BE49-F238E27FC236}">
                  <a16:creationId xmlns:a16="http://schemas.microsoft.com/office/drawing/2014/main" id="{C0B9118B-D906-4368-857C-EA2E8F3E295A}"/>
                </a:ext>
              </a:extLst>
            </p:cNvPr>
            <p:cNvGraphicFramePr>
              <a:graphicFrameLocks noChangeAspect="1"/>
            </p:cNvGraphicFramePr>
            <p:nvPr/>
          </p:nvGraphicFramePr>
          <p:xfrm>
            <a:off x="1270" y="2500"/>
            <a:ext cx="1717" cy="741"/>
          </p:xfrm>
          <a:graphic>
            <a:graphicData uri="http://schemas.openxmlformats.org/presentationml/2006/ole">
              <mc:AlternateContent xmlns:mc="http://schemas.openxmlformats.org/markup-compatibility/2006">
                <mc:Choice xmlns:v="urn:schemas-microsoft-com:vml" Requires="v">
                  <p:oleObj r:id="rId8" imgW="514946" imgH="505611" progId="">
                    <p:embed/>
                  </p:oleObj>
                </mc:Choice>
                <mc:Fallback>
                  <p:oleObj r:id="rId8" imgW="514946" imgH="505611" progId="">
                    <p:embed/>
                    <p:pic>
                      <p:nvPicPr>
                        <p:cNvPr id="41996" name="Object 17">
                          <a:extLst>
                            <a:ext uri="{FF2B5EF4-FFF2-40B4-BE49-F238E27FC236}">
                              <a16:creationId xmlns:a16="http://schemas.microsoft.com/office/drawing/2014/main" id="{C0B9118B-D906-4368-857C-EA2E8F3E29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0" y="2500"/>
                          <a:ext cx="1717" cy="7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20" name="Text Box 18">
              <a:extLst>
                <a:ext uri="{FF2B5EF4-FFF2-40B4-BE49-F238E27FC236}">
                  <a16:creationId xmlns:a16="http://schemas.microsoft.com/office/drawing/2014/main" id="{7BFA2C4E-20D5-41C7-8F8B-EA4EB3D46C5E}"/>
                </a:ext>
              </a:extLst>
            </p:cNvPr>
            <p:cNvSpPr txBox="1">
              <a:spLocks noChangeArrowheads="1"/>
            </p:cNvSpPr>
            <p:nvPr/>
          </p:nvSpPr>
          <p:spPr bwMode="auto">
            <a:xfrm>
              <a:off x="1270" y="2500"/>
              <a:ext cx="1717" cy="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41995" name="Picture 23">
            <a:extLst>
              <a:ext uri="{FF2B5EF4-FFF2-40B4-BE49-F238E27FC236}">
                <a16:creationId xmlns:a16="http://schemas.microsoft.com/office/drawing/2014/main" id="{8C7286E7-EBA2-4CB8-B279-283FC63106D6}"/>
              </a:ext>
            </a:extLst>
          </p:cNvPr>
          <p:cNvPicPr>
            <a:picLocks noChangeAspect="1" noChangeArrowheads="1"/>
          </p:cNvPicPr>
          <p:nvPr/>
        </p:nvPicPr>
        <p:blipFill>
          <a:blip r:embed="rId10">
            <a:duotone>
              <a:prstClr val="black"/>
              <a:schemeClr val="accent1">
                <a:tint val="45000"/>
                <a:satMod val="400000"/>
              </a:schemeClr>
            </a:duotone>
            <a:extLst>
              <a:ext uri="{BEBA8EAE-BF5A-486C-A8C5-ECC9F3942E4B}">
                <a14:imgProps xmlns:a14="http://schemas.microsoft.com/office/drawing/2010/main">
                  <a14:imgLayer r:embed="rId11">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188894" y="4589185"/>
            <a:ext cx="4225107" cy="230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文本框 16">
            <a:extLst>
              <a:ext uri="{FF2B5EF4-FFF2-40B4-BE49-F238E27FC236}">
                <a16:creationId xmlns:a16="http://schemas.microsoft.com/office/drawing/2014/main" id="{BB490A09-A31D-426C-BF13-E454ABC7FDD1}"/>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a:t>
            </a:r>
          </a:p>
        </p:txBody>
      </p:sp>
      <p:cxnSp>
        <p:nvCxnSpPr>
          <p:cNvPr id="18" name="直线连接符 7">
            <a:extLst>
              <a:ext uri="{FF2B5EF4-FFF2-40B4-BE49-F238E27FC236}">
                <a16:creationId xmlns:a16="http://schemas.microsoft.com/office/drawing/2014/main" id="{47CBEF43-D8F5-4E63-8551-44A4E09B93A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07775-96AB-38DB-4A4E-2707F08C87DA}"/>
            </a:ext>
          </a:extLst>
        </p:cNvPr>
        <p:cNvGrpSpPr/>
        <p:nvPr/>
      </p:nvGrpSpPr>
      <p:grpSpPr>
        <a:xfrm>
          <a:off x="0" y="0"/>
          <a:ext cx="0" cy="0"/>
          <a:chOff x="0" y="0"/>
          <a:chExt cx="0" cy="0"/>
        </a:xfrm>
      </p:grpSpPr>
      <p:sp>
        <p:nvSpPr>
          <p:cNvPr id="8195" name="Text Box 3">
            <a:extLst>
              <a:ext uri="{FF2B5EF4-FFF2-40B4-BE49-F238E27FC236}">
                <a16:creationId xmlns:a16="http://schemas.microsoft.com/office/drawing/2014/main" id="{849A5321-6E27-F9A7-5A06-B5586C8D32BF}"/>
              </a:ext>
            </a:extLst>
          </p:cNvPr>
          <p:cNvSpPr txBox="1">
            <a:spLocks noChangeArrowheads="1"/>
          </p:cNvSpPr>
          <p:nvPr/>
        </p:nvSpPr>
        <p:spPr bwMode="auto">
          <a:xfrm>
            <a:off x="2280001" y="108001"/>
            <a:ext cx="3133229" cy="492443"/>
          </a:xfrm>
          <a:prstGeom prst="rect">
            <a:avLst/>
          </a:prstGeom>
        </p:spPr>
        <p:txBody>
          <a:bodyPr wrap="square">
            <a:spAutoFit/>
          </a:bodyPr>
          <a:lstStyle>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zh-CN" altLang="en-US">
                <a:sym typeface="Times New Roman" panose="02020603050405020304" pitchFamily="18" charset="0"/>
              </a:rPr>
              <a:t>人工神经网络</a:t>
            </a:r>
          </a:p>
        </p:txBody>
      </p:sp>
      <p:sp>
        <p:nvSpPr>
          <p:cNvPr id="7" name="文本框 6">
            <a:extLst>
              <a:ext uri="{FF2B5EF4-FFF2-40B4-BE49-F238E27FC236}">
                <a16:creationId xmlns:a16="http://schemas.microsoft.com/office/drawing/2014/main" id="{CEB21AEB-A0D6-9E96-4F90-79CFA9137302}"/>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神经元模型</a:t>
            </a:r>
          </a:p>
        </p:txBody>
      </p:sp>
      <p:cxnSp>
        <p:nvCxnSpPr>
          <p:cNvPr id="8" name="直线连接符 7">
            <a:extLst>
              <a:ext uri="{FF2B5EF4-FFF2-40B4-BE49-F238E27FC236}">
                <a16:creationId xmlns:a16="http://schemas.microsoft.com/office/drawing/2014/main" id="{BD51EB44-A0BF-EDBB-8FA4-C470A99A40A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AE17B9D6-7E71-504F-0590-5D563CB47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892" y="2057400"/>
            <a:ext cx="4883577" cy="3802361"/>
          </a:xfrm>
          <a:prstGeom prst="rect">
            <a:avLst/>
          </a:prstGeom>
        </p:spPr>
      </p:pic>
      <p:sp>
        <p:nvSpPr>
          <p:cNvPr id="4" name="文本框 3">
            <a:extLst>
              <a:ext uri="{FF2B5EF4-FFF2-40B4-BE49-F238E27FC236}">
                <a16:creationId xmlns:a16="http://schemas.microsoft.com/office/drawing/2014/main" id="{F509A6C4-452F-E70E-7447-E3DB700F2CC5}"/>
              </a:ext>
            </a:extLst>
          </p:cNvPr>
          <p:cNvSpPr txBox="1"/>
          <p:nvPr/>
        </p:nvSpPr>
        <p:spPr>
          <a:xfrm>
            <a:off x="6270010" y="5181600"/>
            <a:ext cx="4288353" cy="584775"/>
          </a:xfrm>
          <a:prstGeom prst="rect">
            <a:avLst/>
          </a:prstGeom>
          <a:noFill/>
        </p:spPr>
        <p:txBody>
          <a:bodyPr wrap="none" rtlCol="0">
            <a:spAutoFit/>
          </a:bodyPr>
          <a:lstStyle/>
          <a:p>
            <a:r>
              <a:rPr lang="zh-CN" altLang="en-US" sz="3200" b="1" dirty="0">
                <a:solidFill>
                  <a:srgbClr val="FF0000"/>
                </a:solidFill>
                <a:latin typeface="微软雅黑" panose="020B0503020204020204" pitchFamily="34" charset="-122"/>
                <a:ea typeface="微软雅黑" panose="020B0503020204020204" pitchFamily="34" charset="-122"/>
              </a:rPr>
              <a:t>一个简单的线性模型！</a:t>
            </a:r>
          </a:p>
        </p:txBody>
      </p:sp>
      <p:pic>
        <p:nvPicPr>
          <p:cNvPr id="5" name="图片 4">
            <a:extLst>
              <a:ext uri="{FF2B5EF4-FFF2-40B4-BE49-F238E27FC236}">
                <a16:creationId xmlns:a16="http://schemas.microsoft.com/office/drawing/2014/main" id="{537475C8-B40F-AAC9-53EB-DF731FA34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961" y="1197927"/>
            <a:ext cx="1758097" cy="1261748"/>
          </a:xfrm>
          <a:prstGeom prst="rect">
            <a:avLst/>
          </a:prstGeom>
        </p:spPr>
      </p:pic>
      <p:pic>
        <p:nvPicPr>
          <p:cNvPr id="6" name="图片 5">
            <a:extLst>
              <a:ext uri="{FF2B5EF4-FFF2-40B4-BE49-F238E27FC236}">
                <a16:creationId xmlns:a16="http://schemas.microsoft.com/office/drawing/2014/main" id="{6369BA65-60FB-26D8-4F21-C6291C9D9E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716" y="2002473"/>
            <a:ext cx="1023284" cy="473541"/>
          </a:xfrm>
          <a:prstGeom prst="rect">
            <a:avLst/>
          </a:prstGeom>
        </p:spPr>
      </p:pic>
      <p:cxnSp>
        <p:nvCxnSpPr>
          <p:cNvPr id="9" name="直接箭头连接符 8">
            <a:extLst>
              <a:ext uri="{FF2B5EF4-FFF2-40B4-BE49-F238E27FC236}">
                <a16:creationId xmlns:a16="http://schemas.microsoft.com/office/drawing/2014/main" id="{067B4C98-F4A8-0738-56FF-55CA2AE203FC}"/>
              </a:ext>
            </a:extLst>
          </p:cNvPr>
          <p:cNvCxnSpPr>
            <a:cxnSpLocks/>
          </p:cNvCxnSpPr>
          <p:nvPr/>
        </p:nvCxnSpPr>
        <p:spPr>
          <a:xfrm flipV="1">
            <a:off x="5334000" y="2459675"/>
            <a:ext cx="485681" cy="58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38F6503-AB27-3655-7070-07123B6FFD89}"/>
              </a:ext>
            </a:extLst>
          </p:cNvPr>
          <p:cNvCxnSpPr>
            <a:cxnSpLocks/>
          </p:cNvCxnSpPr>
          <p:nvPr/>
        </p:nvCxnSpPr>
        <p:spPr>
          <a:xfrm flipV="1">
            <a:off x="7149058" y="2459675"/>
            <a:ext cx="623342" cy="93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5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043" name="Object 4">
                <a:extLst>
                  <a:ext uri="{FF2B5EF4-FFF2-40B4-BE49-F238E27FC236}">
                    <a16:creationId xmlns:a16="http://schemas.microsoft.com/office/drawing/2014/main" id="{CD0F4D1A-7F9E-44D2-934C-6B900569634F}"/>
                  </a:ext>
                </a:extLst>
              </p:cNvPr>
              <p:cNvSpPr txBox="1"/>
              <p:nvPr/>
            </p:nvSpPr>
            <p:spPr bwMode="auto">
              <a:xfrm>
                <a:off x="2282752" y="2452673"/>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a:solidFill>
                                <a:srgbClr val="000000"/>
                              </a:solidFill>
                              <a:latin typeface="Cambria Math" panose="02040503050406030204" pitchFamily="18" charset="0"/>
                            </a:rPr>
                            <m:t>1</m:t>
                          </m:r>
                        </m:sub>
                      </m:sSub>
                    </m:oMath>
                  </m:oMathPara>
                </a14:m>
                <a:endParaRPr lang="zh-CN" altLang="en-US" sz="2000"/>
              </a:p>
            </p:txBody>
          </p:sp>
        </mc:Choice>
        <mc:Fallback xmlns="">
          <p:sp>
            <p:nvSpPr>
              <p:cNvPr id="43043" name="Object 4">
                <a:extLst>
                  <a:ext uri="{FF2B5EF4-FFF2-40B4-BE49-F238E27FC236}">
                    <a16:creationId xmlns:a16="http://schemas.microsoft.com/office/drawing/2014/main" id="{CD0F4D1A-7F9E-44D2-934C-6B900569634F}"/>
                  </a:ext>
                </a:extLst>
              </p:cNvPr>
              <p:cNvSpPr txBox="1">
                <a:spLocks noRot="1" noChangeAspect="1" noMove="1" noResize="1" noEditPoints="1" noAdjustHandles="1" noChangeArrowheads="1" noChangeShapeType="1" noTextEdit="1"/>
              </p:cNvSpPr>
              <p:nvPr/>
            </p:nvSpPr>
            <p:spPr bwMode="auto">
              <a:xfrm>
                <a:off x="2282752" y="2452673"/>
                <a:ext cx="430213" cy="40011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041" name="Object 7">
                <a:extLst>
                  <a:ext uri="{FF2B5EF4-FFF2-40B4-BE49-F238E27FC236}">
                    <a16:creationId xmlns:a16="http://schemas.microsoft.com/office/drawing/2014/main" id="{E728D36E-8A59-4291-BE52-F0CFF3E1DCFA}"/>
                  </a:ext>
                </a:extLst>
              </p:cNvPr>
              <p:cNvSpPr txBox="1"/>
              <p:nvPr/>
            </p:nvSpPr>
            <p:spPr bwMode="auto">
              <a:xfrm>
                <a:off x="2290690" y="5326655"/>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a:solidFill>
                                <a:srgbClr val="000000"/>
                              </a:solidFill>
                              <a:latin typeface="Cambria Math" panose="02040503050406030204" pitchFamily="18" charset="0"/>
                            </a:rPr>
                            <m:t>3</m:t>
                          </m:r>
                        </m:sub>
                      </m:sSub>
                    </m:oMath>
                  </m:oMathPara>
                </a14:m>
                <a:endParaRPr lang="zh-CN" altLang="en-US" sz="2000"/>
              </a:p>
            </p:txBody>
          </p:sp>
        </mc:Choice>
        <mc:Fallback xmlns="">
          <p:sp>
            <p:nvSpPr>
              <p:cNvPr id="43041" name="Object 7">
                <a:extLst>
                  <a:ext uri="{FF2B5EF4-FFF2-40B4-BE49-F238E27FC236}">
                    <a16:creationId xmlns:a16="http://schemas.microsoft.com/office/drawing/2014/main" id="{E728D36E-8A59-4291-BE52-F0CFF3E1DCFA}"/>
                  </a:ext>
                </a:extLst>
              </p:cNvPr>
              <p:cNvSpPr txBox="1">
                <a:spLocks noRot="1" noChangeAspect="1" noMove="1" noResize="1" noEditPoints="1" noAdjustHandles="1" noChangeArrowheads="1" noChangeShapeType="1" noTextEdit="1"/>
              </p:cNvSpPr>
              <p:nvPr/>
            </p:nvSpPr>
            <p:spPr bwMode="auto">
              <a:xfrm>
                <a:off x="2290690" y="5326655"/>
                <a:ext cx="414337" cy="400110"/>
              </a:xfrm>
              <a:prstGeom prst="rect">
                <a:avLst/>
              </a:prstGeom>
              <a:blipFill>
                <a:blip r:embed="rId4"/>
                <a:stretch>
                  <a:fillRect b="-1538"/>
                </a:stretch>
              </a:blipFill>
              <a:ln>
                <a:noFill/>
              </a:ln>
              <a:effectLst/>
            </p:spPr>
            <p:txBody>
              <a:bodyPr/>
              <a:lstStyle/>
              <a:p>
                <a:r>
                  <a:rPr lang="zh-CN" altLang="en-US">
                    <a:noFill/>
                  </a:rPr>
                  <a:t> </a:t>
                </a:r>
              </a:p>
            </p:txBody>
          </p:sp>
        </mc:Fallback>
      </mc:AlternateContent>
      <p:sp>
        <p:nvSpPr>
          <p:cNvPr id="45061" name="Oval 9">
            <a:extLst>
              <a:ext uri="{FF2B5EF4-FFF2-40B4-BE49-F238E27FC236}">
                <a16:creationId xmlns:a16="http://schemas.microsoft.com/office/drawing/2014/main" id="{0F23800F-D99F-4ECA-ABBC-D3079D0A9DBB}"/>
              </a:ext>
            </a:extLst>
          </p:cNvPr>
          <p:cNvSpPr>
            <a:spLocks noChangeArrowheads="1"/>
          </p:cNvSpPr>
          <p:nvPr/>
        </p:nvSpPr>
        <p:spPr bwMode="auto">
          <a:xfrm>
            <a:off x="2786339" y="239840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45062" name="Oval 10">
            <a:extLst>
              <a:ext uri="{FF2B5EF4-FFF2-40B4-BE49-F238E27FC236}">
                <a16:creationId xmlns:a16="http://schemas.microsoft.com/office/drawing/2014/main" id="{626E93C5-6A44-491E-B034-422ED8CE13E3}"/>
              </a:ext>
            </a:extLst>
          </p:cNvPr>
          <p:cNvSpPr>
            <a:spLocks noChangeArrowheads="1"/>
          </p:cNvSpPr>
          <p:nvPr/>
        </p:nvSpPr>
        <p:spPr bwMode="auto">
          <a:xfrm>
            <a:off x="2749827" y="380255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45063" name="Oval 11">
            <a:extLst>
              <a:ext uri="{FF2B5EF4-FFF2-40B4-BE49-F238E27FC236}">
                <a16:creationId xmlns:a16="http://schemas.microsoft.com/office/drawing/2014/main" id="{0ECA9013-111F-4093-BCB5-ADDA17D56ED8}"/>
              </a:ext>
            </a:extLst>
          </p:cNvPr>
          <p:cNvSpPr>
            <a:spLocks noChangeArrowheads="1"/>
          </p:cNvSpPr>
          <p:nvPr/>
        </p:nvSpPr>
        <p:spPr bwMode="auto">
          <a:xfrm>
            <a:off x="2749827" y="520669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45065" name="Oval 13">
            <a:extLst>
              <a:ext uri="{FF2B5EF4-FFF2-40B4-BE49-F238E27FC236}">
                <a16:creationId xmlns:a16="http://schemas.microsoft.com/office/drawing/2014/main" id="{20B935EC-710E-44A2-99FC-8284BA821DF0}"/>
              </a:ext>
            </a:extLst>
          </p:cNvPr>
          <p:cNvSpPr>
            <a:spLocks noChangeArrowheads="1"/>
          </p:cNvSpPr>
          <p:nvPr/>
        </p:nvSpPr>
        <p:spPr bwMode="auto">
          <a:xfrm>
            <a:off x="5558114" y="310048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45066" name="Oval 14">
            <a:extLst>
              <a:ext uri="{FF2B5EF4-FFF2-40B4-BE49-F238E27FC236}">
                <a16:creationId xmlns:a16="http://schemas.microsoft.com/office/drawing/2014/main" id="{B6674CA5-430D-41C2-89AC-DDE2610FDAF4}"/>
              </a:ext>
            </a:extLst>
          </p:cNvPr>
          <p:cNvSpPr>
            <a:spLocks noChangeArrowheads="1"/>
          </p:cNvSpPr>
          <p:nvPr/>
        </p:nvSpPr>
        <p:spPr bwMode="auto">
          <a:xfrm>
            <a:off x="5558114" y="450462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45067" name="Oval 15">
            <a:extLst>
              <a:ext uri="{FF2B5EF4-FFF2-40B4-BE49-F238E27FC236}">
                <a16:creationId xmlns:a16="http://schemas.microsoft.com/office/drawing/2014/main" id="{5B0FD556-1FDC-441A-95E5-167690D411A0}"/>
              </a:ext>
            </a:extLst>
          </p:cNvPr>
          <p:cNvSpPr>
            <a:spLocks noChangeArrowheads="1"/>
          </p:cNvSpPr>
          <p:nvPr/>
        </p:nvSpPr>
        <p:spPr bwMode="auto">
          <a:xfrm>
            <a:off x="8150502" y="380255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43028" name="Object 24">
                <a:extLst>
                  <a:ext uri="{FF2B5EF4-FFF2-40B4-BE49-F238E27FC236}">
                    <a16:creationId xmlns:a16="http://schemas.microsoft.com/office/drawing/2014/main" id="{49FCA6BC-D5B2-456C-9D86-79AD0950FB37}"/>
                  </a:ext>
                </a:extLst>
              </p:cNvPr>
              <p:cNvSpPr txBox="1"/>
              <p:nvPr/>
            </p:nvSpPr>
            <p:spPr bwMode="auto">
              <a:xfrm>
                <a:off x="3501951" y="239057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m:rPr>
                              <m:nor/>
                            </m:rPr>
                            <a:rPr lang="zh-CN" altLang="en-US" sz="2000" baseline="-15000">
                              <a:solidFill>
                                <a:srgbClr val="000000"/>
                              </a:solidFill>
                            </a:rPr>
                            <m:t>14</m:t>
                          </m:r>
                        </m:sub>
                      </m:sSub>
                    </m:oMath>
                  </m:oMathPara>
                </a14:m>
                <a:endParaRPr lang="zh-CN" altLang="en-US" sz="2000"/>
              </a:p>
            </p:txBody>
          </p:sp>
        </mc:Choice>
        <mc:Fallback xmlns="">
          <p:sp>
            <p:nvSpPr>
              <p:cNvPr id="43028" name="Object 24">
                <a:extLst>
                  <a:ext uri="{FF2B5EF4-FFF2-40B4-BE49-F238E27FC236}">
                    <a16:creationId xmlns:a16="http://schemas.microsoft.com/office/drawing/2014/main" id="{49FCA6BC-D5B2-456C-9D86-79AD0950FB37}"/>
                  </a:ext>
                </a:extLst>
              </p:cNvPr>
              <p:cNvSpPr txBox="1">
                <a:spLocks noRot="1" noChangeAspect="1" noMove="1" noResize="1" noEditPoints="1" noAdjustHandles="1" noChangeArrowheads="1" noChangeShapeType="1" noTextEdit="1"/>
              </p:cNvSpPr>
              <p:nvPr/>
            </p:nvSpPr>
            <p:spPr bwMode="auto">
              <a:xfrm>
                <a:off x="3501951" y="2390578"/>
                <a:ext cx="539750" cy="400110"/>
              </a:xfrm>
              <a:prstGeom prst="rect">
                <a:avLst/>
              </a:prstGeom>
              <a:blipFill>
                <a:blip r:embed="rId5"/>
                <a:stretch>
                  <a:fillRect b="-909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039" name="Object 34">
                <a:extLst>
                  <a:ext uri="{FF2B5EF4-FFF2-40B4-BE49-F238E27FC236}">
                    <a16:creationId xmlns:a16="http://schemas.microsoft.com/office/drawing/2014/main" id="{0AD2327F-5816-4096-B256-D36DBCB2C561}"/>
                  </a:ext>
                </a:extLst>
              </p:cNvPr>
              <p:cNvSpPr txBox="1"/>
              <p:nvPr/>
            </p:nvSpPr>
            <p:spPr bwMode="auto">
              <a:xfrm>
                <a:off x="2279576" y="3908883"/>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a:solidFill>
                                <a:srgbClr val="000000"/>
                              </a:solidFill>
                              <a:latin typeface="Cambria Math" panose="02040503050406030204" pitchFamily="18" charset="0"/>
                            </a:rPr>
                            <m:t>2</m:t>
                          </m:r>
                        </m:sub>
                      </m:sSub>
                    </m:oMath>
                  </m:oMathPara>
                </a14:m>
                <a:endParaRPr lang="zh-CN" altLang="en-US" sz="2000"/>
              </a:p>
            </p:txBody>
          </p:sp>
        </mc:Choice>
        <mc:Fallback xmlns="">
          <p:sp>
            <p:nvSpPr>
              <p:cNvPr id="43039" name="Object 34">
                <a:extLst>
                  <a:ext uri="{FF2B5EF4-FFF2-40B4-BE49-F238E27FC236}">
                    <a16:creationId xmlns:a16="http://schemas.microsoft.com/office/drawing/2014/main" id="{0AD2327F-5816-4096-B256-D36DBCB2C561}"/>
                  </a:ext>
                </a:extLst>
              </p:cNvPr>
              <p:cNvSpPr txBox="1">
                <a:spLocks noRot="1" noChangeAspect="1" noMove="1" noResize="1" noEditPoints="1" noAdjustHandles="1" noChangeArrowheads="1" noChangeShapeType="1" noTextEdit="1"/>
              </p:cNvSpPr>
              <p:nvPr/>
            </p:nvSpPr>
            <p:spPr bwMode="auto">
              <a:xfrm>
                <a:off x="2279576" y="3908883"/>
                <a:ext cx="438150" cy="400110"/>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38" name="Text Box 13">
            <a:extLst>
              <a:ext uri="{FF2B5EF4-FFF2-40B4-BE49-F238E27FC236}">
                <a16:creationId xmlns:a16="http://schemas.microsoft.com/office/drawing/2014/main" id="{E038BF16-178D-4AA7-82E9-BD65CCAA04C1}"/>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37" name="Text Box 2">
            <a:extLst>
              <a:ext uri="{FF2B5EF4-FFF2-40B4-BE49-F238E27FC236}">
                <a16:creationId xmlns:a16="http://schemas.microsoft.com/office/drawing/2014/main" id="{8791482F-F7DE-4CA2-A6FF-6EE0B05C9A92}"/>
              </a:ext>
            </a:extLst>
          </p:cNvPr>
          <p:cNvSpPr txBox="1">
            <a:spLocks noChangeArrowheads="1"/>
          </p:cNvSpPr>
          <p:nvPr/>
        </p:nvSpPr>
        <p:spPr bwMode="auto">
          <a:xfrm>
            <a:off x="1776000" y="1580249"/>
            <a:ext cx="7092950" cy="580865"/>
          </a:xfrm>
          <a:prstGeom prst="rect">
            <a:avLst/>
          </a:prstGeom>
        </p:spPr>
        <p:txBody>
          <a:bodyPr wrap="square">
            <a:spAutoFit/>
          </a:bodyPr>
          <a:lstStyle>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b="1" dirty="0">
                <a:solidFill>
                  <a:srgbClr val="C00000"/>
                </a:solidFill>
                <a:sym typeface="Times New Roman" panose="02020603050405020304" pitchFamily="18" charset="0"/>
              </a:rPr>
              <a:t>1</a:t>
            </a:r>
            <a:r>
              <a:rPr lang="zh-CN" altLang="en-US" b="1" dirty="0">
                <a:solidFill>
                  <a:srgbClr val="C00000"/>
                </a:solidFill>
                <a:sym typeface="Times New Roman" panose="02020603050405020304" pitchFamily="18" charset="0"/>
              </a:rPr>
              <a:t>、初始化权重和偏置</a:t>
            </a:r>
          </a:p>
        </p:txBody>
      </p:sp>
      <p:cxnSp>
        <p:nvCxnSpPr>
          <p:cNvPr id="4" name="直接箭头连接符 3">
            <a:extLst>
              <a:ext uri="{FF2B5EF4-FFF2-40B4-BE49-F238E27FC236}">
                <a16:creationId xmlns:a16="http://schemas.microsoft.com/office/drawing/2014/main" id="{8462C4C3-7728-41AA-A933-94DB832B8B4E}"/>
              </a:ext>
            </a:extLst>
          </p:cNvPr>
          <p:cNvCxnSpPr>
            <a:cxnSpLocks/>
            <a:stCxn id="45061" idx="6"/>
            <a:endCxn id="45066" idx="2"/>
          </p:cNvCxnSpPr>
          <p:nvPr/>
        </p:nvCxnSpPr>
        <p:spPr>
          <a:xfrm>
            <a:off x="3398340" y="2704796"/>
            <a:ext cx="2159775" cy="2106216"/>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94A8ADC-83F7-4476-95B2-38F85B217C99}"/>
              </a:ext>
            </a:extLst>
          </p:cNvPr>
          <p:cNvCxnSpPr>
            <a:cxnSpLocks/>
            <a:stCxn id="45061" idx="6"/>
            <a:endCxn id="45065" idx="2"/>
          </p:cNvCxnSpPr>
          <p:nvPr/>
        </p:nvCxnSpPr>
        <p:spPr>
          <a:xfrm>
            <a:off x="3398340" y="2704796"/>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8790BE7-3C32-4BBB-A0CD-7C6D6897C142}"/>
              </a:ext>
            </a:extLst>
          </p:cNvPr>
          <p:cNvCxnSpPr>
            <a:cxnSpLocks/>
            <a:stCxn id="45062" idx="6"/>
            <a:endCxn id="45066" idx="2"/>
          </p:cNvCxnSpPr>
          <p:nvPr/>
        </p:nvCxnSpPr>
        <p:spPr>
          <a:xfrm>
            <a:off x="3361828" y="4108940"/>
            <a:ext cx="2196287" cy="702073"/>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3E2542E-312D-41C5-9DBA-C030C02CA382}"/>
              </a:ext>
            </a:extLst>
          </p:cNvPr>
          <p:cNvCxnSpPr>
            <a:cxnSpLocks/>
            <a:stCxn id="45062" idx="6"/>
            <a:endCxn id="45065" idx="2"/>
          </p:cNvCxnSpPr>
          <p:nvPr/>
        </p:nvCxnSpPr>
        <p:spPr>
          <a:xfrm flipV="1">
            <a:off x="3361828" y="3406869"/>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CFDF6FC-316E-4B15-9361-5D3FD0A70981}"/>
              </a:ext>
            </a:extLst>
          </p:cNvPr>
          <p:cNvCxnSpPr>
            <a:cxnSpLocks/>
            <a:stCxn id="45063" idx="6"/>
            <a:endCxn id="45066" idx="2"/>
          </p:cNvCxnSpPr>
          <p:nvPr/>
        </p:nvCxnSpPr>
        <p:spPr>
          <a:xfrm flipV="1">
            <a:off x="3361828" y="4811013"/>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35252B6C-898D-4345-8189-640E0071CDEC}"/>
              </a:ext>
            </a:extLst>
          </p:cNvPr>
          <p:cNvCxnSpPr>
            <a:cxnSpLocks/>
            <a:stCxn id="45063" idx="6"/>
            <a:endCxn id="45065" idx="2"/>
          </p:cNvCxnSpPr>
          <p:nvPr/>
        </p:nvCxnSpPr>
        <p:spPr>
          <a:xfrm flipV="1">
            <a:off x="3361828" y="3406869"/>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7179CD59-3BE0-411C-8316-8060EF2DDADE}"/>
              </a:ext>
            </a:extLst>
          </p:cNvPr>
          <p:cNvCxnSpPr>
            <a:cxnSpLocks/>
            <a:stCxn id="45065" idx="6"/>
            <a:endCxn id="45067" idx="2"/>
          </p:cNvCxnSpPr>
          <p:nvPr/>
        </p:nvCxnSpPr>
        <p:spPr>
          <a:xfrm>
            <a:off x="6170114" y="3406868"/>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F188DAE-4A68-4380-9EAB-2FC79ED81320}"/>
              </a:ext>
            </a:extLst>
          </p:cNvPr>
          <p:cNvCxnSpPr>
            <a:cxnSpLocks/>
            <a:stCxn id="45066" idx="6"/>
            <a:endCxn id="45067" idx="2"/>
          </p:cNvCxnSpPr>
          <p:nvPr/>
        </p:nvCxnSpPr>
        <p:spPr>
          <a:xfrm flipV="1">
            <a:off x="6170114" y="4108940"/>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9EBD2943-954A-4E26-9B32-EC93A6461A2D}"/>
              </a:ext>
            </a:extLst>
          </p:cNvPr>
          <p:cNvCxnSpPr>
            <a:cxnSpLocks/>
            <a:stCxn id="45067" idx="6"/>
          </p:cNvCxnSpPr>
          <p:nvPr/>
        </p:nvCxnSpPr>
        <p:spPr>
          <a:xfrm flipV="1">
            <a:off x="8762502" y="4108938"/>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bject 24">
                <a:extLst>
                  <a:ext uri="{FF2B5EF4-FFF2-40B4-BE49-F238E27FC236}">
                    <a16:creationId xmlns:a16="http://schemas.microsoft.com/office/drawing/2014/main" id="{782A3CA0-BDF2-4BC0-9230-24E26101CE2C}"/>
                  </a:ext>
                </a:extLst>
              </p:cNvPr>
              <p:cNvSpPr txBox="1"/>
              <p:nvPr/>
            </p:nvSpPr>
            <p:spPr bwMode="auto">
              <a:xfrm>
                <a:off x="3501951" y="301451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m:rPr>
                              <m:nor/>
                            </m:rPr>
                            <a:rPr lang="zh-CN" altLang="en-US" sz="2000" baseline="-15000">
                              <a:solidFill>
                                <a:srgbClr val="000000"/>
                              </a:solidFill>
                            </a:rPr>
                            <m:t>1</m:t>
                          </m:r>
                          <m:r>
                            <m:rPr>
                              <m:nor/>
                            </m:rPr>
                            <a:rPr lang="en-US" altLang="zh-CN" sz="2000" baseline="-15000">
                              <a:solidFill>
                                <a:srgbClr val="000000"/>
                              </a:solidFill>
                            </a:rPr>
                            <m:t>5</m:t>
                          </m:r>
                        </m:sub>
                      </m:sSub>
                    </m:oMath>
                  </m:oMathPara>
                </a14:m>
                <a:endParaRPr lang="zh-CN" altLang="en-US" sz="2000"/>
              </a:p>
            </p:txBody>
          </p:sp>
        </mc:Choice>
        <mc:Fallback xmlns="">
          <p:sp>
            <p:nvSpPr>
              <p:cNvPr id="89" name="Object 24">
                <a:extLst>
                  <a:ext uri="{FF2B5EF4-FFF2-40B4-BE49-F238E27FC236}">
                    <a16:creationId xmlns:a16="http://schemas.microsoft.com/office/drawing/2014/main" id="{782A3CA0-BDF2-4BC0-9230-24E26101CE2C}"/>
                  </a:ext>
                </a:extLst>
              </p:cNvPr>
              <p:cNvSpPr txBox="1">
                <a:spLocks noRot="1" noChangeAspect="1" noMove="1" noResize="1" noEditPoints="1" noAdjustHandles="1" noChangeArrowheads="1" noChangeShapeType="1" noTextEdit="1"/>
              </p:cNvSpPr>
              <p:nvPr/>
            </p:nvSpPr>
            <p:spPr bwMode="auto">
              <a:xfrm>
                <a:off x="3501951" y="3014519"/>
                <a:ext cx="539750" cy="400110"/>
              </a:xfrm>
              <a:prstGeom prst="rect">
                <a:avLst/>
              </a:prstGeom>
              <a:blipFill>
                <a:blip r:embed="rId7"/>
                <a:stretch>
                  <a:fillRect b="-923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Object 24">
                <a:extLst>
                  <a:ext uri="{FF2B5EF4-FFF2-40B4-BE49-F238E27FC236}">
                    <a16:creationId xmlns:a16="http://schemas.microsoft.com/office/drawing/2014/main" id="{5C75A278-4938-4FF7-9526-87C2867FF514}"/>
                  </a:ext>
                </a:extLst>
              </p:cNvPr>
              <p:cNvSpPr txBox="1"/>
              <p:nvPr/>
            </p:nvSpPr>
            <p:spPr bwMode="auto">
              <a:xfrm>
                <a:off x="3501951" y="350937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m:rPr>
                              <m:nor/>
                            </m:rPr>
                            <a:rPr lang="en-US" altLang="zh-CN" sz="2000" baseline="-15000">
                              <a:solidFill>
                                <a:srgbClr val="000000"/>
                              </a:solidFill>
                            </a:rPr>
                            <m:t>2</m:t>
                          </m:r>
                          <m:r>
                            <m:rPr>
                              <m:nor/>
                            </m:rPr>
                            <a:rPr lang="zh-CN" altLang="en-US" sz="2000" baseline="-15000">
                              <a:solidFill>
                                <a:srgbClr val="000000"/>
                              </a:solidFill>
                            </a:rPr>
                            <m:t>4</m:t>
                          </m:r>
                        </m:sub>
                      </m:sSub>
                    </m:oMath>
                  </m:oMathPara>
                </a14:m>
                <a:endParaRPr lang="zh-CN" altLang="en-US" sz="2000"/>
              </a:p>
            </p:txBody>
          </p:sp>
        </mc:Choice>
        <mc:Fallback xmlns="">
          <p:sp>
            <p:nvSpPr>
              <p:cNvPr id="90" name="Object 24">
                <a:extLst>
                  <a:ext uri="{FF2B5EF4-FFF2-40B4-BE49-F238E27FC236}">
                    <a16:creationId xmlns:a16="http://schemas.microsoft.com/office/drawing/2014/main" id="{5C75A278-4938-4FF7-9526-87C2867FF514}"/>
                  </a:ext>
                </a:extLst>
              </p:cNvPr>
              <p:cNvSpPr txBox="1">
                <a:spLocks noRot="1" noChangeAspect="1" noMove="1" noResize="1" noEditPoints="1" noAdjustHandles="1" noChangeArrowheads="1" noChangeShapeType="1" noTextEdit="1"/>
              </p:cNvSpPr>
              <p:nvPr/>
            </p:nvSpPr>
            <p:spPr bwMode="auto">
              <a:xfrm>
                <a:off x="3501951" y="3509373"/>
                <a:ext cx="539750" cy="400110"/>
              </a:xfrm>
              <a:prstGeom prst="rect">
                <a:avLst/>
              </a:prstGeom>
              <a:blipFill>
                <a:blip r:embed="rId8"/>
                <a:stretch>
                  <a:fillRect b="-923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Object 24">
                <a:extLst>
                  <a:ext uri="{FF2B5EF4-FFF2-40B4-BE49-F238E27FC236}">
                    <a16:creationId xmlns:a16="http://schemas.microsoft.com/office/drawing/2014/main" id="{042DF2FD-F983-49AC-A7CE-EAE8E1380440}"/>
                  </a:ext>
                </a:extLst>
              </p:cNvPr>
              <p:cNvSpPr txBox="1"/>
              <p:nvPr/>
            </p:nvSpPr>
            <p:spPr bwMode="auto">
              <a:xfrm>
                <a:off x="3501951" y="413331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m:rPr>
                              <m:nor/>
                            </m:rPr>
                            <a:rPr lang="en-US" altLang="zh-CN" sz="2000" baseline="-15000">
                              <a:solidFill>
                                <a:srgbClr val="000000"/>
                              </a:solidFill>
                            </a:rPr>
                            <m:t>25</m:t>
                          </m:r>
                        </m:sub>
                      </m:sSub>
                    </m:oMath>
                  </m:oMathPara>
                </a14:m>
                <a:endParaRPr lang="zh-CN" altLang="en-US" sz="2000"/>
              </a:p>
            </p:txBody>
          </p:sp>
        </mc:Choice>
        <mc:Fallback xmlns="">
          <p:sp>
            <p:nvSpPr>
              <p:cNvPr id="91" name="Object 24">
                <a:extLst>
                  <a:ext uri="{FF2B5EF4-FFF2-40B4-BE49-F238E27FC236}">
                    <a16:creationId xmlns:a16="http://schemas.microsoft.com/office/drawing/2014/main" id="{042DF2FD-F983-49AC-A7CE-EAE8E1380440}"/>
                  </a:ext>
                </a:extLst>
              </p:cNvPr>
              <p:cNvSpPr txBox="1">
                <a:spLocks noRot="1" noChangeAspect="1" noMove="1" noResize="1" noEditPoints="1" noAdjustHandles="1" noChangeArrowheads="1" noChangeShapeType="1" noTextEdit="1"/>
              </p:cNvSpPr>
              <p:nvPr/>
            </p:nvSpPr>
            <p:spPr bwMode="auto">
              <a:xfrm>
                <a:off x="3501951" y="4133314"/>
                <a:ext cx="539750" cy="400110"/>
              </a:xfrm>
              <a:prstGeom prst="rect">
                <a:avLst/>
              </a:prstGeom>
              <a:blipFill>
                <a:blip r:embed="rId9"/>
                <a:stretch>
                  <a:fillRect b="-909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Object 24">
                <a:extLst>
                  <a:ext uri="{FF2B5EF4-FFF2-40B4-BE49-F238E27FC236}">
                    <a16:creationId xmlns:a16="http://schemas.microsoft.com/office/drawing/2014/main" id="{B9369706-BBAA-4769-9B16-79AAAE566F11}"/>
                  </a:ext>
                </a:extLst>
              </p:cNvPr>
              <p:cNvSpPr txBox="1"/>
              <p:nvPr/>
            </p:nvSpPr>
            <p:spPr bwMode="auto">
              <a:xfrm>
                <a:off x="3501951" y="454128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m:rPr>
                              <m:nor/>
                            </m:rPr>
                            <a:rPr lang="en-US" altLang="zh-CN" sz="2000" baseline="-15000">
                              <a:solidFill>
                                <a:srgbClr val="000000"/>
                              </a:solidFill>
                            </a:rPr>
                            <m:t>3</m:t>
                          </m:r>
                          <m:r>
                            <m:rPr>
                              <m:nor/>
                            </m:rPr>
                            <a:rPr lang="zh-CN" altLang="en-US" sz="2000" baseline="-15000">
                              <a:solidFill>
                                <a:srgbClr val="000000"/>
                              </a:solidFill>
                            </a:rPr>
                            <m:t>4</m:t>
                          </m:r>
                        </m:sub>
                      </m:sSub>
                    </m:oMath>
                  </m:oMathPara>
                </a14:m>
                <a:endParaRPr lang="zh-CN" altLang="en-US" sz="2000"/>
              </a:p>
            </p:txBody>
          </p:sp>
        </mc:Choice>
        <mc:Fallback xmlns="">
          <p:sp>
            <p:nvSpPr>
              <p:cNvPr id="92" name="Object 24">
                <a:extLst>
                  <a:ext uri="{FF2B5EF4-FFF2-40B4-BE49-F238E27FC236}">
                    <a16:creationId xmlns:a16="http://schemas.microsoft.com/office/drawing/2014/main" id="{B9369706-BBAA-4769-9B16-79AAAE566F11}"/>
                  </a:ext>
                </a:extLst>
              </p:cNvPr>
              <p:cNvSpPr txBox="1">
                <a:spLocks noRot="1" noChangeAspect="1" noMove="1" noResize="1" noEditPoints="1" noAdjustHandles="1" noChangeArrowheads="1" noChangeShapeType="1" noTextEdit="1"/>
              </p:cNvSpPr>
              <p:nvPr/>
            </p:nvSpPr>
            <p:spPr bwMode="auto">
              <a:xfrm>
                <a:off x="3501951" y="4541280"/>
                <a:ext cx="539750" cy="400110"/>
              </a:xfrm>
              <a:prstGeom prst="rect">
                <a:avLst/>
              </a:prstGeom>
              <a:blipFill>
                <a:blip r:embed="rId10"/>
                <a:stretch>
                  <a:fillRect b="-757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Object 24">
                <a:extLst>
                  <a:ext uri="{FF2B5EF4-FFF2-40B4-BE49-F238E27FC236}">
                    <a16:creationId xmlns:a16="http://schemas.microsoft.com/office/drawing/2014/main" id="{FCC14286-2A86-419B-8DEF-035FE3329ABB}"/>
                  </a:ext>
                </a:extLst>
              </p:cNvPr>
              <p:cNvSpPr txBox="1"/>
              <p:nvPr/>
            </p:nvSpPr>
            <p:spPr bwMode="auto">
              <a:xfrm>
                <a:off x="3501951" y="534892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m:rPr>
                              <m:nor/>
                            </m:rPr>
                            <a:rPr lang="en-US" altLang="zh-CN" sz="2000" baseline="-15000">
                              <a:solidFill>
                                <a:srgbClr val="000000"/>
                              </a:solidFill>
                            </a:rPr>
                            <m:t>35</m:t>
                          </m:r>
                        </m:sub>
                      </m:sSub>
                    </m:oMath>
                  </m:oMathPara>
                </a14:m>
                <a:endParaRPr lang="zh-CN" altLang="en-US" sz="2000"/>
              </a:p>
            </p:txBody>
          </p:sp>
        </mc:Choice>
        <mc:Fallback xmlns="">
          <p:sp>
            <p:nvSpPr>
              <p:cNvPr id="93" name="Object 24">
                <a:extLst>
                  <a:ext uri="{FF2B5EF4-FFF2-40B4-BE49-F238E27FC236}">
                    <a16:creationId xmlns:a16="http://schemas.microsoft.com/office/drawing/2014/main" id="{FCC14286-2A86-419B-8DEF-035FE3329ABB}"/>
                  </a:ext>
                </a:extLst>
              </p:cNvPr>
              <p:cNvSpPr txBox="1">
                <a:spLocks noRot="1" noChangeAspect="1" noMove="1" noResize="1" noEditPoints="1" noAdjustHandles="1" noChangeArrowheads="1" noChangeShapeType="1" noTextEdit="1"/>
              </p:cNvSpPr>
              <p:nvPr/>
            </p:nvSpPr>
            <p:spPr bwMode="auto">
              <a:xfrm>
                <a:off x="3501951" y="5348929"/>
                <a:ext cx="539750" cy="400110"/>
              </a:xfrm>
              <a:prstGeom prst="rect">
                <a:avLst/>
              </a:prstGeom>
              <a:blipFill>
                <a:blip r:embed="rId11"/>
                <a:stretch>
                  <a:fillRect b="-909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Object 24">
                <a:extLst>
                  <a:ext uri="{FF2B5EF4-FFF2-40B4-BE49-F238E27FC236}">
                    <a16:creationId xmlns:a16="http://schemas.microsoft.com/office/drawing/2014/main" id="{A7C46F65-6341-4CD7-B30A-1C9777F4909E}"/>
                  </a:ext>
                </a:extLst>
              </p:cNvPr>
              <p:cNvSpPr txBox="1"/>
              <p:nvPr/>
            </p:nvSpPr>
            <p:spPr bwMode="auto">
              <a:xfrm>
                <a:off x="6782114" y="328379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m:rPr>
                              <m:nor/>
                            </m:rPr>
                            <a:rPr lang="en-US" altLang="zh-CN" sz="2000" baseline="-15000">
                              <a:solidFill>
                                <a:srgbClr val="000000"/>
                              </a:solidFill>
                            </a:rPr>
                            <m:t>46</m:t>
                          </m:r>
                        </m:sub>
                      </m:sSub>
                    </m:oMath>
                  </m:oMathPara>
                </a14:m>
                <a:endParaRPr lang="zh-CN" altLang="en-US" sz="2000"/>
              </a:p>
            </p:txBody>
          </p:sp>
        </mc:Choice>
        <mc:Fallback xmlns="">
          <p:sp>
            <p:nvSpPr>
              <p:cNvPr id="94" name="Object 24">
                <a:extLst>
                  <a:ext uri="{FF2B5EF4-FFF2-40B4-BE49-F238E27FC236}">
                    <a16:creationId xmlns:a16="http://schemas.microsoft.com/office/drawing/2014/main" id="{A7C46F65-6341-4CD7-B30A-1C9777F4909E}"/>
                  </a:ext>
                </a:extLst>
              </p:cNvPr>
              <p:cNvSpPr txBox="1">
                <a:spLocks noRot="1" noChangeAspect="1" noMove="1" noResize="1" noEditPoints="1" noAdjustHandles="1" noChangeArrowheads="1" noChangeShapeType="1" noTextEdit="1"/>
              </p:cNvSpPr>
              <p:nvPr/>
            </p:nvSpPr>
            <p:spPr bwMode="auto">
              <a:xfrm>
                <a:off x="6782114" y="3283794"/>
                <a:ext cx="539750" cy="400110"/>
              </a:xfrm>
              <a:prstGeom prst="rect">
                <a:avLst/>
              </a:prstGeom>
              <a:blipFill>
                <a:blip r:embed="rId12"/>
                <a:stretch>
                  <a:fillRect b="-923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Object 24">
                <a:extLst>
                  <a:ext uri="{FF2B5EF4-FFF2-40B4-BE49-F238E27FC236}">
                    <a16:creationId xmlns:a16="http://schemas.microsoft.com/office/drawing/2014/main" id="{2961F5D7-53E3-420C-B83E-2D021059818D}"/>
                  </a:ext>
                </a:extLst>
              </p:cNvPr>
              <p:cNvSpPr txBox="1"/>
              <p:nvPr/>
            </p:nvSpPr>
            <p:spPr bwMode="auto">
              <a:xfrm>
                <a:off x="6782114" y="446590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m:rPr>
                              <m:nor/>
                            </m:rPr>
                            <a:rPr lang="en-US" altLang="zh-CN" sz="2000" baseline="-15000">
                              <a:solidFill>
                                <a:srgbClr val="000000"/>
                              </a:solidFill>
                            </a:rPr>
                            <m:t>56</m:t>
                          </m:r>
                        </m:sub>
                      </m:sSub>
                    </m:oMath>
                  </m:oMathPara>
                </a14:m>
                <a:endParaRPr lang="zh-CN" altLang="en-US" sz="2000"/>
              </a:p>
            </p:txBody>
          </p:sp>
        </mc:Choice>
        <mc:Fallback xmlns="">
          <p:sp>
            <p:nvSpPr>
              <p:cNvPr id="95" name="Object 24">
                <a:extLst>
                  <a:ext uri="{FF2B5EF4-FFF2-40B4-BE49-F238E27FC236}">
                    <a16:creationId xmlns:a16="http://schemas.microsoft.com/office/drawing/2014/main" id="{2961F5D7-53E3-420C-B83E-2D021059818D}"/>
                  </a:ext>
                </a:extLst>
              </p:cNvPr>
              <p:cNvSpPr txBox="1">
                <a:spLocks noRot="1" noChangeAspect="1" noMove="1" noResize="1" noEditPoints="1" noAdjustHandles="1" noChangeArrowheads="1" noChangeShapeType="1" noTextEdit="1"/>
              </p:cNvSpPr>
              <p:nvPr/>
            </p:nvSpPr>
            <p:spPr bwMode="auto">
              <a:xfrm>
                <a:off x="6782114" y="4465903"/>
                <a:ext cx="539750" cy="400110"/>
              </a:xfrm>
              <a:prstGeom prst="rect">
                <a:avLst/>
              </a:prstGeom>
              <a:blipFill>
                <a:blip r:embed="rId13"/>
                <a:stretch>
                  <a:fillRect b="-9231"/>
                </a:stretch>
              </a:blipFill>
              <a:ln>
                <a:noFill/>
              </a:ln>
              <a:effectLst/>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ACC91E31-15E0-4CD3-8485-9158A2BA8AB3}"/>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a:t>
            </a:r>
          </a:p>
        </p:txBody>
      </p:sp>
      <p:cxnSp>
        <p:nvCxnSpPr>
          <p:cNvPr id="31" name="直线连接符 7">
            <a:extLst>
              <a:ext uri="{FF2B5EF4-FFF2-40B4-BE49-F238E27FC236}">
                <a16:creationId xmlns:a16="http://schemas.microsoft.com/office/drawing/2014/main" id="{2B70FD34-339A-4AF8-890A-DBF800CB1719}"/>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043" name="Object 4">
                <a:extLst>
                  <a:ext uri="{FF2B5EF4-FFF2-40B4-BE49-F238E27FC236}">
                    <a16:creationId xmlns:a16="http://schemas.microsoft.com/office/drawing/2014/main" id="{CD0F4D1A-7F9E-44D2-934C-6B900569634F}"/>
                  </a:ext>
                </a:extLst>
              </p:cNvPr>
              <p:cNvSpPr txBox="1"/>
              <p:nvPr/>
            </p:nvSpPr>
            <p:spPr bwMode="auto">
              <a:xfrm>
                <a:off x="2282752" y="2465550"/>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a:solidFill>
                                <a:srgbClr val="000000"/>
                              </a:solidFill>
                              <a:latin typeface="Cambria Math" panose="02040503050406030204" pitchFamily="18" charset="0"/>
                            </a:rPr>
                            <m:t>1</m:t>
                          </m:r>
                        </m:sub>
                      </m:sSub>
                    </m:oMath>
                  </m:oMathPara>
                </a14:m>
                <a:endParaRPr lang="zh-CN" altLang="en-US" sz="2000"/>
              </a:p>
            </p:txBody>
          </p:sp>
        </mc:Choice>
        <mc:Fallback xmlns="">
          <p:sp>
            <p:nvSpPr>
              <p:cNvPr id="43043" name="Object 4">
                <a:extLst>
                  <a:ext uri="{FF2B5EF4-FFF2-40B4-BE49-F238E27FC236}">
                    <a16:creationId xmlns:a16="http://schemas.microsoft.com/office/drawing/2014/main" id="{CD0F4D1A-7F9E-44D2-934C-6B900569634F}"/>
                  </a:ext>
                </a:extLst>
              </p:cNvPr>
              <p:cNvSpPr txBox="1">
                <a:spLocks noRot="1" noChangeAspect="1" noMove="1" noResize="1" noEditPoints="1" noAdjustHandles="1" noChangeArrowheads="1" noChangeShapeType="1" noTextEdit="1"/>
              </p:cNvSpPr>
              <p:nvPr/>
            </p:nvSpPr>
            <p:spPr bwMode="auto">
              <a:xfrm>
                <a:off x="2282752" y="2465550"/>
                <a:ext cx="430213" cy="40011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041" name="Object 7">
                <a:extLst>
                  <a:ext uri="{FF2B5EF4-FFF2-40B4-BE49-F238E27FC236}">
                    <a16:creationId xmlns:a16="http://schemas.microsoft.com/office/drawing/2014/main" id="{E728D36E-8A59-4291-BE52-F0CFF3E1DCFA}"/>
                  </a:ext>
                </a:extLst>
              </p:cNvPr>
              <p:cNvSpPr txBox="1"/>
              <p:nvPr/>
            </p:nvSpPr>
            <p:spPr bwMode="auto">
              <a:xfrm>
                <a:off x="2290690" y="5339532"/>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a:solidFill>
                                <a:srgbClr val="000000"/>
                              </a:solidFill>
                              <a:latin typeface="Cambria Math" panose="02040503050406030204" pitchFamily="18" charset="0"/>
                            </a:rPr>
                            <m:t>3</m:t>
                          </m:r>
                        </m:sub>
                      </m:sSub>
                    </m:oMath>
                  </m:oMathPara>
                </a14:m>
                <a:endParaRPr lang="zh-CN" altLang="en-US" sz="2000"/>
              </a:p>
            </p:txBody>
          </p:sp>
        </mc:Choice>
        <mc:Fallback xmlns="">
          <p:sp>
            <p:nvSpPr>
              <p:cNvPr id="43041" name="Object 7">
                <a:extLst>
                  <a:ext uri="{FF2B5EF4-FFF2-40B4-BE49-F238E27FC236}">
                    <a16:creationId xmlns:a16="http://schemas.microsoft.com/office/drawing/2014/main" id="{E728D36E-8A59-4291-BE52-F0CFF3E1DCFA}"/>
                  </a:ext>
                </a:extLst>
              </p:cNvPr>
              <p:cNvSpPr txBox="1">
                <a:spLocks noRot="1" noChangeAspect="1" noMove="1" noResize="1" noEditPoints="1" noAdjustHandles="1" noChangeArrowheads="1" noChangeShapeType="1" noTextEdit="1"/>
              </p:cNvSpPr>
              <p:nvPr/>
            </p:nvSpPr>
            <p:spPr bwMode="auto">
              <a:xfrm>
                <a:off x="2290690" y="5339532"/>
                <a:ext cx="414337" cy="400110"/>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45061" name="Oval 9">
            <a:extLst>
              <a:ext uri="{FF2B5EF4-FFF2-40B4-BE49-F238E27FC236}">
                <a16:creationId xmlns:a16="http://schemas.microsoft.com/office/drawing/2014/main" id="{0F23800F-D99F-4ECA-ABBC-D3079D0A9DBB}"/>
              </a:ext>
            </a:extLst>
          </p:cNvPr>
          <p:cNvSpPr>
            <a:spLocks noChangeArrowheads="1"/>
          </p:cNvSpPr>
          <p:nvPr/>
        </p:nvSpPr>
        <p:spPr bwMode="auto">
          <a:xfrm>
            <a:off x="2786339" y="241128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45062" name="Oval 10">
            <a:extLst>
              <a:ext uri="{FF2B5EF4-FFF2-40B4-BE49-F238E27FC236}">
                <a16:creationId xmlns:a16="http://schemas.microsoft.com/office/drawing/2014/main" id="{626E93C5-6A44-491E-B034-422ED8CE13E3}"/>
              </a:ext>
            </a:extLst>
          </p:cNvPr>
          <p:cNvSpPr>
            <a:spLocks noChangeArrowheads="1"/>
          </p:cNvSpPr>
          <p:nvPr/>
        </p:nvSpPr>
        <p:spPr bwMode="auto">
          <a:xfrm>
            <a:off x="2749827" y="381542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45063" name="Oval 11">
            <a:extLst>
              <a:ext uri="{FF2B5EF4-FFF2-40B4-BE49-F238E27FC236}">
                <a16:creationId xmlns:a16="http://schemas.microsoft.com/office/drawing/2014/main" id="{0ECA9013-111F-4093-BCB5-ADDA17D56ED8}"/>
              </a:ext>
            </a:extLst>
          </p:cNvPr>
          <p:cNvSpPr>
            <a:spLocks noChangeArrowheads="1"/>
          </p:cNvSpPr>
          <p:nvPr/>
        </p:nvSpPr>
        <p:spPr bwMode="auto">
          <a:xfrm>
            <a:off x="2749827" y="521957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45065" name="Oval 13">
            <a:extLst>
              <a:ext uri="{FF2B5EF4-FFF2-40B4-BE49-F238E27FC236}">
                <a16:creationId xmlns:a16="http://schemas.microsoft.com/office/drawing/2014/main" id="{20B935EC-710E-44A2-99FC-8284BA821DF0}"/>
              </a:ext>
            </a:extLst>
          </p:cNvPr>
          <p:cNvSpPr>
            <a:spLocks noChangeArrowheads="1"/>
          </p:cNvSpPr>
          <p:nvPr/>
        </p:nvSpPr>
        <p:spPr bwMode="auto">
          <a:xfrm>
            <a:off x="5558114" y="311335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45066" name="Oval 14">
            <a:extLst>
              <a:ext uri="{FF2B5EF4-FFF2-40B4-BE49-F238E27FC236}">
                <a16:creationId xmlns:a16="http://schemas.microsoft.com/office/drawing/2014/main" id="{B6674CA5-430D-41C2-89AC-DDE2610FDAF4}"/>
              </a:ext>
            </a:extLst>
          </p:cNvPr>
          <p:cNvSpPr>
            <a:spLocks noChangeArrowheads="1"/>
          </p:cNvSpPr>
          <p:nvPr/>
        </p:nvSpPr>
        <p:spPr bwMode="auto">
          <a:xfrm>
            <a:off x="5558114" y="451750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45067" name="Oval 15">
            <a:extLst>
              <a:ext uri="{FF2B5EF4-FFF2-40B4-BE49-F238E27FC236}">
                <a16:creationId xmlns:a16="http://schemas.microsoft.com/office/drawing/2014/main" id="{5B0FD556-1FDC-441A-95E5-167690D411A0}"/>
              </a:ext>
            </a:extLst>
          </p:cNvPr>
          <p:cNvSpPr>
            <a:spLocks noChangeArrowheads="1"/>
          </p:cNvSpPr>
          <p:nvPr/>
        </p:nvSpPr>
        <p:spPr bwMode="auto">
          <a:xfrm>
            <a:off x="8150502" y="381543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43028" name="Object 24">
                <a:extLst>
                  <a:ext uri="{FF2B5EF4-FFF2-40B4-BE49-F238E27FC236}">
                    <a16:creationId xmlns:a16="http://schemas.microsoft.com/office/drawing/2014/main" id="{49FCA6BC-D5B2-456C-9D86-79AD0950FB37}"/>
                  </a:ext>
                </a:extLst>
              </p:cNvPr>
              <p:cNvSpPr txBox="1"/>
              <p:nvPr/>
            </p:nvSpPr>
            <p:spPr bwMode="auto">
              <a:xfrm>
                <a:off x="3501951" y="245516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43028" name="Object 24">
                <a:extLst>
                  <a:ext uri="{FF2B5EF4-FFF2-40B4-BE49-F238E27FC236}">
                    <a16:creationId xmlns:a16="http://schemas.microsoft.com/office/drawing/2014/main" id="{49FCA6BC-D5B2-456C-9D86-79AD0950FB37}"/>
                  </a:ext>
                </a:extLst>
              </p:cNvPr>
              <p:cNvSpPr txBox="1">
                <a:spLocks noRot="1" noChangeAspect="1" noMove="1" noResize="1" noEditPoints="1" noAdjustHandles="1" noChangeArrowheads="1" noChangeShapeType="1" noTextEdit="1"/>
              </p:cNvSpPr>
              <p:nvPr/>
            </p:nvSpPr>
            <p:spPr bwMode="auto">
              <a:xfrm>
                <a:off x="3501951" y="2455167"/>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039" name="Object 34">
                <a:extLst>
                  <a:ext uri="{FF2B5EF4-FFF2-40B4-BE49-F238E27FC236}">
                    <a16:creationId xmlns:a16="http://schemas.microsoft.com/office/drawing/2014/main" id="{0AD2327F-5816-4096-B256-D36DBCB2C561}"/>
                  </a:ext>
                </a:extLst>
              </p:cNvPr>
              <p:cNvSpPr txBox="1"/>
              <p:nvPr/>
            </p:nvSpPr>
            <p:spPr bwMode="auto">
              <a:xfrm>
                <a:off x="2279576" y="3921760"/>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a:solidFill>
                                <a:srgbClr val="000000"/>
                              </a:solidFill>
                              <a:latin typeface="Cambria Math" panose="02040503050406030204" pitchFamily="18" charset="0"/>
                            </a:rPr>
                            <m:t>2</m:t>
                          </m:r>
                        </m:sub>
                      </m:sSub>
                    </m:oMath>
                  </m:oMathPara>
                </a14:m>
                <a:endParaRPr lang="zh-CN" altLang="en-US" sz="2000"/>
              </a:p>
            </p:txBody>
          </p:sp>
        </mc:Choice>
        <mc:Fallback xmlns="">
          <p:sp>
            <p:nvSpPr>
              <p:cNvPr id="43039" name="Object 34">
                <a:extLst>
                  <a:ext uri="{FF2B5EF4-FFF2-40B4-BE49-F238E27FC236}">
                    <a16:creationId xmlns:a16="http://schemas.microsoft.com/office/drawing/2014/main" id="{0AD2327F-5816-4096-B256-D36DBCB2C561}"/>
                  </a:ext>
                </a:extLst>
              </p:cNvPr>
              <p:cNvSpPr txBox="1">
                <a:spLocks noRot="1" noChangeAspect="1" noMove="1" noResize="1" noEditPoints="1" noAdjustHandles="1" noChangeArrowheads="1" noChangeShapeType="1" noTextEdit="1"/>
              </p:cNvSpPr>
              <p:nvPr/>
            </p:nvSpPr>
            <p:spPr bwMode="auto">
              <a:xfrm>
                <a:off x="2279576" y="3921760"/>
                <a:ext cx="438150" cy="400110"/>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38" name="Text Box 13">
            <a:extLst>
              <a:ext uri="{FF2B5EF4-FFF2-40B4-BE49-F238E27FC236}">
                <a16:creationId xmlns:a16="http://schemas.microsoft.com/office/drawing/2014/main" id="{E038BF16-178D-4AA7-82E9-BD65CCAA04C1}"/>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37" name="Text Box 2">
            <a:extLst>
              <a:ext uri="{FF2B5EF4-FFF2-40B4-BE49-F238E27FC236}">
                <a16:creationId xmlns:a16="http://schemas.microsoft.com/office/drawing/2014/main" id="{8791482F-F7DE-4CA2-A6FF-6EE0B05C9A92}"/>
              </a:ext>
            </a:extLst>
          </p:cNvPr>
          <p:cNvSpPr txBox="1">
            <a:spLocks noChangeArrowheads="1"/>
          </p:cNvSpPr>
          <p:nvPr/>
        </p:nvSpPr>
        <p:spPr bwMode="auto">
          <a:xfrm>
            <a:off x="1776000" y="1593126"/>
            <a:ext cx="7092950" cy="580865"/>
          </a:xfrm>
          <a:prstGeom prst="rect">
            <a:avLst/>
          </a:prstGeom>
        </p:spPr>
        <p:txBody>
          <a:bodyPr wrap="square">
            <a:spAutoFit/>
          </a:bodyPr>
          <a:lstStyle>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b="1" dirty="0">
                <a:solidFill>
                  <a:srgbClr val="C00000"/>
                </a:solidFill>
                <a:sym typeface="Times New Roman" panose="02020603050405020304" pitchFamily="18" charset="0"/>
              </a:rPr>
              <a:t>2</a:t>
            </a:r>
            <a:r>
              <a:rPr lang="zh-CN" altLang="en-US" b="1" dirty="0">
                <a:solidFill>
                  <a:srgbClr val="C00000"/>
                </a:solidFill>
                <a:sym typeface="Times New Roman" panose="02020603050405020304" pitchFamily="18" charset="0"/>
              </a:rPr>
              <a:t>、向前传播输入</a:t>
            </a:r>
          </a:p>
        </p:txBody>
      </p:sp>
      <p:cxnSp>
        <p:nvCxnSpPr>
          <p:cNvPr id="4" name="直接箭头连接符 3">
            <a:extLst>
              <a:ext uri="{FF2B5EF4-FFF2-40B4-BE49-F238E27FC236}">
                <a16:creationId xmlns:a16="http://schemas.microsoft.com/office/drawing/2014/main" id="{8462C4C3-7728-41AA-A933-94DB832B8B4E}"/>
              </a:ext>
            </a:extLst>
          </p:cNvPr>
          <p:cNvCxnSpPr>
            <a:cxnSpLocks/>
            <a:stCxn id="45061" idx="6"/>
            <a:endCxn id="45066" idx="2"/>
          </p:cNvCxnSpPr>
          <p:nvPr/>
        </p:nvCxnSpPr>
        <p:spPr>
          <a:xfrm>
            <a:off x="3398340" y="2717673"/>
            <a:ext cx="2159775" cy="2106216"/>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94A8ADC-83F7-4476-95B2-38F85B217C99}"/>
              </a:ext>
            </a:extLst>
          </p:cNvPr>
          <p:cNvCxnSpPr>
            <a:cxnSpLocks/>
            <a:stCxn id="45061" idx="6"/>
            <a:endCxn id="45065" idx="2"/>
          </p:cNvCxnSpPr>
          <p:nvPr/>
        </p:nvCxnSpPr>
        <p:spPr>
          <a:xfrm>
            <a:off x="3398340" y="2717673"/>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8790BE7-3C32-4BBB-A0CD-7C6D6897C142}"/>
              </a:ext>
            </a:extLst>
          </p:cNvPr>
          <p:cNvCxnSpPr>
            <a:cxnSpLocks/>
            <a:stCxn id="45062" idx="6"/>
            <a:endCxn id="45066" idx="2"/>
          </p:cNvCxnSpPr>
          <p:nvPr/>
        </p:nvCxnSpPr>
        <p:spPr>
          <a:xfrm>
            <a:off x="3361828" y="4121817"/>
            <a:ext cx="2196287" cy="702073"/>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3E2542E-312D-41C5-9DBA-C030C02CA382}"/>
              </a:ext>
            </a:extLst>
          </p:cNvPr>
          <p:cNvCxnSpPr>
            <a:cxnSpLocks/>
            <a:stCxn id="45062" idx="6"/>
            <a:endCxn id="45065" idx="2"/>
          </p:cNvCxnSpPr>
          <p:nvPr/>
        </p:nvCxnSpPr>
        <p:spPr>
          <a:xfrm flipV="1">
            <a:off x="3361828" y="3419746"/>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CFDF6FC-316E-4B15-9361-5D3FD0A70981}"/>
              </a:ext>
            </a:extLst>
          </p:cNvPr>
          <p:cNvCxnSpPr>
            <a:cxnSpLocks/>
            <a:stCxn id="45063" idx="6"/>
            <a:endCxn id="45066" idx="2"/>
          </p:cNvCxnSpPr>
          <p:nvPr/>
        </p:nvCxnSpPr>
        <p:spPr>
          <a:xfrm flipV="1">
            <a:off x="3361828" y="4823890"/>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35252B6C-898D-4345-8189-640E0071CDEC}"/>
              </a:ext>
            </a:extLst>
          </p:cNvPr>
          <p:cNvCxnSpPr>
            <a:cxnSpLocks/>
          </p:cNvCxnSpPr>
          <p:nvPr/>
        </p:nvCxnSpPr>
        <p:spPr>
          <a:xfrm flipV="1">
            <a:off x="3361828" y="3419745"/>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7179CD59-3BE0-411C-8316-8060EF2DDADE}"/>
              </a:ext>
            </a:extLst>
          </p:cNvPr>
          <p:cNvCxnSpPr>
            <a:cxnSpLocks/>
            <a:stCxn id="45065" idx="6"/>
            <a:endCxn id="45067" idx="2"/>
          </p:cNvCxnSpPr>
          <p:nvPr/>
        </p:nvCxnSpPr>
        <p:spPr>
          <a:xfrm>
            <a:off x="6170114" y="3419745"/>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F188DAE-4A68-4380-9EAB-2FC79ED81320}"/>
              </a:ext>
            </a:extLst>
          </p:cNvPr>
          <p:cNvCxnSpPr>
            <a:cxnSpLocks/>
            <a:stCxn id="45066" idx="6"/>
            <a:endCxn id="45067" idx="2"/>
          </p:cNvCxnSpPr>
          <p:nvPr/>
        </p:nvCxnSpPr>
        <p:spPr>
          <a:xfrm flipV="1">
            <a:off x="6170114" y="4121817"/>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9EBD2943-954A-4E26-9B32-EC93A6461A2D}"/>
              </a:ext>
            </a:extLst>
          </p:cNvPr>
          <p:cNvCxnSpPr>
            <a:cxnSpLocks/>
            <a:stCxn id="45067" idx="6"/>
          </p:cNvCxnSpPr>
          <p:nvPr/>
        </p:nvCxnSpPr>
        <p:spPr>
          <a:xfrm flipV="1">
            <a:off x="8762502" y="4121815"/>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bject 24">
                <a:extLst>
                  <a:ext uri="{FF2B5EF4-FFF2-40B4-BE49-F238E27FC236}">
                    <a16:creationId xmlns:a16="http://schemas.microsoft.com/office/drawing/2014/main" id="{782A3CA0-BDF2-4BC0-9230-24E26101CE2C}"/>
                  </a:ext>
                </a:extLst>
              </p:cNvPr>
              <p:cNvSpPr txBox="1"/>
              <p:nvPr/>
            </p:nvSpPr>
            <p:spPr bwMode="auto">
              <a:xfrm>
                <a:off x="3361827" y="305859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−0.3</m:t>
                      </m:r>
                    </m:oMath>
                  </m:oMathPara>
                </a14:m>
                <a:endParaRPr lang="zh-CN" altLang="en-US" sz="2000"/>
              </a:p>
            </p:txBody>
          </p:sp>
        </mc:Choice>
        <mc:Fallback xmlns="">
          <p:sp>
            <p:nvSpPr>
              <p:cNvPr id="89" name="Object 24">
                <a:extLst>
                  <a:ext uri="{FF2B5EF4-FFF2-40B4-BE49-F238E27FC236}">
                    <a16:creationId xmlns:a16="http://schemas.microsoft.com/office/drawing/2014/main" id="{782A3CA0-BDF2-4BC0-9230-24E26101CE2C}"/>
                  </a:ext>
                </a:extLst>
              </p:cNvPr>
              <p:cNvSpPr txBox="1">
                <a:spLocks noRot="1" noChangeAspect="1" noMove="1" noResize="1" noEditPoints="1" noAdjustHandles="1" noChangeArrowheads="1" noChangeShapeType="1" noTextEdit="1"/>
              </p:cNvSpPr>
              <p:nvPr/>
            </p:nvSpPr>
            <p:spPr bwMode="auto">
              <a:xfrm>
                <a:off x="3361827" y="3058598"/>
                <a:ext cx="539750" cy="400110"/>
              </a:xfrm>
              <a:prstGeom prst="rect">
                <a:avLst/>
              </a:prstGeom>
              <a:blipFill>
                <a:blip r:embed="rId7"/>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Object 24">
                <a:extLst>
                  <a:ext uri="{FF2B5EF4-FFF2-40B4-BE49-F238E27FC236}">
                    <a16:creationId xmlns:a16="http://schemas.microsoft.com/office/drawing/2014/main" id="{5C75A278-4938-4FF7-9526-87C2867FF514}"/>
                  </a:ext>
                </a:extLst>
              </p:cNvPr>
              <p:cNvSpPr txBox="1"/>
              <p:nvPr/>
            </p:nvSpPr>
            <p:spPr bwMode="auto">
              <a:xfrm>
                <a:off x="3501951" y="361771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90" name="Object 24">
                <a:extLst>
                  <a:ext uri="{FF2B5EF4-FFF2-40B4-BE49-F238E27FC236}">
                    <a16:creationId xmlns:a16="http://schemas.microsoft.com/office/drawing/2014/main" id="{5C75A278-4938-4FF7-9526-87C2867FF514}"/>
                  </a:ext>
                </a:extLst>
              </p:cNvPr>
              <p:cNvSpPr txBox="1">
                <a:spLocks noRot="1" noChangeAspect="1" noMove="1" noResize="1" noEditPoints="1" noAdjustHandles="1" noChangeArrowheads="1" noChangeShapeType="1" noTextEdit="1"/>
              </p:cNvSpPr>
              <p:nvPr/>
            </p:nvSpPr>
            <p:spPr bwMode="auto">
              <a:xfrm>
                <a:off x="3501951" y="3617717"/>
                <a:ext cx="539750" cy="40011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Object 24">
                <a:extLst>
                  <a:ext uri="{FF2B5EF4-FFF2-40B4-BE49-F238E27FC236}">
                    <a16:creationId xmlns:a16="http://schemas.microsoft.com/office/drawing/2014/main" id="{042DF2FD-F983-49AC-A7CE-EAE8E1380440}"/>
                  </a:ext>
                </a:extLst>
              </p:cNvPr>
              <p:cNvSpPr txBox="1"/>
              <p:nvPr/>
            </p:nvSpPr>
            <p:spPr bwMode="auto">
              <a:xfrm>
                <a:off x="3501951" y="423597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0.1</m:t>
                      </m:r>
                    </m:oMath>
                  </m:oMathPara>
                </a14:m>
                <a:endParaRPr lang="zh-CN" altLang="en-US" sz="2000"/>
              </a:p>
            </p:txBody>
          </p:sp>
        </mc:Choice>
        <mc:Fallback xmlns="">
          <p:sp>
            <p:nvSpPr>
              <p:cNvPr id="91" name="Object 24">
                <a:extLst>
                  <a:ext uri="{FF2B5EF4-FFF2-40B4-BE49-F238E27FC236}">
                    <a16:creationId xmlns:a16="http://schemas.microsoft.com/office/drawing/2014/main" id="{042DF2FD-F983-49AC-A7CE-EAE8E1380440}"/>
                  </a:ext>
                </a:extLst>
              </p:cNvPr>
              <p:cNvSpPr txBox="1">
                <a:spLocks noRot="1" noChangeAspect="1" noMove="1" noResize="1" noEditPoints="1" noAdjustHandles="1" noChangeArrowheads="1" noChangeShapeType="1" noTextEdit="1"/>
              </p:cNvSpPr>
              <p:nvPr/>
            </p:nvSpPr>
            <p:spPr bwMode="auto">
              <a:xfrm>
                <a:off x="3501951" y="4235979"/>
                <a:ext cx="539750" cy="40011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Object 24">
                <a:extLst>
                  <a:ext uri="{FF2B5EF4-FFF2-40B4-BE49-F238E27FC236}">
                    <a16:creationId xmlns:a16="http://schemas.microsoft.com/office/drawing/2014/main" id="{B9369706-BBAA-4769-9B16-79AAAE566F11}"/>
                  </a:ext>
                </a:extLst>
              </p:cNvPr>
              <p:cNvSpPr txBox="1"/>
              <p:nvPr/>
            </p:nvSpPr>
            <p:spPr bwMode="auto">
              <a:xfrm>
                <a:off x="3480435" y="459718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92" name="Object 24">
                <a:extLst>
                  <a:ext uri="{FF2B5EF4-FFF2-40B4-BE49-F238E27FC236}">
                    <a16:creationId xmlns:a16="http://schemas.microsoft.com/office/drawing/2014/main" id="{B9369706-BBAA-4769-9B16-79AAAE566F11}"/>
                  </a:ext>
                </a:extLst>
              </p:cNvPr>
              <p:cNvSpPr txBox="1">
                <a:spLocks noRot="1" noChangeAspect="1" noMove="1" noResize="1" noEditPoints="1" noAdjustHandles="1" noChangeArrowheads="1" noChangeShapeType="1" noTextEdit="1"/>
              </p:cNvSpPr>
              <p:nvPr/>
            </p:nvSpPr>
            <p:spPr bwMode="auto">
              <a:xfrm>
                <a:off x="3480435" y="4597189"/>
                <a:ext cx="539750" cy="400110"/>
              </a:xfrm>
              <a:prstGeom prst="rect">
                <a:avLst/>
              </a:prstGeom>
              <a:blipFill>
                <a:blip r:embed="rId10"/>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Object 24">
                <a:extLst>
                  <a:ext uri="{FF2B5EF4-FFF2-40B4-BE49-F238E27FC236}">
                    <a16:creationId xmlns:a16="http://schemas.microsoft.com/office/drawing/2014/main" id="{FCC14286-2A86-419B-8DEF-035FE3329ABB}"/>
                  </a:ext>
                </a:extLst>
              </p:cNvPr>
              <p:cNvSpPr txBox="1"/>
              <p:nvPr/>
            </p:nvSpPr>
            <p:spPr bwMode="auto">
              <a:xfrm>
                <a:off x="3501951" y="536180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93" name="Object 24">
                <a:extLst>
                  <a:ext uri="{FF2B5EF4-FFF2-40B4-BE49-F238E27FC236}">
                    <a16:creationId xmlns:a16="http://schemas.microsoft.com/office/drawing/2014/main" id="{FCC14286-2A86-419B-8DEF-035FE3329ABB}"/>
                  </a:ext>
                </a:extLst>
              </p:cNvPr>
              <p:cNvSpPr txBox="1">
                <a:spLocks noRot="1" noChangeAspect="1" noMove="1" noResize="1" noEditPoints="1" noAdjustHandles="1" noChangeArrowheads="1" noChangeShapeType="1" noTextEdit="1"/>
              </p:cNvSpPr>
              <p:nvPr/>
            </p:nvSpPr>
            <p:spPr bwMode="auto">
              <a:xfrm>
                <a:off x="3501951" y="5361806"/>
                <a:ext cx="539750" cy="400110"/>
              </a:xfrm>
              <a:prstGeom prst="rect">
                <a:avLst/>
              </a:prstGeom>
              <a:blipFill>
                <a:blip r:embed="rId1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Object 24">
                <a:extLst>
                  <a:ext uri="{FF2B5EF4-FFF2-40B4-BE49-F238E27FC236}">
                    <a16:creationId xmlns:a16="http://schemas.microsoft.com/office/drawing/2014/main" id="{C71C5C8B-19AC-471F-932F-BCB145962494}"/>
                  </a:ext>
                </a:extLst>
              </p:cNvPr>
              <p:cNvSpPr txBox="1"/>
              <p:nvPr/>
            </p:nvSpPr>
            <p:spPr bwMode="auto">
              <a:xfrm>
                <a:off x="5588934" y="371712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30" name="Object 24">
                <a:extLst>
                  <a:ext uri="{FF2B5EF4-FFF2-40B4-BE49-F238E27FC236}">
                    <a16:creationId xmlns:a16="http://schemas.microsoft.com/office/drawing/2014/main" id="{C71C5C8B-19AC-471F-932F-BCB145962494}"/>
                  </a:ext>
                </a:extLst>
              </p:cNvPr>
              <p:cNvSpPr txBox="1">
                <a:spLocks noRot="1" noChangeAspect="1" noMove="1" noResize="1" noEditPoints="1" noAdjustHandles="1" noChangeArrowheads="1" noChangeShapeType="1" noTextEdit="1"/>
              </p:cNvSpPr>
              <p:nvPr/>
            </p:nvSpPr>
            <p:spPr bwMode="auto">
              <a:xfrm>
                <a:off x="5588934" y="3717125"/>
                <a:ext cx="539750" cy="400110"/>
              </a:xfrm>
              <a:prstGeom prst="rect">
                <a:avLst/>
              </a:prstGeom>
              <a:blipFill>
                <a:blip r:embed="rId12"/>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bject 24">
                <a:extLst>
                  <a:ext uri="{FF2B5EF4-FFF2-40B4-BE49-F238E27FC236}">
                    <a16:creationId xmlns:a16="http://schemas.microsoft.com/office/drawing/2014/main" id="{94D4E1FA-0168-4B4B-9710-2302F0356F93}"/>
                  </a:ext>
                </a:extLst>
              </p:cNvPr>
              <p:cNvSpPr txBox="1"/>
              <p:nvPr/>
            </p:nvSpPr>
            <p:spPr bwMode="auto">
              <a:xfrm>
                <a:off x="6710326" y="327107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−0.3</m:t>
                      </m:r>
                    </m:oMath>
                  </m:oMathPara>
                </a14:m>
                <a:endParaRPr lang="zh-CN" altLang="en-US" sz="2000"/>
              </a:p>
            </p:txBody>
          </p:sp>
        </mc:Choice>
        <mc:Fallback xmlns="">
          <p:sp>
            <p:nvSpPr>
              <p:cNvPr id="31" name="Object 24">
                <a:extLst>
                  <a:ext uri="{FF2B5EF4-FFF2-40B4-BE49-F238E27FC236}">
                    <a16:creationId xmlns:a16="http://schemas.microsoft.com/office/drawing/2014/main" id="{94D4E1FA-0168-4B4B-9710-2302F0356F93}"/>
                  </a:ext>
                </a:extLst>
              </p:cNvPr>
              <p:cNvSpPr txBox="1">
                <a:spLocks noRot="1" noChangeAspect="1" noMove="1" noResize="1" noEditPoints="1" noAdjustHandles="1" noChangeArrowheads="1" noChangeShapeType="1" noTextEdit="1"/>
              </p:cNvSpPr>
              <p:nvPr/>
            </p:nvSpPr>
            <p:spPr bwMode="auto">
              <a:xfrm>
                <a:off x="6710326" y="3271079"/>
                <a:ext cx="539750" cy="400110"/>
              </a:xfrm>
              <a:prstGeom prst="rect">
                <a:avLst/>
              </a:prstGeom>
              <a:blipFill>
                <a:blip r:embed="rId13"/>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bject 24">
                <a:extLst>
                  <a:ext uri="{FF2B5EF4-FFF2-40B4-BE49-F238E27FC236}">
                    <a16:creationId xmlns:a16="http://schemas.microsoft.com/office/drawing/2014/main" id="{50E336B6-1D89-4DCB-AA09-B92B6D9E225B}"/>
                  </a:ext>
                </a:extLst>
              </p:cNvPr>
              <p:cNvSpPr txBox="1"/>
              <p:nvPr/>
            </p:nvSpPr>
            <p:spPr bwMode="auto">
              <a:xfrm>
                <a:off x="6710326" y="454048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32" name="Object 24">
                <a:extLst>
                  <a:ext uri="{FF2B5EF4-FFF2-40B4-BE49-F238E27FC236}">
                    <a16:creationId xmlns:a16="http://schemas.microsoft.com/office/drawing/2014/main" id="{50E336B6-1D89-4DCB-AA09-B92B6D9E225B}"/>
                  </a:ext>
                </a:extLst>
              </p:cNvPr>
              <p:cNvSpPr txBox="1">
                <a:spLocks noRot="1" noChangeAspect="1" noMove="1" noResize="1" noEditPoints="1" noAdjustHandles="1" noChangeArrowheads="1" noChangeShapeType="1" noTextEdit="1"/>
              </p:cNvSpPr>
              <p:nvPr/>
            </p:nvSpPr>
            <p:spPr bwMode="auto">
              <a:xfrm>
                <a:off x="6710326" y="4540482"/>
                <a:ext cx="539750" cy="400110"/>
              </a:xfrm>
              <a:prstGeom prst="rect">
                <a:avLst/>
              </a:prstGeom>
              <a:blipFill>
                <a:blip r:embed="rId14"/>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bject 24">
                <a:extLst>
                  <a:ext uri="{FF2B5EF4-FFF2-40B4-BE49-F238E27FC236}">
                    <a16:creationId xmlns:a16="http://schemas.microsoft.com/office/drawing/2014/main" id="{6E061D0A-B9A6-45E9-A089-C1AB83B41D5B}"/>
                  </a:ext>
                </a:extLst>
              </p:cNvPr>
              <p:cNvSpPr txBox="1"/>
              <p:nvPr/>
            </p:nvSpPr>
            <p:spPr bwMode="auto">
              <a:xfrm>
                <a:off x="5610450" y="513589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33" name="Object 24">
                <a:extLst>
                  <a:ext uri="{FF2B5EF4-FFF2-40B4-BE49-F238E27FC236}">
                    <a16:creationId xmlns:a16="http://schemas.microsoft.com/office/drawing/2014/main" id="{6E061D0A-B9A6-45E9-A089-C1AB83B41D5B}"/>
                  </a:ext>
                </a:extLst>
              </p:cNvPr>
              <p:cNvSpPr txBox="1">
                <a:spLocks noRot="1" noChangeAspect="1" noMove="1" noResize="1" noEditPoints="1" noAdjustHandles="1" noChangeArrowheads="1" noChangeShapeType="1" noTextEdit="1"/>
              </p:cNvSpPr>
              <p:nvPr/>
            </p:nvSpPr>
            <p:spPr bwMode="auto">
              <a:xfrm>
                <a:off x="5610450" y="5135895"/>
                <a:ext cx="539750"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bject 24">
                <a:extLst>
                  <a:ext uri="{FF2B5EF4-FFF2-40B4-BE49-F238E27FC236}">
                    <a16:creationId xmlns:a16="http://schemas.microsoft.com/office/drawing/2014/main" id="{E229E9F4-1CA9-4E55-B891-388A0B57CE82}"/>
                  </a:ext>
                </a:extLst>
              </p:cNvPr>
              <p:cNvSpPr txBox="1"/>
              <p:nvPr/>
            </p:nvSpPr>
            <p:spPr bwMode="auto">
              <a:xfrm>
                <a:off x="8203704" y="444740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0.1</m:t>
                      </m:r>
                    </m:oMath>
                  </m:oMathPara>
                </a14:m>
                <a:endParaRPr lang="zh-CN" altLang="en-US" sz="2000"/>
              </a:p>
            </p:txBody>
          </p:sp>
        </mc:Choice>
        <mc:Fallback xmlns="">
          <p:sp>
            <p:nvSpPr>
              <p:cNvPr id="34" name="Object 24">
                <a:extLst>
                  <a:ext uri="{FF2B5EF4-FFF2-40B4-BE49-F238E27FC236}">
                    <a16:creationId xmlns:a16="http://schemas.microsoft.com/office/drawing/2014/main" id="{E229E9F4-1CA9-4E55-B891-388A0B57CE82}"/>
                  </a:ext>
                </a:extLst>
              </p:cNvPr>
              <p:cNvSpPr txBox="1">
                <a:spLocks noRot="1" noChangeAspect="1" noMove="1" noResize="1" noEditPoints="1" noAdjustHandles="1" noChangeArrowheads="1" noChangeShapeType="1" noTextEdit="1"/>
              </p:cNvSpPr>
              <p:nvPr/>
            </p:nvSpPr>
            <p:spPr bwMode="auto">
              <a:xfrm>
                <a:off x="8203704" y="4447406"/>
                <a:ext cx="539750" cy="400110"/>
              </a:xfrm>
              <a:prstGeom prst="rect">
                <a:avLst/>
              </a:prstGeom>
              <a:blipFill>
                <a:blip r:embed="rId16"/>
                <a:stretch>
                  <a:fillRect/>
                </a:stretch>
              </a:blipFill>
              <a:ln>
                <a:noFill/>
              </a:ln>
              <a:effectLst/>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9A4CB627-5570-47A9-9601-8067A90F1B31}"/>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a:t>
            </a:r>
          </a:p>
        </p:txBody>
      </p:sp>
      <p:cxnSp>
        <p:nvCxnSpPr>
          <p:cNvPr id="36" name="直线连接符 7">
            <a:extLst>
              <a:ext uri="{FF2B5EF4-FFF2-40B4-BE49-F238E27FC236}">
                <a16:creationId xmlns:a16="http://schemas.microsoft.com/office/drawing/2014/main" id="{889A3E63-942B-463F-ADCE-4967210A6F13}"/>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590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41">
            <a:extLst>
              <a:ext uri="{FF2B5EF4-FFF2-40B4-BE49-F238E27FC236}">
                <a16:creationId xmlns:a16="http://schemas.microsoft.com/office/drawing/2014/main" id="{8FFAB47E-87C6-400C-BBB5-844D7EC0D701}"/>
              </a:ext>
            </a:extLst>
          </p:cNvPr>
          <p:cNvSpPr>
            <a:spLocks noChangeArrowheads="1"/>
          </p:cNvSpPr>
          <p:nvPr/>
        </p:nvSpPr>
        <p:spPr bwMode="auto">
          <a:xfrm>
            <a:off x="6744193" y="4691645"/>
            <a:ext cx="3390767" cy="935037"/>
          </a:xfrm>
          <a:prstGeom prst="accentBorderCallout2">
            <a:avLst>
              <a:gd name="adj1" fmla="val 18750"/>
              <a:gd name="adj2" fmla="val -2294"/>
              <a:gd name="adj3" fmla="val -5411"/>
              <a:gd name="adj4" fmla="val -8404"/>
              <a:gd name="adj5" fmla="val -211943"/>
              <a:gd name="adj6" fmla="val -12009"/>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0.2 + 0 - 0.5 – 0.4 = </a:t>
            </a:r>
            <a:r>
              <a:rPr lang="en-US" altLang="zh-CN" sz="22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-0.7</a:t>
            </a:r>
          </a:p>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zh-CN" altLang="en-US"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输出：</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1/(1+e^0.7)=</a:t>
            </a:r>
            <a:r>
              <a:rPr lang="en-US" altLang="zh-CN" sz="22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0.332</a:t>
            </a:r>
          </a:p>
        </p:txBody>
      </p:sp>
      <mc:AlternateContent xmlns:mc="http://schemas.openxmlformats.org/markup-compatibility/2006" xmlns:a14="http://schemas.microsoft.com/office/drawing/2010/main">
        <mc:Choice Requires="a14">
          <p:sp>
            <p:nvSpPr>
              <p:cNvPr id="50" name="Object 4">
                <a:extLst>
                  <a:ext uri="{FF2B5EF4-FFF2-40B4-BE49-F238E27FC236}">
                    <a16:creationId xmlns:a16="http://schemas.microsoft.com/office/drawing/2014/main" id="{AFE19458-AA79-49EE-B4FD-A238629CAA6E}"/>
                  </a:ext>
                </a:extLst>
              </p:cNvPr>
              <p:cNvSpPr txBox="1"/>
              <p:nvPr/>
            </p:nvSpPr>
            <p:spPr bwMode="auto">
              <a:xfrm>
                <a:off x="2282752" y="1628425"/>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50" name="Object 4">
                <a:extLst>
                  <a:ext uri="{FF2B5EF4-FFF2-40B4-BE49-F238E27FC236}">
                    <a16:creationId xmlns:a16="http://schemas.microsoft.com/office/drawing/2014/main" id="{AFE19458-AA79-49EE-B4FD-A238629CAA6E}"/>
                  </a:ext>
                </a:extLst>
              </p:cNvPr>
              <p:cNvSpPr txBox="1">
                <a:spLocks noRot="1" noChangeAspect="1" noMove="1" noResize="1" noEditPoints="1" noAdjustHandles="1" noChangeArrowheads="1" noChangeShapeType="1" noTextEdit="1"/>
              </p:cNvSpPr>
              <p:nvPr/>
            </p:nvSpPr>
            <p:spPr bwMode="auto">
              <a:xfrm>
                <a:off x="2282752" y="1628425"/>
                <a:ext cx="430213" cy="40011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Object 7">
                <a:extLst>
                  <a:ext uri="{FF2B5EF4-FFF2-40B4-BE49-F238E27FC236}">
                    <a16:creationId xmlns:a16="http://schemas.microsoft.com/office/drawing/2014/main" id="{2BF1AF5D-B7E5-4DEC-ABC9-1B1AC9758DCC}"/>
                  </a:ext>
                </a:extLst>
              </p:cNvPr>
              <p:cNvSpPr txBox="1"/>
              <p:nvPr/>
            </p:nvSpPr>
            <p:spPr bwMode="auto">
              <a:xfrm>
                <a:off x="2290690" y="4502407"/>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51" name="Object 7">
                <a:extLst>
                  <a:ext uri="{FF2B5EF4-FFF2-40B4-BE49-F238E27FC236}">
                    <a16:creationId xmlns:a16="http://schemas.microsoft.com/office/drawing/2014/main" id="{2BF1AF5D-B7E5-4DEC-ABC9-1B1AC9758DCC}"/>
                  </a:ext>
                </a:extLst>
              </p:cNvPr>
              <p:cNvSpPr txBox="1">
                <a:spLocks noRot="1" noChangeAspect="1" noMove="1" noResize="1" noEditPoints="1" noAdjustHandles="1" noChangeArrowheads="1" noChangeShapeType="1" noTextEdit="1"/>
              </p:cNvSpPr>
              <p:nvPr/>
            </p:nvSpPr>
            <p:spPr bwMode="auto">
              <a:xfrm>
                <a:off x="2290690" y="4502407"/>
                <a:ext cx="414337" cy="400110"/>
              </a:xfrm>
              <a:prstGeom prst="rect">
                <a:avLst/>
              </a:prstGeom>
              <a:blipFill>
                <a:blip r:embed="rId13"/>
                <a:stretch>
                  <a:fillRect/>
                </a:stretch>
              </a:blipFill>
              <a:ln>
                <a:noFill/>
              </a:ln>
              <a:effectLst/>
            </p:spPr>
            <p:txBody>
              <a:bodyPr/>
              <a:lstStyle/>
              <a:p>
                <a:r>
                  <a:rPr lang="zh-CN" altLang="en-US">
                    <a:noFill/>
                  </a:rPr>
                  <a:t> </a:t>
                </a:r>
              </a:p>
            </p:txBody>
          </p:sp>
        </mc:Fallback>
      </mc:AlternateContent>
      <p:sp>
        <p:nvSpPr>
          <p:cNvPr id="52" name="Oval 9">
            <a:extLst>
              <a:ext uri="{FF2B5EF4-FFF2-40B4-BE49-F238E27FC236}">
                <a16:creationId xmlns:a16="http://schemas.microsoft.com/office/drawing/2014/main" id="{C5FA7E77-92B3-47E4-891B-47883EFE5F52}"/>
              </a:ext>
            </a:extLst>
          </p:cNvPr>
          <p:cNvSpPr>
            <a:spLocks noChangeArrowheads="1"/>
          </p:cNvSpPr>
          <p:nvPr/>
        </p:nvSpPr>
        <p:spPr bwMode="auto">
          <a:xfrm>
            <a:off x="2786339" y="157416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3" name="Oval 10">
            <a:extLst>
              <a:ext uri="{FF2B5EF4-FFF2-40B4-BE49-F238E27FC236}">
                <a16:creationId xmlns:a16="http://schemas.microsoft.com/office/drawing/2014/main" id="{D8758FC0-9715-4F2D-89F5-842273893D39}"/>
              </a:ext>
            </a:extLst>
          </p:cNvPr>
          <p:cNvSpPr>
            <a:spLocks noChangeArrowheads="1"/>
          </p:cNvSpPr>
          <p:nvPr/>
        </p:nvSpPr>
        <p:spPr bwMode="auto">
          <a:xfrm>
            <a:off x="2749827" y="297830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4" name="Oval 11">
            <a:extLst>
              <a:ext uri="{FF2B5EF4-FFF2-40B4-BE49-F238E27FC236}">
                <a16:creationId xmlns:a16="http://schemas.microsoft.com/office/drawing/2014/main" id="{9E1215B2-E13C-4D71-95AB-E9F2B48D4064}"/>
              </a:ext>
            </a:extLst>
          </p:cNvPr>
          <p:cNvSpPr>
            <a:spLocks noChangeArrowheads="1"/>
          </p:cNvSpPr>
          <p:nvPr/>
        </p:nvSpPr>
        <p:spPr bwMode="auto">
          <a:xfrm>
            <a:off x="2749827" y="438244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55" name="Oval 13">
            <a:extLst>
              <a:ext uri="{FF2B5EF4-FFF2-40B4-BE49-F238E27FC236}">
                <a16:creationId xmlns:a16="http://schemas.microsoft.com/office/drawing/2014/main" id="{73D1896B-B365-457E-A2F7-D7CDAF8D82C6}"/>
              </a:ext>
            </a:extLst>
          </p:cNvPr>
          <p:cNvSpPr>
            <a:spLocks noChangeArrowheads="1"/>
          </p:cNvSpPr>
          <p:nvPr/>
        </p:nvSpPr>
        <p:spPr bwMode="auto">
          <a:xfrm>
            <a:off x="5558114" y="2276233"/>
            <a:ext cx="612000" cy="612775"/>
          </a:xfrm>
          <a:prstGeom prst="ellipse">
            <a:avLst/>
          </a:prstGeom>
          <a:solidFill>
            <a:schemeClr val="accent6">
              <a:lumMod val="20000"/>
              <a:lumOff val="80000"/>
            </a:schemeClr>
          </a:solidFill>
          <a:ln w="19050">
            <a:solidFill>
              <a:srgbClr val="FF6600"/>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56" name="Oval 14">
            <a:extLst>
              <a:ext uri="{FF2B5EF4-FFF2-40B4-BE49-F238E27FC236}">
                <a16:creationId xmlns:a16="http://schemas.microsoft.com/office/drawing/2014/main" id="{8C52A367-FDAA-40E5-B1D8-5A9C05ED0349}"/>
              </a:ext>
            </a:extLst>
          </p:cNvPr>
          <p:cNvSpPr>
            <a:spLocks noChangeArrowheads="1"/>
          </p:cNvSpPr>
          <p:nvPr/>
        </p:nvSpPr>
        <p:spPr bwMode="auto">
          <a:xfrm>
            <a:off x="5558114" y="368037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57" name="Oval 15">
            <a:extLst>
              <a:ext uri="{FF2B5EF4-FFF2-40B4-BE49-F238E27FC236}">
                <a16:creationId xmlns:a16="http://schemas.microsoft.com/office/drawing/2014/main" id="{C7C002B8-F7A5-4474-BB5E-8DEFBBB72EE2}"/>
              </a:ext>
            </a:extLst>
          </p:cNvPr>
          <p:cNvSpPr>
            <a:spLocks noChangeArrowheads="1"/>
          </p:cNvSpPr>
          <p:nvPr/>
        </p:nvSpPr>
        <p:spPr bwMode="auto">
          <a:xfrm>
            <a:off x="8150502" y="297830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8" name="Object 24">
                <a:extLst>
                  <a:ext uri="{FF2B5EF4-FFF2-40B4-BE49-F238E27FC236}">
                    <a16:creationId xmlns:a16="http://schemas.microsoft.com/office/drawing/2014/main" id="{C1BDA269-C551-4F08-92DF-137B27FBA545}"/>
                  </a:ext>
                </a:extLst>
              </p:cNvPr>
              <p:cNvSpPr txBox="1"/>
              <p:nvPr/>
            </p:nvSpPr>
            <p:spPr bwMode="auto">
              <a:xfrm>
                <a:off x="3501951" y="161804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0.2</m:t>
                      </m:r>
                    </m:oMath>
                  </m:oMathPara>
                </a14:m>
                <a:endParaRPr lang="zh-CN" altLang="en-US" sz="2000">
                  <a:solidFill>
                    <a:srgbClr val="FF6600"/>
                  </a:solidFill>
                </a:endParaRPr>
              </a:p>
            </p:txBody>
          </p:sp>
        </mc:Choice>
        <mc:Fallback xmlns="">
          <p:sp>
            <p:nvSpPr>
              <p:cNvPr id="58" name="Object 24">
                <a:extLst>
                  <a:ext uri="{FF2B5EF4-FFF2-40B4-BE49-F238E27FC236}">
                    <a16:creationId xmlns:a16="http://schemas.microsoft.com/office/drawing/2014/main" id="{C1BDA269-C551-4F08-92DF-137B27FBA545}"/>
                  </a:ext>
                </a:extLst>
              </p:cNvPr>
              <p:cNvSpPr txBox="1">
                <a:spLocks noRot="1" noChangeAspect="1" noMove="1" noResize="1" noEditPoints="1" noAdjustHandles="1" noChangeArrowheads="1" noChangeShapeType="1" noTextEdit="1"/>
              </p:cNvSpPr>
              <p:nvPr/>
            </p:nvSpPr>
            <p:spPr bwMode="auto">
              <a:xfrm>
                <a:off x="3501951" y="1618042"/>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Object 34">
                <a:extLst>
                  <a:ext uri="{FF2B5EF4-FFF2-40B4-BE49-F238E27FC236}">
                    <a16:creationId xmlns:a16="http://schemas.microsoft.com/office/drawing/2014/main" id="{AB7E1798-D1A3-4D7A-93E2-03CC511AEC4F}"/>
                  </a:ext>
                </a:extLst>
              </p:cNvPr>
              <p:cNvSpPr txBox="1"/>
              <p:nvPr/>
            </p:nvSpPr>
            <p:spPr bwMode="auto">
              <a:xfrm>
                <a:off x="2279576" y="3084635"/>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59" name="Object 34">
                <a:extLst>
                  <a:ext uri="{FF2B5EF4-FFF2-40B4-BE49-F238E27FC236}">
                    <a16:creationId xmlns:a16="http://schemas.microsoft.com/office/drawing/2014/main" id="{AB7E1798-D1A3-4D7A-93E2-03CC511AEC4F}"/>
                  </a:ext>
                </a:extLst>
              </p:cNvPr>
              <p:cNvSpPr txBox="1">
                <a:spLocks noRot="1" noChangeAspect="1" noMove="1" noResize="1" noEditPoints="1" noAdjustHandles="1" noChangeArrowheads="1" noChangeShapeType="1" noTextEdit="1"/>
              </p:cNvSpPr>
              <p:nvPr/>
            </p:nvSpPr>
            <p:spPr bwMode="auto">
              <a:xfrm>
                <a:off x="2279576" y="3084635"/>
                <a:ext cx="438150" cy="400110"/>
              </a:xfrm>
              <a:prstGeom prst="rect">
                <a:avLst/>
              </a:prstGeom>
              <a:blipFill>
                <a:blip r:embed="rId15"/>
                <a:stretch>
                  <a:fillRect/>
                </a:stretch>
              </a:blipFill>
              <a:ln>
                <a:noFill/>
              </a:ln>
              <a:effectLst/>
            </p:spPr>
            <p:txBody>
              <a:bodyPr/>
              <a:lstStyle/>
              <a:p>
                <a:r>
                  <a:rPr lang="zh-CN" altLang="en-US">
                    <a:noFill/>
                  </a:rPr>
                  <a:t> </a:t>
                </a:r>
              </a:p>
            </p:txBody>
          </p:sp>
        </mc:Fallback>
      </mc:AlternateContent>
      <p:cxnSp>
        <p:nvCxnSpPr>
          <p:cNvPr id="61" name="直接箭头连接符 60">
            <a:extLst>
              <a:ext uri="{FF2B5EF4-FFF2-40B4-BE49-F238E27FC236}">
                <a16:creationId xmlns:a16="http://schemas.microsoft.com/office/drawing/2014/main" id="{017B3A97-1C61-491D-AE86-EBED22F095F4}"/>
              </a:ext>
            </a:extLst>
          </p:cNvPr>
          <p:cNvCxnSpPr>
            <a:cxnSpLocks/>
            <a:stCxn id="52" idx="6"/>
            <a:endCxn id="56" idx="2"/>
          </p:cNvCxnSpPr>
          <p:nvPr/>
        </p:nvCxnSpPr>
        <p:spPr>
          <a:xfrm>
            <a:off x="3398340" y="1880548"/>
            <a:ext cx="2159775" cy="2106216"/>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005143ED-20A1-4196-928E-D23FE4B08378}"/>
              </a:ext>
            </a:extLst>
          </p:cNvPr>
          <p:cNvCxnSpPr>
            <a:cxnSpLocks/>
            <a:stCxn id="52" idx="6"/>
            <a:endCxn id="55" idx="2"/>
          </p:cNvCxnSpPr>
          <p:nvPr/>
        </p:nvCxnSpPr>
        <p:spPr>
          <a:xfrm>
            <a:off x="3398340" y="1880548"/>
            <a:ext cx="2159775" cy="702072"/>
          </a:xfrm>
          <a:prstGeom prst="straightConnector1">
            <a:avLst/>
          </a:prstGeom>
          <a:ln>
            <a:solidFill>
              <a:srgbClr val="FF66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AE5FB45D-BE6A-449F-BB0F-D4E16E4BDEF2}"/>
              </a:ext>
            </a:extLst>
          </p:cNvPr>
          <p:cNvCxnSpPr>
            <a:cxnSpLocks/>
            <a:stCxn id="53" idx="6"/>
            <a:endCxn id="56" idx="2"/>
          </p:cNvCxnSpPr>
          <p:nvPr/>
        </p:nvCxnSpPr>
        <p:spPr>
          <a:xfrm>
            <a:off x="3361828" y="3284692"/>
            <a:ext cx="2196287" cy="702073"/>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CD02C89-75D3-4304-B9D4-74CD4F95120C}"/>
              </a:ext>
            </a:extLst>
          </p:cNvPr>
          <p:cNvCxnSpPr>
            <a:cxnSpLocks/>
            <a:stCxn id="53" idx="6"/>
            <a:endCxn id="55" idx="2"/>
          </p:cNvCxnSpPr>
          <p:nvPr/>
        </p:nvCxnSpPr>
        <p:spPr>
          <a:xfrm flipV="1">
            <a:off x="3361828" y="2582621"/>
            <a:ext cx="2196287" cy="702071"/>
          </a:xfrm>
          <a:prstGeom prst="straightConnector1">
            <a:avLst/>
          </a:prstGeom>
          <a:ln>
            <a:solidFill>
              <a:srgbClr val="FF66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36599A01-ABA7-412F-8E8E-EC4911D67929}"/>
              </a:ext>
            </a:extLst>
          </p:cNvPr>
          <p:cNvCxnSpPr>
            <a:cxnSpLocks/>
            <a:stCxn id="54" idx="6"/>
            <a:endCxn id="56" idx="2"/>
          </p:cNvCxnSpPr>
          <p:nvPr/>
        </p:nvCxnSpPr>
        <p:spPr>
          <a:xfrm flipV="1">
            <a:off x="3361828" y="3986765"/>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3087A877-15C8-42B2-B86B-DB5531EA394C}"/>
              </a:ext>
            </a:extLst>
          </p:cNvPr>
          <p:cNvCxnSpPr>
            <a:cxnSpLocks/>
          </p:cNvCxnSpPr>
          <p:nvPr/>
        </p:nvCxnSpPr>
        <p:spPr>
          <a:xfrm flipV="1">
            <a:off x="3361828" y="2582620"/>
            <a:ext cx="2196287" cy="2106215"/>
          </a:xfrm>
          <a:prstGeom prst="straightConnector1">
            <a:avLst/>
          </a:prstGeom>
          <a:ln>
            <a:solidFill>
              <a:srgbClr val="FF66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9DAF05E3-6D9B-4C6F-A52F-79CC4B6CCBE7}"/>
              </a:ext>
            </a:extLst>
          </p:cNvPr>
          <p:cNvCxnSpPr>
            <a:cxnSpLocks/>
            <a:stCxn id="55" idx="6"/>
            <a:endCxn id="57" idx="2"/>
          </p:cNvCxnSpPr>
          <p:nvPr/>
        </p:nvCxnSpPr>
        <p:spPr>
          <a:xfrm>
            <a:off x="6170114" y="2582620"/>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8CE06623-DED2-4F24-927F-16C98B7D5D9B}"/>
              </a:ext>
            </a:extLst>
          </p:cNvPr>
          <p:cNvCxnSpPr>
            <a:cxnSpLocks/>
            <a:stCxn id="56" idx="6"/>
            <a:endCxn id="57" idx="2"/>
          </p:cNvCxnSpPr>
          <p:nvPr/>
        </p:nvCxnSpPr>
        <p:spPr>
          <a:xfrm flipV="1">
            <a:off x="6170114" y="3284692"/>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C1B22034-4FF3-45A3-9FCF-D4D61414C825}"/>
              </a:ext>
            </a:extLst>
          </p:cNvPr>
          <p:cNvCxnSpPr>
            <a:cxnSpLocks/>
            <a:stCxn id="57" idx="6"/>
          </p:cNvCxnSpPr>
          <p:nvPr/>
        </p:nvCxnSpPr>
        <p:spPr>
          <a:xfrm flipV="1">
            <a:off x="8762502" y="3284690"/>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Object 24">
                <a:extLst>
                  <a:ext uri="{FF2B5EF4-FFF2-40B4-BE49-F238E27FC236}">
                    <a16:creationId xmlns:a16="http://schemas.microsoft.com/office/drawing/2014/main" id="{2770C424-3EAA-48E7-B0CA-76D829811B6A}"/>
                  </a:ext>
                </a:extLst>
              </p:cNvPr>
              <p:cNvSpPr txBox="1"/>
              <p:nvPr/>
            </p:nvSpPr>
            <p:spPr bwMode="auto">
              <a:xfrm>
                <a:off x="3361827" y="222147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−0.3</m:t>
                      </m:r>
                    </m:oMath>
                  </m:oMathPara>
                </a14:m>
                <a:endParaRPr lang="zh-CN" altLang="en-US" sz="2000"/>
              </a:p>
            </p:txBody>
          </p:sp>
        </mc:Choice>
        <mc:Fallback xmlns="">
          <p:sp>
            <p:nvSpPr>
              <p:cNvPr id="70" name="Object 24">
                <a:extLst>
                  <a:ext uri="{FF2B5EF4-FFF2-40B4-BE49-F238E27FC236}">
                    <a16:creationId xmlns:a16="http://schemas.microsoft.com/office/drawing/2014/main" id="{2770C424-3EAA-48E7-B0CA-76D829811B6A}"/>
                  </a:ext>
                </a:extLst>
              </p:cNvPr>
              <p:cNvSpPr txBox="1">
                <a:spLocks noRot="1" noChangeAspect="1" noMove="1" noResize="1" noEditPoints="1" noAdjustHandles="1" noChangeArrowheads="1" noChangeShapeType="1" noTextEdit="1"/>
              </p:cNvSpPr>
              <p:nvPr/>
            </p:nvSpPr>
            <p:spPr bwMode="auto">
              <a:xfrm>
                <a:off x="3361827" y="2221473"/>
                <a:ext cx="539750" cy="400110"/>
              </a:xfrm>
              <a:prstGeom prst="rect">
                <a:avLst/>
              </a:prstGeom>
              <a:blipFill>
                <a:blip r:embed="rId16"/>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bject 24">
                <a:extLst>
                  <a:ext uri="{FF2B5EF4-FFF2-40B4-BE49-F238E27FC236}">
                    <a16:creationId xmlns:a16="http://schemas.microsoft.com/office/drawing/2014/main" id="{52B54BD1-02B4-483C-9B27-53D082F207AE}"/>
                  </a:ext>
                </a:extLst>
              </p:cNvPr>
              <p:cNvSpPr txBox="1"/>
              <p:nvPr/>
            </p:nvSpPr>
            <p:spPr bwMode="auto">
              <a:xfrm>
                <a:off x="3501951" y="278059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0.4</m:t>
                      </m:r>
                    </m:oMath>
                  </m:oMathPara>
                </a14:m>
                <a:endParaRPr lang="zh-CN" altLang="en-US" sz="2000">
                  <a:solidFill>
                    <a:srgbClr val="FF6600"/>
                  </a:solidFill>
                </a:endParaRPr>
              </a:p>
            </p:txBody>
          </p:sp>
        </mc:Choice>
        <mc:Fallback xmlns="">
          <p:sp>
            <p:nvSpPr>
              <p:cNvPr id="71" name="Object 24">
                <a:extLst>
                  <a:ext uri="{FF2B5EF4-FFF2-40B4-BE49-F238E27FC236}">
                    <a16:creationId xmlns:a16="http://schemas.microsoft.com/office/drawing/2014/main" id="{52B54BD1-02B4-483C-9B27-53D082F207AE}"/>
                  </a:ext>
                </a:extLst>
              </p:cNvPr>
              <p:cNvSpPr txBox="1">
                <a:spLocks noRot="1" noChangeAspect="1" noMove="1" noResize="1" noEditPoints="1" noAdjustHandles="1" noChangeArrowheads="1" noChangeShapeType="1" noTextEdit="1"/>
              </p:cNvSpPr>
              <p:nvPr/>
            </p:nvSpPr>
            <p:spPr bwMode="auto">
              <a:xfrm>
                <a:off x="3501951" y="2780592"/>
                <a:ext cx="539750"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24">
                <a:extLst>
                  <a:ext uri="{FF2B5EF4-FFF2-40B4-BE49-F238E27FC236}">
                    <a16:creationId xmlns:a16="http://schemas.microsoft.com/office/drawing/2014/main" id="{7CA363B7-9617-4019-9D1B-085387C76C64}"/>
                  </a:ext>
                </a:extLst>
              </p:cNvPr>
              <p:cNvSpPr txBox="1"/>
              <p:nvPr/>
            </p:nvSpPr>
            <p:spPr bwMode="auto">
              <a:xfrm>
                <a:off x="3501951" y="339885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0.1</m:t>
                      </m:r>
                    </m:oMath>
                  </m:oMathPara>
                </a14:m>
                <a:endParaRPr lang="zh-CN" altLang="en-US" sz="2000"/>
              </a:p>
            </p:txBody>
          </p:sp>
        </mc:Choice>
        <mc:Fallback xmlns="">
          <p:sp>
            <p:nvSpPr>
              <p:cNvPr id="72" name="Object 24">
                <a:extLst>
                  <a:ext uri="{FF2B5EF4-FFF2-40B4-BE49-F238E27FC236}">
                    <a16:creationId xmlns:a16="http://schemas.microsoft.com/office/drawing/2014/main" id="{7CA363B7-9617-4019-9D1B-085387C76C64}"/>
                  </a:ext>
                </a:extLst>
              </p:cNvPr>
              <p:cNvSpPr txBox="1">
                <a:spLocks noRot="1" noChangeAspect="1" noMove="1" noResize="1" noEditPoints="1" noAdjustHandles="1" noChangeArrowheads="1" noChangeShapeType="1" noTextEdit="1"/>
              </p:cNvSpPr>
              <p:nvPr/>
            </p:nvSpPr>
            <p:spPr bwMode="auto">
              <a:xfrm>
                <a:off x="3501951" y="3398854"/>
                <a:ext cx="539750" cy="400110"/>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232E0F12-CAB7-4760-96ED-CB40A0A0EDDE}"/>
                  </a:ext>
                </a:extLst>
              </p:cNvPr>
              <p:cNvSpPr txBox="1"/>
              <p:nvPr/>
            </p:nvSpPr>
            <p:spPr bwMode="auto">
              <a:xfrm>
                <a:off x="3480435" y="376006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−0.5</m:t>
                      </m:r>
                    </m:oMath>
                  </m:oMathPara>
                </a14:m>
                <a:endParaRPr lang="zh-CN" altLang="en-US" sz="2000">
                  <a:solidFill>
                    <a:srgbClr val="FF6600"/>
                  </a:solidFill>
                </a:endParaRPr>
              </a:p>
            </p:txBody>
          </p:sp>
        </mc:Choice>
        <mc:Fallback xmlns="">
          <p:sp>
            <p:nvSpPr>
              <p:cNvPr id="73" name="Object 24">
                <a:extLst>
                  <a:ext uri="{FF2B5EF4-FFF2-40B4-BE49-F238E27FC236}">
                    <a16:creationId xmlns:a16="http://schemas.microsoft.com/office/drawing/2014/main" id="{232E0F12-CAB7-4760-96ED-CB40A0A0EDDE}"/>
                  </a:ext>
                </a:extLst>
              </p:cNvPr>
              <p:cNvSpPr txBox="1">
                <a:spLocks noRot="1" noChangeAspect="1" noMove="1" noResize="1" noEditPoints="1" noAdjustHandles="1" noChangeArrowheads="1" noChangeShapeType="1" noTextEdit="1"/>
              </p:cNvSpPr>
              <p:nvPr/>
            </p:nvSpPr>
            <p:spPr bwMode="auto">
              <a:xfrm>
                <a:off x="3480435" y="3760064"/>
                <a:ext cx="539750" cy="400110"/>
              </a:xfrm>
              <a:prstGeom prst="rect">
                <a:avLst/>
              </a:prstGeom>
              <a:blipFill>
                <a:blip r:embed="rId19"/>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01297A27-D365-4E90-AD72-D354193B3E36}"/>
                  </a:ext>
                </a:extLst>
              </p:cNvPr>
              <p:cNvSpPr txBox="1"/>
              <p:nvPr/>
            </p:nvSpPr>
            <p:spPr bwMode="auto">
              <a:xfrm>
                <a:off x="3501951" y="452468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74" name="Object 24">
                <a:extLst>
                  <a:ext uri="{FF2B5EF4-FFF2-40B4-BE49-F238E27FC236}">
                    <a16:creationId xmlns:a16="http://schemas.microsoft.com/office/drawing/2014/main" id="{01297A27-D365-4E90-AD72-D354193B3E36}"/>
                  </a:ext>
                </a:extLst>
              </p:cNvPr>
              <p:cNvSpPr txBox="1">
                <a:spLocks noRot="1" noChangeAspect="1" noMove="1" noResize="1" noEditPoints="1" noAdjustHandles="1" noChangeArrowheads="1" noChangeShapeType="1" noTextEdit="1"/>
              </p:cNvSpPr>
              <p:nvPr/>
            </p:nvSpPr>
            <p:spPr bwMode="auto">
              <a:xfrm>
                <a:off x="3501951" y="4524681"/>
                <a:ext cx="539750" cy="400110"/>
              </a:xfrm>
              <a:prstGeom prst="rect">
                <a:avLst/>
              </a:prstGeom>
              <a:blipFill>
                <a:blip r:embed="rId2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AA7A5FFA-0B84-4B4D-A9A8-BEEE32658698}"/>
                  </a:ext>
                </a:extLst>
              </p:cNvPr>
              <p:cNvSpPr txBox="1"/>
              <p:nvPr/>
            </p:nvSpPr>
            <p:spPr bwMode="auto">
              <a:xfrm>
                <a:off x="5588934" y="288000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−0.4</m:t>
                      </m:r>
                    </m:oMath>
                  </m:oMathPara>
                </a14:m>
                <a:endParaRPr lang="zh-CN" altLang="en-US" sz="2000">
                  <a:solidFill>
                    <a:srgbClr val="FF6600"/>
                  </a:solidFill>
                </a:endParaRPr>
              </a:p>
            </p:txBody>
          </p:sp>
        </mc:Choice>
        <mc:Fallback xmlns="">
          <p:sp>
            <p:nvSpPr>
              <p:cNvPr id="75" name="Object 24">
                <a:extLst>
                  <a:ext uri="{FF2B5EF4-FFF2-40B4-BE49-F238E27FC236}">
                    <a16:creationId xmlns:a16="http://schemas.microsoft.com/office/drawing/2014/main" id="{AA7A5FFA-0B84-4B4D-A9A8-BEEE32658698}"/>
                  </a:ext>
                </a:extLst>
              </p:cNvPr>
              <p:cNvSpPr txBox="1">
                <a:spLocks noRot="1" noChangeAspect="1" noMove="1" noResize="1" noEditPoints="1" noAdjustHandles="1" noChangeArrowheads="1" noChangeShapeType="1" noTextEdit="1"/>
              </p:cNvSpPr>
              <p:nvPr/>
            </p:nvSpPr>
            <p:spPr bwMode="auto">
              <a:xfrm>
                <a:off x="5588934" y="2880000"/>
                <a:ext cx="539750" cy="400110"/>
              </a:xfrm>
              <a:prstGeom prst="rect">
                <a:avLst/>
              </a:prstGeom>
              <a:blipFill>
                <a:blip r:embed="rId2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FDAF4505-8253-4BC6-AAB7-0D122DCD5EAA}"/>
                  </a:ext>
                </a:extLst>
              </p:cNvPr>
              <p:cNvSpPr txBox="1"/>
              <p:nvPr/>
            </p:nvSpPr>
            <p:spPr bwMode="auto">
              <a:xfrm>
                <a:off x="6710326" y="243395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−0.3</m:t>
                      </m:r>
                    </m:oMath>
                  </m:oMathPara>
                </a14:m>
                <a:endParaRPr lang="zh-CN" altLang="en-US" sz="2000"/>
              </a:p>
            </p:txBody>
          </p:sp>
        </mc:Choice>
        <mc:Fallback xmlns="">
          <p:sp>
            <p:nvSpPr>
              <p:cNvPr id="76" name="Object 24">
                <a:extLst>
                  <a:ext uri="{FF2B5EF4-FFF2-40B4-BE49-F238E27FC236}">
                    <a16:creationId xmlns:a16="http://schemas.microsoft.com/office/drawing/2014/main" id="{FDAF4505-8253-4BC6-AAB7-0D122DCD5EAA}"/>
                  </a:ext>
                </a:extLst>
              </p:cNvPr>
              <p:cNvSpPr txBox="1">
                <a:spLocks noRot="1" noChangeAspect="1" noMove="1" noResize="1" noEditPoints="1" noAdjustHandles="1" noChangeArrowheads="1" noChangeShapeType="1" noTextEdit="1"/>
              </p:cNvSpPr>
              <p:nvPr/>
            </p:nvSpPr>
            <p:spPr bwMode="auto">
              <a:xfrm>
                <a:off x="6710326" y="2433954"/>
                <a:ext cx="539750" cy="400110"/>
              </a:xfrm>
              <a:prstGeom prst="rect">
                <a:avLst/>
              </a:prstGeom>
              <a:blipFill>
                <a:blip r:embed="rId22"/>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24">
                <a:extLst>
                  <a:ext uri="{FF2B5EF4-FFF2-40B4-BE49-F238E27FC236}">
                    <a16:creationId xmlns:a16="http://schemas.microsoft.com/office/drawing/2014/main" id="{484A5AF8-52B4-4328-9799-8C1545E54E23}"/>
                  </a:ext>
                </a:extLst>
              </p:cNvPr>
              <p:cNvSpPr txBox="1"/>
              <p:nvPr/>
            </p:nvSpPr>
            <p:spPr bwMode="auto">
              <a:xfrm>
                <a:off x="6710326" y="370335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77" name="Object 24">
                <a:extLst>
                  <a:ext uri="{FF2B5EF4-FFF2-40B4-BE49-F238E27FC236}">
                    <a16:creationId xmlns:a16="http://schemas.microsoft.com/office/drawing/2014/main" id="{484A5AF8-52B4-4328-9799-8C1545E54E23}"/>
                  </a:ext>
                </a:extLst>
              </p:cNvPr>
              <p:cNvSpPr txBox="1">
                <a:spLocks noRot="1" noChangeAspect="1" noMove="1" noResize="1" noEditPoints="1" noAdjustHandles="1" noChangeArrowheads="1" noChangeShapeType="1" noTextEdit="1"/>
              </p:cNvSpPr>
              <p:nvPr/>
            </p:nvSpPr>
            <p:spPr bwMode="auto">
              <a:xfrm>
                <a:off x="6710326" y="3703357"/>
                <a:ext cx="539750" cy="400110"/>
              </a:xfrm>
              <a:prstGeom prst="rect">
                <a:avLst/>
              </a:prstGeom>
              <a:blipFill>
                <a:blip r:embed="rId23"/>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bject 24">
                <a:extLst>
                  <a:ext uri="{FF2B5EF4-FFF2-40B4-BE49-F238E27FC236}">
                    <a16:creationId xmlns:a16="http://schemas.microsoft.com/office/drawing/2014/main" id="{2C8AF1DB-F4F6-4843-A81A-182129D8853E}"/>
                  </a:ext>
                </a:extLst>
              </p:cNvPr>
              <p:cNvSpPr txBox="1"/>
              <p:nvPr/>
            </p:nvSpPr>
            <p:spPr bwMode="auto">
              <a:xfrm>
                <a:off x="5610450" y="429877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78" name="Object 24">
                <a:extLst>
                  <a:ext uri="{FF2B5EF4-FFF2-40B4-BE49-F238E27FC236}">
                    <a16:creationId xmlns:a16="http://schemas.microsoft.com/office/drawing/2014/main" id="{2C8AF1DB-F4F6-4843-A81A-182129D8853E}"/>
                  </a:ext>
                </a:extLst>
              </p:cNvPr>
              <p:cNvSpPr txBox="1">
                <a:spLocks noRot="1" noChangeAspect="1" noMove="1" noResize="1" noEditPoints="1" noAdjustHandles="1" noChangeArrowheads="1" noChangeShapeType="1" noTextEdit="1"/>
              </p:cNvSpPr>
              <p:nvPr/>
            </p:nvSpPr>
            <p:spPr bwMode="auto">
              <a:xfrm>
                <a:off x="5610450" y="4298770"/>
                <a:ext cx="539750" cy="400110"/>
              </a:xfrm>
              <a:prstGeom prst="rect">
                <a:avLst/>
              </a:prstGeom>
              <a:blipFill>
                <a:blip r:embed="rId2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Object 24">
                <a:extLst>
                  <a:ext uri="{FF2B5EF4-FFF2-40B4-BE49-F238E27FC236}">
                    <a16:creationId xmlns:a16="http://schemas.microsoft.com/office/drawing/2014/main" id="{0913CA0E-9875-4B7E-B83C-3AB048950212}"/>
                  </a:ext>
                </a:extLst>
              </p:cNvPr>
              <p:cNvSpPr txBox="1"/>
              <p:nvPr/>
            </p:nvSpPr>
            <p:spPr bwMode="auto">
              <a:xfrm>
                <a:off x="8203704" y="361028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0.1</m:t>
                      </m:r>
                    </m:oMath>
                  </m:oMathPara>
                </a14:m>
                <a:endParaRPr lang="zh-CN" altLang="en-US" sz="2000"/>
              </a:p>
            </p:txBody>
          </p:sp>
        </mc:Choice>
        <mc:Fallback xmlns="">
          <p:sp>
            <p:nvSpPr>
              <p:cNvPr id="79" name="Object 24">
                <a:extLst>
                  <a:ext uri="{FF2B5EF4-FFF2-40B4-BE49-F238E27FC236}">
                    <a16:creationId xmlns:a16="http://schemas.microsoft.com/office/drawing/2014/main" id="{0913CA0E-9875-4B7E-B83C-3AB048950212}"/>
                  </a:ext>
                </a:extLst>
              </p:cNvPr>
              <p:cNvSpPr txBox="1">
                <a:spLocks noRot="1" noChangeAspect="1" noMove="1" noResize="1" noEditPoints="1" noAdjustHandles="1" noChangeArrowheads="1" noChangeShapeType="1" noTextEdit="1"/>
              </p:cNvSpPr>
              <p:nvPr/>
            </p:nvSpPr>
            <p:spPr bwMode="auto">
              <a:xfrm>
                <a:off x="8203704" y="3610281"/>
                <a:ext cx="539750" cy="400110"/>
              </a:xfrm>
              <a:prstGeom prst="rect">
                <a:avLst/>
              </a:prstGeom>
              <a:blipFill>
                <a:blip r:embed="rId25"/>
                <a:stretch>
                  <a:fillRect/>
                </a:stretch>
              </a:blipFill>
              <a:ln>
                <a:noFill/>
              </a:ln>
              <a:effectLst/>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233C258C-969B-48FB-829F-226BC316D9CB}"/>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前向转播</a:t>
            </a:r>
          </a:p>
        </p:txBody>
      </p:sp>
      <p:cxnSp>
        <p:nvCxnSpPr>
          <p:cNvPr id="42" name="直线连接符 7">
            <a:extLst>
              <a:ext uri="{FF2B5EF4-FFF2-40B4-BE49-F238E27FC236}">
                <a16:creationId xmlns:a16="http://schemas.microsoft.com/office/drawing/2014/main" id="{A93EA681-A886-4206-9FAD-4365B25029E6}"/>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0915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9">
            <a:extLst>
              <a:ext uri="{FF2B5EF4-FFF2-40B4-BE49-F238E27FC236}">
                <a16:creationId xmlns:a16="http://schemas.microsoft.com/office/drawing/2014/main" id="{E6358FAC-8423-4DCE-B680-E8FC72C7E15E}"/>
              </a:ext>
            </a:extLst>
          </p:cNvPr>
          <p:cNvSpPr>
            <a:spLocks noChangeArrowheads="1"/>
          </p:cNvSpPr>
          <p:nvPr/>
        </p:nvSpPr>
        <p:spPr bwMode="auto">
          <a:xfrm>
            <a:off x="2786339" y="157416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3" name="Oval 10">
            <a:extLst>
              <a:ext uri="{FF2B5EF4-FFF2-40B4-BE49-F238E27FC236}">
                <a16:creationId xmlns:a16="http://schemas.microsoft.com/office/drawing/2014/main" id="{67E47823-E27F-413D-8D75-AB12E1E0A2C7}"/>
              </a:ext>
            </a:extLst>
          </p:cNvPr>
          <p:cNvSpPr>
            <a:spLocks noChangeArrowheads="1"/>
          </p:cNvSpPr>
          <p:nvPr/>
        </p:nvSpPr>
        <p:spPr bwMode="auto">
          <a:xfrm>
            <a:off x="2749827" y="297830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4" name="Oval 11">
            <a:extLst>
              <a:ext uri="{FF2B5EF4-FFF2-40B4-BE49-F238E27FC236}">
                <a16:creationId xmlns:a16="http://schemas.microsoft.com/office/drawing/2014/main" id="{C6AC1459-5201-4A88-95BD-C258A1FE7B68}"/>
              </a:ext>
            </a:extLst>
          </p:cNvPr>
          <p:cNvSpPr>
            <a:spLocks noChangeArrowheads="1"/>
          </p:cNvSpPr>
          <p:nvPr/>
        </p:nvSpPr>
        <p:spPr bwMode="auto">
          <a:xfrm>
            <a:off x="2749827" y="438244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55" name="Oval 13">
            <a:extLst>
              <a:ext uri="{FF2B5EF4-FFF2-40B4-BE49-F238E27FC236}">
                <a16:creationId xmlns:a16="http://schemas.microsoft.com/office/drawing/2014/main" id="{4B76FB1C-94C7-4B55-B825-363E8DCDF477}"/>
              </a:ext>
            </a:extLst>
          </p:cNvPr>
          <p:cNvSpPr>
            <a:spLocks noChangeArrowheads="1"/>
          </p:cNvSpPr>
          <p:nvPr/>
        </p:nvSpPr>
        <p:spPr bwMode="auto">
          <a:xfrm>
            <a:off x="5558114" y="227623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56" name="Oval 14">
            <a:extLst>
              <a:ext uri="{FF2B5EF4-FFF2-40B4-BE49-F238E27FC236}">
                <a16:creationId xmlns:a16="http://schemas.microsoft.com/office/drawing/2014/main" id="{BDF45B71-FC71-41C8-AF98-6D231068FD25}"/>
              </a:ext>
            </a:extLst>
          </p:cNvPr>
          <p:cNvSpPr>
            <a:spLocks noChangeArrowheads="1"/>
          </p:cNvSpPr>
          <p:nvPr/>
        </p:nvSpPr>
        <p:spPr bwMode="auto">
          <a:xfrm>
            <a:off x="5558114" y="3680377"/>
            <a:ext cx="612000" cy="612775"/>
          </a:xfrm>
          <a:prstGeom prst="ellipse">
            <a:avLst/>
          </a:prstGeom>
          <a:solidFill>
            <a:schemeClr val="accent6">
              <a:lumMod val="20000"/>
              <a:lumOff val="80000"/>
            </a:schemeClr>
          </a:solidFill>
          <a:ln w="19050">
            <a:solidFill>
              <a:srgbClr val="FF6600"/>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57" name="Oval 15">
            <a:extLst>
              <a:ext uri="{FF2B5EF4-FFF2-40B4-BE49-F238E27FC236}">
                <a16:creationId xmlns:a16="http://schemas.microsoft.com/office/drawing/2014/main" id="{2468E9B4-F149-45F9-90D1-3F55D3915E4D}"/>
              </a:ext>
            </a:extLst>
          </p:cNvPr>
          <p:cNvSpPr>
            <a:spLocks noChangeArrowheads="1"/>
          </p:cNvSpPr>
          <p:nvPr/>
        </p:nvSpPr>
        <p:spPr bwMode="auto">
          <a:xfrm>
            <a:off x="8150502" y="297830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8" name="Object 24">
                <a:extLst>
                  <a:ext uri="{FF2B5EF4-FFF2-40B4-BE49-F238E27FC236}">
                    <a16:creationId xmlns:a16="http://schemas.microsoft.com/office/drawing/2014/main" id="{ADD6C1BB-D83A-44FD-A90A-C9BA8F7D5030}"/>
                  </a:ext>
                </a:extLst>
              </p:cNvPr>
              <p:cNvSpPr txBox="1"/>
              <p:nvPr/>
            </p:nvSpPr>
            <p:spPr bwMode="auto">
              <a:xfrm>
                <a:off x="3501951" y="161804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58" name="Object 24">
                <a:extLst>
                  <a:ext uri="{FF2B5EF4-FFF2-40B4-BE49-F238E27FC236}">
                    <a16:creationId xmlns:a16="http://schemas.microsoft.com/office/drawing/2014/main" id="{ADD6C1BB-D83A-44FD-A90A-C9BA8F7D5030}"/>
                  </a:ext>
                </a:extLst>
              </p:cNvPr>
              <p:cNvSpPr txBox="1">
                <a:spLocks noRot="1" noChangeAspect="1" noMove="1" noResize="1" noEditPoints="1" noAdjustHandles="1" noChangeArrowheads="1" noChangeShapeType="1" noTextEdit="1"/>
              </p:cNvSpPr>
              <p:nvPr/>
            </p:nvSpPr>
            <p:spPr bwMode="auto">
              <a:xfrm>
                <a:off x="3501951" y="1618042"/>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p:cxnSp>
        <p:nvCxnSpPr>
          <p:cNvPr id="60" name="直接箭头连接符 59">
            <a:extLst>
              <a:ext uri="{FF2B5EF4-FFF2-40B4-BE49-F238E27FC236}">
                <a16:creationId xmlns:a16="http://schemas.microsoft.com/office/drawing/2014/main" id="{EDFE3E88-171F-4C54-B1DE-7B71A0A29950}"/>
              </a:ext>
            </a:extLst>
          </p:cNvPr>
          <p:cNvCxnSpPr>
            <a:cxnSpLocks/>
            <a:stCxn id="52" idx="6"/>
            <a:endCxn id="56" idx="2"/>
          </p:cNvCxnSpPr>
          <p:nvPr/>
        </p:nvCxnSpPr>
        <p:spPr>
          <a:xfrm>
            <a:off x="3398340" y="1880548"/>
            <a:ext cx="2159775" cy="2106216"/>
          </a:xfrm>
          <a:prstGeom prst="straightConnector1">
            <a:avLst/>
          </a:prstGeom>
          <a:ln>
            <a:solidFill>
              <a:srgbClr val="FF66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232D93E5-5177-43C8-829D-C544EC0B57F5}"/>
              </a:ext>
            </a:extLst>
          </p:cNvPr>
          <p:cNvCxnSpPr>
            <a:cxnSpLocks/>
            <a:stCxn id="52" idx="6"/>
            <a:endCxn id="55" idx="2"/>
          </p:cNvCxnSpPr>
          <p:nvPr/>
        </p:nvCxnSpPr>
        <p:spPr>
          <a:xfrm>
            <a:off x="3398340" y="1880548"/>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EC87C0E6-B872-4EFF-940E-0533015A0584}"/>
              </a:ext>
            </a:extLst>
          </p:cNvPr>
          <p:cNvCxnSpPr>
            <a:cxnSpLocks/>
            <a:stCxn id="53" idx="6"/>
            <a:endCxn id="56" idx="2"/>
          </p:cNvCxnSpPr>
          <p:nvPr/>
        </p:nvCxnSpPr>
        <p:spPr>
          <a:xfrm>
            <a:off x="3361828" y="3284692"/>
            <a:ext cx="2196287" cy="702073"/>
          </a:xfrm>
          <a:prstGeom prst="straightConnector1">
            <a:avLst/>
          </a:prstGeom>
          <a:ln>
            <a:solidFill>
              <a:srgbClr val="FF66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51772D05-36F9-4359-A04E-EDF202C7477A}"/>
              </a:ext>
            </a:extLst>
          </p:cNvPr>
          <p:cNvCxnSpPr>
            <a:cxnSpLocks/>
            <a:stCxn id="53" idx="6"/>
            <a:endCxn id="55" idx="2"/>
          </p:cNvCxnSpPr>
          <p:nvPr/>
        </p:nvCxnSpPr>
        <p:spPr>
          <a:xfrm flipV="1">
            <a:off x="3361828" y="2582621"/>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A43B1A8-DFEE-4549-A893-60421C3AE546}"/>
              </a:ext>
            </a:extLst>
          </p:cNvPr>
          <p:cNvCxnSpPr>
            <a:cxnSpLocks/>
            <a:stCxn id="54" idx="6"/>
            <a:endCxn id="56" idx="2"/>
          </p:cNvCxnSpPr>
          <p:nvPr/>
        </p:nvCxnSpPr>
        <p:spPr>
          <a:xfrm flipV="1">
            <a:off x="3361828" y="3986765"/>
            <a:ext cx="2196287" cy="702071"/>
          </a:xfrm>
          <a:prstGeom prst="straightConnector1">
            <a:avLst/>
          </a:prstGeom>
          <a:ln>
            <a:solidFill>
              <a:srgbClr val="FF66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BFAFCE6-EAF4-4E78-AE31-9E8103AD1FD2}"/>
              </a:ext>
            </a:extLst>
          </p:cNvPr>
          <p:cNvCxnSpPr>
            <a:cxnSpLocks/>
          </p:cNvCxnSpPr>
          <p:nvPr/>
        </p:nvCxnSpPr>
        <p:spPr>
          <a:xfrm flipV="1">
            <a:off x="3361828" y="2582620"/>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07BB0E8-38D1-4238-BB5D-4315018F88F9}"/>
              </a:ext>
            </a:extLst>
          </p:cNvPr>
          <p:cNvCxnSpPr>
            <a:cxnSpLocks/>
            <a:stCxn id="55" idx="6"/>
            <a:endCxn id="57" idx="2"/>
          </p:cNvCxnSpPr>
          <p:nvPr/>
        </p:nvCxnSpPr>
        <p:spPr>
          <a:xfrm>
            <a:off x="6170114" y="2582620"/>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548AFFB5-4527-4B76-AA27-00ABE1DB9CD6}"/>
              </a:ext>
            </a:extLst>
          </p:cNvPr>
          <p:cNvCxnSpPr>
            <a:cxnSpLocks/>
            <a:stCxn id="56" idx="6"/>
            <a:endCxn id="57" idx="2"/>
          </p:cNvCxnSpPr>
          <p:nvPr/>
        </p:nvCxnSpPr>
        <p:spPr>
          <a:xfrm flipV="1">
            <a:off x="6170114" y="3284692"/>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30CB912-3882-4732-9B3D-56C3F7126A00}"/>
              </a:ext>
            </a:extLst>
          </p:cNvPr>
          <p:cNvCxnSpPr>
            <a:cxnSpLocks/>
            <a:stCxn id="57" idx="6"/>
          </p:cNvCxnSpPr>
          <p:nvPr/>
        </p:nvCxnSpPr>
        <p:spPr>
          <a:xfrm flipV="1">
            <a:off x="8762502" y="3284690"/>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54CAF303-DD1B-4D5F-A62B-134C939B2F31}"/>
                  </a:ext>
                </a:extLst>
              </p:cNvPr>
              <p:cNvSpPr txBox="1"/>
              <p:nvPr/>
            </p:nvSpPr>
            <p:spPr bwMode="auto">
              <a:xfrm>
                <a:off x="3361827" y="222147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−0.3</m:t>
                      </m:r>
                    </m:oMath>
                  </m:oMathPara>
                </a14:m>
                <a:endParaRPr lang="zh-CN" altLang="en-US" sz="2000">
                  <a:solidFill>
                    <a:srgbClr val="FF6600"/>
                  </a:solidFill>
                </a:endParaRPr>
              </a:p>
            </p:txBody>
          </p:sp>
        </mc:Choice>
        <mc:Fallback xmlns="">
          <p:sp>
            <p:nvSpPr>
              <p:cNvPr id="69" name="Object 24">
                <a:extLst>
                  <a:ext uri="{FF2B5EF4-FFF2-40B4-BE49-F238E27FC236}">
                    <a16:creationId xmlns:a16="http://schemas.microsoft.com/office/drawing/2014/main" id="{54CAF303-DD1B-4D5F-A62B-134C939B2F31}"/>
                  </a:ext>
                </a:extLst>
              </p:cNvPr>
              <p:cNvSpPr txBox="1">
                <a:spLocks noRot="1" noChangeAspect="1" noMove="1" noResize="1" noEditPoints="1" noAdjustHandles="1" noChangeArrowheads="1" noChangeShapeType="1" noTextEdit="1"/>
              </p:cNvSpPr>
              <p:nvPr/>
            </p:nvSpPr>
            <p:spPr bwMode="auto">
              <a:xfrm>
                <a:off x="3361827" y="2221473"/>
                <a:ext cx="539750" cy="400110"/>
              </a:xfrm>
              <a:prstGeom prst="rect">
                <a:avLst/>
              </a:prstGeom>
              <a:blipFill>
                <a:blip r:embed="rId13"/>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bject 24">
                <a:extLst>
                  <a:ext uri="{FF2B5EF4-FFF2-40B4-BE49-F238E27FC236}">
                    <a16:creationId xmlns:a16="http://schemas.microsoft.com/office/drawing/2014/main" id="{6178334D-9651-4383-B69B-6D825109AF58}"/>
                  </a:ext>
                </a:extLst>
              </p:cNvPr>
              <p:cNvSpPr txBox="1"/>
              <p:nvPr/>
            </p:nvSpPr>
            <p:spPr bwMode="auto">
              <a:xfrm>
                <a:off x="3501951" y="278059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0" name="Object 24">
                <a:extLst>
                  <a:ext uri="{FF2B5EF4-FFF2-40B4-BE49-F238E27FC236}">
                    <a16:creationId xmlns:a16="http://schemas.microsoft.com/office/drawing/2014/main" id="{6178334D-9651-4383-B69B-6D825109AF58}"/>
                  </a:ext>
                </a:extLst>
              </p:cNvPr>
              <p:cNvSpPr txBox="1">
                <a:spLocks noRot="1" noChangeAspect="1" noMove="1" noResize="1" noEditPoints="1" noAdjustHandles="1" noChangeArrowheads="1" noChangeShapeType="1" noTextEdit="1"/>
              </p:cNvSpPr>
              <p:nvPr/>
            </p:nvSpPr>
            <p:spPr bwMode="auto">
              <a:xfrm>
                <a:off x="3501951" y="2780592"/>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bject 24">
                <a:extLst>
                  <a:ext uri="{FF2B5EF4-FFF2-40B4-BE49-F238E27FC236}">
                    <a16:creationId xmlns:a16="http://schemas.microsoft.com/office/drawing/2014/main" id="{FBDD2135-BDD1-4ACE-9136-40E854A34D06}"/>
                  </a:ext>
                </a:extLst>
              </p:cNvPr>
              <p:cNvSpPr txBox="1"/>
              <p:nvPr/>
            </p:nvSpPr>
            <p:spPr bwMode="auto">
              <a:xfrm>
                <a:off x="3501951" y="339885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0.1</m:t>
                      </m:r>
                    </m:oMath>
                  </m:oMathPara>
                </a14:m>
                <a:endParaRPr lang="zh-CN" altLang="en-US" sz="2000">
                  <a:solidFill>
                    <a:srgbClr val="FF6600"/>
                  </a:solidFill>
                </a:endParaRPr>
              </a:p>
            </p:txBody>
          </p:sp>
        </mc:Choice>
        <mc:Fallback xmlns="">
          <p:sp>
            <p:nvSpPr>
              <p:cNvPr id="71" name="Object 24">
                <a:extLst>
                  <a:ext uri="{FF2B5EF4-FFF2-40B4-BE49-F238E27FC236}">
                    <a16:creationId xmlns:a16="http://schemas.microsoft.com/office/drawing/2014/main" id="{FBDD2135-BDD1-4ACE-9136-40E854A34D06}"/>
                  </a:ext>
                </a:extLst>
              </p:cNvPr>
              <p:cNvSpPr txBox="1">
                <a:spLocks noRot="1" noChangeAspect="1" noMove="1" noResize="1" noEditPoints="1" noAdjustHandles="1" noChangeArrowheads="1" noChangeShapeType="1" noTextEdit="1"/>
              </p:cNvSpPr>
              <p:nvPr/>
            </p:nvSpPr>
            <p:spPr bwMode="auto">
              <a:xfrm>
                <a:off x="3501951" y="3398854"/>
                <a:ext cx="539750"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24">
                <a:extLst>
                  <a:ext uri="{FF2B5EF4-FFF2-40B4-BE49-F238E27FC236}">
                    <a16:creationId xmlns:a16="http://schemas.microsoft.com/office/drawing/2014/main" id="{3BE59348-0E14-404A-B820-5B70205E5CB5}"/>
                  </a:ext>
                </a:extLst>
              </p:cNvPr>
              <p:cNvSpPr txBox="1"/>
              <p:nvPr/>
            </p:nvSpPr>
            <p:spPr bwMode="auto">
              <a:xfrm>
                <a:off x="3480435" y="376006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72" name="Object 24">
                <a:extLst>
                  <a:ext uri="{FF2B5EF4-FFF2-40B4-BE49-F238E27FC236}">
                    <a16:creationId xmlns:a16="http://schemas.microsoft.com/office/drawing/2014/main" id="{3BE59348-0E14-404A-B820-5B70205E5CB5}"/>
                  </a:ext>
                </a:extLst>
              </p:cNvPr>
              <p:cNvSpPr txBox="1">
                <a:spLocks noRot="1" noChangeAspect="1" noMove="1" noResize="1" noEditPoints="1" noAdjustHandles="1" noChangeArrowheads="1" noChangeShapeType="1" noTextEdit="1"/>
              </p:cNvSpPr>
              <p:nvPr/>
            </p:nvSpPr>
            <p:spPr bwMode="auto">
              <a:xfrm>
                <a:off x="3480435" y="3760064"/>
                <a:ext cx="539750" cy="400110"/>
              </a:xfrm>
              <a:prstGeom prst="rect">
                <a:avLst/>
              </a:prstGeom>
              <a:blipFill>
                <a:blip r:embed="rId16"/>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F9D05D06-449C-493E-801F-15B8DFC89A2B}"/>
                  </a:ext>
                </a:extLst>
              </p:cNvPr>
              <p:cNvSpPr txBox="1"/>
              <p:nvPr/>
            </p:nvSpPr>
            <p:spPr bwMode="auto">
              <a:xfrm>
                <a:off x="3501951" y="452468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0.2</m:t>
                      </m:r>
                    </m:oMath>
                  </m:oMathPara>
                </a14:m>
                <a:endParaRPr lang="zh-CN" altLang="en-US" sz="2000">
                  <a:solidFill>
                    <a:srgbClr val="FF6600"/>
                  </a:solidFill>
                </a:endParaRPr>
              </a:p>
            </p:txBody>
          </p:sp>
        </mc:Choice>
        <mc:Fallback xmlns="">
          <p:sp>
            <p:nvSpPr>
              <p:cNvPr id="73" name="Object 24">
                <a:extLst>
                  <a:ext uri="{FF2B5EF4-FFF2-40B4-BE49-F238E27FC236}">
                    <a16:creationId xmlns:a16="http://schemas.microsoft.com/office/drawing/2014/main" id="{F9D05D06-449C-493E-801F-15B8DFC89A2B}"/>
                  </a:ext>
                </a:extLst>
              </p:cNvPr>
              <p:cNvSpPr txBox="1">
                <a:spLocks noRot="1" noChangeAspect="1" noMove="1" noResize="1" noEditPoints="1" noAdjustHandles="1" noChangeArrowheads="1" noChangeShapeType="1" noTextEdit="1"/>
              </p:cNvSpPr>
              <p:nvPr/>
            </p:nvSpPr>
            <p:spPr bwMode="auto">
              <a:xfrm>
                <a:off x="3501951" y="4524681"/>
                <a:ext cx="539750"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7B65B2AC-041A-46F9-AA2E-614C91CA6F7F}"/>
                  </a:ext>
                </a:extLst>
              </p:cNvPr>
              <p:cNvSpPr txBox="1"/>
              <p:nvPr/>
            </p:nvSpPr>
            <p:spPr bwMode="auto">
              <a:xfrm>
                <a:off x="5588934" y="288000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4" name="Object 24">
                <a:extLst>
                  <a:ext uri="{FF2B5EF4-FFF2-40B4-BE49-F238E27FC236}">
                    <a16:creationId xmlns:a16="http://schemas.microsoft.com/office/drawing/2014/main" id="{7B65B2AC-041A-46F9-AA2E-614C91CA6F7F}"/>
                  </a:ext>
                </a:extLst>
              </p:cNvPr>
              <p:cNvSpPr txBox="1">
                <a:spLocks noRot="1" noChangeAspect="1" noMove="1" noResize="1" noEditPoints="1" noAdjustHandles="1" noChangeArrowheads="1" noChangeShapeType="1" noTextEdit="1"/>
              </p:cNvSpPr>
              <p:nvPr/>
            </p:nvSpPr>
            <p:spPr bwMode="auto">
              <a:xfrm>
                <a:off x="5588934" y="2880000"/>
                <a:ext cx="539750" cy="400110"/>
              </a:xfrm>
              <a:prstGeom prst="rect">
                <a:avLst/>
              </a:prstGeom>
              <a:blipFill>
                <a:blip r:embed="rId18"/>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4561D975-D5EB-4796-B5AA-B18C718E0BE5}"/>
                  </a:ext>
                </a:extLst>
              </p:cNvPr>
              <p:cNvSpPr txBox="1"/>
              <p:nvPr/>
            </p:nvSpPr>
            <p:spPr bwMode="auto">
              <a:xfrm>
                <a:off x="6710326" y="243395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−0.3</m:t>
                      </m:r>
                    </m:oMath>
                  </m:oMathPara>
                </a14:m>
                <a:endParaRPr lang="zh-CN" altLang="en-US" sz="2000"/>
              </a:p>
            </p:txBody>
          </p:sp>
        </mc:Choice>
        <mc:Fallback xmlns="">
          <p:sp>
            <p:nvSpPr>
              <p:cNvPr id="75" name="Object 24">
                <a:extLst>
                  <a:ext uri="{FF2B5EF4-FFF2-40B4-BE49-F238E27FC236}">
                    <a16:creationId xmlns:a16="http://schemas.microsoft.com/office/drawing/2014/main" id="{4561D975-D5EB-4796-B5AA-B18C718E0BE5}"/>
                  </a:ext>
                </a:extLst>
              </p:cNvPr>
              <p:cNvSpPr txBox="1">
                <a:spLocks noRot="1" noChangeAspect="1" noMove="1" noResize="1" noEditPoints="1" noAdjustHandles="1" noChangeArrowheads="1" noChangeShapeType="1" noTextEdit="1"/>
              </p:cNvSpPr>
              <p:nvPr/>
            </p:nvSpPr>
            <p:spPr bwMode="auto">
              <a:xfrm>
                <a:off x="6710326" y="2433954"/>
                <a:ext cx="539750" cy="400110"/>
              </a:xfrm>
              <a:prstGeom prst="rect">
                <a:avLst/>
              </a:prstGeom>
              <a:blipFill>
                <a:blip r:embed="rId1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986FCA1E-31C0-41B4-86CB-35ADCAFC78D4}"/>
                  </a:ext>
                </a:extLst>
              </p:cNvPr>
              <p:cNvSpPr txBox="1"/>
              <p:nvPr/>
            </p:nvSpPr>
            <p:spPr bwMode="auto">
              <a:xfrm>
                <a:off x="6710326" y="370335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76" name="Object 24">
                <a:extLst>
                  <a:ext uri="{FF2B5EF4-FFF2-40B4-BE49-F238E27FC236}">
                    <a16:creationId xmlns:a16="http://schemas.microsoft.com/office/drawing/2014/main" id="{986FCA1E-31C0-41B4-86CB-35ADCAFC78D4}"/>
                  </a:ext>
                </a:extLst>
              </p:cNvPr>
              <p:cNvSpPr txBox="1">
                <a:spLocks noRot="1" noChangeAspect="1" noMove="1" noResize="1" noEditPoints="1" noAdjustHandles="1" noChangeArrowheads="1" noChangeShapeType="1" noTextEdit="1"/>
              </p:cNvSpPr>
              <p:nvPr/>
            </p:nvSpPr>
            <p:spPr bwMode="auto">
              <a:xfrm>
                <a:off x="6710326" y="3703357"/>
                <a:ext cx="539750" cy="400110"/>
              </a:xfrm>
              <a:prstGeom prst="rect">
                <a:avLst/>
              </a:prstGeom>
              <a:blipFill>
                <a:blip r:embed="rId2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24">
                <a:extLst>
                  <a:ext uri="{FF2B5EF4-FFF2-40B4-BE49-F238E27FC236}">
                    <a16:creationId xmlns:a16="http://schemas.microsoft.com/office/drawing/2014/main" id="{8243854D-161E-4CFE-A8D6-9DF569A6A28E}"/>
                  </a:ext>
                </a:extLst>
              </p:cNvPr>
              <p:cNvSpPr txBox="1"/>
              <p:nvPr/>
            </p:nvSpPr>
            <p:spPr bwMode="auto">
              <a:xfrm>
                <a:off x="5610450" y="429877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0.2</m:t>
                      </m:r>
                    </m:oMath>
                  </m:oMathPara>
                </a14:m>
                <a:endParaRPr lang="zh-CN" altLang="en-US" sz="2000">
                  <a:solidFill>
                    <a:srgbClr val="FF6600"/>
                  </a:solidFill>
                </a:endParaRPr>
              </a:p>
            </p:txBody>
          </p:sp>
        </mc:Choice>
        <mc:Fallback xmlns="">
          <p:sp>
            <p:nvSpPr>
              <p:cNvPr id="77" name="Object 24">
                <a:extLst>
                  <a:ext uri="{FF2B5EF4-FFF2-40B4-BE49-F238E27FC236}">
                    <a16:creationId xmlns:a16="http://schemas.microsoft.com/office/drawing/2014/main" id="{8243854D-161E-4CFE-A8D6-9DF569A6A28E}"/>
                  </a:ext>
                </a:extLst>
              </p:cNvPr>
              <p:cNvSpPr txBox="1">
                <a:spLocks noRot="1" noChangeAspect="1" noMove="1" noResize="1" noEditPoints="1" noAdjustHandles="1" noChangeArrowheads="1" noChangeShapeType="1" noTextEdit="1"/>
              </p:cNvSpPr>
              <p:nvPr/>
            </p:nvSpPr>
            <p:spPr bwMode="auto">
              <a:xfrm>
                <a:off x="5610450" y="4298770"/>
                <a:ext cx="539750" cy="400110"/>
              </a:xfrm>
              <a:prstGeom prst="rect">
                <a:avLst/>
              </a:prstGeom>
              <a:blipFill>
                <a:blip r:embed="rId2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bject 24">
                <a:extLst>
                  <a:ext uri="{FF2B5EF4-FFF2-40B4-BE49-F238E27FC236}">
                    <a16:creationId xmlns:a16="http://schemas.microsoft.com/office/drawing/2014/main" id="{2D3F73B1-3D1D-4813-9DD5-FA4572A27487}"/>
                  </a:ext>
                </a:extLst>
              </p:cNvPr>
              <p:cNvSpPr txBox="1"/>
              <p:nvPr/>
            </p:nvSpPr>
            <p:spPr bwMode="auto">
              <a:xfrm>
                <a:off x="8203704" y="361028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0.1</m:t>
                      </m:r>
                    </m:oMath>
                  </m:oMathPara>
                </a14:m>
                <a:endParaRPr lang="zh-CN" altLang="en-US" sz="2000"/>
              </a:p>
            </p:txBody>
          </p:sp>
        </mc:Choice>
        <mc:Fallback xmlns="">
          <p:sp>
            <p:nvSpPr>
              <p:cNvPr id="78" name="Object 24">
                <a:extLst>
                  <a:ext uri="{FF2B5EF4-FFF2-40B4-BE49-F238E27FC236}">
                    <a16:creationId xmlns:a16="http://schemas.microsoft.com/office/drawing/2014/main" id="{2D3F73B1-3D1D-4813-9DD5-FA4572A27487}"/>
                  </a:ext>
                </a:extLst>
              </p:cNvPr>
              <p:cNvSpPr txBox="1">
                <a:spLocks noRot="1" noChangeAspect="1" noMove="1" noResize="1" noEditPoints="1" noAdjustHandles="1" noChangeArrowheads="1" noChangeShapeType="1" noTextEdit="1"/>
              </p:cNvSpPr>
              <p:nvPr/>
            </p:nvSpPr>
            <p:spPr bwMode="auto">
              <a:xfrm>
                <a:off x="8203704" y="3610281"/>
                <a:ext cx="539750" cy="400110"/>
              </a:xfrm>
              <a:prstGeom prst="rect">
                <a:avLst/>
              </a:prstGeom>
              <a:blipFill>
                <a:blip r:embed="rId22"/>
                <a:stretch>
                  <a:fillRect/>
                </a:stretch>
              </a:blipFill>
              <a:ln>
                <a:noFill/>
              </a:ln>
              <a:effectLst/>
            </p:spPr>
            <p:txBody>
              <a:bodyPr/>
              <a:lstStyle/>
              <a:p>
                <a:r>
                  <a:rPr lang="zh-CN" altLang="en-US">
                    <a:noFill/>
                  </a:rPr>
                  <a:t> </a:t>
                </a:r>
              </a:p>
            </p:txBody>
          </p:sp>
        </mc:Fallback>
      </mc:AlternateContent>
      <p:sp>
        <p:nvSpPr>
          <p:cNvPr id="81" name="AutoShape 41">
            <a:extLst>
              <a:ext uri="{FF2B5EF4-FFF2-40B4-BE49-F238E27FC236}">
                <a16:creationId xmlns:a16="http://schemas.microsoft.com/office/drawing/2014/main" id="{61A99533-2AE1-4F08-BD5F-5937CD660ABA}"/>
              </a:ext>
            </a:extLst>
          </p:cNvPr>
          <p:cNvSpPr>
            <a:spLocks noChangeArrowheads="1"/>
          </p:cNvSpPr>
          <p:nvPr/>
        </p:nvSpPr>
        <p:spPr bwMode="auto">
          <a:xfrm>
            <a:off x="6744192" y="4691645"/>
            <a:ext cx="3491934" cy="935037"/>
          </a:xfrm>
          <a:prstGeom prst="accentBorderCallout2">
            <a:avLst>
              <a:gd name="adj1" fmla="val 18750"/>
              <a:gd name="adj2" fmla="val -2294"/>
              <a:gd name="adj3" fmla="val -5411"/>
              <a:gd name="adj4" fmla="val -8404"/>
              <a:gd name="adj5" fmla="val -78484"/>
              <a:gd name="adj6" fmla="val -11393"/>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 + 0 + 0.2 + 0.2 = </a:t>
            </a:r>
            <a:r>
              <a:rPr lang="en-US" altLang="zh-CN" sz="22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0.1</a:t>
            </a:r>
          </a:p>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zh-CN" altLang="en-US"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输出：</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1/(1+e^-0.1)=</a:t>
            </a:r>
            <a:r>
              <a:rPr lang="en-US" altLang="zh-CN" sz="22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0.525</a:t>
            </a:r>
          </a:p>
        </p:txBody>
      </p:sp>
      <p:sp>
        <p:nvSpPr>
          <p:cNvPr id="83" name="AutoShape 41">
            <a:extLst>
              <a:ext uri="{FF2B5EF4-FFF2-40B4-BE49-F238E27FC236}">
                <a16:creationId xmlns:a16="http://schemas.microsoft.com/office/drawing/2014/main" id="{88125E89-7577-473F-BE8D-4F152F4228D2}"/>
              </a:ext>
            </a:extLst>
          </p:cNvPr>
          <p:cNvSpPr>
            <a:spLocks noChangeArrowheads="1"/>
          </p:cNvSpPr>
          <p:nvPr/>
        </p:nvSpPr>
        <p:spPr bwMode="auto">
          <a:xfrm>
            <a:off x="6733446" y="1894718"/>
            <a:ext cx="853725" cy="400111"/>
          </a:xfrm>
          <a:prstGeom prst="accentBorderCallout2">
            <a:avLst>
              <a:gd name="adj1" fmla="val 59080"/>
              <a:gd name="adj2" fmla="val -11114"/>
              <a:gd name="adj3" fmla="val 75249"/>
              <a:gd name="adj4" fmla="val -28565"/>
              <a:gd name="adj5" fmla="val 174251"/>
              <a:gd name="adj6" fmla="val -5801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0.332</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84" name="Object 4">
                <a:extLst>
                  <a:ext uri="{FF2B5EF4-FFF2-40B4-BE49-F238E27FC236}">
                    <a16:creationId xmlns:a16="http://schemas.microsoft.com/office/drawing/2014/main" id="{E1B0B4A1-6C76-44F6-A96B-93B176F67F6C}"/>
                  </a:ext>
                </a:extLst>
              </p:cNvPr>
              <p:cNvSpPr txBox="1"/>
              <p:nvPr/>
            </p:nvSpPr>
            <p:spPr bwMode="auto">
              <a:xfrm>
                <a:off x="2282752" y="1628425"/>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4" name="Object 4">
                <a:extLst>
                  <a:ext uri="{FF2B5EF4-FFF2-40B4-BE49-F238E27FC236}">
                    <a16:creationId xmlns:a16="http://schemas.microsoft.com/office/drawing/2014/main" id="{E1B0B4A1-6C76-44F6-A96B-93B176F67F6C}"/>
                  </a:ext>
                </a:extLst>
              </p:cNvPr>
              <p:cNvSpPr txBox="1">
                <a:spLocks noRot="1" noChangeAspect="1" noMove="1" noResize="1" noEditPoints="1" noAdjustHandles="1" noChangeArrowheads="1" noChangeShapeType="1" noTextEdit="1"/>
              </p:cNvSpPr>
              <p:nvPr/>
            </p:nvSpPr>
            <p:spPr bwMode="auto">
              <a:xfrm>
                <a:off x="2282752" y="1628425"/>
                <a:ext cx="430213" cy="400110"/>
              </a:xfrm>
              <a:prstGeom prst="rect">
                <a:avLst/>
              </a:prstGeom>
              <a:blipFill>
                <a:blip r:embed="rId2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Object 7">
                <a:extLst>
                  <a:ext uri="{FF2B5EF4-FFF2-40B4-BE49-F238E27FC236}">
                    <a16:creationId xmlns:a16="http://schemas.microsoft.com/office/drawing/2014/main" id="{21F5CE20-49AE-4509-A8D4-D0FF856F836E}"/>
                  </a:ext>
                </a:extLst>
              </p:cNvPr>
              <p:cNvSpPr txBox="1"/>
              <p:nvPr/>
            </p:nvSpPr>
            <p:spPr bwMode="auto">
              <a:xfrm>
                <a:off x="2290690" y="4502407"/>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5" name="Object 7">
                <a:extLst>
                  <a:ext uri="{FF2B5EF4-FFF2-40B4-BE49-F238E27FC236}">
                    <a16:creationId xmlns:a16="http://schemas.microsoft.com/office/drawing/2014/main" id="{21F5CE20-49AE-4509-A8D4-D0FF856F836E}"/>
                  </a:ext>
                </a:extLst>
              </p:cNvPr>
              <p:cNvSpPr txBox="1">
                <a:spLocks noRot="1" noChangeAspect="1" noMove="1" noResize="1" noEditPoints="1" noAdjustHandles="1" noChangeArrowheads="1" noChangeShapeType="1" noTextEdit="1"/>
              </p:cNvSpPr>
              <p:nvPr/>
            </p:nvSpPr>
            <p:spPr bwMode="auto">
              <a:xfrm>
                <a:off x="2290690" y="4502407"/>
                <a:ext cx="414337" cy="400110"/>
              </a:xfrm>
              <a:prstGeom prst="rect">
                <a:avLst/>
              </a:prstGeom>
              <a:blipFill>
                <a:blip r:embed="rId2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Object 34">
                <a:extLst>
                  <a:ext uri="{FF2B5EF4-FFF2-40B4-BE49-F238E27FC236}">
                    <a16:creationId xmlns:a16="http://schemas.microsoft.com/office/drawing/2014/main" id="{31679C3B-2699-4F31-B4DC-17504456D23A}"/>
                  </a:ext>
                </a:extLst>
              </p:cNvPr>
              <p:cNvSpPr txBox="1"/>
              <p:nvPr/>
            </p:nvSpPr>
            <p:spPr bwMode="auto">
              <a:xfrm>
                <a:off x="2279576" y="3084635"/>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86" name="Object 34">
                <a:extLst>
                  <a:ext uri="{FF2B5EF4-FFF2-40B4-BE49-F238E27FC236}">
                    <a16:creationId xmlns:a16="http://schemas.microsoft.com/office/drawing/2014/main" id="{31679C3B-2699-4F31-B4DC-17504456D23A}"/>
                  </a:ext>
                </a:extLst>
              </p:cNvPr>
              <p:cNvSpPr txBox="1">
                <a:spLocks noRot="1" noChangeAspect="1" noMove="1" noResize="1" noEditPoints="1" noAdjustHandles="1" noChangeArrowheads="1" noChangeShapeType="1" noTextEdit="1"/>
              </p:cNvSpPr>
              <p:nvPr/>
            </p:nvSpPr>
            <p:spPr bwMode="auto">
              <a:xfrm>
                <a:off x="2279576" y="3084635"/>
                <a:ext cx="438150" cy="400110"/>
              </a:xfrm>
              <a:prstGeom prst="rect">
                <a:avLst/>
              </a:prstGeom>
              <a:blipFill>
                <a:blip r:embed="rId25"/>
                <a:stretch>
                  <a:fillRect/>
                </a:stretch>
              </a:blipFill>
              <a:ln>
                <a:noFill/>
              </a:ln>
              <a:effectLst/>
            </p:spPr>
            <p:txBody>
              <a:bodyPr/>
              <a:lstStyle/>
              <a:p>
                <a:r>
                  <a:rPr lang="zh-CN" altLang="en-US">
                    <a:noFill/>
                  </a:rPr>
                  <a:t> </a:t>
                </a:r>
              </a:p>
            </p:txBody>
          </p:sp>
        </mc:Fallback>
      </mc:AlternateContent>
      <p:cxnSp>
        <p:nvCxnSpPr>
          <p:cNvPr id="43" name="直线连接符 7">
            <a:extLst>
              <a:ext uri="{FF2B5EF4-FFF2-40B4-BE49-F238E27FC236}">
                <a16:creationId xmlns:a16="http://schemas.microsoft.com/office/drawing/2014/main" id="{DDD7FF68-6DF3-4269-A1AD-D0CAAD981EEB}"/>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BBA3487-4CB5-9CC0-0171-DDB2007A82FB}"/>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前向转播</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9">
            <a:extLst>
              <a:ext uri="{FF2B5EF4-FFF2-40B4-BE49-F238E27FC236}">
                <a16:creationId xmlns:a16="http://schemas.microsoft.com/office/drawing/2014/main" id="{E6358FAC-8423-4DCE-B680-E8FC72C7E15E}"/>
              </a:ext>
            </a:extLst>
          </p:cNvPr>
          <p:cNvSpPr>
            <a:spLocks noChangeArrowheads="1"/>
          </p:cNvSpPr>
          <p:nvPr/>
        </p:nvSpPr>
        <p:spPr bwMode="auto">
          <a:xfrm>
            <a:off x="2786339" y="157416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3" name="Oval 10">
            <a:extLst>
              <a:ext uri="{FF2B5EF4-FFF2-40B4-BE49-F238E27FC236}">
                <a16:creationId xmlns:a16="http://schemas.microsoft.com/office/drawing/2014/main" id="{67E47823-E27F-413D-8D75-AB12E1E0A2C7}"/>
              </a:ext>
            </a:extLst>
          </p:cNvPr>
          <p:cNvSpPr>
            <a:spLocks noChangeArrowheads="1"/>
          </p:cNvSpPr>
          <p:nvPr/>
        </p:nvSpPr>
        <p:spPr bwMode="auto">
          <a:xfrm>
            <a:off x="2749827" y="297830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4" name="Oval 11">
            <a:extLst>
              <a:ext uri="{FF2B5EF4-FFF2-40B4-BE49-F238E27FC236}">
                <a16:creationId xmlns:a16="http://schemas.microsoft.com/office/drawing/2014/main" id="{C6AC1459-5201-4A88-95BD-C258A1FE7B68}"/>
              </a:ext>
            </a:extLst>
          </p:cNvPr>
          <p:cNvSpPr>
            <a:spLocks noChangeArrowheads="1"/>
          </p:cNvSpPr>
          <p:nvPr/>
        </p:nvSpPr>
        <p:spPr bwMode="auto">
          <a:xfrm>
            <a:off x="2749827" y="438244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55" name="Oval 13">
            <a:extLst>
              <a:ext uri="{FF2B5EF4-FFF2-40B4-BE49-F238E27FC236}">
                <a16:creationId xmlns:a16="http://schemas.microsoft.com/office/drawing/2014/main" id="{4B76FB1C-94C7-4B55-B825-363E8DCDF477}"/>
              </a:ext>
            </a:extLst>
          </p:cNvPr>
          <p:cNvSpPr>
            <a:spLocks noChangeArrowheads="1"/>
          </p:cNvSpPr>
          <p:nvPr/>
        </p:nvSpPr>
        <p:spPr bwMode="auto">
          <a:xfrm>
            <a:off x="5558114" y="227623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56" name="Oval 14">
            <a:extLst>
              <a:ext uri="{FF2B5EF4-FFF2-40B4-BE49-F238E27FC236}">
                <a16:creationId xmlns:a16="http://schemas.microsoft.com/office/drawing/2014/main" id="{BDF45B71-FC71-41C8-AF98-6D231068FD25}"/>
              </a:ext>
            </a:extLst>
          </p:cNvPr>
          <p:cNvSpPr>
            <a:spLocks noChangeArrowheads="1"/>
          </p:cNvSpPr>
          <p:nvPr/>
        </p:nvSpPr>
        <p:spPr bwMode="auto">
          <a:xfrm>
            <a:off x="5558114" y="368037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57" name="Oval 15">
            <a:extLst>
              <a:ext uri="{FF2B5EF4-FFF2-40B4-BE49-F238E27FC236}">
                <a16:creationId xmlns:a16="http://schemas.microsoft.com/office/drawing/2014/main" id="{2468E9B4-F149-45F9-90D1-3F55D3915E4D}"/>
              </a:ext>
            </a:extLst>
          </p:cNvPr>
          <p:cNvSpPr>
            <a:spLocks noChangeArrowheads="1"/>
          </p:cNvSpPr>
          <p:nvPr/>
        </p:nvSpPr>
        <p:spPr bwMode="auto">
          <a:xfrm>
            <a:off x="8150502" y="2978305"/>
            <a:ext cx="612000" cy="612775"/>
          </a:xfrm>
          <a:prstGeom prst="ellipse">
            <a:avLst/>
          </a:prstGeom>
          <a:solidFill>
            <a:schemeClr val="accent6">
              <a:lumMod val="20000"/>
              <a:lumOff val="80000"/>
            </a:schemeClr>
          </a:solidFill>
          <a:ln w="19050">
            <a:solidFill>
              <a:srgbClr val="FF6600"/>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8" name="Object 24">
                <a:extLst>
                  <a:ext uri="{FF2B5EF4-FFF2-40B4-BE49-F238E27FC236}">
                    <a16:creationId xmlns:a16="http://schemas.microsoft.com/office/drawing/2014/main" id="{ADD6C1BB-D83A-44FD-A90A-C9BA8F7D5030}"/>
                  </a:ext>
                </a:extLst>
              </p:cNvPr>
              <p:cNvSpPr txBox="1"/>
              <p:nvPr/>
            </p:nvSpPr>
            <p:spPr bwMode="auto">
              <a:xfrm>
                <a:off x="3501951" y="161804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58" name="Object 24">
                <a:extLst>
                  <a:ext uri="{FF2B5EF4-FFF2-40B4-BE49-F238E27FC236}">
                    <a16:creationId xmlns:a16="http://schemas.microsoft.com/office/drawing/2014/main" id="{ADD6C1BB-D83A-44FD-A90A-C9BA8F7D5030}"/>
                  </a:ext>
                </a:extLst>
              </p:cNvPr>
              <p:cNvSpPr txBox="1">
                <a:spLocks noRot="1" noChangeAspect="1" noMove="1" noResize="1" noEditPoints="1" noAdjustHandles="1" noChangeArrowheads="1" noChangeShapeType="1" noTextEdit="1"/>
              </p:cNvSpPr>
              <p:nvPr/>
            </p:nvSpPr>
            <p:spPr bwMode="auto">
              <a:xfrm>
                <a:off x="3501951" y="1618042"/>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p:cxnSp>
        <p:nvCxnSpPr>
          <p:cNvPr id="60" name="直接箭头连接符 59">
            <a:extLst>
              <a:ext uri="{FF2B5EF4-FFF2-40B4-BE49-F238E27FC236}">
                <a16:creationId xmlns:a16="http://schemas.microsoft.com/office/drawing/2014/main" id="{EDFE3E88-171F-4C54-B1DE-7B71A0A29950}"/>
              </a:ext>
            </a:extLst>
          </p:cNvPr>
          <p:cNvCxnSpPr>
            <a:cxnSpLocks/>
            <a:stCxn id="52" idx="6"/>
            <a:endCxn id="56" idx="2"/>
          </p:cNvCxnSpPr>
          <p:nvPr/>
        </p:nvCxnSpPr>
        <p:spPr>
          <a:xfrm>
            <a:off x="3398340" y="1880548"/>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232D93E5-5177-43C8-829D-C544EC0B57F5}"/>
              </a:ext>
            </a:extLst>
          </p:cNvPr>
          <p:cNvCxnSpPr>
            <a:cxnSpLocks/>
            <a:stCxn id="52" idx="6"/>
            <a:endCxn id="55" idx="2"/>
          </p:cNvCxnSpPr>
          <p:nvPr/>
        </p:nvCxnSpPr>
        <p:spPr>
          <a:xfrm>
            <a:off x="3398340" y="1880548"/>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EC87C0E6-B872-4EFF-940E-0533015A0584}"/>
              </a:ext>
            </a:extLst>
          </p:cNvPr>
          <p:cNvCxnSpPr>
            <a:cxnSpLocks/>
            <a:stCxn id="53" idx="6"/>
            <a:endCxn id="56" idx="2"/>
          </p:cNvCxnSpPr>
          <p:nvPr/>
        </p:nvCxnSpPr>
        <p:spPr>
          <a:xfrm>
            <a:off x="3361828" y="3284692"/>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51772D05-36F9-4359-A04E-EDF202C7477A}"/>
              </a:ext>
            </a:extLst>
          </p:cNvPr>
          <p:cNvCxnSpPr>
            <a:cxnSpLocks/>
            <a:stCxn id="53" idx="6"/>
            <a:endCxn id="55" idx="2"/>
          </p:cNvCxnSpPr>
          <p:nvPr/>
        </p:nvCxnSpPr>
        <p:spPr>
          <a:xfrm flipV="1">
            <a:off x="3361828" y="2582621"/>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A43B1A8-DFEE-4549-A893-60421C3AE546}"/>
              </a:ext>
            </a:extLst>
          </p:cNvPr>
          <p:cNvCxnSpPr>
            <a:cxnSpLocks/>
            <a:stCxn id="54" idx="6"/>
            <a:endCxn id="56" idx="2"/>
          </p:cNvCxnSpPr>
          <p:nvPr/>
        </p:nvCxnSpPr>
        <p:spPr>
          <a:xfrm flipV="1">
            <a:off x="3361828" y="3986765"/>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BFAFCE6-EAF4-4E78-AE31-9E8103AD1FD2}"/>
              </a:ext>
            </a:extLst>
          </p:cNvPr>
          <p:cNvCxnSpPr>
            <a:cxnSpLocks/>
          </p:cNvCxnSpPr>
          <p:nvPr/>
        </p:nvCxnSpPr>
        <p:spPr>
          <a:xfrm flipV="1">
            <a:off x="3361828" y="2582620"/>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B07BB0E8-38D1-4238-BB5D-4315018F88F9}"/>
              </a:ext>
            </a:extLst>
          </p:cNvPr>
          <p:cNvCxnSpPr>
            <a:cxnSpLocks/>
            <a:stCxn id="55" idx="6"/>
            <a:endCxn id="57" idx="2"/>
          </p:cNvCxnSpPr>
          <p:nvPr/>
        </p:nvCxnSpPr>
        <p:spPr>
          <a:xfrm>
            <a:off x="6170114" y="2582620"/>
            <a:ext cx="1980388" cy="702072"/>
          </a:xfrm>
          <a:prstGeom prst="straightConnector1">
            <a:avLst/>
          </a:prstGeom>
          <a:ln>
            <a:solidFill>
              <a:srgbClr val="FF66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548AFFB5-4527-4B76-AA27-00ABE1DB9CD6}"/>
              </a:ext>
            </a:extLst>
          </p:cNvPr>
          <p:cNvCxnSpPr>
            <a:cxnSpLocks/>
            <a:stCxn id="56" idx="6"/>
            <a:endCxn id="57" idx="2"/>
          </p:cNvCxnSpPr>
          <p:nvPr/>
        </p:nvCxnSpPr>
        <p:spPr>
          <a:xfrm flipV="1">
            <a:off x="6170114" y="3284692"/>
            <a:ext cx="1980388" cy="702072"/>
          </a:xfrm>
          <a:prstGeom prst="straightConnector1">
            <a:avLst/>
          </a:prstGeom>
          <a:ln>
            <a:solidFill>
              <a:srgbClr val="FF66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30CB912-3882-4732-9B3D-56C3F7126A00}"/>
              </a:ext>
            </a:extLst>
          </p:cNvPr>
          <p:cNvCxnSpPr>
            <a:cxnSpLocks/>
            <a:stCxn id="57" idx="6"/>
          </p:cNvCxnSpPr>
          <p:nvPr/>
        </p:nvCxnSpPr>
        <p:spPr>
          <a:xfrm flipV="1">
            <a:off x="8762502" y="3284690"/>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54CAF303-DD1B-4D5F-A62B-134C939B2F31}"/>
                  </a:ext>
                </a:extLst>
              </p:cNvPr>
              <p:cNvSpPr txBox="1"/>
              <p:nvPr/>
            </p:nvSpPr>
            <p:spPr bwMode="auto">
              <a:xfrm>
                <a:off x="3361827" y="222147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9" name="Object 24">
                <a:extLst>
                  <a:ext uri="{FF2B5EF4-FFF2-40B4-BE49-F238E27FC236}">
                    <a16:creationId xmlns:a16="http://schemas.microsoft.com/office/drawing/2014/main" id="{54CAF303-DD1B-4D5F-A62B-134C939B2F31}"/>
                  </a:ext>
                </a:extLst>
              </p:cNvPr>
              <p:cNvSpPr txBox="1">
                <a:spLocks noRot="1" noChangeAspect="1" noMove="1" noResize="1" noEditPoints="1" noAdjustHandles="1" noChangeArrowheads="1" noChangeShapeType="1" noTextEdit="1"/>
              </p:cNvSpPr>
              <p:nvPr/>
            </p:nvSpPr>
            <p:spPr bwMode="auto">
              <a:xfrm>
                <a:off x="3361827" y="2221473"/>
                <a:ext cx="539750" cy="400110"/>
              </a:xfrm>
              <a:prstGeom prst="rect">
                <a:avLst/>
              </a:prstGeom>
              <a:blipFill>
                <a:blip r:embed="rId13"/>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bject 24">
                <a:extLst>
                  <a:ext uri="{FF2B5EF4-FFF2-40B4-BE49-F238E27FC236}">
                    <a16:creationId xmlns:a16="http://schemas.microsoft.com/office/drawing/2014/main" id="{6178334D-9651-4383-B69B-6D825109AF58}"/>
                  </a:ext>
                </a:extLst>
              </p:cNvPr>
              <p:cNvSpPr txBox="1"/>
              <p:nvPr/>
            </p:nvSpPr>
            <p:spPr bwMode="auto">
              <a:xfrm>
                <a:off x="3501951" y="278059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0" name="Object 24">
                <a:extLst>
                  <a:ext uri="{FF2B5EF4-FFF2-40B4-BE49-F238E27FC236}">
                    <a16:creationId xmlns:a16="http://schemas.microsoft.com/office/drawing/2014/main" id="{6178334D-9651-4383-B69B-6D825109AF58}"/>
                  </a:ext>
                </a:extLst>
              </p:cNvPr>
              <p:cNvSpPr txBox="1">
                <a:spLocks noRot="1" noChangeAspect="1" noMove="1" noResize="1" noEditPoints="1" noAdjustHandles="1" noChangeArrowheads="1" noChangeShapeType="1" noTextEdit="1"/>
              </p:cNvSpPr>
              <p:nvPr/>
            </p:nvSpPr>
            <p:spPr bwMode="auto">
              <a:xfrm>
                <a:off x="3501951" y="2780592"/>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bject 24">
                <a:extLst>
                  <a:ext uri="{FF2B5EF4-FFF2-40B4-BE49-F238E27FC236}">
                    <a16:creationId xmlns:a16="http://schemas.microsoft.com/office/drawing/2014/main" id="{FBDD2135-BDD1-4ACE-9136-40E854A34D06}"/>
                  </a:ext>
                </a:extLst>
              </p:cNvPr>
              <p:cNvSpPr txBox="1"/>
              <p:nvPr/>
            </p:nvSpPr>
            <p:spPr bwMode="auto">
              <a:xfrm>
                <a:off x="3501951" y="339885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1" name="Object 24">
                <a:extLst>
                  <a:ext uri="{FF2B5EF4-FFF2-40B4-BE49-F238E27FC236}">
                    <a16:creationId xmlns:a16="http://schemas.microsoft.com/office/drawing/2014/main" id="{FBDD2135-BDD1-4ACE-9136-40E854A34D06}"/>
                  </a:ext>
                </a:extLst>
              </p:cNvPr>
              <p:cNvSpPr txBox="1">
                <a:spLocks noRot="1" noChangeAspect="1" noMove="1" noResize="1" noEditPoints="1" noAdjustHandles="1" noChangeArrowheads="1" noChangeShapeType="1" noTextEdit="1"/>
              </p:cNvSpPr>
              <p:nvPr/>
            </p:nvSpPr>
            <p:spPr bwMode="auto">
              <a:xfrm>
                <a:off x="3501951" y="3398854"/>
                <a:ext cx="539750"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24">
                <a:extLst>
                  <a:ext uri="{FF2B5EF4-FFF2-40B4-BE49-F238E27FC236}">
                    <a16:creationId xmlns:a16="http://schemas.microsoft.com/office/drawing/2014/main" id="{3BE59348-0E14-404A-B820-5B70205E5CB5}"/>
                  </a:ext>
                </a:extLst>
              </p:cNvPr>
              <p:cNvSpPr txBox="1"/>
              <p:nvPr/>
            </p:nvSpPr>
            <p:spPr bwMode="auto">
              <a:xfrm>
                <a:off x="3480435" y="376006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72" name="Object 24">
                <a:extLst>
                  <a:ext uri="{FF2B5EF4-FFF2-40B4-BE49-F238E27FC236}">
                    <a16:creationId xmlns:a16="http://schemas.microsoft.com/office/drawing/2014/main" id="{3BE59348-0E14-404A-B820-5B70205E5CB5}"/>
                  </a:ext>
                </a:extLst>
              </p:cNvPr>
              <p:cNvSpPr txBox="1">
                <a:spLocks noRot="1" noChangeAspect="1" noMove="1" noResize="1" noEditPoints="1" noAdjustHandles="1" noChangeArrowheads="1" noChangeShapeType="1" noTextEdit="1"/>
              </p:cNvSpPr>
              <p:nvPr/>
            </p:nvSpPr>
            <p:spPr bwMode="auto">
              <a:xfrm>
                <a:off x="3480435" y="3760064"/>
                <a:ext cx="539750" cy="400110"/>
              </a:xfrm>
              <a:prstGeom prst="rect">
                <a:avLst/>
              </a:prstGeom>
              <a:blipFill>
                <a:blip r:embed="rId16"/>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F9D05D06-449C-493E-801F-15B8DFC89A2B}"/>
                  </a:ext>
                </a:extLst>
              </p:cNvPr>
              <p:cNvSpPr txBox="1"/>
              <p:nvPr/>
            </p:nvSpPr>
            <p:spPr bwMode="auto">
              <a:xfrm>
                <a:off x="3501951" y="452468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3" name="Object 24">
                <a:extLst>
                  <a:ext uri="{FF2B5EF4-FFF2-40B4-BE49-F238E27FC236}">
                    <a16:creationId xmlns:a16="http://schemas.microsoft.com/office/drawing/2014/main" id="{F9D05D06-449C-493E-801F-15B8DFC89A2B}"/>
                  </a:ext>
                </a:extLst>
              </p:cNvPr>
              <p:cNvSpPr txBox="1">
                <a:spLocks noRot="1" noChangeAspect="1" noMove="1" noResize="1" noEditPoints="1" noAdjustHandles="1" noChangeArrowheads="1" noChangeShapeType="1" noTextEdit="1"/>
              </p:cNvSpPr>
              <p:nvPr/>
            </p:nvSpPr>
            <p:spPr bwMode="auto">
              <a:xfrm>
                <a:off x="3501951" y="4524681"/>
                <a:ext cx="539750"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7B65B2AC-041A-46F9-AA2E-614C91CA6F7F}"/>
                  </a:ext>
                </a:extLst>
              </p:cNvPr>
              <p:cNvSpPr txBox="1"/>
              <p:nvPr/>
            </p:nvSpPr>
            <p:spPr bwMode="auto">
              <a:xfrm>
                <a:off x="5588934" y="288000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4" name="Object 24">
                <a:extLst>
                  <a:ext uri="{FF2B5EF4-FFF2-40B4-BE49-F238E27FC236}">
                    <a16:creationId xmlns:a16="http://schemas.microsoft.com/office/drawing/2014/main" id="{7B65B2AC-041A-46F9-AA2E-614C91CA6F7F}"/>
                  </a:ext>
                </a:extLst>
              </p:cNvPr>
              <p:cNvSpPr txBox="1">
                <a:spLocks noRot="1" noChangeAspect="1" noMove="1" noResize="1" noEditPoints="1" noAdjustHandles="1" noChangeArrowheads="1" noChangeShapeType="1" noTextEdit="1"/>
              </p:cNvSpPr>
              <p:nvPr/>
            </p:nvSpPr>
            <p:spPr bwMode="auto">
              <a:xfrm>
                <a:off x="5588934" y="2880000"/>
                <a:ext cx="539750" cy="400110"/>
              </a:xfrm>
              <a:prstGeom prst="rect">
                <a:avLst/>
              </a:prstGeom>
              <a:blipFill>
                <a:blip r:embed="rId18"/>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4561D975-D5EB-4796-B5AA-B18C718E0BE5}"/>
                  </a:ext>
                </a:extLst>
              </p:cNvPr>
              <p:cNvSpPr txBox="1"/>
              <p:nvPr/>
            </p:nvSpPr>
            <p:spPr bwMode="auto">
              <a:xfrm>
                <a:off x="6710326" y="243395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−0.3</m:t>
                      </m:r>
                    </m:oMath>
                  </m:oMathPara>
                </a14:m>
                <a:endParaRPr lang="zh-CN" altLang="en-US" sz="2000">
                  <a:solidFill>
                    <a:srgbClr val="FF6600"/>
                  </a:solidFill>
                </a:endParaRPr>
              </a:p>
            </p:txBody>
          </p:sp>
        </mc:Choice>
        <mc:Fallback xmlns="">
          <p:sp>
            <p:nvSpPr>
              <p:cNvPr id="75" name="Object 24">
                <a:extLst>
                  <a:ext uri="{FF2B5EF4-FFF2-40B4-BE49-F238E27FC236}">
                    <a16:creationId xmlns:a16="http://schemas.microsoft.com/office/drawing/2014/main" id="{4561D975-D5EB-4796-B5AA-B18C718E0BE5}"/>
                  </a:ext>
                </a:extLst>
              </p:cNvPr>
              <p:cNvSpPr txBox="1">
                <a:spLocks noRot="1" noChangeAspect="1" noMove="1" noResize="1" noEditPoints="1" noAdjustHandles="1" noChangeArrowheads="1" noChangeShapeType="1" noTextEdit="1"/>
              </p:cNvSpPr>
              <p:nvPr/>
            </p:nvSpPr>
            <p:spPr bwMode="auto">
              <a:xfrm>
                <a:off x="6710326" y="2433954"/>
                <a:ext cx="539750" cy="400110"/>
              </a:xfrm>
              <a:prstGeom prst="rect">
                <a:avLst/>
              </a:prstGeom>
              <a:blipFill>
                <a:blip r:embed="rId1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986FCA1E-31C0-41B4-86CB-35ADCAFC78D4}"/>
                  </a:ext>
                </a:extLst>
              </p:cNvPr>
              <p:cNvSpPr txBox="1"/>
              <p:nvPr/>
            </p:nvSpPr>
            <p:spPr bwMode="auto">
              <a:xfrm>
                <a:off x="6710326" y="370335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−0.2</m:t>
                      </m:r>
                    </m:oMath>
                  </m:oMathPara>
                </a14:m>
                <a:endParaRPr lang="zh-CN" altLang="en-US" sz="2000">
                  <a:solidFill>
                    <a:srgbClr val="FF6600"/>
                  </a:solidFill>
                </a:endParaRPr>
              </a:p>
            </p:txBody>
          </p:sp>
        </mc:Choice>
        <mc:Fallback xmlns="">
          <p:sp>
            <p:nvSpPr>
              <p:cNvPr id="76" name="Object 24">
                <a:extLst>
                  <a:ext uri="{FF2B5EF4-FFF2-40B4-BE49-F238E27FC236}">
                    <a16:creationId xmlns:a16="http://schemas.microsoft.com/office/drawing/2014/main" id="{986FCA1E-31C0-41B4-86CB-35ADCAFC78D4}"/>
                  </a:ext>
                </a:extLst>
              </p:cNvPr>
              <p:cNvSpPr txBox="1">
                <a:spLocks noRot="1" noChangeAspect="1" noMove="1" noResize="1" noEditPoints="1" noAdjustHandles="1" noChangeArrowheads="1" noChangeShapeType="1" noTextEdit="1"/>
              </p:cNvSpPr>
              <p:nvPr/>
            </p:nvSpPr>
            <p:spPr bwMode="auto">
              <a:xfrm>
                <a:off x="6710326" y="3703357"/>
                <a:ext cx="539750" cy="400110"/>
              </a:xfrm>
              <a:prstGeom prst="rect">
                <a:avLst/>
              </a:prstGeom>
              <a:blipFill>
                <a:blip r:embed="rId2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24">
                <a:extLst>
                  <a:ext uri="{FF2B5EF4-FFF2-40B4-BE49-F238E27FC236}">
                    <a16:creationId xmlns:a16="http://schemas.microsoft.com/office/drawing/2014/main" id="{8243854D-161E-4CFE-A8D6-9DF569A6A28E}"/>
                  </a:ext>
                </a:extLst>
              </p:cNvPr>
              <p:cNvSpPr txBox="1"/>
              <p:nvPr/>
            </p:nvSpPr>
            <p:spPr bwMode="auto">
              <a:xfrm>
                <a:off x="5610450" y="429877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7" name="Object 24">
                <a:extLst>
                  <a:ext uri="{FF2B5EF4-FFF2-40B4-BE49-F238E27FC236}">
                    <a16:creationId xmlns:a16="http://schemas.microsoft.com/office/drawing/2014/main" id="{8243854D-161E-4CFE-A8D6-9DF569A6A28E}"/>
                  </a:ext>
                </a:extLst>
              </p:cNvPr>
              <p:cNvSpPr txBox="1">
                <a:spLocks noRot="1" noChangeAspect="1" noMove="1" noResize="1" noEditPoints="1" noAdjustHandles="1" noChangeArrowheads="1" noChangeShapeType="1" noTextEdit="1"/>
              </p:cNvSpPr>
              <p:nvPr/>
            </p:nvSpPr>
            <p:spPr bwMode="auto">
              <a:xfrm>
                <a:off x="5610450" y="4298770"/>
                <a:ext cx="539750" cy="400110"/>
              </a:xfrm>
              <a:prstGeom prst="rect">
                <a:avLst/>
              </a:prstGeom>
              <a:blipFill>
                <a:blip r:embed="rId2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bject 24">
                <a:extLst>
                  <a:ext uri="{FF2B5EF4-FFF2-40B4-BE49-F238E27FC236}">
                    <a16:creationId xmlns:a16="http://schemas.microsoft.com/office/drawing/2014/main" id="{2D3F73B1-3D1D-4813-9DD5-FA4572A27487}"/>
                  </a:ext>
                </a:extLst>
              </p:cNvPr>
              <p:cNvSpPr txBox="1"/>
              <p:nvPr/>
            </p:nvSpPr>
            <p:spPr bwMode="auto">
              <a:xfrm>
                <a:off x="8203704" y="361028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0.1</m:t>
                      </m:r>
                    </m:oMath>
                  </m:oMathPara>
                </a14:m>
                <a:endParaRPr lang="zh-CN" altLang="en-US" sz="2000">
                  <a:solidFill>
                    <a:srgbClr val="FF6600"/>
                  </a:solidFill>
                </a:endParaRPr>
              </a:p>
            </p:txBody>
          </p:sp>
        </mc:Choice>
        <mc:Fallback xmlns="">
          <p:sp>
            <p:nvSpPr>
              <p:cNvPr id="78" name="Object 24">
                <a:extLst>
                  <a:ext uri="{FF2B5EF4-FFF2-40B4-BE49-F238E27FC236}">
                    <a16:creationId xmlns:a16="http://schemas.microsoft.com/office/drawing/2014/main" id="{2D3F73B1-3D1D-4813-9DD5-FA4572A27487}"/>
                  </a:ext>
                </a:extLst>
              </p:cNvPr>
              <p:cNvSpPr txBox="1">
                <a:spLocks noRot="1" noChangeAspect="1" noMove="1" noResize="1" noEditPoints="1" noAdjustHandles="1" noChangeArrowheads="1" noChangeShapeType="1" noTextEdit="1"/>
              </p:cNvSpPr>
              <p:nvPr/>
            </p:nvSpPr>
            <p:spPr bwMode="auto">
              <a:xfrm>
                <a:off x="8203704" y="3610281"/>
                <a:ext cx="539750" cy="400110"/>
              </a:xfrm>
              <a:prstGeom prst="rect">
                <a:avLst/>
              </a:prstGeom>
              <a:blipFill>
                <a:blip r:embed="rId22"/>
                <a:stretch>
                  <a:fillRect/>
                </a:stretch>
              </a:blipFill>
              <a:ln>
                <a:noFill/>
              </a:ln>
              <a:effectLst/>
            </p:spPr>
            <p:txBody>
              <a:bodyPr/>
              <a:lstStyle/>
              <a:p>
                <a:r>
                  <a:rPr lang="zh-CN" altLang="en-US">
                    <a:noFill/>
                  </a:rPr>
                  <a:t> </a:t>
                </a:r>
              </a:p>
            </p:txBody>
          </p:sp>
        </mc:Fallback>
      </mc:AlternateContent>
      <p:sp>
        <p:nvSpPr>
          <p:cNvPr id="81" name="AutoShape 41">
            <a:extLst>
              <a:ext uri="{FF2B5EF4-FFF2-40B4-BE49-F238E27FC236}">
                <a16:creationId xmlns:a16="http://schemas.microsoft.com/office/drawing/2014/main" id="{61A99533-2AE1-4F08-BD5F-5937CD660ABA}"/>
              </a:ext>
            </a:extLst>
          </p:cNvPr>
          <p:cNvSpPr>
            <a:spLocks noChangeArrowheads="1"/>
          </p:cNvSpPr>
          <p:nvPr/>
        </p:nvSpPr>
        <p:spPr bwMode="auto">
          <a:xfrm>
            <a:off x="4267953" y="4691645"/>
            <a:ext cx="4678012" cy="935037"/>
          </a:xfrm>
          <a:prstGeom prst="accentBorderCallout2">
            <a:avLst>
              <a:gd name="adj1" fmla="val 38309"/>
              <a:gd name="adj2" fmla="val 101649"/>
              <a:gd name="adj3" fmla="val 26803"/>
              <a:gd name="adj4" fmla="val 105657"/>
              <a:gd name="adj5" fmla="val -145213"/>
              <a:gd name="adj6" fmla="val 107957"/>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(-0.3)(0.332)-(0.2)(0.525)+0.1= </a:t>
            </a:r>
            <a:r>
              <a:rPr lang="en-US" altLang="zh-CN" sz="22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0.105</a:t>
            </a:r>
          </a:p>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zh-CN" altLang="en-US"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输出：</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1/(1+e^-0.105)=</a:t>
            </a:r>
            <a:r>
              <a:rPr lang="en-US" altLang="zh-CN" sz="22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0.474</a:t>
            </a:r>
          </a:p>
        </p:txBody>
      </p:sp>
      <p:sp>
        <p:nvSpPr>
          <p:cNvPr id="83" name="AutoShape 41">
            <a:extLst>
              <a:ext uri="{FF2B5EF4-FFF2-40B4-BE49-F238E27FC236}">
                <a16:creationId xmlns:a16="http://schemas.microsoft.com/office/drawing/2014/main" id="{88125E89-7577-473F-BE8D-4F152F4228D2}"/>
              </a:ext>
            </a:extLst>
          </p:cNvPr>
          <p:cNvSpPr>
            <a:spLocks noChangeArrowheads="1"/>
          </p:cNvSpPr>
          <p:nvPr/>
        </p:nvSpPr>
        <p:spPr bwMode="auto">
          <a:xfrm>
            <a:off x="6733446" y="1894718"/>
            <a:ext cx="853725" cy="400111"/>
          </a:xfrm>
          <a:prstGeom prst="accentBorderCallout2">
            <a:avLst>
              <a:gd name="adj1" fmla="val 59080"/>
              <a:gd name="adj2" fmla="val -11114"/>
              <a:gd name="adj3" fmla="val 75249"/>
              <a:gd name="adj4" fmla="val -28565"/>
              <a:gd name="adj5" fmla="val 174251"/>
              <a:gd name="adj6" fmla="val -5801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0.332</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2" name="AutoShape 41">
            <a:extLst>
              <a:ext uri="{FF2B5EF4-FFF2-40B4-BE49-F238E27FC236}">
                <a16:creationId xmlns:a16="http://schemas.microsoft.com/office/drawing/2014/main" id="{5CBEE9E8-6753-47BC-A5D9-5513E0364764}"/>
              </a:ext>
            </a:extLst>
          </p:cNvPr>
          <p:cNvSpPr>
            <a:spLocks noChangeArrowheads="1"/>
          </p:cNvSpPr>
          <p:nvPr/>
        </p:nvSpPr>
        <p:spPr bwMode="auto">
          <a:xfrm>
            <a:off x="6733446" y="4078521"/>
            <a:ext cx="853725" cy="400111"/>
          </a:xfrm>
          <a:prstGeom prst="accentBorderCallout2">
            <a:avLst>
              <a:gd name="adj1" fmla="val 45637"/>
              <a:gd name="adj2" fmla="val -11114"/>
              <a:gd name="adj3" fmla="val 42985"/>
              <a:gd name="adj4" fmla="val -31085"/>
              <a:gd name="adj5" fmla="val -22022"/>
              <a:gd name="adj6" fmla="val -6053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0.525</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Object 4">
                <a:extLst>
                  <a:ext uri="{FF2B5EF4-FFF2-40B4-BE49-F238E27FC236}">
                    <a16:creationId xmlns:a16="http://schemas.microsoft.com/office/drawing/2014/main" id="{56127067-891C-43D8-9111-C3A299F2AD8C}"/>
                  </a:ext>
                </a:extLst>
              </p:cNvPr>
              <p:cNvSpPr txBox="1"/>
              <p:nvPr/>
            </p:nvSpPr>
            <p:spPr bwMode="auto">
              <a:xfrm>
                <a:off x="2282752" y="1628425"/>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43" name="Object 4">
                <a:extLst>
                  <a:ext uri="{FF2B5EF4-FFF2-40B4-BE49-F238E27FC236}">
                    <a16:creationId xmlns:a16="http://schemas.microsoft.com/office/drawing/2014/main" id="{56127067-891C-43D8-9111-C3A299F2AD8C}"/>
                  </a:ext>
                </a:extLst>
              </p:cNvPr>
              <p:cNvSpPr txBox="1">
                <a:spLocks noRot="1" noChangeAspect="1" noMove="1" noResize="1" noEditPoints="1" noAdjustHandles="1" noChangeArrowheads="1" noChangeShapeType="1" noTextEdit="1"/>
              </p:cNvSpPr>
              <p:nvPr/>
            </p:nvSpPr>
            <p:spPr bwMode="auto">
              <a:xfrm>
                <a:off x="2282752" y="1628425"/>
                <a:ext cx="430213" cy="400110"/>
              </a:xfrm>
              <a:prstGeom prst="rect">
                <a:avLst/>
              </a:prstGeom>
              <a:blipFill>
                <a:blip r:embed="rId2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Object 7">
                <a:extLst>
                  <a:ext uri="{FF2B5EF4-FFF2-40B4-BE49-F238E27FC236}">
                    <a16:creationId xmlns:a16="http://schemas.microsoft.com/office/drawing/2014/main" id="{DC0A9F4A-5619-4E4C-AF98-1682586801CA}"/>
                  </a:ext>
                </a:extLst>
              </p:cNvPr>
              <p:cNvSpPr txBox="1"/>
              <p:nvPr/>
            </p:nvSpPr>
            <p:spPr bwMode="auto">
              <a:xfrm>
                <a:off x="2290690" y="4502407"/>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44" name="Object 7">
                <a:extLst>
                  <a:ext uri="{FF2B5EF4-FFF2-40B4-BE49-F238E27FC236}">
                    <a16:creationId xmlns:a16="http://schemas.microsoft.com/office/drawing/2014/main" id="{DC0A9F4A-5619-4E4C-AF98-1682586801CA}"/>
                  </a:ext>
                </a:extLst>
              </p:cNvPr>
              <p:cNvSpPr txBox="1">
                <a:spLocks noRot="1" noChangeAspect="1" noMove="1" noResize="1" noEditPoints="1" noAdjustHandles="1" noChangeArrowheads="1" noChangeShapeType="1" noTextEdit="1"/>
              </p:cNvSpPr>
              <p:nvPr/>
            </p:nvSpPr>
            <p:spPr bwMode="auto">
              <a:xfrm>
                <a:off x="2290690" y="4502407"/>
                <a:ext cx="414337" cy="400110"/>
              </a:xfrm>
              <a:prstGeom prst="rect">
                <a:avLst/>
              </a:prstGeom>
              <a:blipFill>
                <a:blip r:embed="rId2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Object 34">
                <a:extLst>
                  <a:ext uri="{FF2B5EF4-FFF2-40B4-BE49-F238E27FC236}">
                    <a16:creationId xmlns:a16="http://schemas.microsoft.com/office/drawing/2014/main" id="{129054FA-5E4A-4240-958E-08A92D351245}"/>
                  </a:ext>
                </a:extLst>
              </p:cNvPr>
              <p:cNvSpPr txBox="1"/>
              <p:nvPr/>
            </p:nvSpPr>
            <p:spPr bwMode="auto">
              <a:xfrm>
                <a:off x="2279576" y="3084635"/>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45" name="Object 34">
                <a:extLst>
                  <a:ext uri="{FF2B5EF4-FFF2-40B4-BE49-F238E27FC236}">
                    <a16:creationId xmlns:a16="http://schemas.microsoft.com/office/drawing/2014/main" id="{129054FA-5E4A-4240-958E-08A92D351245}"/>
                  </a:ext>
                </a:extLst>
              </p:cNvPr>
              <p:cNvSpPr txBox="1">
                <a:spLocks noRot="1" noChangeAspect="1" noMove="1" noResize="1" noEditPoints="1" noAdjustHandles="1" noChangeArrowheads="1" noChangeShapeType="1" noTextEdit="1"/>
              </p:cNvSpPr>
              <p:nvPr/>
            </p:nvSpPr>
            <p:spPr bwMode="auto">
              <a:xfrm>
                <a:off x="2279576" y="3084635"/>
                <a:ext cx="438150" cy="400110"/>
              </a:xfrm>
              <a:prstGeom prst="rect">
                <a:avLst/>
              </a:prstGeom>
              <a:blipFill>
                <a:blip r:embed="rId25"/>
                <a:stretch>
                  <a:fillRect/>
                </a:stretch>
              </a:blipFill>
              <a:ln>
                <a:noFill/>
              </a:ln>
              <a:effectLst/>
            </p:spPr>
            <p:txBody>
              <a:bodyPr/>
              <a:lstStyle/>
              <a:p>
                <a:r>
                  <a:rPr lang="zh-CN" altLang="en-US">
                    <a:noFill/>
                  </a:rPr>
                  <a:t> </a:t>
                </a:r>
              </a:p>
            </p:txBody>
          </p:sp>
        </mc:Fallback>
      </mc:AlternateContent>
      <p:cxnSp>
        <p:nvCxnSpPr>
          <p:cNvPr id="47" name="直线连接符 7">
            <a:extLst>
              <a:ext uri="{FF2B5EF4-FFF2-40B4-BE49-F238E27FC236}">
                <a16:creationId xmlns:a16="http://schemas.microsoft.com/office/drawing/2014/main" id="{E75E2459-ECB0-497E-9C14-52803CE54C14}"/>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4E9ED52-1CCA-5881-9366-991AAB1316CC}"/>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前向转播</a:t>
            </a:r>
          </a:p>
        </p:txBody>
      </p:sp>
    </p:spTree>
    <p:custDataLst>
      <p:tags r:id="rId1"/>
    </p:custDataLst>
    <p:extLst>
      <p:ext uri="{BB962C8B-B14F-4D97-AF65-F5344CB8AC3E}">
        <p14:creationId xmlns:p14="http://schemas.microsoft.com/office/powerpoint/2010/main" val="3987049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13">
            <a:extLst>
              <a:ext uri="{FF2B5EF4-FFF2-40B4-BE49-F238E27FC236}">
                <a16:creationId xmlns:a16="http://schemas.microsoft.com/office/drawing/2014/main" id="{4BB9B5DA-CDD8-4A84-8230-11C7E9A6A623}"/>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43" name="Oval 9">
            <a:extLst>
              <a:ext uri="{FF2B5EF4-FFF2-40B4-BE49-F238E27FC236}">
                <a16:creationId xmlns:a16="http://schemas.microsoft.com/office/drawing/2014/main" id="{FEE1999E-0666-48CD-B4C7-D0035601FA7B}"/>
              </a:ext>
            </a:extLst>
          </p:cNvPr>
          <p:cNvSpPr>
            <a:spLocks noChangeArrowheads="1"/>
          </p:cNvSpPr>
          <p:nvPr/>
        </p:nvSpPr>
        <p:spPr bwMode="auto">
          <a:xfrm>
            <a:off x="2786339" y="203780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45" name="Oval 10">
            <a:extLst>
              <a:ext uri="{FF2B5EF4-FFF2-40B4-BE49-F238E27FC236}">
                <a16:creationId xmlns:a16="http://schemas.microsoft.com/office/drawing/2014/main" id="{8205D671-7E6C-449A-97BE-0C0BE830B6C9}"/>
              </a:ext>
            </a:extLst>
          </p:cNvPr>
          <p:cNvSpPr>
            <a:spLocks noChangeArrowheads="1"/>
          </p:cNvSpPr>
          <p:nvPr/>
        </p:nvSpPr>
        <p:spPr bwMode="auto">
          <a:xfrm>
            <a:off x="2749827" y="344194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46" name="Oval 11">
            <a:extLst>
              <a:ext uri="{FF2B5EF4-FFF2-40B4-BE49-F238E27FC236}">
                <a16:creationId xmlns:a16="http://schemas.microsoft.com/office/drawing/2014/main" id="{CF2F9DB5-1BEC-41AD-BF3F-71C0A597994B}"/>
              </a:ext>
            </a:extLst>
          </p:cNvPr>
          <p:cNvSpPr>
            <a:spLocks noChangeArrowheads="1"/>
          </p:cNvSpPr>
          <p:nvPr/>
        </p:nvSpPr>
        <p:spPr bwMode="auto">
          <a:xfrm>
            <a:off x="2749827" y="484608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47" name="Oval 13">
            <a:extLst>
              <a:ext uri="{FF2B5EF4-FFF2-40B4-BE49-F238E27FC236}">
                <a16:creationId xmlns:a16="http://schemas.microsoft.com/office/drawing/2014/main" id="{7476193B-D5E5-4103-A01C-687B81BCA4B5}"/>
              </a:ext>
            </a:extLst>
          </p:cNvPr>
          <p:cNvSpPr>
            <a:spLocks noChangeArrowheads="1"/>
          </p:cNvSpPr>
          <p:nvPr/>
        </p:nvSpPr>
        <p:spPr bwMode="auto">
          <a:xfrm>
            <a:off x="5558114" y="273987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48" name="Oval 14">
            <a:extLst>
              <a:ext uri="{FF2B5EF4-FFF2-40B4-BE49-F238E27FC236}">
                <a16:creationId xmlns:a16="http://schemas.microsoft.com/office/drawing/2014/main" id="{80A22695-4454-4D43-934F-64BF7FECCD52}"/>
              </a:ext>
            </a:extLst>
          </p:cNvPr>
          <p:cNvSpPr>
            <a:spLocks noChangeArrowheads="1"/>
          </p:cNvSpPr>
          <p:nvPr/>
        </p:nvSpPr>
        <p:spPr bwMode="auto">
          <a:xfrm>
            <a:off x="5558114" y="414401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49" name="Oval 15">
            <a:extLst>
              <a:ext uri="{FF2B5EF4-FFF2-40B4-BE49-F238E27FC236}">
                <a16:creationId xmlns:a16="http://schemas.microsoft.com/office/drawing/2014/main" id="{D5A2F91A-EFDF-46E9-9025-6DDB6689B3D6}"/>
              </a:ext>
            </a:extLst>
          </p:cNvPr>
          <p:cNvSpPr>
            <a:spLocks noChangeArrowheads="1"/>
          </p:cNvSpPr>
          <p:nvPr/>
        </p:nvSpPr>
        <p:spPr bwMode="auto">
          <a:xfrm>
            <a:off x="8150502" y="344194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0" name="Object 24">
                <a:extLst>
                  <a:ext uri="{FF2B5EF4-FFF2-40B4-BE49-F238E27FC236}">
                    <a16:creationId xmlns:a16="http://schemas.microsoft.com/office/drawing/2014/main" id="{ABC1396F-9840-4B65-A48E-36D1AA090A66}"/>
                  </a:ext>
                </a:extLst>
              </p:cNvPr>
              <p:cNvSpPr txBox="1"/>
              <p:nvPr/>
            </p:nvSpPr>
            <p:spPr bwMode="auto">
              <a:xfrm>
                <a:off x="3501951" y="208168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50" name="Object 24">
                <a:extLst>
                  <a:ext uri="{FF2B5EF4-FFF2-40B4-BE49-F238E27FC236}">
                    <a16:creationId xmlns:a16="http://schemas.microsoft.com/office/drawing/2014/main" id="{ABC1396F-9840-4B65-A48E-36D1AA090A66}"/>
                  </a:ext>
                </a:extLst>
              </p:cNvPr>
              <p:cNvSpPr txBox="1">
                <a:spLocks noRot="1" noChangeAspect="1" noMove="1" noResize="1" noEditPoints="1" noAdjustHandles="1" noChangeArrowheads="1" noChangeShapeType="1" noTextEdit="1"/>
              </p:cNvSpPr>
              <p:nvPr/>
            </p:nvSpPr>
            <p:spPr bwMode="auto">
              <a:xfrm>
                <a:off x="3501951" y="2081682"/>
                <a:ext cx="539750" cy="400110"/>
              </a:xfrm>
              <a:prstGeom prst="rect">
                <a:avLst/>
              </a:prstGeom>
              <a:blipFill>
                <a:blip r:embed="rId3"/>
                <a:stretch>
                  <a:fillRect/>
                </a:stretch>
              </a:blipFill>
              <a:ln>
                <a:noFill/>
              </a:ln>
              <a:effectLst/>
            </p:spPr>
            <p:txBody>
              <a:bodyPr/>
              <a:lstStyle/>
              <a:p>
                <a:r>
                  <a:rPr lang="zh-CN" altLang="en-US">
                    <a:noFill/>
                  </a:rPr>
                  <a:t> </a:t>
                </a:r>
              </a:p>
            </p:txBody>
          </p:sp>
        </mc:Fallback>
      </mc:AlternateContent>
      <p:cxnSp>
        <p:nvCxnSpPr>
          <p:cNvPr id="51" name="直接箭头连接符 50">
            <a:extLst>
              <a:ext uri="{FF2B5EF4-FFF2-40B4-BE49-F238E27FC236}">
                <a16:creationId xmlns:a16="http://schemas.microsoft.com/office/drawing/2014/main" id="{1AF11BB3-B341-49F5-A8DF-C64E4C71BEBF}"/>
              </a:ext>
            </a:extLst>
          </p:cNvPr>
          <p:cNvCxnSpPr>
            <a:cxnSpLocks/>
            <a:stCxn id="43" idx="6"/>
            <a:endCxn id="48" idx="2"/>
          </p:cNvCxnSpPr>
          <p:nvPr/>
        </p:nvCxnSpPr>
        <p:spPr>
          <a:xfrm>
            <a:off x="3398340" y="2344188"/>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4E208548-7C7C-4B66-9ED8-5E1E68483B47}"/>
              </a:ext>
            </a:extLst>
          </p:cNvPr>
          <p:cNvCxnSpPr>
            <a:cxnSpLocks/>
            <a:stCxn id="43" idx="6"/>
            <a:endCxn id="47" idx="2"/>
          </p:cNvCxnSpPr>
          <p:nvPr/>
        </p:nvCxnSpPr>
        <p:spPr>
          <a:xfrm>
            <a:off x="3398340" y="2344188"/>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5874AE94-9DE9-4D7A-A94D-104136268BDD}"/>
              </a:ext>
            </a:extLst>
          </p:cNvPr>
          <p:cNvCxnSpPr>
            <a:cxnSpLocks/>
            <a:stCxn id="45" idx="6"/>
            <a:endCxn id="48" idx="2"/>
          </p:cNvCxnSpPr>
          <p:nvPr/>
        </p:nvCxnSpPr>
        <p:spPr>
          <a:xfrm>
            <a:off x="3361828" y="3748332"/>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4830385B-90D3-4D86-A587-93C5BE027ADB}"/>
              </a:ext>
            </a:extLst>
          </p:cNvPr>
          <p:cNvCxnSpPr>
            <a:cxnSpLocks/>
            <a:stCxn id="45" idx="6"/>
            <a:endCxn id="47" idx="2"/>
          </p:cNvCxnSpPr>
          <p:nvPr/>
        </p:nvCxnSpPr>
        <p:spPr>
          <a:xfrm flipV="1">
            <a:off x="3361828" y="3046261"/>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D0687103-8069-46F3-B645-B1F8439A390B}"/>
              </a:ext>
            </a:extLst>
          </p:cNvPr>
          <p:cNvCxnSpPr>
            <a:cxnSpLocks/>
            <a:stCxn id="46" idx="6"/>
            <a:endCxn id="48" idx="2"/>
          </p:cNvCxnSpPr>
          <p:nvPr/>
        </p:nvCxnSpPr>
        <p:spPr>
          <a:xfrm flipV="1">
            <a:off x="3361828" y="4450405"/>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1138FA3A-8F63-4251-87D2-E8D9C09EC7D5}"/>
              </a:ext>
            </a:extLst>
          </p:cNvPr>
          <p:cNvCxnSpPr>
            <a:cxnSpLocks/>
          </p:cNvCxnSpPr>
          <p:nvPr/>
        </p:nvCxnSpPr>
        <p:spPr>
          <a:xfrm flipV="1">
            <a:off x="3361828" y="3046260"/>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94F6D410-5432-460E-AD7E-87E53429CCA2}"/>
              </a:ext>
            </a:extLst>
          </p:cNvPr>
          <p:cNvCxnSpPr>
            <a:cxnSpLocks/>
            <a:stCxn id="47" idx="6"/>
            <a:endCxn id="49" idx="2"/>
          </p:cNvCxnSpPr>
          <p:nvPr/>
        </p:nvCxnSpPr>
        <p:spPr>
          <a:xfrm>
            <a:off x="6170114" y="3046260"/>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2AF75EF5-4495-4539-9357-8909E4C6BC10}"/>
              </a:ext>
            </a:extLst>
          </p:cNvPr>
          <p:cNvCxnSpPr>
            <a:cxnSpLocks/>
            <a:stCxn id="48" idx="6"/>
            <a:endCxn id="49" idx="2"/>
          </p:cNvCxnSpPr>
          <p:nvPr/>
        </p:nvCxnSpPr>
        <p:spPr>
          <a:xfrm flipV="1">
            <a:off x="6170114" y="3748332"/>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8705EFE9-E390-4B86-BB28-C2469DA68EE0}"/>
              </a:ext>
            </a:extLst>
          </p:cNvPr>
          <p:cNvCxnSpPr>
            <a:cxnSpLocks/>
            <a:stCxn id="49" idx="6"/>
          </p:cNvCxnSpPr>
          <p:nvPr/>
        </p:nvCxnSpPr>
        <p:spPr>
          <a:xfrm flipV="1">
            <a:off x="8762502" y="3748330"/>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Object 24">
                <a:extLst>
                  <a:ext uri="{FF2B5EF4-FFF2-40B4-BE49-F238E27FC236}">
                    <a16:creationId xmlns:a16="http://schemas.microsoft.com/office/drawing/2014/main" id="{1EED06BD-DC54-47B0-B248-289E282277F0}"/>
                  </a:ext>
                </a:extLst>
              </p:cNvPr>
              <p:cNvSpPr txBox="1"/>
              <p:nvPr/>
            </p:nvSpPr>
            <p:spPr bwMode="auto">
              <a:xfrm>
                <a:off x="3361827" y="268511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0" name="Object 24">
                <a:extLst>
                  <a:ext uri="{FF2B5EF4-FFF2-40B4-BE49-F238E27FC236}">
                    <a16:creationId xmlns:a16="http://schemas.microsoft.com/office/drawing/2014/main" id="{1EED06BD-DC54-47B0-B248-289E282277F0}"/>
                  </a:ext>
                </a:extLst>
              </p:cNvPr>
              <p:cNvSpPr txBox="1">
                <a:spLocks noRot="1" noChangeAspect="1" noMove="1" noResize="1" noEditPoints="1" noAdjustHandles="1" noChangeArrowheads="1" noChangeShapeType="1" noTextEdit="1"/>
              </p:cNvSpPr>
              <p:nvPr/>
            </p:nvSpPr>
            <p:spPr bwMode="auto">
              <a:xfrm>
                <a:off x="3361827" y="2685113"/>
                <a:ext cx="539750" cy="400110"/>
              </a:xfrm>
              <a:prstGeom prst="rect">
                <a:avLst/>
              </a:prstGeom>
              <a:blipFill>
                <a:blip r:embed="rId4"/>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740D6F03-C7A7-4CB7-AEA0-7A30757332CD}"/>
                  </a:ext>
                </a:extLst>
              </p:cNvPr>
              <p:cNvSpPr txBox="1"/>
              <p:nvPr/>
            </p:nvSpPr>
            <p:spPr bwMode="auto">
              <a:xfrm>
                <a:off x="3501951" y="324423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1" name="Object 24">
                <a:extLst>
                  <a:ext uri="{FF2B5EF4-FFF2-40B4-BE49-F238E27FC236}">
                    <a16:creationId xmlns:a16="http://schemas.microsoft.com/office/drawing/2014/main" id="{740D6F03-C7A7-4CB7-AEA0-7A30757332CD}"/>
                  </a:ext>
                </a:extLst>
              </p:cNvPr>
              <p:cNvSpPr txBox="1">
                <a:spLocks noRot="1" noChangeAspect="1" noMove="1" noResize="1" noEditPoints="1" noAdjustHandles="1" noChangeArrowheads="1" noChangeShapeType="1" noTextEdit="1"/>
              </p:cNvSpPr>
              <p:nvPr/>
            </p:nvSpPr>
            <p:spPr bwMode="auto">
              <a:xfrm>
                <a:off x="3501951" y="3244232"/>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bject 24">
                <a:extLst>
                  <a:ext uri="{FF2B5EF4-FFF2-40B4-BE49-F238E27FC236}">
                    <a16:creationId xmlns:a16="http://schemas.microsoft.com/office/drawing/2014/main" id="{49A46488-BC18-49E1-ADE9-EDE974EBC04B}"/>
                  </a:ext>
                </a:extLst>
              </p:cNvPr>
              <p:cNvSpPr txBox="1"/>
              <p:nvPr/>
            </p:nvSpPr>
            <p:spPr bwMode="auto">
              <a:xfrm>
                <a:off x="3501951" y="386249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62" name="Object 24">
                <a:extLst>
                  <a:ext uri="{FF2B5EF4-FFF2-40B4-BE49-F238E27FC236}">
                    <a16:creationId xmlns:a16="http://schemas.microsoft.com/office/drawing/2014/main" id="{49A46488-BC18-49E1-ADE9-EDE974EBC04B}"/>
                  </a:ext>
                </a:extLst>
              </p:cNvPr>
              <p:cNvSpPr txBox="1">
                <a:spLocks noRot="1" noChangeAspect="1" noMove="1" noResize="1" noEditPoints="1" noAdjustHandles="1" noChangeArrowheads="1" noChangeShapeType="1" noTextEdit="1"/>
              </p:cNvSpPr>
              <p:nvPr/>
            </p:nvSpPr>
            <p:spPr bwMode="auto">
              <a:xfrm>
                <a:off x="3501951" y="3862494"/>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bject 24">
                <a:extLst>
                  <a:ext uri="{FF2B5EF4-FFF2-40B4-BE49-F238E27FC236}">
                    <a16:creationId xmlns:a16="http://schemas.microsoft.com/office/drawing/2014/main" id="{C75D2136-917D-4ED7-8412-0F0553CC18A5}"/>
                  </a:ext>
                </a:extLst>
              </p:cNvPr>
              <p:cNvSpPr txBox="1"/>
              <p:nvPr/>
            </p:nvSpPr>
            <p:spPr bwMode="auto">
              <a:xfrm>
                <a:off x="3480435" y="422370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63" name="Object 24">
                <a:extLst>
                  <a:ext uri="{FF2B5EF4-FFF2-40B4-BE49-F238E27FC236}">
                    <a16:creationId xmlns:a16="http://schemas.microsoft.com/office/drawing/2014/main" id="{C75D2136-917D-4ED7-8412-0F0553CC18A5}"/>
                  </a:ext>
                </a:extLst>
              </p:cNvPr>
              <p:cNvSpPr txBox="1">
                <a:spLocks noRot="1" noChangeAspect="1" noMove="1" noResize="1" noEditPoints="1" noAdjustHandles="1" noChangeArrowheads="1" noChangeShapeType="1" noTextEdit="1"/>
              </p:cNvSpPr>
              <p:nvPr/>
            </p:nvSpPr>
            <p:spPr bwMode="auto">
              <a:xfrm>
                <a:off x="3480435" y="4223704"/>
                <a:ext cx="539750" cy="400110"/>
              </a:xfrm>
              <a:prstGeom prst="rect">
                <a:avLst/>
              </a:prstGeom>
              <a:blipFill>
                <a:blip r:embed="rId7"/>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bject 24">
                <a:extLst>
                  <a:ext uri="{FF2B5EF4-FFF2-40B4-BE49-F238E27FC236}">
                    <a16:creationId xmlns:a16="http://schemas.microsoft.com/office/drawing/2014/main" id="{42ABEB74-36A1-4C3E-8179-1772AF4D114A}"/>
                  </a:ext>
                </a:extLst>
              </p:cNvPr>
              <p:cNvSpPr txBox="1"/>
              <p:nvPr/>
            </p:nvSpPr>
            <p:spPr bwMode="auto">
              <a:xfrm>
                <a:off x="3501951" y="498832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4" name="Object 24">
                <a:extLst>
                  <a:ext uri="{FF2B5EF4-FFF2-40B4-BE49-F238E27FC236}">
                    <a16:creationId xmlns:a16="http://schemas.microsoft.com/office/drawing/2014/main" id="{42ABEB74-36A1-4C3E-8179-1772AF4D114A}"/>
                  </a:ext>
                </a:extLst>
              </p:cNvPr>
              <p:cNvSpPr txBox="1">
                <a:spLocks noRot="1" noChangeAspect="1" noMove="1" noResize="1" noEditPoints="1" noAdjustHandles="1" noChangeArrowheads="1" noChangeShapeType="1" noTextEdit="1"/>
              </p:cNvSpPr>
              <p:nvPr/>
            </p:nvSpPr>
            <p:spPr bwMode="auto">
              <a:xfrm>
                <a:off x="3501951" y="4988321"/>
                <a:ext cx="539750" cy="40011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bject 24">
                <a:extLst>
                  <a:ext uri="{FF2B5EF4-FFF2-40B4-BE49-F238E27FC236}">
                    <a16:creationId xmlns:a16="http://schemas.microsoft.com/office/drawing/2014/main" id="{5B4CE1CD-A706-4089-982E-F1E5FE1B145E}"/>
                  </a:ext>
                </a:extLst>
              </p:cNvPr>
              <p:cNvSpPr txBox="1"/>
              <p:nvPr/>
            </p:nvSpPr>
            <p:spPr bwMode="auto">
              <a:xfrm>
                <a:off x="5588934" y="334364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5" name="Object 24">
                <a:extLst>
                  <a:ext uri="{FF2B5EF4-FFF2-40B4-BE49-F238E27FC236}">
                    <a16:creationId xmlns:a16="http://schemas.microsoft.com/office/drawing/2014/main" id="{5B4CE1CD-A706-4089-982E-F1E5FE1B145E}"/>
                  </a:ext>
                </a:extLst>
              </p:cNvPr>
              <p:cNvSpPr txBox="1">
                <a:spLocks noRot="1" noChangeAspect="1" noMove="1" noResize="1" noEditPoints="1" noAdjustHandles="1" noChangeArrowheads="1" noChangeShapeType="1" noTextEdit="1"/>
              </p:cNvSpPr>
              <p:nvPr/>
            </p:nvSpPr>
            <p:spPr bwMode="auto">
              <a:xfrm>
                <a:off x="5588934" y="3343640"/>
                <a:ext cx="539750" cy="400110"/>
              </a:xfrm>
              <a:prstGeom prst="rect">
                <a:avLst/>
              </a:prstGeom>
              <a:blipFill>
                <a:blip r:embed="rId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bject 24">
                <a:extLst>
                  <a:ext uri="{FF2B5EF4-FFF2-40B4-BE49-F238E27FC236}">
                    <a16:creationId xmlns:a16="http://schemas.microsoft.com/office/drawing/2014/main" id="{AB6FF555-FA0B-4FB0-95F0-4E67C0CCA478}"/>
                  </a:ext>
                </a:extLst>
              </p:cNvPr>
              <p:cNvSpPr txBox="1"/>
              <p:nvPr/>
            </p:nvSpPr>
            <p:spPr bwMode="auto">
              <a:xfrm>
                <a:off x="6710326" y="289759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6" name="Object 24">
                <a:extLst>
                  <a:ext uri="{FF2B5EF4-FFF2-40B4-BE49-F238E27FC236}">
                    <a16:creationId xmlns:a16="http://schemas.microsoft.com/office/drawing/2014/main" id="{AB6FF555-FA0B-4FB0-95F0-4E67C0CCA478}"/>
                  </a:ext>
                </a:extLst>
              </p:cNvPr>
              <p:cNvSpPr txBox="1">
                <a:spLocks noRot="1" noChangeAspect="1" noMove="1" noResize="1" noEditPoints="1" noAdjustHandles="1" noChangeArrowheads="1" noChangeShapeType="1" noTextEdit="1"/>
              </p:cNvSpPr>
              <p:nvPr/>
            </p:nvSpPr>
            <p:spPr bwMode="auto">
              <a:xfrm>
                <a:off x="6710326" y="2897594"/>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bject 24">
                <a:extLst>
                  <a:ext uri="{FF2B5EF4-FFF2-40B4-BE49-F238E27FC236}">
                    <a16:creationId xmlns:a16="http://schemas.microsoft.com/office/drawing/2014/main" id="{A9FDEE2B-817C-43A5-B2B6-4A40F297001E}"/>
                  </a:ext>
                </a:extLst>
              </p:cNvPr>
              <p:cNvSpPr txBox="1"/>
              <p:nvPr/>
            </p:nvSpPr>
            <p:spPr bwMode="auto">
              <a:xfrm>
                <a:off x="6710326" y="416699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7" name="Object 24">
                <a:extLst>
                  <a:ext uri="{FF2B5EF4-FFF2-40B4-BE49-F238E27FC236}">
                    <a16:creationId xmlns:a16="http://schemas.microsoft.com/office/drawing/2014/main" id="{A9FDEE2B-817C-43A5-B2B6-4A40F297001E}"/>
                  </a:ext>
                </a:extLst>
              </p:cNvPr>
              <p:cNvSpPr txBox="1">
                <a:spLocks noRot="1" noChangeAspect="1" noMove="1" noResize="1" noEditPoints="1" noAdjustHandles="1" noChangeArrowheads="1" noChangeShapeType="1" noTextEdit="1"/>
              </p:cNvSpPr>
              <p:nvPr/>
            </p:nvSpPr>
            <p:spPr bwMode="auto">
              <a:xfrm>
                <a:off x="6710326" y="4166997"/>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bject 24">
                <a:extLst>
                  <a:ext uri="{FF2B5EF4-FFF2-40B4-BE49-F238E27FC236}">
                    <a16:creationId xmlns:a16="http://schemas.microsoft.com/office/drawing/2014/main" id="{34DEF4C2-BCFD-4ECE-8CB9-E7E94416219C}"/>
                  </a:ext>
                </a:extLst>
              </p:cNvPr>
              <p:cNvSpPr txBox="1"/>
              <p:nvPr/>
            </p:nvSpPr>
            <p:spPr bwMode="auto">
              <a:xfrm>
                <a:off x="5610450" y="476241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8" name="Object 24">
                <a:extLst>
                  <a:ext uri="{FF2B5EF4-FFF2-40B4-BE49-F238E27FC236}">
                    <a16:creationId xmlns:a16="http://schemas.microsoft.com/office/drawing/2014/main" id="{34DEF4C2-BCFD-4ECE-8CB9-E7E94416219C}"/>
                  </a:ext>
                </a:extLst>
              </p:cNvPr>
              <p:cNvSpPr txBox="1">
                <a:spLocks noRot="1" noChangeAspect="1" noMove="1" noResize="1" noEditPoints="1" noAdjustHandles="1" noChangeArrowheads="1" noChangeShapeType="1" noTextEdit="1"/>
              </p:cNvSpPr>
              <p:nvPr/>
            </p:nvSpPr>
            <p:spPr bwMode="auto">
              <a:xfrm>
                <a:off x="5610450" y="4762410"/>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7EED3B30-0731-497E-A111-A05A7E3A4065}"/>
                  </a:ext>
                </a:extLst>
              </p:cNvPr>
              <p:cNvSpPr txBox="1"/>
              <p:nvPr/>
            </p:nvSpPr>
            <p:spPr bwMode="auto">
              <a:xfrm>
                <a:off x="8203704" y="407392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69" name="Object 24">
                <a:extLst>
                  <a:ext uri="{FF2B5EF4-FFF2-40B4-BE49-F238E27FC236}">
                    <a16:creationId xmlns:a16="http://schemas.microsoft.com/office/drawing/2014/main" id="{7EED3B30-0731-497E-A111-A05A7E3A4065}"/>
                  </a:ext>
                </a:extLst>
              </p:cNvPr>
              <p:cNvSpPr txBox="1">
                <a:spLocks noRot="1" noChangeAspect="1" noMove="1" noResize="1" noEditPoints="1" noAdjustHandles="1" noChangeArrowheads="1" noChangeShapeType="1" noTextEdit="1"/>
              </p:cNvSpPr>
              <p:nvPr/>
            </p:nvSpPr>
            <p:spPr bwMode="auto">
              <a:xfrm>
                <a:off x="8203704" y="4073921"/>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p:sp>
        <p:nvSpPr>
          <p:cNvPr id="70" name="AutoShape 41">
            <a:extLst>
              <a:ext uri="{FF2B5EF4-FFF2-40B4-BE49-F238E27FC236}">
                <a16:creationId xmlns:a16="http://schemas.microsoft.com/office/drawing/2014/main" id="{382504E5-1F8D-4284-B75A-1381037CB8F6}"/>
              </a:ext>
            </a:extLst>
          </p:cNvPr>
          <p:cNvSpPr>
            <a:spLocks noChangeArrowheads="1"/>
          </p:cNvSpPr>
          <p:nvPr/>
        </p:nvSpPr>
        <p:spPr bwMode="auto">
          <a:xfrm>
            <a:off x="6733446" y="2358358"/>
            <a:ext cx="853725" cy="400111"/>
          </a:xfrm>
          <a:prstGeom prst="accentBorderCallout2">
            <a:avLst>
              <a:gd name="adj1" fmla="val 59080"/>
              <a:gd name="adj2" fmla="val -11114"/>
              <a:gd name="adj3" fmla="val 75249"/>
              <a:gd name="adj4" fmla="val -28565"/>
              <a:gd name="adj5" fmla="val 174251"/>
              <a:gd name="adj6" fmla="val -5801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0.332</a:t>
            </a:r>
          </a:p>
        </p:txBody>
      </p:sp>
      <p:sp>
        <p:nvSpPr>
          <p:cNvPr id="71" name="AutoShape 41">
            <a:extLst>
              <a:ext uri="{FF2B5EF4-FFF2-40B4-BE49-F238E27FC236}">
                <a16:creationId xmlns:a16="http://schemas.microsoft.com/office/drawing/2014/main" id="{4E9629B7-F46A-4E27-80A5-FF87FB0A1C30}"/>
              </a:ext>
            </a:extLst>
          </p:cNvPr>
          <p:cNvSpPr>
            <a:spLocks noChangeArrowheads="1"/>
          </p:cNvSpPr>
          <p:nvPr/>
        </p:nvSpPr>
        <p:spPr bwMode="auto">
          <a:xfrm>
            <a:off x="6733446" y="4542161"/>
            <a:ext cx="853725" cy="400111"/>
          </a:xfrm>
          <a:prstGeom prst="accentBorderCallout2">
            <a:avLst>
              <a:gd name="adj1" fmla="val 45637"/>
              <a:gd name="adj2" fmla="val -11114"/>
              <a:gd name="adj3" fmla="val 42985"/>
              <a:gd name="adj4" fmla="val -31085"/>
              <a:gd name="adj5" fmla="val -22022"/>
              <a:gd name="adj6" fmla="val -6053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0.525</a:t>
            </a:r>
          </a:p>
        </p:txBody>
      </p:sp>
      <mc:AlternateContent xmlns:mc="http://schemas.openxmlformats.org/markup-compatibility/2006" xmlns:a14="http://schemas.microsoft.com/office/drawing/2010/main">
        <mc:Choice Requires="a14">
          <p:sp>
            <p:nvSpPr>
              <p:cNvPr id="72" name="Object 4">
                <a:extLst>
                  <a:ext uri="{FF2B5EF4-FFF2-40B4-BE49-F238E27FC236}">
                    <a16:creationId xmlns:a16="http://schemas.microsoft.com/office/drawing/2014/main" id="{2CB79502-945F-4EE3-85FF-AD93AFA17BE3}"/>
                  </a:ext>
                </a:extLst>
              </p:cNvPr>
              <p:cNvSpPr txBox="1"/>
              <p:nvPr/>
            </p:nvSpPr>
            <p:spPr bwMode="auto">
              <a:xfrm>
                <a:off x="2282752" y="2092065"/>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2" name="Object 4">
                <a:extLst>
                  <a:ext uri="{FF2B5EF4-FFF2-40B4-BE49-F238E27FC236}">
                    <a16:creationId xmlns:a16="http://schemas.microsoft.com/office/drawing/2014/main" id="{2CB79502-945F-4EE3-85FF-AD93AFA17BE3}"/>
                  </a:ext>
                </a:extLst>
              </p:cNvPr>
              <p:cNvSpPr txBox="1">
                <a:spLocks noRot="1" noChangeAspect="1" noMove="1" noResize="1" noEditPoints="1" noAdjustHandles="1" noChangeArrowheads="1" noChangeShapeType="1" noTextEdit="1"/>
              </p:cNvSpPr>
              <p:nvPr/>
            </p:nvSpPr>
            <p:spPr bwMode="auto">
              <a:xfrm>
                <a:off x="2282752" y="2092065"/>
                <a:ext cx="430213"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7">
                <a:extLst>
                  <a:ext uri="{FF2B5EF4-FFF2-40B4-BE49-F238E27FC236}">
                    <a16:creationId xmlns:a16="http://schemas.microsoft.com/office/drawing/2014/main" id="{63C9D991-F9C0-4A61-862E-3A9002E3157D}"/>
                  </a:ext>
                </a:extLst>
              </p:cNvPr>
              <p:cNvSpPr txBox="1"/>
              <p:nvPr/>
            </p:nvSpPr>
            <p:spPr bwMode="auto">
              <a:xfrm>
                <a:off x="2290690" y="4966047"/>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3" name="Object 7">
                <a:extLst>
                  <a:ext uri="{FF2B5EF4-FFF2-40B4-BE49-F238E27FC236}">
                    <a16:creationId xmlns:a16="http://schemas.microsoft.com/office/drawing/2014/main" id="{63C9D991-F9C0-4A61-862E-3A9002E3157D}"/>
                  </a:ext>
                </a:extLst>
              </p:cNvPr>
              <p:cNvSpPr txBox="1">
                <a:spLocks noRot="1" noChangeAspect="1" noMove="1" noResize="1" noEditPoints="1" noAdjustHandles="1" noChangeArrowheads="1" noChangeShapeType="1" noTextEdit="1"/>
              </p:cNvSpPr>
              <p:nvPr/>
            </p:nvSpPr>
            <p:spPr bwMode="auto">
              <a:xfrm>
                <a:off x="2290690" y="4966047"/>
                <a:ext cx="414337"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34">
                <a:extLst>
                  <a:ext uri="{FF2B5EF4-FFF2-40B4-BE49-F238E27FC236}">
                    <a16:creationId xmlns:a16="http://schemas.microsoft.com/office/drawing/2014/main" id="{F033C9D0-24DE-448A-B11A-48A61524FBE9}"/>
                  </a:ext>
                </a:extLst>
              </p:cNvPr>
              <p:cNvSpPr txBox="1"/>
              <p:nvPr/>
            </p:nvSpPr>
            <p:spPr bwMode="auto">
              <a:xfrm>
                <a:off x="2279576" y="3548275"/>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74" name="Object 34">
                <a:extLst>
                  <a:ext uri="{FF2B5EF4-FFF2-40B4-BE49-F238E27FC236}">
                    <a16:creationId xmlns:a16="http://schemas.microsoft.com/office/drawing/2014/main" id="{F033C9D0-24DE-448A-B11A-48A61524FBE9}"/>
                  </a:ext>
                </a:extLst>
              </p:cNvPr>
              <p:cNvSpPr txBox="1">
                <a:spLocks noRot="1" noChangeAspect="1" noMove="1" noResize="1" noEditPoints="1" noAdjustHandles="1" noChangeArrowheads="1" noChangeShapeType="1" noTextEdit="1"/>
              </p:cNvSpPr>
              <p:nvPr/>
            </p:nvSpPr>
            <p:spPr bwMode="auto">
              <a:xfrm>
                <a:off x="2279576" y="3548275"/>
                <a:ext cx="438150" cy="400110"/>
              </a:xfrm>
              <a:prstGeom prst="rect">
                <a:avLst/>
              </a:prstGeom>
              <a:blipFill>
                <a:blip r:embed="rId16"/>
                <a:stretch>
                  <a:fillRect/>
                </a:stretch>
              </a:blipFill>
              <a:ln>
                <a:noFill/>
              </a:ln>
              <a:effectLst/>
            </p:spPr>
            <p:txBody>
              <a:bodyPr/>
              <a:lstStyle/>
              <a:p>
                <a:r>
                  <a:rPr lang="zh-CN" altLang="en-US">
                    <a:noFill/>
                  </a:rPr>
                  <a:t> </a:t>
                </a:r>
              </a:p>
            </p:txBody>
          </p:sp>
        </mc:Fallback>
      </mc:AlternateContent>
      <p:sp>
        <p:nvSpPr>
          <p:cNvPr id="75" name="AutoShape 41">
            <a:extLst>
              <a:ext uri="{FF2B5EF4-FFF2-40B4-BE49-F238E27FC236}">
                <a16:creationId xmlns:a16="http://schemas.microsoft.com/office/drawing/2014/main" id="{5170EDDA-E155-4D24-A9A2-F02F3BCDB4C2}"/>
              </a:ext>
            </a:extLst>
          </p:cNvPr>
          <p:cNvSpPr>
            <a:spLocks noChangeArrowheads="1"/>
          </p:cNvSpPr>
          <p:nvPr/>
        </p:nvSpPr>
        <p:spPr bwMode="auto">
          <a:xfrm>
            <a:off x="9408369" y="4081629"/>
            <a:ext cx="853725" cy="400111"/>
          </a:xfrm>
          <a:prstGeom prst="accentBorderCallout2">
            <a:avLst>
              <a:gd name="adj1" fmla="val 45637"/>
              <a:gd name="adj2" fmla="val -11114"/>
              <a:gd name="adj3" fmla="val 42985"/>
              <a:gd name="adj4" fmla="val -31085"/>
              <a:gd name="adj5" fmla="val -78484"/>
              <a:gd name="adj6" fmla="val -6053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0.474</a:t>
            </a:r>
          </a:p>
        </p:txBody>
      </p:sp>
      <p:cxnSp>
        <p:nvCxnSpPr>
          <p:cNvPr id="36" name="直线连接符 7">
            <a:extLst>
              <a:ext uri="{FF2B5EF4-FFF2-40B4-BE49-F238E27FC236}">
                <a16:creationId xmlns:a16="http://schemas.microsoft.com/office/drawing/2014/main" id="{E8DB83A7-2D3E-4432-B458-2B9C8F7624F4}"/>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E310451-382D-12D8-0FC0-5D3515016B11}"/>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前向转播</a:t>
            </a: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a:extLst>
              <a:ext uri="{FF2B5EF4-FFF2-40B4-BE49-F238E27FC236}">
                <a16:creationId xmlns:a16="http://schemas.microsoft.com/office/drawing/2014/main" id="{6695DFAB-6401-4E0F-8F14-783E1ADD4BBB}"/>
              </a:ext>
            </a:extLst>
          </p:cNvPr>
          <p:cNvPicPr>
            <a:picLocks noChangeAspect="1" noChangeArrowheads="1"/>
          </p:cNvPicPr>
          <p:nvPr/>
        </p:nvPicPr>
        <p:blipFill>
          <a:blip r:embed="rId3"/>
          <a:srcRect/>
          <a:stretch>
            <a:fillRect/>
          </a:stretch>
        </p:blipFill>
        <p:spPr bwMode="auto">
          <a:xfrm>
            <a:off x="1578857" y="1447019"/>
            <a:ext cx="9034286" cy="10114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9157" name="Text Box 5">
            <a:extLst>
              <a:ext uri="{FF2B5EF4-FFF2-40B4-BE49-F238E27FC236}">
                <a16:creationId xmlns:a16="http://schemas.microsoft.com/office/drawing/2014/main" id="{5C9F4388-4AE4-4F74-AF29-BC2E65C1E969}"/>
              </a:ext>
            </a:extLst>
          </p:cNvPr>
          <p:cNvSpPr txBox="1">
            <a:spLocks noChangeArrowheads="1"/>
          </p:cNvSpPr>
          <p:nvPr/>
        </p:nvSpPr>
        <p:spPr bwMode="auto">
          <a:xfrm>
            <a:off x="1776001" y="797274"/>
            <a:ext cx="3007531" cy="583046"/>
          </a:xfrm>
          <a:prstGeom prst="rect">
            <a:avLst/>
          </a:prstGeom>
        </p:spPr>
        <p:txBody>
          <a:bodyPr wrap="square">
            <a:spAutoFit/>
          </a:bodyPr>
          <a:lstStyle>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lvl="3"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ym typeface="Times New Roman" panose="02020603050405020304" pitchFamily="18" charset="0"/>
              </a:rPr>
              <a:t>初始随机设置参数</a:t>
            </a:r>
          </a:p>
        </p:txBody>
      </p:sp>
      <p:pic>
        <p:nvPicPr>
          <p:cNvPr id="49158" name="Picture 6">
            <a:extLst>
              <a:ext uri="{FF2B5EF4-FFF2-40B4-BE49-F238E27FC236}">
                <a16:creationId xmlns:a16="http://schemas.microsoft.com/office/drawing/2014/main" id="{E7AC64A2-125D-4FD3-8649-63C6371C453E}"/>
              </a:ext>
            </a:extLst>
          </p:cNvPr>
          <p:cNvPicPr>
            <a:picLocks noChangeAspect="1" noChangeArrowheads="1"/>
          </p:cNvPicPr>
          <p:nvPr/>
        </p:nvPicPr>
        <p:blipFill>
          <a:blip r:embed="rId4"/>
          <a:srcRect/>
          <a:stretch>
            <a:fillRect/>
          </a:stretch>
        </p:blipFill>
        <p:spPr bwMode="auto">
          <a:xfrm>
            <a:off x="2082000" y="2955547"/>
            <a:ext cx="8028000" cy="18326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9159" name="Text Box 7">
            <a:extLst>
              <a:ext uri="{FF2B5EF4-FFF2-40B4-BE49-F238E27FC236}">
                <a16:creationId xmlns:a16="http://schemas.microsoft.com/office/drawing/2014/main" id="{E433202E-7E9A-4986-A4F1-E9D1ECEE7A3D}"/>
              </a:ext>
            </a:extLst>
          </p:cNvPr>
          <p:cNvSpPr txBox="1">
            <a:spLocks noChangeArrowheads="1"/>
          </p:cNvSpPr>
          <p:nvPr/>
        </p:nvSpPr>
        <p:spPr bwMode="auto">
          <a:xfrm>
            <a:off x="1776000" y="2354146"/>
            <a:ext cx="3315308" cy="583046"/>
          </a:xfrm>
          <a:prstGeom prst="rect">
            <a:avLst/>
          </a:prstGeom>
        </p:spPr>
        <p:txBody>
          <a:bodyPr wrap="square">
            <a:spAutoFit/>
          </a:bodyPr>
          <a:lstStyle>
            <a:defPPr>
              <a:defRPr lang="zh-CN"/>
            </a:defPPr>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lvl="3"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dirty="0">
                <a:sym typeface="Times New Roman" panose="02020603050405020304" pitchFamily="18" charset="0"/>
              </a:rPr>
              <a:t>输入和输出的表格</a:t>
            </a:r>
          </a:p>
        </p:txBody>
      </p:sp>
      <p:sp>
        <p:nvSpPr>
          <p:cNvPr id="10" name="Text Box 13">
            <a:extLst>
              <a:ext uri="{FF2B5EF4-FFF2-40B4-BE49-F238E27FC236}">
                <a16:creationId xmlns:a16="http://schemas.microsoft.com/office/drawing/2014/main" id="{0D752CDA-5A81-41B7-A6EE-48378F04667E}"/>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pic>
        <p:nvPicPr>
          <p:cNvPr id="3" name="图片 2">
            <a:extLst>
              <a:ext uri="{FF2B5EF4-FFF2-40B4-BE49-F238E27FC236}">
                <a16:creationId xmlns:a16="http://schemas.microsoft.com/office/drawing/2014/main" id="{C596EA60-158A-487E-85B9-AA464661B588}"/>
              </a:ext>
            </a:extLst>
          </p:cNvPr>
          <p:cNvPicPr>
            <a:picLocks noChangeAspect="1"/>
          </p:cNvPicPr>
          <p:nvPr/>
        </p:nvPicPr>
        <p:blipFill>
          <a:blip r:embed="rId5"/>
          <a:stretch>
            <a:fillRect/>
          </a:stretch>
        </p:blipFill>
        <p:spPr>
          <a:xfrm>
            <a:off x="3798230" y="4755948"/>
            <a:ext cx="4595540" cy="2085184"/>
          </a:xfrm>
          <a:prstGeom prst="rect">
            <a:avLst/>
          </a:prstGeom>
        </p:spPr>
      </p:pic>
      <p:cxnSp>
        <p:nvCxnSpPr>
          <p:cNvPr id="9" name="直线连接符 7">
            <a:extLst>
              <a:ext uri="{FF2B5EF4-FFF2-40B4-BE49-F238E27FC236}">
                <a16:creationId xmlns:a16="http://schemas.microsoft.com/office/drawing/2014/main" id="{131B51AF-F615-4D7D-97A5-3127D0891078}"/>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8AA1249-63C4-F389-B643-0911D6AA5E63}"/>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前向转播</a:t>
            </a: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13">
            <a:extLst>
              <a:ext uri="{FF2B5EF4-FFF2-40B4-BE49-F238E27FC236}">
                <a16:creationId xmlns:a16="http://schemas.microsoft.com/office/drawing/2014/main" id="{13F3A8C9-ACB7-43DD-86EC-5D72107C0DDD}"/>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44" name="Oval 9">
            <a:extLst>
              <a:ext uri="{FF2B5EF4-FFF2-40B4-BE49-F238E27FC236}">
                <a16:creationId xmlns:a16="http://schemas.microsoft.com/office/drawing/2014/main" id="{FC4F7CD4-C36C-45CE-817A-F90F5E525995}"/>
              </a:ext>
            </a:extLst>
          </p:cNvPr>
          <p:cNvSpPr>
            <a:spLocks noChangeArrowheads="1"/>
          </p:cNvSpPr>
          <p:nvPr/>
        </p:nvSpPr>
        <p:spPr bwMode="auto">
          <a:xfrm>
            <a:off x="2786339" y="99652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46" name="Oval 10">
            <a:extLst>
              <a:ext uri="{FF2B5EF4-FFF2-40B4-BE49-F238E27FC236}">
                <a16:creationId xmlns:a16="http://schemas.microsoft.com/office/drawing/2014/main" id="{60D59C1C-6DC0-42A0-9DC6-9780C98EC7E6}"/>
              </a:ext>
            </a:extLst>
          </p:cNvPr>
          <p:cNvSpPr>
            <a:spLocks noChangeArrowheads="1"/>
          </p:cNvSpPr>
          <p:nvPr/>
        </p:nvSpPr>
        <p:spPr bwMode="auto">
          <a:xfrm>
            <a:off x="2749827" y="240067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47" name="Oval 11">
            <a:extLst>
              <a:ext uri="{FF2B5EF4-FFF2-40B4-BE49-F238E27FC236}">
                <a16:creationId xmlns:a16="http://schemas.microsoft.com/office/drawing/2014/main" id="{F0A7B603-9179-4C5A-BBE4-894995137F8B}"/>
              </a:ext>
            </a:extLst>
          </p:cNvPr>
          <p:cNvSpPr>
            <a:spLocks noChangeArrowheads="1"/>
          </p:cNvSpPr>
          <p:nvPr/>
        </p:nvSpPr>
        <p:spPr bwMode="auto">
          <a:xfrm>
            <a:off x="2749827" y="380481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48" name="Oval 13">
            <a:extLst>
              <a:ext uri="{FF2B5EF4-FFF2-40B4-BE49-F238E27FC236}">
                <a16:creationId xmlns:a16="http://schemas.microsoft.com/office/drawing/2014/main" id="{ADC3268F-F156-426D-ADD9-B621EA18EAD1}"/>
              </a:ext>
            </a:extLst>
          </p:cNvPr>
          <p:cNvSpPr>
            <a:spLocks noChangeArrowheads="1"/>
          </p:cNvSpPr>
          <p:nvPr/>
        </p:nvSpPr>
        <p:spPr bwMode="auto">
          <a:xfrm>
            <a:off x="5558114" y="169859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49" name="Oval 14">
            <a:extLst>
              <a:ext uri="{FF2B5EF4-FFF2-40B4-BE49-F238E27FC236}">
                <a16:creationId xmlns:a16="http://schemas.microsoft.com/office/drawing/2014/main" id="{EC9B35A1-3D0D-465C-ADB9-E3CC5AA513DF}"/>
              </a:ext>
            </a:extLst>
          </p:cNvPr>
          <p:cNvSpPr>
            <a:spLocks noChangeArrowheads="1"/>
          </p:cNvSpPr>
          <p:nvPr/>
        </p:nvSpPr>
        <p:spPr bwMode="auto">
          <a:xfrm>
            <a:off x="5558114" y="310274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50" name="Oval 15">
            <a:extLst>
              <a:ext uri="{FF2B5EF4-FFF2-40B4-BE49-F238E27FC236}">
                <a16:creationId xmlns:a16="http://schemas.microsoft.com/office/drawing/2014/main" id="{C4827588-C077-463D-AA6A-D6CA232CB2FD}"/>
              </a:ext>
            </a:extLst>
          </p:cNvPr>
          <p:cNvSpPr>
            <a:spLocks noChangeArrowheads="1"/>
          </p:cNvSpPr>
          <p:nvPr/>
        </p:nvSpPr>
        <p:spPr bwMode="auto">
          <a:xfrm>
            <a:off x="8150502" y="240067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1" name="Object 24">
                <a:extLst>
                  <a:ext uri="{FF2B5EF4-FFF2-40B4-BE49-F238E27FC236}">
                    <a16:creationId xmlns:a16="http://schemas.microsoft.com/office/drawing/2014/main" id="{B60A93A9-DB73-48C2-85EE-3A4E7DE4A259}"/>
                  </a:ext>
                </a:extLst>
              </p:cNvPr>
              <p:cNvSpPr txBox="1"/>
              <p:nvPr/>
            </p:nvSpPr>
            <p:spPr bwMode="auto">
              <a:xfrm>
                <a:off x="3501951" y="104040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51" name="Object 24">
                <a:extLst>
                  <a:ext uri="{FF2B5EF4-FFF2-40B4-BE49-F238E27FC236}">
                    <a16:creationId xmlns:a16="http://schemas.microsoft.com/office/drawing/2014/main" id="{B60A93A9-DB73-48C2-85EE-3A4E7DE4A259}"/>
                  </a:ext>
                </a:extLst>
              </p:cNvPr>
              <p:cNvSpPr txBox="1">
                <a:spLocks noRot="1" noChangeAspect="1" noMove="1" noResize="1" noEditPoints="1" noAdjustHandles="1" noChangeArrowheads="1" noChangeShapeType="1" noTextEdit="1"/>
              </p:cNvSpPr>
              <p:nvPr/>
            </p:nvSpPr>
            <p:spPr bwMode="auto">
              <a:xfrm>
                <a:off x="3501951" y="1040408"/>
                <a:ext cx="539750" cy="400110"/>
              </a:xfrm>
              <a:prstGeom prst="rect">
                <a:avLst/>
              </a:prstGeom>
              <a:blipFill>
                <a:blip r:embed="rId3"/>
                <a:stretch>
                  <a:fillRect/>
                </a:stretch>
              </a:blipFill>
              <a:ln>
                <a:noFill/>
              </a:ln>
              <a:effectLst/>
            </p:spPr>
            <p:txBody>
              <a:bodyPr/>
              <a:lstStyle/>
              <a:p>
                <a:r>
                  <a:rPr lang="zh-CN" altLang="en-US">
                    <a:noFill/>
                  </a:rPr>
                  <a:t> </a:t>
                </a:r>
              </a:p>
            </p:txBody>
          </p:sp>
        </mc:Fallback>
      </mc:AlternateContent>
      <p:cxnSp>
        <p:nvCxnSpPr>
          <p:cNvPr id="52" name="直接箭头连接符 51">
            <a:extLst>
              <a:ext uri="{FF2B5EF4-FFF2-40B4-BE49-F238E27FC236}">
                <a16:creationId xmlns:a16="http://schemas.microsoft.com/office/drawing/2014/main" id="{2BEAFD26-485D-4FBA-86A4-A56BEC102E44}"/>
              </a:ext>
            </a:extLst>
          </p:cNvPr>
          <p:cNvCxnSpPr>
            <a:cxnSpLocks/>
            <a:stCxn id="44" idx="6"/>
            <a:endCxn id="49" idx="2"/>
          </p:cNvCxnSpPr>
          <p:nvPr/>
        </p:nvCxnSpPr>
        <p:spPr>
          <a:xfrm>
            <a:off x="3398340" y="1302914"/>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B63E1C25-3253-4BD2-A3EC-62FF71391E1E}"/>
              </a:ext>
            </a:extLst>
          </p:cNvPr>
          <p:cNvCxnSpPr>
            <a:cxnSpLocks/>
            <a:stCxn id="44" idx="6"/>
            <a:endCxn id="48" idx="2"/>
          </p:cNvCxnSpPr>
          <p:nvPr/>
        </p:nvCxnSpPr>
        <p:spPr>
          <a:xfrm>
            <a:off x="3398340" y="1302914"/>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A530EC9-60D1-4DAA-BF62-6050ECBFD36D}"/>
              </a:ext>
            </a:extLst>
          </p:cNvPr>
          <p:cNvCxnSpPr>
            <a:cxnSpLocks/>
            <a:stCxn id="46" idx="6"/>
            <a:endCxn id="49" idx="2"/>
          </p:cNvCxnSpPr>
          <p:nvPr/>
        </p:nvCxnSpPr>
        <p:spPr>
          <a:xfrm>
            <a:off x="3361828" y="2707058"/>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D2E4AD52-2FEB-40E9-A6FE-0BF034D20D77}"/>
              </a:ext>
            </a:extLst>
          </p:cNvPr>
          <p:cNvCxnSpPr>
            <a:cxnSpLocks/>
            <a:stCxn id="46" idx="6"/>
            <a:endCxn id="48" idx="2"/>
          </p:cNvCxnSpPr>
          <p:nvPr/>
        </p:nvCxnSpPr>
        <p:spPr>
          <a:xfrm flipV="1">
            <a:off x="3361828" y="2004987"/>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C8EFB49-5C12-4601-B4ED-C26641811093}"/>
              </a:ext>
            </a:extLst>
          </p:cNvPr>
          <p:cNvCxnSpPr>
            <a:cxnSpLocks/>
            <a:stCxn id="47" idx="6"/>
            <a:endCxn id="49" idx="2"/>
          </p:cNvCxnSpPr>
          <p:nvPr/>
        </p:nvCxnSpPr>
        <p:spPr>
          <a:xfrm flipV="1">
            <a:off x="3361828" y="3409131"/>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5CF1E83-7B24-4D5B-AADC-6E04780C94F3}"/>
              </a:ext>
            </a:extLst>
          </p:cNvPr>
          <p:cNvCxnSpPr>
            <a:cxnSpLocks/>
          </p:cNvCxnSpPr>
          <p:nvPr/>
        </p:nvCxnSpPr>
        <p:spPr>
          <a:xfrm flipV="1">
            <a:off x="3361828" y="2004986"/>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54838914-9095-48F3-807F-C0F9BD5AF93C}"/>
              </a:ext>
            </a:extLst>
          </p:cNvPr>
          <p:cNvCxnSpPr>
            <a:cxnSpLocks/>
            <a:stCxn id="48" idx="6"/>
            <a:endCxn id="50" idx="2"/>
          </p:cNvCxnSpPr>
          <p:nvPr/>
        </p:nvCxnSpPr>
        <p:spPr>
          <a:xfrm>
            <a:off x="6170114" y="2004986"/>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CFF62B62-C782-426A-8997-F0BBA238BB69}"/>
              </a:ext>
            </a:extLst>
          </p:cNvPr>
          <p:cNvCxnSpPr>
            <a:cxnSpLocks/>
            <a:stCxn id="49" idx="6"/>
            <a:endCxn id="50" idx="2"/>
          </p:cNvCxnSpPr>
          <p:nvPr/>
        </p:nvCxnSpPr>
        <p:spPr>
          <a:xfrm flipV="1">
            <a:off x="6170114" y="2707058"/>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C98D6EE3-179A-4B33-A362-C76E63B4F151}"/>
              </a:ext>
            </a:extLst>
          </p:cNvPr>
          <p:cNvCxnSpPr>
            <a:cxnSpLocks/>
            <a:stCxn id="50" idx="6"/>
          </p:cNvCxnSpPr>
          <p:nvPr/>
        </p:nvCxnSpPr>
        <p:spPr>
          <a:xfrm flipV="1">
            <a:off x="8762502" y="2707056"/>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88027601-4FE5-470D-AF52-45C2E2209666}"/>
                  </a:ext>
                </a:extLst>
              </p:cNvPr>
              <p:cNvSpPr txBox="1"/>
              <p:nvPr/>
            </p:nvSpPr>
            <p:spPr bwMode="auto">
              <a:xfrm>
                <a:off x="3361827" y="164383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1" name="Object 24">
                <a:extLst>
                  <a:ext uri="{FF2B5EF4-FFF2-40B4-BE49-F238E27FC236}">
                    <a16:creationId xmlns:a16="http://schemas.microsoft.com/office/drawing/2014/main" id="{88027601-4FE5-470D-AF52-45C2E2209666}"/>
                  </a:ext>
                </a:extLst>
              </p:cNvPr>
              <p:cNvSpPr txBox="1">
                <a:spLocks noRot="1" noChangeAspect="1" noMove="1" noResize="1" noEditPoints="1" noAdjustHandles="1" noChangeArrowheads="1" noChangeShapeType="1" noTextEdit="1"/>
              </p:cNvSpPr>
              <p:nvPr/>
            </p:nvSpPr>
            <p:spPr bwMode="auto">
              <a:xfrm>
                <a:off x="3361827" y="1643839"/>
                <a:ext cx="539750" cy="400110"/>
              </a:xfrm>
              <a:prstGeom prst="rect">
                <a:avLst/>
              </a:prstGeom>
              <a:blipFill>
                <a:blip r:embed="rId4"/>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bject 24">
                <a:extLst>
                  <a:ext uri="{FF2B5EF4-FFF2-40B4-BE49-F238E27FC236}">
                    <a16:creationId xmlns:a16="http://schemas.microsoft.com/office/drawing/2014/main" id="{A9DA1B8A-7D6C-423B-96E7-ED2BA8639FBA}"/>
                  </a:ext>
                </a:extLst>
              </p:cNvPr>
              <p:cNvSpPr txBox="1"/>
              <p:nvPr/>
            </p:nvSpPr>
            <p:spPr bwMode="auto">
              <a:xfrm>
                <a:off x="3501951" y="220295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2" name="Object 24">
                <a:extLst>
                  <a:ext uri="{FF2B5EF4-FFF2-40B4-BE49-F238E27FC236}">
                    <a16:creationId xmlns:a16="http://schemas.microsoft.com/office/drawing/2014/main" id="{A9DA1B8A-7D6C-423B-96E7-ED2BA8639FBA}"/>
                  </a:ext>
                </a:extLst>
              </p:cNvPr>
              <p:cNvSpPr txBox="1">
                <a:spLocks noRot="1" noChangeAspect="1" noMove="1" noResize="1" noEditPoints="1" noAdjustHandles="1" noChangeArrowheads="1" noChangeShapeType="1" noTextEdit="1"/>
              </p:cNvSpPr>
              <p:nvPr/>
            </p:nvSpPr>
            <p:spPr bwMode="auto">
              <a:xfrm>
                <a:off x="3501951" y="2202958"/>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bject 24">
                <a:extLst>
                  <a:ext uri="{FF2B5EF4-FFF2-40B4-BE49-F238E27FC236}">
                    <a16:creationId xmlns:a16="http://schemas.microsoft.com/office/drawing/2014/main" id="{4F6AFA13-5E57-4F50-957C-9E87E0CCB20E}"/>
                  </a:ext>
                </a:extLst>
              </p:cNvPr>
              <p:cNvSpPr txBox="1"/>
              <p:nvPr/>
            </p:nvSpPr>
            <p:spPr bwMode="auto">
              <a:xfrm>
                <a:off x="3501951" y="282122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63" name="Object 24">
                <a:extLst>
                  <a:ext uri="{FF2B5EF4-FFF2-40B4-BE49-F238E27FC236}">
                    <a16:creationId xmlns:a16="http://schemas.microsoft.com/office/drawing/2014/main" id="{4F6AFA13-5E57-4F50-957C-9E87E0CCB20E}"/>
                  </a:ext>
                </a:extLst>
              </p:cNvPr>
              <p:cNvSpPr txBox="1">
                <a:spLocks noRot="1" noChangeAspect="1" noMove="1" noResize="1" noEditPoints="1" noAdjustHandles="1" noChangeArrowheads="1" noChangeShapeType="1" noTextEdit="1"/>
              </p:cNvSpPr>
              <p:nvPr/>
            </p:nvSpPr>
            <p:spPr bwMode="auto">
              <a:xfrm>
                <a:off x="3501951" y="2821220"/>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bject 24">
                <a:extLst>
                  <a:ext uri="{FF2B5EF4-FFF2-40B4-BE49-F238E27FC236}">
                    <a16:creationId xmlns:a16="http://schemas.microsoft.com/office/drawing/2014/main" id="{8C8CB745-18A7-4B0D-90BF-D30FE8AFA95C}"/>
                  </a:ext>
                </a:extLst>
              </p:cNvPr>
              <p:cNvSpPr txBox="1"/>
              <p:nvPr/>
            </p:nvSpPr>
            <p:spPr bwMode="auto">
              <a:xfrm>
                <a:off x="3480435" y="318243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64" name="Object 24">
                <a:extLst>
                  <a:ext uri="{FF2B5EF4-FFF2-40B4-BE49-F238E27FC236}">
                    <a16:creationId xmlns:a16="http://schemas.microsoft.com/office/drawing/2014/main" id="{8C8CB745-18A7-4B0D-90BF-D30FE8AFA95C}"/>
                  </a:ext>
                </a:extLst>
              </p:cNvPr>
              <p:cNvSpPr txBox="1">
                <a:spLocks noRot="1" noChangeAspect="1" noMove="1" noResize="1" noEditPoints="1" noAdjustHandles="1" noChangeArrowheads="1" noChangeShapeType="1" noTextEdit="1"/>
              </p:cNvSpPr>
              <p:nvPr/>
            </p:nvSpPr>
            <p:spPr bwMode="auto">
              <a:xfrm>
                <a:off x="3480435" y="3182430"/>
                <a:ext cx="539750" cy="400110"/>
              </a:xfrm>
              <a:prstGeom prst="rect">
                <a:avLst/>
              </a:prstGeom>
              <a:blipFill>
                <a:blip r:embed="rId7"/>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bject 24">
                <a:extLst>
                  <a:ext uri="{FF2B5EF4-FFF2-40B4-BE49-F238E27FC236}">
                    <a16:creationId xmlns:a16="http://schemas.microsoft.com/office/drawing/2014/main" id="{0B7D244E-F85B-42A0-928E-1D23D4DCB483}"/>
                  </a:ext>
                </a:extLst>
              </p:cNvPr>
              <p:cNvSpPr txBox="1"/>
              <p:nvPr/>
            </p:nvSpPr>
            <p:spPr bwMode="auto">
              <a:xfrm>
                <a:off x="3501951" y="394704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5" name="Object 24">
                <a:extLst>
                  <a:ext uri="{FF2B5EF4-FFF2-40B4-BE49-F238E27FC236}">
                    <a16:creationId xmlns:a16="http://schemas.microsoft.com/office/drawing/2014/main" id="{0B7D244E-F85B-42A0-928E-1D23D4DCB483}"/>
                  </a:ext>
                </a:extLst>
              </p:cNvPr>
              <p:cNvSpPr txBox="1">
                <a:spLocks noRot="1" noChangeAspect="1" noMove="1" noResize="1" noEditPoints="1" noAdjustHandles="1" noChangeArrowheads="1" noChangeShapeType="1" noTextEdit="1"/>
              </p:cNvSpPr>
              <p:nvPr/>
            </p:nvSpPr>
            <p:spPr bwMode="auto">
              <a:xfrm>
                <a:off x="3501951" y="3947047"/>
                <a:ext cx="539750" cy="40011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bject 24">
                <a:extLst>
                  <a:ext uri="{FF2B5EF4-FFF2-40B4-BE49-F238E27FC236}">
                    <a16:creationId xmlns:a16="http://schemas.microsoft.com/office/drawing/2014/main" id="{65764037-4254-4FB8-8A2A-5928D40560F8}"/>
                  </a:ext>
                </a:extLst>
              </p:cNvPr>
              <p:cNvSpPr txBox="1"/>
              <p:nvPr/>
            </p:nvSpPr>
            <p:spPr bwMode="auto">
              <a:xfrm>
                <a:off x="5588934" y="230236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6" name="Object 24">
                <a:extLst>
                  <a:ext uri="{FF2B5EF4-FFF2-40B4-BE49-F238E27FC236}">
                    <a16:creationId xmlns:a16="http://schemas.microsoft.com/office/drawing/2014/main" id="{65764037-4254-4FB8-8A2A-5928D40560F8}"/>
                  </a:ext>
                </a:extLst>
              </p:cNvPr>
              <p:cNvSpPr txBox="1">
                <a:spLocks noRot="1" noChangeAspect="1" noMove="1" noResize="1" noEditPoints="1" noAdjustHandles="1" noChangeArrowheads="1" noChangeShapeType="1" noTextEdit="1"/>
              </p:cNvSpPr>
              <p:nvPr/>
            </p:nvSpPr>
            <p:spPr bwMode="auto">
              <a:xfrm>
                <a:off x="5588934" y="2302366"/>
                <a:ext cx="539750" cy="400110"/>
              </a:xfrm>
              <a:prstGeom prst="rect">
                <a:avLst/>
              </a:prstGeom>
              <a:blipFill>
                <a:blip r:embed="rId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bject 24">
                <a:extLst>
                  <a:ext uri="{FF2B5EF4-FFF2-40B4-BE49-F238E27FC236}">
                    <a16:creationId xmlns:a16="http://schemas.microsoft.com/office/drawing/2014/main" id="{82C0157E-64E5-473A-888E-AF19CBA0B72E}"/>
                  </a:ext>
                </a:extLst>
              </p:cNvPr>
              <p:cNvSpPr txBox="1"/>
              <p:nvPr/>
            </p:nvSpPr>
            <p:spPr bwMode="auto">
              <a:xfrm>
                <a:off x="6710326" y="185632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7" name="Object 24">
                <a:extLst>
                  <a:ext uri="{FF2B5EF4-FFF2-40B4-BE49-F238E27FC236}">
                    <a16:creationId xmlns:a16="http://schemas.microsoft.com/office/drawing/2014/main" id="{82C0157E-64E5-473A-888E-AF19CBA0B72E}"/>
                  </a:ext>
                </a:extLst>
              </p:cNvPr>
              <p:cNvSpPr txBox="1">
                <a:spLocks noRot="1" noChangeAspect="1" noMove="1" noResize="1" noEditPoints="1" noAdjustHandles="1" noChangeArrowheads="1" noChangeShapeType="1" noTextEdit="1"/>
              </p:cNvSpPr>
              <p:nvPr/>
            </p:nvSpPr>
            <p:spPr bwMode="auto">
              <a:xfrm>
                <a:off x="6710326" y="1856320"/>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bject 24">
                <a:extLst>
                  <a:ext uri="{FF2B5EF4-FFF2-40B4-BE49-F238E27FC236}">
                    <a16:creationId xmlns:a16="http://schemas.microsoft.com/office/drawing/2014/main" id="{F23BB982-C7D3-46DA-96D8-18762BE71DB2}"/>
                  </a:ext>
                </a:extLst>
              </p:cNvPr>
              <p:cNvSpPr txBox="1"/>
              <p:nvPr/>
            </p:nvSpPr>
            <p:spPr bwMode="auto">
              <a:xfrm>
                <a:off x="6710326" y="312572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8" name="Object 24">
                <a:extLst>
                  <a:ext uri="{FF2B5EF4-FFF2-40B4-BE49-F238E27FC236}">
                    <a16:creationId xmlns:a16="http://schemas.microsoft.com/office/drawing/2014/main" id="{F23BB982-C7D3-46DA-96D8-18762BE71DB2}"/>
                  </a:ext>
                </a:extLst>
              </p:cNvPr>
              <p:cNvSpPr txBox="1">
                <a:spLocks noRot="1" noChangeAspect="1" noMove="1" noResize="1" noEditPoints="1" noAdjustHandles="1" noChangeArrowheads="1" noChangeShapeType="1" noTextEdit="1"/>
              </p:cNvSpPr>
              <p:nvPr/>
            </p:nvSpPr>
            <p:spPr bwMode="auto">
              <a:xfrm>
                <a:off x="6710326" y="3125723"/>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8E31C8DE-B252-4748-A2E3-D1C2D9CB4BBB}"/>
                  </a:ext>
                </a:extLst>
              </p:cNvPr>
              <p:cNvSpPr txBox="1"/>
              <p:nvPr/>
            </p:nvSpPr>
            <p:spPr bwMode="auto">
              <a:xfrm>
                <a:off x="5610450" y="372113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9" name="Object 24">
                <a:extLst>
                  <a:ext uri="{FF2B5EF4-FFF2-40B4-BE49-F238E27FC236}">
                    <a16:creationId xmlns:a16="http://schemas.microsoft.com/office/drawing/2014/main" id="{8E31C8DE-B252-4748-A2E3-D1C2D9CB4BBB}"/>
                  </a:ext>
                </a:extLst>
              </p:cNvPr>
              <p:cNvSpPr txBox="1">
                <a:spLocks noRot="1" noChangeAspect="1" noMove="1" noResize="1" noEditPoints="1" noAdjustHandles="1" noChangeArrowheads="1" noChangeShapeType="1" noTextEdit="1"/>
              </p:cNvSpPr>
              <p:nvPr/>
            </p:nvSpPr>
            <p:spPr bwMode="auto">
              <a:xfrm>
                <a:off x="5610450" y="3721136"/>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bject 24">
                <a:extLst>
                  <a:ext uri="{FF2B5EF4-FFF2-40B4-BE49-F238E27FC236}">
                    <a16:creationId xmlns:a16="http://schemas.microsoft.com/office/drawing/2014/main" id="{CB5DCA35-FD79-42F1-A167-8A2D90D5A813}"/>
                  </a:ext>
                </a:extLst>
              </p:cNvPr>
              <p:cNvSpPr txBox="1"/>
              <p:nvPr/>
            </p:nvSpPr>
            <p:spPr bwMode="auto">
              <a:xfrm>
                <a:off x="8203704" y="303264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0" name="Object 24">
                <a:extLst>
                  <a:ext uri="{FF2B5EF4-FFF2-40B4-BE49-F238E27FC236}">
                    <a16:creationId xmlns:a16="http://schemas.microsoft.com/office/drawing/2014/main" id="{CB5DCA35-FD79-42F1-A167-8A2D90D5A813}"/>
                  </a:ext>
                </a:extLst>
              </p:cNvPr>
              <p:cNvSpPr txBox="1">
                <a:spLocks noRot="1" noChangeAspect="1" noMove="1" noResize="1" noEditPoints="1" noAdjustHandles="1" noChangeArrowheads="1" noChangeShapeType="1" noTextEdit="1"/>
              </p:cNvSpPr>
              <p:nvPr/>
            </p:nvSpPr>
            <p:spPr bwMode="auto">
              <a:xfrm>
                <a:off x="8203704" y="3032647"/>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p:sp>
        <p:nvSpPr>
          <p:cNvPr id="71" name="AutoShape 41">
            <a:extLst>
              <a:ext uri="{FF2B5EF4-FFF2-40B4-BE49-F238E27FC236}">
                <a16:creationId xmlns:a16="http://schemas.microsoft.com/office/drawing/2014/main" id="{375D108C-45A6-4E1D-AD4B-3638F240B114}"/>
              </a:ext>
            </a:extLst>
          </p:cNvPr>
          <p:cNvSpPr>
            <a:spLocks noChangeArrowheads="1"/>
          </p:cNvSpPr>
          <p:nvPr/>
        </p:nvSpPr>
        <p:spPr bwMode="auto">
          <a:xfrm>
            <a:off x="6733446" y="1317084"/>
            <a:ext cx="853725" cy="400111"/>
          </a:xfrm>
          <a:prstGeom prst="accentBorderCallout2">
            <a:avLst>
              <a:gd name="adj1" fmla="val 59080"/>
              <a:gd name="adj2" fmla="val -11114"/>
              <a:gd name="adj3" fmla="val 75249"/>
              <a:gd name="adj4" fmla="val -28565"/>
              <a:gd name="adj5" fmla="val 174251"/>
              <a:gd name="adj6" fmla="val -5801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0.332</a:t>
            </a:r>
          </a:p>
        </p:txBody>
      </p:sp>
      <p:sp>
        <p:nvSpPr>
          <p:cNvPr id="72" name="AutoShape 41">
            <a:extLst>
              <a:ext uri="{FF2B5EF4-FFF2-40B4-BE49-F238E27FC236}">
                <a16:creationId xmlns:a16="http://schemas.microsoft.com/office/drawing/2014/main" id="{634C6D0E-F344-49F2-80B5-322B01525D6E}"/>
              </a:ext>
            </a:extLst>
          </p:cNvPr>
          <p:cNvSpPr>
            <a:spLocks noChangeArrowheads="1"/>
          </p:cNvSpPr>
          <p:nvPr/>
        </p:nvSpPr>
        <p:spPr bwMode="auto">
          <a:xfrm>
            <a:off x="6733446" y="3500887"/>
            <a:ext cx="853725" cy="400111"/>
          </a:xfrm>
          <a:prstGeom prst="accentBorderCallout2">
            <a:avLst>
              <a:gd name="adj1" fmla="val 45637"/>
              <a:gd name="adj2" fmla="val -11114"/>
              <a:gd name="adj3" fmla="val 42985"/>
              <a:gd name="adj4" fmla="val -31085"/>
              <a:gd name="adj5" fmla="val -22022"/>
              <a:gd name="adj6" fmla="val -6053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0.525</a:t>
            </a:r>
          </a:p>
        </p:txBody>
      </p:sp>
      <mc:AlternateContent xmlns:mc="http://schemas.openxmlformats.org/markup-compatibility/2006" xmlns:a14="http://schemas.microsoft.com/office/drawing/2010/main">
        <mc:Choice Requires="a14">
          <p:sp>
            <p:nvSpPr>
              <p:cNvPr id="73" name="Object 4">
                <a:extLst>
                  <a:ext uri="{FF2B5EF4-FFF2-40B4-BE49-F238E27FC236}">
                    <a16:creationId xmlns:a16="http://schemas.microsoft.com/office/drawing/2014/main" id="{87FC1C30-4149-44C4-BF6E-3F3CECD9D6C7}"/>
                  </a:ext>
                </a:extLst>
              </p:cNvPr>
              <p:cNvSpPr txBox="1"/>
              <p:nvPr/>
            </p:nvSpPr>
            <p:spPr bwMode="auto">
              <a:xfrm>
                <a:off x="2282752" y="1050791"/>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3" name="Object 4">
                <a:extLst>
                  <a:ext uri="{FF2B5EF4-FFF2-40B4-BE49-F238E27FC236}">
                    <a16:creationId xmlns:a16="http://schemas.microsoft.com/office/drawing/2014/main" id="{87FC1C30-4149-44C4-BF6E-3F3CECD9D6C7}"/>
                  </a:ext>
                </a:extLst>
              </p:cNvPr>
              <p:cNvSpPr txBox="1">
                <a:spLocks noRot="1" noChangeAspect="1" noMove="1" noResize="1" noEditPoints="1" noAdjustHandles="1" noChangeArrowheads="1" noChangeShapeType="1" noTextEdit="1"/>
              </p:cNvSpPr>
              <p:nvPr/>
            </p:nvSpPr>
            <p:spPr bwMode="auto">
              <a:xfrm>
                <a:off x="2282752" y="1050791"/>
                <a:ext cx="430213"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7">
                <a:extLst>
                  <a:ext uri="{FF2B5EF4-FFF2-40B4-BE49-F238E27FC236}">
                    <a16:creationId xmlns:a16="http://schemas.microsoft.com/office/drawing/2014/main" id="{DE045C71-1336-423B-B051-3CE10D5E7EB0}"/>
                  </a:ext>
                </a:extLst>
              </p:cNvPr>
              <p:cNvSpPr txBox="1"/>
              <p:nvPr/>
            </p:nvSpPr>
            <p:spPr bwMode="auto">
              <a:xfrm>
                <a:off x="2290690" y="3924773"/>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4" name="Object 7">
                <a:extLst>
                  <a:ext uri="{FF2B5EF4-FFF2-40B4-BE49-F238E27FC236}">
                    <a16:creationId xmlns:a16="http://schemas.microsoft.com/office/drawing/2014/main" id="{DE045C71-1336-423B-B051-3CE10D5E7EB0}"/>
                  </a:ext>
                </a:extLst>
              </p:cNvPr>
              <p:cNvSpPr txBox="1">
                <a:spLocks noRot="1" noChangeAspect="1" noMove="1" noResize="1" noEditPoints="1" noAdjustHandles="1" noChangeArrowheads="1" noChangeShapeType="1" noTextEdit="1"/>
              </p:cNvSpPr>
              <p:nvPr/>
            </p:nvSpPr>
            <p:spPr bwMode="auto">
              <a:xfrm>
                <a:off x="2290690" y="3924773"/>
                <a:ext cx="414337"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34">
                <a:extLst>
                  <a:ext uri="{FF2B5EF4-FFF2-40B4-BE49-F238E27FC236}">
                    <a16:creationId xmlns:a16="http://schemas.microsoft.com/office/drawing/2014/main" id="{150C7C50-305E-4ED2-ABB0-C5A706F47D74}"/>
                  </a:ext>
                </a:extLst>
              </p:cNvPr>
              <p:cNvSpPr txBox="1"/>
              <p:nvPr/>
            </p:nvSpPr>
            <p:spPr bwMode="auto">
              <a:xfrm>
                <a:off x="2279576" y="2507001"/>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75" name="Object 34">
                <a:extLst>
                  <a:ext uri="{FF2B5EF4-FFF2-40B4-BE49-F238E27FC236}">
                    <a16:creationId xmlns:a16="http://schemas.microsoft.com/office/drawing/2014/main" id="{150C7C50-305E-4ED2-ABB0-C5A706F47D74}"/>
                  </a:ext>
                </a:extLst>
              </p:cNvPr>
              <p:cNvSpPr txBox="1">
                <a:spLocks noRot="1" noChangeAspect="1" noMove="1" noResize="1" noEditPoints="1" noAdjustHandles="1" noChangeArrowheads="1" noChangeShapeType="1" noTextEdit="1"/>
              </p:cNvSpPr>
              <p:nvPr/>
            </p:nvSpPr>
            <p:spPr bwMode="auto">
              <a:xfrm>
                <a:off x="2279576" y="2507001"/>
                <a:ext cx="438150"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4">
                <a:extLst>
                  <a:ext uri="{FF2B5EF4-FFF2-40B4-BE49-F238E27FC236}">
                    <a16:creationId xmlns:a16="http://schemas.microsoft.com/office/drawing/2014/main" id="{1E1E3621-9685-4F61-BDC0-5D718AB11D29}"/>
                  </a:ext>
                </a:extLst>
              </p:cNvPr>
              <p:cNvSpPr txBox="1"/>
              <p:nvPr/>
            </p:nvSpPr>
            <p:spPr bwMode="auto">
              <a:xfrm>
                <a:off x="9751567" y="2503073"/>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7" name="Object 4">
                <a:extLst>
                  <a:ext uri="{FF2B5EF4-FFF2-40B4-BE49-F238E27FC236}">
                    <a16:creationId xmlns:a16="http://schemas.microsoft.com/office/drawing/2014/main" id="{1E1E3621-9685-4F61-BDC0-5D718AB11D29}"/>
                  </a:ext>
                </a:extLst>
              </p:cNvPr>
              <p:cNvSpPr txBox="1">
                <a:spLocks noRot="1" noChangeAspect="1" noMove="1" noResize="1" noEditPoints="1" noAdjustHandles="1" noChangeArrowheads="1" noChangeShapeType="1" noTextEdit="1"/>
              </p:cNvSpPr>
              <p:nvPr/>
            </p:nvSpPr>
            <p:spPr bwMode="auto">
              <a:xfrm>
                <a:off x="9751567" y="2503073"/>
                <a:ext cx="430213" cy="400110"/>
              </a:xfrm>
              <a:prstGeom prst="rect">
                <a:avLst/>
              </a:prstGeom>
              <a:blipFill>
                <a:blip r:embed="rId17"/>
                <a:stretch>
                  <a:fillRect/>
                </a:stretch>
              </a:blipFill>
              <a:ln>
                <a:noFill/>
              </a:ln>
              <a:effectLst/>
            </p:spPr>
            <p:txBody>
              <a:bodyPr/>
              <a:lstStyle/>
              <a:p>
                <a:r>
                  <a:rPr lang="zh-CN" altLang="en-US">
                    <a:noFill/>
                  </a:rPr>
                  <a:t> </a:t>
                </a:r>
              </a:p>
            </p:txBody>
          </p:sp>
        </mc:Fallback>
      </mc:AlternateContent>
      <p:sp>
        <p:nvSpPr>
          <p:cNvPr id="78" name="AutoShape 41">
            <a:extLst>
              <a:ext uri="{FF2B5EF4-FFF2-40B4-BE49-F238E27FC236}">
                <a16:creationId xmlns:a16="http://schemas.microsoft.com/office/drawing/2014/main" id="{E0A5BA6D-379D-44F1-96CB-DABB3FEAFB6E}"/>
              </a:ext>
            </a:extLst>
          </p:cNvPr>
          <p:cNvSpPr>
            <a:spLocks noChangeArrowheads="1"/>
          </p:cNvSpPr>
          <p:nvPr/>
        </p:nvSpPr>
        <p:spPr bwMode="auto">
          <a:xfrm>
            <a:off x="9408369" y="3040355"/>
            <a:ext cx="853725" cy="400111"/>
          </a:xfrm>
          <a:prstGeom prst="accentBorderCallout2">
            <a:avLst>
              <a:gd name="adj1" fmla="val 45637"/>
              <a:gd name="adj2" fmla="val -11114"/>
              <a:gd name="adj3" fmla="val 42985"/>
              <a:gd name="adj4" fmla="val -31085"/>
              <a:gd name="adj5" fmla="val -78484"/>
              <a:gd name="adj6" fmla="val -6053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0.474</a:t>
            </a:r>
          </a:p>
        </p:txBody>
      </p:sp>
      <p:cxnSp>
        <p:nvCxnSpPr>
          <p:cNvPr id="37" name="直线连接符 7">
            <a:extLst>
              <a:ext uri="{FF2B5EF4-FFF2-40B4-BE49-F238E27FC236}">
                <a16:creationId xmlns:a16="http://schemas.microsoft.com/office/drawing/2014/main" id="{FC16C752-FB1E-4788-B5E4-D4F4A444FD8A}"/>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F005690-C557-87E8-18F3-80FC5DDE7D25}"/>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前向转播</a:t>
            </a: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13">
            <a:extLst>
              <a:ext uri="{FF2B5EF4-FFF2-40B4-BE49-F238E27FC236}">
                <a16:creationId xmlns:a16="http://schemas.microsoft.com/office/drawing/2014/main" id="{13F3A8C9-ACB7-43DD-86EC-5D72107C0DDD}"/>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44" name="Oval 9">
            <a:extLst>
              <a:ext uri="{FF2B5EF4-FFF2-40B4-BE49-F238E27FC236}">
                <a16:creationId xmlns:a16="http://schemas.microsoft.com/office/drawing/2014/main" id="{FC4F7CD4-C36C-45CE-817A-F90F5E525995}"/>
              </a:ext>
            </a:extLst>
          </p:cNvPr>
          <p:cNvSpPr>
            <a:spLocks noChangeArrowheads="1"/>
          </p:cNvSpPr>
          <p:nvPr/>
        </p:nvSpPr>
        <p:spPr bwMode="auto">
          <a:xfrm>
            <a:off x="2786339" y="104804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46" name="Oval 10">
            <a:extLst>
              <a:ext uri="{FF2B5EF4-FFF2-40B4-BE49-F238E27FC236}">
                <a16:creationId xmlns:a16="http://schemas.microsoft.com/office/drawing/2014/main" id="{60D59C1C-6DC0-42A0-9DC6-9780C98EC7E6}"/>
              </a:ext>
            </a:extLst>
          </p:cNvPr>
          <p:cNvSpPr>
            <a:spLocks noChangeArrowheads="1"/>
          </p:cNvSpPr>
          <p:nvPr/>
        </p:nvSpPr>
        <p:spPr bwMode="auto">
          <a:xfrm>
            <a:off x="2749827" y="245218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47" name="Oval 11">
            <a:extLst>
              <a:ext uri="{FF2B5EF4-FFF2-40B4-BE49-F238E27FC236}">
                <a16:creationId xmlns:a16="http://schemas.microsoft.com/office/drawing/2014/main" id="{F0A7B603-9179-4C5A-BBE4-894995137F8B}"/>
              </a:ext>
            </a:extLst>
          </p:cNvPr>
          <p:cNvSpPr>
            <a:spLocks noChangeArrowheads="1"/>
          </p:cNvSpPr>
          <p:nvPr/>
        </p:nvSpPr>
        <p:spPr bwMode="auto">
          <a:xfrm>
            <a:off x="2749827" y="385633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48" name="Oval 13">
            <a:extLst>
              <a:ext uri="{FF2B5EF4-FFF2-40B4-BE49-F238E27FC236}">
                <a16:creationId xmlns:a16="http://schemas.microsoft.com/office/drawing/2014/main" id="{ADC3268F-F156-426D-ADD9-B621EA18EAD1}"/>
              </a:ext>
            </a:extLst>
          </p:cNvPr>
          <p:cNvSpPr>
            <a:spLocks noChangeArrowheads="1"/>
          </p:cNvSpPr>
          <p:nvPr/>
        </p:nvSpPr>
        <p:spPr bwMode="auto">
          <a:xfrm>
            <a:off x="5558114" y="175011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49" name="Oval 14">
            <a:extLst>
              <a:ext uri="{FF2B5EF4-FFF2-40B4-BE49-F238E27FC236}">
                <a16:creationId xmlns:a16="http://schemas.microsoft.com/office/drawing/2014/main" id="{EC9B35A1-3D0D-465C-ADB9-E3CC5AA513DF}"/>
              </a:ext>
            </a:extLst>
          </p:cNvPr>
          <p:cNvSpPr>
            <a:spLocks noChangeArrowheads="1"/>
          </p:cNvSpPr>
          <p:nvPr/>
        </p:nvSpPr>
        <p:spPr bwMode="auto">
          <a:xfrm>
            <a:off x="5558114" y="315425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50" name="Oval 15">
            <a:extLst>
              <a:ext uri="{FF2B5EF4-FFF2-40B4-BE49-F238E27FC236}">
                <a16:creationId xmlns:a16="http://schemas.microsoft.com/office/drawing/2014/main" id="{C4827588-C077-463D-AA6A-D6CA232CB2FD}"/>
              </a:ext>
            </a:extLst>
          </p:cNvPr>
          <p:cNvSpPr>
            <a:spLocks noChangeArrowheads="1"/>
          </p:cNvSpPr>
          <p:nvPr/>
        </p:nvSpPr>
        <p:spPr bwMode="auto">
          <a:xfrm>
            <a:off x="8150502" y="245218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1" name="Object 24">
                <a:extLst>
                  <a:ext uri="{FF2B5EF4-FFF2-40B4-BE49-F238E27FC236}">
                    <a16:creationId xmlns:a16="http://schemas.microsoft.com/office/drawing/2014/main" id="{B60A93A9-DB73-48C2-85EE-3A4E7DE4A259}"/>
                  </a:ext>
                </a:extLst>
              </p:cNvPr>
              <p:cNvSpPr txBox="1"/>
              <p:nvPr/>
            </p:nvSpPr>
            <p:spPr bwMode="auto">
              <a:xfrm>
                <a:off x="3501951" y="109192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51" name="Object 24">
                <a:extLst>
                  <a:ext uri="{FF2B5EF4-FFF2-40B4-BE49-F238E27FC236}">
                    <a16:creationId xmlns:a16="http://schemas.microsoft.com/office/drawing/2014/main" id="{B60A93A9-DB73-48C2-85EE-3A4E7DE4A259}"/>
                  </a:ext>
                </a:extLst>
              </p:cNvPr>
              <p:cNvSpPr txBox="1">
                <a:spLocks noRot="1" noChangeAspect="1" noMove="1" noResize="1" noEditPoints="1" noAdjustHandles="1" noChangeArrowheads="1" noChangeShapeType="1" noTextEdit="1"/>
              </p:cNvSpPr>
              <p:nvPr/>
            </p:nvSpPr>
            <p:spPr bwMode="auto">
              <a:xfrm>
                <a:off x="3501951" y="1091924"/>
                <a:ext cx="539750" cy="400110"/>
              </a:xfrm>
              <a:prstGeom prst="rect">
                <a:avLst/>
              </a:prstGeom>
              <a:blipFill>
                <a:blip r:embed="rId3"/>
                <a:stretch>
                  <a:fillRect/>
                </a:stretch>
              </a:blipFill>
              <a:ln>
                <a:noFill/>
              </a:ln>
              <a:effectLst/>
            </p:spPr>
            <p:txBody>
              <a:bodyPr/>
              <a:lstStyle/>
              <a:p>
                <a:r>
                  <a:rPr lang="zh-CN" altLang="en-US">
                    <a:noFill/>
                  </a:rPr>
                  <a:t> </a:t>
                </a:r>
              </a:p>
            </p:txBody>
          </p:sp>
        </mc:Fallback>
      </mc:AlternateContent>
      <p:cxnSp>
        <p:nvCxnSpPr>
          <p:cNvPr id="52" name="直接箭头连接符 51">
            <a:extLst>
              <a:ext uri="{FF2B5EF4-FFF2-40B4-BE49-F238E27FC236}">
                <a16:creationId xmlns:a16="http://schemas.microsoft.com/office/drawing/2014/main" id="{2BEAFD26-485D-4FBA-86A4-A56BEC102E44}"/>
              </a:ext>
            </a:extLst>
          </p:cNvPr>
          <p:cNvCxnSpPr>
            <a:cxnSpLocks/>
            <a:stCxn id="44" idx="6"/>
            <a:endCxn id="49" idx="2"/>
          </p:cNvCxnSpPr>
          <p:nvPr/>
        </p:nvCxnSpPr>
        <p:spPr>
          <a:xfrm>
            <a:off x="3398340" y="1354430"/>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B63E1C25-3253-4BD2-A3EC-62FF71391E1E}"/>
              </a:ext>
            </a:extLst>
          </p:cNvPr>
          <p:cNvCxnSpPr>
            <a:cxnSpLocks/>
            <a:stCxn id="44" idx="6"/>
            <a:endCxn id="48" idx="2"/>
          </p:cNvCxnSpPr>
          <p:nvPr/>
        </p:nvCxnSpPr>
        <p:spPr>
          <a:xfrm>
            <a:off x="3398340" y="1354430"/>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0A530EC9-60D1-4DAA-BF62-6050ECBFD36D}"/>
              </a:ext>
            </a:extLst>
          </p:cNvPr>
          <p:cNvCxnSpPr>
            <a:cxnSpLocks/>
            <a:stCxn id="46" idx="6"/>
            <a:endCxn id="49" idx="2"/>
          </p:cNvCxnSpPr>
          <p:nvPr/>
        </p:nvCxnSpPr>
        <p:spPr>
          <a:xfrm>
            <a:off x="3361828" y="2758574"/>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D2E4AD52-2FEB-40E9-A6FE-0BF034D20D77}"/>
              </a:ext>
            </a:extLst>
          </p:cNvPr>
          <p:cNvCxnSpPr>
            <a:cxnSpLocks/>
            <a:stCxn id="46" idx="6"/>
            <a:endCxn id="48" idx="2"/>
          </p:cNvCxnSpPr>
          <p:nvPr/>
        </p:nvCxnSpPr>
        <p:spPr>
          <a:xfrm flipV="1">
            <a:off x="3361828" y="2056503"/>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C8EFB49-5C12-4601-B4ED-C26641811093}"/>
              </a:ext>
            </a:extLst>
          </p:cNvPr>
          <p:cNvCxnSpPr>
            <a:cxnSpLocks/>
            <a:stCxn id="47" idx="6"/>
            <a:endCxn id="49" idx="2"/>
          </p:cNvCxnSpPr>
          <p:nvPr/>
        </p:nvCxnSpPr>
        <p:spPr>
          <a:xfrm flipV="1">
            <a:off x="3361828" y="3460647"/>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5CF1E83-7B24-4D5B-AADC-6E04780C94F3}"/>
              </a:ext>
            </a:extLst>
          </p:cNvPr>
          <p:cNvCxnSpPr>
            <a:cxnSpLocks/>
          </p:cNvCxnSpPr>
          <p:nvPr/>
        </p:nvCxnSpPr>
        <p:spPr>
          <a:xfrm flipV="1">
            <a:off x="3361828" y="2056502"/>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54838914-9095-48F3-807F-C0F9BD5AF93C}"/>
              </a:ext>
            </a:extLst>
          </p:cNvPr>
          <p:cNvCxnSpPr>
            <a:cxnSpLocks/>
            <a:stCxn id="48" idx="6"/>
            <a:endCxn id="50" idx="2"/>
          </p:cNvCxnSpPr>
          <p:nvPr/>
        </p:nvCxnSpPr>
        <p:spPr>
          <a:xfrm>
            <a:off x="6170114" y="2056502"/>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CFF62B62-C782-426A-8997-F0BBA238BB69}"/>
              </a:ext>
            </a:extLst>
          </p:cNvPr>
          <p:cNvCxnSpPr>
            <a:cxnSpLocks/>
            <a:stCxn id="49" idx="6"/>
            <a:endCxn id="50" idx="2"/>
          </p:cNvCxnSpPr>
          <p:nvPr/>
        </p:nvCxnSpPr>
        <p:spPr>
          <a:xfrm flipV="1">
            <a:off x="6170114" y="2758574"/>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C98D6EE3-179A-4B33-A362-C76E63B4F151}"/>
              </a:ext>
            </a:extLst>
          </p:cNvPr>
          <p:cNvCxnSpPr>
            <a:cxnSpLocks/>
            <a:stCxn id="50" idx="6"/>
          </p:cNvCxnSpPr>
          <p:nvPr/>
        </p:nvCxnSpPr>
        <p:spPr>
          <a:xfrm flipV="1">
            <a:off x="8762502" y="2758572"/>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88027601-4FE5-470D-AF52-45C2E2209666}"/>
                  </a:ext>
                </a:extLst>
              </p:cNvPr>
              <p:cNvSpPr txBox="1"/>
              <p:nvPr/>
            </p:nvSpPr>
            <p:spPr bwMode="auto">
              <a:xfrm>
                <a:off x="3361827" y="169535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1" name="Object 24">
                <a:extLst>
                  <a:ext uri="{FF2B5EF4-FFF2-40B4-BE49-F238E27FC236}">
                    <a16:creationId xmlns:a16="http://schemas.microsoft.com/office/drawing/2014/main" id="{88027601-4FE5-470D-AF52-45C2E2209666}"/>
                  </a:ext>
                </a:extLst>
              </p:cNvPr>
              <p:cNvSpPr txBox="1">
                <a:spLocks noRot="1" noChangeAspect="1" noMove="1" noResize="1" noEditPoints="1" noAdjustHandles="1" noChangeArrowheads="1" noChangeShapeType="1" noTextEdit="1"/>
              </p:cNvSpPr>
              <p:nvPr/>
            </p:nvSpPr>
            <p:spPr bwMode="auto">
              <a:xfrm>
                <a:off x="3361827" y="1695355"/>
                <a:ext cx="539750" cy="400110"/>
              </a:xfrm>
              <a:prstGeom prst="rect">
                <a:avLst/>
              </a:prstGeom>
              <a:blipFill>
                <a:blip r:embed="rId4"/>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bject 24">
                <a:extLst>
                  <a:ext uri="{FF2B5EF4-FFF2-40B4-BE49-F238E27FC236}">
                    <a16:creationId xmlns:a16="http://schemas.microsoft.com/office/drawing/2014/main" id="{A9DA1B8A-7D6C-423B-96E7-ED2BA8639FBA}"/>
                  </a:ext>
                </a:extLst>
              </p:cNvPr>
              <p:cNvSpPr txBox="1"/>
              <p:nvPr/>
            </p:nvSpPr>
            <p:spPr bwMode="auto">
              <a:xfrm>
                <a:off x="3501951" y="225447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2" name="Object 24">
                <a:extLst>
                  <a:ext uri="{FF2B5EF4-FFF2-40B4-BE49-F238E27FC236}">
                    <a16:creationId xmlns:a16="http://schemas.microsoft.com/office/drawing/2014/main" id="{A9DA1B8A-7D6C-423B-96E7-ED2BA8639FBA}"/>
                  </a:ext>
                </a:extLst>
              </p:cNvPr>
              <p:cNvSpPr txBox="1">
                <a:spLocks noRot="1" noChangeAspect="1" noMove="1" noResize="1" noEditPoints="1" noAdjustHandles="1" noChangeArrowheads="1" noChangeShapeType="1" noTextEdit="1"/>
              </p:cNvSpPr>
              <p:nvPr/>
            </p:nvSpPr>
            <p:spPr bwMode="auto">
              <a:xfrm>
                <a:off x="3501951" y="2254474"/>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bject 24">
                <a:extLst>
                  <a:ext uri="{FF2B5EF4-FFF2-40B4-BE49-F238E27FC236}">
                    <a16:creationId xmlns:a16="http://schemas.microsoft.com/office/drawing/2014/main" id="{4F6AFA13-5E57-4F50-957C-9E87E0CCB20E}"/>
                  </a:ext>
                </a:extLst>
              </p:cNvPr>
              <p:cNvSpPr txBox="1"/>
              <p:nvPr/>
            </p:nvSpPr>
            <p:spPr bwMode="auto">
              <a:xfrm>
                <a:off x="3501951" y="287273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63" name="Object 24">
                <a:extLst>
                  <a:ext uri="{FF2B5EF4-FFF2-40B4-BE49-F238E27FC236}">
                    <a16:creationId xmlns:a16="http://schemas.microsoft.com/office/drawing/2014/main" id="{4F6AFA13-5E57-4F50-957C-9E87E0CCB20E}"/>
                  </a:ext>
                </a:extLst>
              </p:cNvPr>
              <p:cNvSpPr txBox="1">
                <a:spLocks noRot="1" noChangeAspect="1" noMove="1" noResize="1" noEditPoints="1" noAdjustHandles="1" noChangeArrowheads="1" noChangeShapeType="1" noTextEdit="1"/>
              </p:cNvSpPr>
              <p:nvPr/>
            </p:nvSpPr>
            <p:spPr bwMode="auto">
              <a:xfrm>
                <a:off x="3501951" y="2872736"/>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bject 24">
                <a:extLst>
                  <a:ext uri="{FF2B5EF4-FFF2-40B4-BE49-F238E27FC236}">
                    <a16:creationId xmlns:a16="http://schemas.microsoft.com/office/drawing/2014/main" id="{8C8CB745-18A7-4B0D-90BF-D30FE8AFA95C}"/>
                  </a:ext>
                </a:extLst>
              </p:cNvPr>
              <p:cNvSpPr txBox="1"/>
              <p:nvPr/>
            </p:nvSpPr>
            <p:spPr bwMode="auto">
              <a:xfrm>
                <a:off x="3480435" y="323394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64" name="Object 24">
                <a:extLst>
                  <a:ext uri="{FF2B5EF4-FFF2-40B4-BE49-F238E27FC236}">
                    <a16:creationId xmlns:a16="http://schemas.microsoft.com/office/drawing/2014/main" id="{8C8CB745-18A7-4B0D-90BF-D30FE8AFA95C}"/>
                  </a:ext>
                </a:extLst>
              </p:cNvPr>
              <p:cNvSpPr txBox="1">
                <a:spLocks noRot="1" noChangeAspect="1" noMove="1" noResize="1" noEditPoints="1" noAdjustHandles="1" noChangeArrowheads="1" noChangeShapeType="1" noTextEdit="1"/>
              </p:cNvSpPr>
              <p:nvPr/>
            </p:nvSpPr>
            <p:spPr bwMode="auto">
              <a:xfrm>
                <a:off x="3480435" y="3233946"/>
                <a:ext cx="539750" cy="400110"/>
              </a:xfrm>
              <a:prstGeom prst="rect">
                <a:avLst/>
              </a:prstGeom>
              <a:blipFill>
                <a:blip r:embed="rId7"/>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bject 24">
                <a:extLst>
                  <a:ext uri="{FF2B5EF4-FFF2-40B4-BE49-F238E27FC236}">
                    <a16:creationId xmlns:a16="http://schemas.microsoft.com/office/drawing/2014/main" id="{0B7D244E-F85B-42A0-928E-1D23D4DCB483}"/>
                  </a:ext>
                </a:extLst>
              </p:cNvPr>
              <p:cNvSpPr txBox="1"/>
              <p:nvPr/>
            </p:nvSpPr>
            <p:spPr bwMode="auto">
              <a:xfrm>
                <a:off x="3501951" y="399856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5" name="Object 24">
                <a:extLst>
                  <a:ext uri="{FF2B5EF4-FFF2-40B4-BE49-F238E27FC236}">
                    <a16:creationId xmlns:a16="http://schemas.microsoft.com/office/drawing/2014/main" id="{0B7D244E-F85B-42A0-928E-1D23D4DCB483}"/>
                  </a:ext>
                </a:extLst>
              </p:cNvPr>
              <p:cNvSpPr txBox="1">
                <a:spLocks noRot="1" noChangeAspect="1" noMove="1" noResize="1" noEditPoints="1" noAdjustHandles="1" noChangeArrowheads="1" noChangeShapeType="1" noTextEdit="1"/>
              </p:cNvSpPr>
              <p:nvPr/>
            </p:nvSpPr>
            <p:spPr bwMode="auto">
              <a:xfrm>
                <a:off x="3501951" y="3998563"/>
                <a:ext cx="539750" cy="40011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bject 24">
                <a:extLst>
                  <a:ext uri="{FF2B5EF4-FFF2-40B4-BE49-F238E27FC236}">
                    <a16:creationId xmlns:a16="http://schemas.microsoft.com/office/drawing/2014/main" id="{65764037-4254-4FB8-8A2A-5928D40560F8}"/>
                  </a:ext>
                </a:extLst>
              </p:cNvPr>
              <p:cNvSpPr txBox="1"/>
              <p:nvPr/>
            </p:nvSpPr>
            <p:spPr bwMode="auto">
              <a:xfrm>
                <a:off x="5588934" y="235388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6" name="Object 24">
                <a:extLst>
                  <a:ext uri="{FF2B5EF4-FFF2-40B4-BE49-F238E27FC236}">
                    <a16:creationId xmlns:a16="http://schemas.microsoft.com/office/drawing/2014/main" id="{65764037-4254-4FB8-8A2A-5928D40560F8}"/>
                  </a:ext>
                </a:extLst>
              </p:cNvPr>
              <p:cNvSpPr txBox="1">
                <a:spLocks noRot="1" noChangeAspect="1" noMove="1" noResize="1" noEditPoints="1" noAdjustHandles="1" noChangeArrowheads="1" noChangeShapeType="1" noTextEdit="1"/>
              </p:cNvSpPr>
              <p:nvPr/>
            </p:nvSpPr>
            <p:spPr bwMode="auto">
              <a:xfrm>
                <a:off x="5588934" y="2353882"/>
                <a:ext cx="539750" cy="400110"/>
              </a:xfrm>
              <a:prstGeom prst="rect">
                <a:avLst/>
              </a:prstGeom>
              <a:blipFill>
                <a:blip r:embed="rId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bject 24">
                <a:extLst>
                  <a:ext uri="{FF2B5EF4-FFF2-40B4-BE49-F238E27FC236}">
                    <a16:creationId xmlns:a16="http://schemas.microsoft.com/office/drawing/2014/main" id="{82C0157E-64E5-473A-888E-AF19CBA0B72E}"/>
                  </a:ext>
                </a:extLst>
              </p:cNvPr>
              <p:cNvSpPr txBox="1"/>
              <p:nvPr/>
            </p:nvSpPr>
            <p:spPr bwMode="auto">
              <a:xfrm>
                <a:off x="6710326" y="190783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7" name="Object 24">
                <a:extLst>
                  <a:ext uri="{FF2B5EF4-FFF2-40B4-BE49-F238E27FC236}">
                    <a16:creationId xmlns:a16="http://schemas.microsoft.com/office/drawing/2014/main" id="{82C0157E-64E5-473A-888E-AF19CBA0B72E}"/>
                  </a:ext>
                </a:extLst>
              </p:cNvPr>
              <p:cNvSpPr txBox="1">
                <a:spLocks noRot="1" noChangeAspect="1" noMove="1" noResize="1" noEditPoints="1" noAdjustHandles="1" noChangeArrowheads="1" noChangeShapeType="1" noTextEdit="1"/>
              </p:cNvSpPr>
              <p:nvPr/>
            </p:nvSpPr>
            <p:spPr bwMode="auto">
              <a:xfrm>
                <a:off x="6710326" y="1907836"/>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bject 24">
                <a:extLst>
                  <a:ext uri="{FF2B5EF4-FFF2-40B4-BE49-F238E27FC236}">
                    <a16:creationId xmlns:a16="http://schemas.microsoft.com/office/drawing/2014/main" id="{F23BB982-C7D3-46DA-96D8-18762BE71DB2}"/>
                  </a:ext>
                </a:extLst>
              </p:cNvPr>
              <p:cNvSpPr txBox="1"/>
              <p:nvPr/>
            </p:nvSpPr>
            <p:spPr bwMode="auto">
              <a:xfrm>
                <a:off x="6710326" y="317723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8" name="Object 24">
                <a:extLst>
                  <a:ext uri="{FF2B5EF4-FFF2-40B4-BE49-F238E27FC236}">
                    <a16:creationId xmlns:a16="http://schemas.microsoft.com/office/drawing/2014/main" id="{F23BB982-C7D3-46DA-96D8-18762BE71DB2}"/>
                  </a:ext>
                </a:extLst>
              </p:cNvPr>
              <p:cNvSpPr txBox="1">
                <a:spLocks noRot="1" noChangeAspect="1" noMove="1" noResize="1" noEditPoints="1" noAdjustHandles="1" noChangeArrowheads="1" noChangeShapeType="1" noTextEdit="1"/>
              </p:cNvSpPr>
              <p:nvPr/>
            </p:nvSpPr>
            <p:spPr bwMode="auto">
              <a:xfrm>
                <a:off x="6710326" y="3177239"/>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8E31C8DE-B252-4748-A2E3-D1C2D9CB4BBB}"/>
                  </a:ext>
                </a:extLst>
              </p:cNvPr>
              <p:cNvSpPr txBox="1"/>
              <p:nvPr/>
            </p:nvSpPr>
            <p:spPr bwMode="auto">
              <a:xfrm>
                <a:off x="5610450" y="377265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9" name="Object 24">
                <a:extLst>
                  <a:ext uri="{FF2B5EF4-FFF2-40B4-BE49-F238E27FC236}">
                    <a16:creationId xmlns:a16="http://schemas.microsoft.com/office/drawing/2014/main" id="{8E31C8DE-B252-4748-A2E3-D1C2D9CB4BBB}"/>
                  </a:ext>
                </a:extLst>
              </p:cNvPr>
              <p:cNvSpPr txBox="1">
                <a:spLocks noRot="1" noChangeAspect="1" noMove="1" noResize="1" noEditPoints="1" noAdjustHandles="1" noChangeArrowheads="1" noChangeShapeType="1" noTextEdit="1"/>
              </p:cNvSpPr>
              <p:nvPr/>
            </p:nvSpPr>
            <p:spPr bwMode="auto">
              <a:xfrm>
                <a:off x="5610450" y="3772652"/>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bject 24">
                <a:extLst>
                  <a:ext uri="{FF2B5EF4-FFF2-40B4-BE49-F238E27FC236}">
                    <a16:creationId xmlns:a16="http://schemas.microsoft.com/office/drawing/2014/main" id="{CB5DCA35-FD79-42F1-A167-8A2D90D5A813}"/>
                  </a:ext>
                </a:extLst>
              </p:cNvPr>
              <p:cNvSpPr txBox="1"/>
              <p:nvPr/>
            </p:nvSpPr>
            <p:spPr bwMode="auto">
              <a:xfrm>
                <a:off x="8203704" y="308416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0" name="Object 24">
                <a:extLst>
                  <a:ext uri="{FF2B5EF4-FFF2-40B4-BE49-F238E27FC236}">
                    <a16:creationId xmlns:a16="http://schemas.microsoft.com/office/drawing/2014/main" id="{CB5DCA35-FD79-42F1-A167-8A2D90D5A813}"/>
                  </a:ext>
                </a:extLst>
              </p:cNvPr>
              <p:cNvSpPr txBox="1">
                <a:spLocks noRot="1" noChangeAspect="1" noMove="1" noResize="1" noEditPoints="1" noAdjustHandles="1" noChangeArrowheads="1" noChangeShapeType="1" noTextEdit="1"/>
              </p:cNvSpPr>
              <p:nvPr/>
            </p:nvSpPr>
            <p:spPr bwMode="auto">
              <a:xfrm>
                <a:off x="8203704" y="3084163"/>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2" name="AutoShape 41">
                <a:extLst>
                  <a:ext uri="{FF2B5EF4-FFF2-40B4-BE49-F238E27FC236}">
                    <a16:creationId xmlns:a16="http://schemas.microsoft.com/office/drawing/2014/main" id="{634C6D0E-F344-49F2-80B5-322B01525D6E}"/>
                  </a:ext>
                </a:extLst>
              </p:cNvPr>
              <p:cNvSpPr>
                <a:spLocks noChangeArrowheads="1"/>
              </p:cNvSpPr>
              <p:nvPr/>
            </p:nvSpPr>
            <p:spPr bwMode="auto">
              <a:xfrm>
                <a:off x="3964961" y="4231620"/>
                <a:ext cx="3639531" cy="400111"/>
              </a:xfrm>
              <a:prstGeom prst="accentBorderCallout2">
                <a:avLst>
                  <a:gd name="adj1" fmla="val 51015"/>
                  <a:gd name="adj2" fmla="val 102130"/>
                  <a:gd name="adj3" fmla="val 32231"/>
                  <a:gd name="adj4" fmla="val 106492"/>
                  <a:gd name="adj5" fmla="val -301644"/>
                  <a:gd name="adj6" fmla="val 119157"/>
                </a:avLst>
              </a:prstGeom>
              <a:solidFill>
                <a:schemeClr val="bg1"/>
              </a:solidFill>
              <a:ln w="19050">
                <a:solidFill>
                  <a:srgbClr val="FF6600"/>
                </a:solidFill>
                <a:round/>
                <a:headEnd/>
                <a:tailEnd/>
              </a:ln>
              <a:effectLst/>
            </p:spPr>
            <p:txBody>
              <a:bodyPr lIns="90000" tIns="46800" rIns="90000" bIns="46800" anchor="ctr"/>
              <a:lstStyle/>
              <a:p>
                <a:pPr/>
                <a14:m>
                  <m:oMathPara xmlns:m="http://schemas.openxmlformats.org/officeDocument/2006/math">
                    <m:oMathParaPr>
                      <m:jc m:val="left"/>
                    </m:oMathParaPr>
                    <m:oMath xmlns:m="http://schemas.openxmlformats.org/officeDocument/2006/math">
                      <m:r>
                        <a:rPr lang="zh-CN" altLang="en-US" sz="2200" b="1" i="1">
                          <a:solidFill>
                            <a:srgbClr val="000000"/>
                          </a:solidFill>
                          <a:latin typeface="Cambria Math" panose="02040503050406030204" pitchFamily="18" charset="0"/>
                        </a:rPr>
                        <m:t>𝑬𝒓</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𝒓</m:t>
                          </m:r>
                        </m:e>
                        <m:sub>
                          <m:r>
                            <a:rPr lang="zh-CN" altLang="en-US" sz="2200" b="1" i="1">
                              <a:solidFill>
                                <a:srgbClr val="000000"/>
                              </a:solidFill>
                              <a:latin typeface="Cambria Math" panose="02040503050406030204" pitchFamily="18" charset="0"/>
                            </a:rPr>
                            <m:t>𝒋</m:t>
                          </m:r>
                        </m:sub>
                      </m:sSub>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𝑶</m:t>
                          </m:r>
                        </m:e>
                        <m:sub>
                          <m:r>
                            <a:rPr lang="zh-CN" altLang="en-US" sz="2200" b="1" i="1">
                              <a:solidFill>
                                <a:srgbClr val="000000"/>
                              </a:solidFill>
                              <a:latin typeface="Cambria Math" panose="02040503050406030204" pitchFamily="18" charset="0"/>
                            </a:rPr>
                            <m:t>𝒋</m:t>
                          </m:r>
                        </m:sub>
                      </m:sSub>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𝟏</m:t>
                      </m:r>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𝑶</m:t>
                          </m:r>
                        </m:e>
                        <m:sub>
                          <m:r>
                            <a:rPr lang="zh-CN" altLang="en-US" sz="2200" b="1" i="1">
                              <a:solidFill>
                                <a:srgbClr val="000000"/>
                              </a:solidFill>
                              <a:latin typeface="Cambria Math" panose="02040503050406030204" pitchFamily="18" charset="0"/>
                            </a:rPr>
                            <m:t>𝒋</m:t>
                          </m:r>
                        </m:sub>
                      </m:sSub>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𝑻</m:t>
                          </m:r>
                        </m:e>
                        <m:sub>
                          <m:r>
                            <a:rPr lang="zh-CN" altLang="en-US" sz="2200" b="1" i="1">
                              <a:solidFill>
                                <a:srgbClr val="000000"/>
                              </a:solidFill>
                              <a:latin typeface="Cambria Math" panose="02040503050406030204" pitchFamily="18" charset="0"/>
                            </a:rPr>
                            <m:t>𝒋</m:t>
                          </m:r>
                        </m:sub>
                      </m:sSub>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𝑶</m:t>
                          </m:r>
                        </m:e>
                        <m:sub>
                          <m:r>
                            <a:rPr lang="zh-CN" altLang="en-US" sz="2200" b="1" i="1">
                              <a:solidFill>
                                <a:srgbClr val="000000"/>
                              </a:solidFill>
                              <a:latin typeface="Cambria Math" panose="02040503050406030204" pitchFamily="18" charset="0"/>
                            </a:rPr>
                            <m:t>𝒋</m:t>
                          </m:r>
                        </m:sub>
                      </m:sSub>
                      <m:r>
                        <a:rPr lang="zh-CN" altLang="en-US" sz="2200" b="1" i="1">
                          <a:solidFill>
                            <a:srgbClr val="000000"/>
                          </a:solidFill>
                          <a:latin typeface="Cambria Math" panose="02040503050406030204" pitchFamily="18" charset="0"/>
                        </a:rPr>
                        <m:t>)</m:t>
                      </m:r>
                    </m:oMath>
                  </m:oMathPara>
                </a14:m>
                <a:endParaRPr lang="zh-CN" altLang="en-US" sz="2200" b="1" dirty="0"/>
              </a:p>
            </p:txBody>
          </p:sp>
        </mc:Choice>
        <mc:Fallback>
          <p:sp>
            <p:nvSpPr>
              <p:cNvPr id="72" name="AutoShape 41">
                <a:extLst>
                  <a:ext uri="{FF2B5EF4-FFF2-40B4-BE49-F238E27FC236}">
                    <a16:creationId xmlns:a16="http://schemas.microsoft.com/office/drawing/2014/main" id="{634C6D0E-F344-49F2-80B5-322B01525D6E}"/>
                  </a:ext>
                </a:extLst>
              </p:cNvPr>
              <p:cNvSpPr>
                <a:spLocks noRot="1" noChangeAspect="1" noMove="1" noResize="1" noEditPoints="1" noAdjustHandles="1" noChangeArrowheads="1" noChangeShapeType="1" noTextEdit="1"/>
              </p:cNvSpPr>
              <p:nvPr/>
            </p:nvSpPr>
            <p:spPr bwMode="auto">
              <a:xfrm>
                <a:off x="3964961" y="4231620"/>
                <a:ext cx="3639531" cy="400111"/>
              </a:xfrm>
              <a:prstGeom prst="accentBorderCallout2">
                <a:avLst>
                  <a:gd name="adj1" fmla="val 51015"/>
                  <a:gd name="adj2" fmla="val 102130"/>
                  <a:gd name="adj3" fmla="val 32231"/>
                  <a:gd name="adj4" fmla="val 106492"/>
                  <a:gd name="adj5" fmla="val -301644"/>
                  <a:gd name="adj6" fmla="val 119157"/>
                </a:avLst>
              </a:prstGeom>
              <a:blipFill>
                <a:blip r:embed="rId14"/>
                <a:stretch>
                  <a:fillRect b="-3731"/>
                </a:stretch>
              </a:blipFill>
              <a:ln w="19050">
                <a:solidFill>
                  <a:srgbClr val="FF6600"/>
                </a:solidFill>
                <a:round/>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4">
                <a:extLst>
                  <a:ext uri="{FF2B5EF4-FFF2-40B4-BE49-F238E27FC236}">
                    <a16:creationId xmlns:a16="http://schemas.microsoft.com/office/drawing/2014/main" id="{87FC1C30-4149-44C4-BF6E-3F3CECD9D6C7}"/>
                  </a:ext>
                </a:extLst>
              </p:cNvPr>
              <p:cNvSpPr txBox="1"/>
              <p:nvPr/>
            </p:nvSpPr>
            <p:spPr bwMode="auto">
              <a:xfrm>
                <a:off x="2282752" y="1102307"/>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3" name="Object 4">
                <a:extLst>
                  <a:ext uri="{FF2B5EF4-FFF2-40B4-BE49-F238E27FC236}">
                    <a16:creationId xmlns:a16="http://schemas.microsoft.com/office/drawing/2014/main" id="{87FC1C30-4149-44C4-BF6E-3F3CECD9D6C7}"/>
                  </a:ext>
                </a:extLst>
              </p:cNvPr>
              <p:cNvSpPr txBox="1">
                <a:spLocks noRot="1" noChangeAspect="1" noMove="1" noResize="1" noEditPoints="1" noAdjustHandles="1" noChangeArrowheads="1" noChangeShapeType="1" noTextEdit="1"/>
              </p:cNvSpPr>
              <p:nvPr/>
            </p:nvSpPr>
            <p:spPr bwMode="auto">
              <a:xfrm>
                <a:off x="2282752" y="1102307"/>
                <a:ext cx="430213"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7">
                <a:extLst>
                  <a:ext uri="{FF2B5EF4-FFF2-40B4-BE49-F238E27FC236}">
                    <a16:creationId xmlns:a16="http://schemas.microsoft.com/office/drawing/2014/main" id="{DE045C71-1336-423B-B051-3CE10D5E7EB0}"/>
                  </a:ext>
                </a:extLst>
              </p:cNvPr>
              <p:cNvSpPr txBox="1"/>
              <p:nvPr/>
            </p:nvSpPr>
            <p:spPr bwMode="auto">
              <a:xfrm>
                <a:off x="2290690" y="3976289"/>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4" name="Object 7">
                <a:extLst>
                  <a:ext uri="{FF2B5EF4-FFF2-40B4-BE49-F238E27FC236}">
                    <a16:creationId xmlns:a16="http://schemas.microsoft.com/office/drawing/2014/main" id="{DE045C71-1336-423B-B051-3CE10D5E7EB0}"/>
                  </a:ext>
                </a:extLst>
              </p:cNvPr>
              <p:cNvSpPr txBox="1">
                <a:spLocks noRot="1" noChangeAspect="1" noMove="1" noResize="1" noEditPoints="1" noAdjustHandles="1" noChangeArrowheads="1" noChangeShapeType="1" noTextEdit="1"/>
              </p:cNvSpPr>
              <p:nvPr/>
            </p:nvSpPr>
            <p:spPr bwMode="auto">
              <a:xfrm>
                <a:off x="2290690" y="3976289"/>
                <a:ext cx="414337"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34">
                <a:extLst>
                  <a:ext uri="{FF2B5EF4-FFF2-40B4-BE49-F238E27FC236}">
                    <a16:creationId xmlns:a16="http://schemas.microsoft.com/office/drawing/2014/main" id="{150C7C50-305E-4ED2-ABB0-C5A706F47D74}"/>
                  </a:ext>
                </a:extLst>
              </p:cNvPr>
              <p:cNvSpPr txBox="1"/>
              <p:nvPr/>
            </p:nvSpPr>
            <p:spPr bwMode="auto">
              <a:xfrm>
                <a:off x="2279576" y="2558517"/>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75" name="Object 34">
                <a:extLst>
                  <a:ext uri="{FF2B5EF4-FFF2-40B4-BE49-F238E27FC236}">
                    <a16:creationId xmlns:a16="http://schemas.microsoft.com/office/drawing/2014/main" id="{150C7C50-305E-4ED2-ABB0-C5A706F47D74}"/>
                  </a:ext>
                </a:extLst>
              </p:cNvPr>
              <p:cNvSpPr txBox="1">
                <a:spLocks noRot="1" noChangeAspect="1" noMove="1" noResize="1" noEditPoints="1" noAdjustHandles="1" noChangeArrowheads="1" noChangeShapeType="1" noTextEdit="1"/>
              </p:cNvSpPr>
              <p:nvPr/>
            </p:nvSpPr>
            <p:spPr bwMode="auto">
              <a:xfrm>
                <a:off x="2279576" y="2558517"/>
                <a:ext cx="438150"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4">
                <a:extLst>
                  <a:ext uri="{FF2B5EF4-FFF2-40B4-BE49-F238E27FC236}">
                    <a16:creationId xmlns:a16="http://schemas.microsoft.com/office/drawing/2014/main" id="{1E1E3621-9685-4F61-BDC0-5D718AB11D29}"/>
                  </a:ext>
                </a:extLst>
              </p:cNvPr>
              <p:cNvSpPr txBox="1"/>
              <p:nvPr/>
            </p:nvSpPr>
            <p:spPr bwMode="auto">
              <a:xfrm>
                <a:off x="9751567" y="2554589"/>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7" name="Object 4">
                <a:extLst>
                  <a:ext uri="{FF2B5EF4-FFF2-40B4-BE49-F238E27FC236}">
                    <a16:creationId xmlns:a16="http://schemas.microsoft.com/office/drawing/2014/main" id="{1E1E3621-9685-4F61-BDC0-5D718AB11D29}"/>
                  </a:ext>
                </a:extLst>
              </p:cNvPr>
              <p:cNvSpPr txBox="1">
                <a:spLocks noRot="1" noChangeAspect="1" noMove="1" noResize="1" noEditPoints="1" noAdjustHandles="1" noChangeArrowheads="1" noChangeShapeType="1" noTextEdit="1"/>
              </p:cNvSpPr>
              <p:nvPr/>
            </p:nvSpPr>
            <p:spPr bwMode="auto">
              <a:xfrm>
                <a:off x="9751567" y="2554589"/>
                <a:ext cx="430213" cy="400110"/>
              </a:xfrm>
              <a:prstGeom prst="rect">
                <a:avLst/>
              </a:prstGeom>
              <a:blipFill>
                <a:blip r:embed="rId18"/>
                <a:stretch>
                  <a:fillRect/>
                </a:stretch>
              </a:blipFill>
              <a:ln>
                <a:noFill/>
              </a:ln>
              <a:effectLst/>
            </p:spPr>
            <p:txBody>
              <a:bodyPr/>
              <a:lstStyle/>
              <a:p>
                <a:r>
                  <a:rPr lang="zh-CN" altLang="en-US">
                    <a:noFill/>
                  </a:rPr>
                  <a:t> </a:t>
                </a:r>
              </a:p>
            </p:txBody>
          </p:sp>
        </mc:Fallback>
      </mc:AlternateContent>
      <p:sp>
        <p:nvSpPr>
          <p:cNvPr id="36" name="AutoShape 41">
            <a:extLst>
              <a:ext uri="{FF2B5EF4-FFF2-40B4-BE49-F238E27FC236}">
                <a16:creationId xmlns:a16="http://schemas.microsoft.com/office/drawing/2014/main" id="{89A2C9D0-93FF-4CD1-BD86-E256BD193B8B}"/>
              </a:ext>
            </a:extLst>
          </p:cNvPr>
          <p:cNvSpPr>
            <a:spLocks noChangeArrowheads="1"/>
          </p:cNvSpPr>
          <p:nvPr/>
        </p:nvSpPr>
        <p:spPr bwMode="auto">
          <a:xfrm>
            <a:off x="9408369" y="3091871"/>
            <a:ext cx="853725" cy="400111"/>
          </a:xfrm>
          <a:prstGeom prst="accentBorderCallout2">
            <a:avLst>
              <a:gd name="adj1" fmla="val 45637"/>
              <a:gd name="adj2" fmla="val -11114"/>
              <a:gd name="adj3" fmla="val 42985"/>
              <a:gd name="adj4" fmla="val -31085"/>
              <a:gd name="adj5" fmla="val -78484"/>
              <a:gd name="adj6" fmla="val -6053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0.474</a:t>
            </a:r>
          </a:p>
        </p:txBody>
      </p:sp>
      <p:sp>
        <p:nvSpPr>
          <p:cNvPr id="38" name="文本框 37">
            <a:extLst>
              <a:ext uri="{FF2B5EF4-FFF2-40B4-BE49-F238E27FC236}">
                <a16:creationId xmlns:a16="http://schemas.microsoft.com/office/drawing/2014/main" id="{86259CAD-D7A3-40A7-A0EC-C673A2B32945}"/>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p>
        </p:txBody>
      </p:sp>
      <p:cxnSp>
        <p:nvCxnSpPr>
          <p:cNvPr id="39" name="直线连接符 7">
            <a:extLst>
              <a:ext uri="{FF2B5EF4-FFF2-40B4-BE49-F238E27FC236}">
                <a16:creationId xmlns:a16="http://schemas.microsoft.com/office/drawing/2014/main" id="{AC8D4A09-BCB6-4C3E-8379-BA903940930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41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9">
            <a:extLst>
              <a:ext uri="{FF2B5EF4-FFF2-40B4-BE49-F238E27FC236}">
                <a16:creationId xmlns:a16="http://schemas.microsoft.com/office/drawing/2014/main" id="{34593265-00DA-4A2F-B39E-C3920DAABF54}"/>
              </a:ext>
            </a:extLst>
          </p:cNvPr>
          <p:cNvSpPr>
            <a:spLocks noChangeArrowheads="1"/>
          </p:cNvSpPr>
          <p:nvPr/>
        </p:nvSpPr>
        <p:spPr bwMode="auto">
          <a:xfrm>
            <a:off x="2786339" y="102228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4" name="Oval 10">
            <a:extLst>
              <a:ext uri="{FF2B5EF4-FFF2-40B4-BE49-F238E27FC236}">
                <a16:creationId xmlns:a16="http://schemas.microsoft.com/office/drawing/2014/main" id="{7332C0A2-B42B-43C6-BD0F-E8B6C33CAC7E}"/>
              </a:ext>
            </a:extLst>
          </p:cNvPr>
          <p:cNvSpPr>
            <a:spLocks noChangeArrowheads="1"/>
          </p:cNvSpPr>
          <p:nvPr/>
        </p:nvSpPr>
        <p:spPr bwMode="auto">
          <a:xfrm>
            <a:off x="2749827" y="242642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5" name="Oval 11">
            <a:extLst>
              <a:ext uri="{FF2B5EF4-FFF2-40B4-BE49-F238E27FC236}">
                <a16:creationId xmlns:a16="http://schemas.microsoft.com/office/drawing/2014/main" id="{BCCF43D5-15B4-4F60-B2B5-BCB7944ECFB6}"/>
              </a:ext>
            </a:extLst>
          </p:cNvPr>
          <p:cNvSpPr>
            <a:spLocks noChangeArrowheads="1"/>
          </p:cNvSpPr>
          <p:nvPr/>
        </p:nvSpPr>
        <p:spPr bwMode="auto">
          <a:xfrm>
            <a:off x="2749827" y="383057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56" name="Oval 13">
            <a:extLst>
              <a:ext uri="{FF2B5EF4-FFF2-40B4-BE49-F238E27FC236}">
                <a16:creationId xmlns:a16="http://schemas.microsoft.com/office/drawing/2014/main" id="{ADDB89D6-856E-4AFC-881F-E38DAB6FF392}"/>
              </a:ext>
            </a:extLst>
          </p:cNvPr>
          <p:cNvSpPr>
            <a:spLocks noChangeArrowheads="1"/>
          </p:cNvSpPr>
          <p:nvPr/>
        </p:nvSpPr>
        <p:spPr bwMode="auto">
          <a:xfrm>
            <a:off x="5558114" y="172435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57" name="Oval 14">
            <a:extLst>
              <a:ext uri="{FF2B5EF4-FFF2-40B4-BE49-F238E27FC236}">
                <a16:creationId xmlns:a16="http://schemas.microsoft.com/office/drawing/2014/main" id="{6738C8CE-FF60-469C-9BCE-F1F5F79F7E7C}"/>
              </a:ext>
            </a:extLst>
          </p:cNvPr>
          <p:cNvSpPr>
            <a:spLocks noChangeArrowheads="1"/>
          </p:cNvSpPr>
          <p:nvPr/>
        </p:nvSpPr>
        <p:spPr bwMode="auto">
          <a:xfrm>
            <a:off x="5558114" y="312850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58" name="Oval 15">
            <a:extLst>
              <a:ext uri="{FF2B5EF4-FFF2-40B4-BE49-F238E27FC236}">
                <a16:creationId xmlns:a16="http://schemas.microsoft.com/office/drawing/2014/main" id="{69A00239-2A8E-4E14-96E0-AADE7AC147AE}"/>
              </a:ext>
            </a:extLst>
          </p:cNvPr>
          <p:cNvSpPr>
            <a:spLocks noChangeArrowheads="1"/>
          </p:cNvSpPr>
          <p:nvPr/>
        </p:nvSpPr>
        <p:spPr bwMode="auto">
          <a:xfrm>
            <a:off x="8150502" y="242642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9" name="Object 24">
                <a:extLst>
                  <a:ext uri="{FF2B5EF4-FFF2-40B4-BE49-F238E27FC236}">
                    <a16:creationId xmlns:a16="http://schemas.microsoft.com/office/drawing/2014/main" id="{E3630619-4CB7-490F-91E8-7E86F9E53C3D}"/>
                  </a:ext>
                </a:extLst>
              </p:cNvPr>
              <p:cNvSpPr txBox="1"/>
              <p:nvPr/>
            </p:nvSpPr>
            <p:spPr bwMode="auto">
              <a:xfrm>
                <a:off x="3501951" y="106616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59" name="Object 24">
                <a:extLst>
                  <a:ext uri="{FF2B5EF4-FFF2-40B4-BE49-F238E27FC236}">
                    <a16:creationId xmlns:a16="http://schemas.microsoft.com/office/drawing/2014/main" id="{E3630619-4CB7-490F-91E8-7E86F9E53C3D}"/>
                  </a:ext>
                </a:extLst>
              </p:cNvPr>
              <p:cNvSpPr txBox="1">
                <a:spLocks noRot="1" noChangeAspect="1" noMove="1" noResize="1" noEditPoints="1" noAdjustHandles="1" noChangeArrowheads="1" noChangeShapeType="1" noTextEdit="1"/>
              </p:cNvSpPr>
              <p:nvPr/>
            </p:nvSpPr>
            <p:spPr bwMode="auto">
              <a:xfrm>
                <a:off x="3501951" y="1066166"/>
                <a:ext cx="539750" cy="400110"/>
              </a:xfrm>
              <a:prstGeom prst="rect">
                <a:avLst/>
              </a:prstGeom>
              <a:blipFill>
                <a:blip r:embed="rId4"/>
                <a:stretch>
                  <a:fillRect/>
                </a:stretch>
              </a:blipFill>
              <a:ln>
                <a:noFill/>
              </a:ln>
              <a:effectLst/>
            </p:spPr>
            <p:txBody>
              <a:bodyPr/>
              <a:lstStyle/>
              <a:p>
                <a:r>
                  <a:rPr lang="zh-CN" altLang="en-US">
                    <a:noFill/>
                  </a:rPr>
                  <a:t> </a:t>
                </a:r>
              </a:p>
            </p:txBody>
          </p:sp>
        </mc:Fallback>
      </mc:AlternateContent>
      <p:cxnSp>
        <p:nvCxnSpPr>
          <p:cNvPr id="60" name="直接箭头连接符 59">
            <a:extLst>
              <a:ext uri="{FF2B5EF4-FFF2-40B4-BE49-F238E27FC236}">
                <a16:creationId xmlns:a16="http://schemas.microsoft.com/office/drawing/2014/main" id="{B8F1CDE2-321F-42CE-A61D-B3FDD48BA5F9}"/>
              </a:ext>
            </a:extLst>
          </p:cNvPr>
          <p:cNvCxnSpPr>
            <a:cxnSpLocks/>
            <a:stCxn id="53" idx="6"/>
            <a:endCxn id="57" idx="2"/>
          </p:cNvCxnSpPr>
          <p:nvPr/>
        </p:nvCxnSpPr>
        <p:spPr>
          <a:xfrm>
            <a:off x="3398340" y="1328672"/>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C65F2D9D-1ABD-4FC8-B672-A4C4861D3559}"/>
              </a:ext>
            </a:extLst>
          </p:cNvPr>
          <p:cNvCxnSpPr>
            <a:cxnSpLocks/>
            <a:stCxn id="53" idx="6"/>
            <a:endCxn id="56" idx="2"/>
          </p:cNvCxnSpPr>
          <p:nvPr/>
        </p:nvCxnSpPr>
        <p:spPr>
          <a:xfrm>
            <a:off x="3398340" y="1328672"/>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46B0FF43-346F-49B4-A6F0-B4488D7EF5AE}"/>
              </a:ext>
            </a:extLst>
          </p:cNvPr>
          <p:cNvCxnSpPr>
            <a:cxnSpLocks/>
            <a:stCxn id="54" idx="6"/>
            <a:endCxn id="57" idx="2"/>
          </p:cNvCxnSpPr>
          <p:nvPr/>
        </p:nvCxnSpPr>
        <p:spPr>
          <a:xfrm>
            <a:off x="3361828" y="2732816"/>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C21A64E0-4225-4B4F-835D-C36596B2950B}"/>
              </a:ext>
            </a:extLst>
          </p:cNvPr>
          <p:cNvCxnSpPr>
            <a:cxnSpLocks/>
            <a:stCxn id="54" idx="6"/>
            <a:endCxn id="56" idx="2"/>
          </p:cNvCxnSpPr>
          <p:nvPr/>
        </p:nvCxnSpPr>
        <p:spPr>
          <a:xfrm flipV="1">
            <a:off x="3361828" y="2030745"/>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53101205-FFFF-4C8C-B19B-29A867AF5CB8}"/>
              </a:ext>
            </a:extLst>
          </p:cNvPr>
          <p:cNvCxnSpPr>
            <a:cxnSpLocks/>
            <a:stCxn id="55" idx="6"/>
            <a:endCxn id="57" idx="2"/>
          </p:cNvCxnSpPr>
          <p:nvPr/>
        </p:nvCxnSpPr>
        <p:spPr>
          <a:xfrm flipV="1">
            <a:off x="3361828" y="3434889"/>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9EE0147D-1FB1-4E1C-8A4B-4A69D6116EC5}"/>
              </a:ext>
            </a:extLst>
          </p:cNvPr>
          <p:cNvCxnSpPr>
            <a:cxnSpLocks/>
          </p:cNvCxnSpPr>
          <p:nvPr/>
        </p:nvCxnSpPr>
        <p:spPr>
          <a:xfrm flipV="1">
            <a:off x="3361828" y="2030744"/>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97C4B1B-73FE-440E-B34A-23E4EAF580AB}"/>
              </a:ext>
            </a:extLst>
          </p:cNvPr>
          <p:cNvCxnSpPr>
            <a:cxnSpLocks/>
            <a:stCxn id="56" idx="6"/>
            <a:endCxn id="58" idx="2"/>
          </p:cNvCxnSpPr>
          <p:nvPr/>
        </p:nvCxnSpPr>
        <p:spPr>
          <a:xfrm>
            <a:off x="6170114" y="2030744"/>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4AC095E1-6DD7-49E4-B7C1-E9168979C330}"/>
              </a:ext>
            </a:extLst>
          </p:cNvPr>
          <p:cNvCxnSpPr>
            <a:cxnSpLocks/>
            <a:stCxn id="57" idx="6"/>
            <a:endCxn id="58" idx="2"/>
          </p:cNvCxnSpPr>
          <p:nvPr/>
        </p:nvCxnSpPr>
        <p:spPr>
          <a:xfrm flipV="1">
            <a:off x="6170114" y="2732816"/>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BA67DB10-2A4C-4573-9283-740E53C966EC}"/>
              </a:ext>
            </a:extLst>
          </p:cNvPr>
          <p:cNvCxnSpPr>
            <a:cxnSpLocks/>
            <a:stCxn id="58" idx="6"/>
          </p:cNvCxnSpPr>
          <p:nvPr/>
        </p:nvCxnSpPr>
        <p:spPr>
          <a:xfrm flipV="1">
            <a:off x="8762502" y="2732814"/>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D13DD052-55BA-478D-AAFF-9E413AE17A65}"/>
                  </a:ext>
                </a:extLst>
              </p:cNvPr>
              <p:cNvSpPr txBox="1"/>
              <p:nvPr/>
            </p:nvSpPr>
            <p:spPr bwMode="auto">
              <a:xfrm>
                <a:off x="3361827" y="166959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9" name="Object 24">
                <a:extLst>
                  <a:ext uri="{FF2B5EF4-FFF2-40B4-BE49-F238E27FC236}">
                    <a16:creationId xmlns:a16="http://schemas.microsoft.com/office/drawing/2014/main" id="{D13DD052-55BA-478D-AAFF-9E413AE17A65}"/>
                  </a:ext>
                </a:extLst>
              </p:cNvPr>
              <p:cNvSpPr txBox="1">
                <a:spLocks noRot="1" noChangeAspect="1" noMove="1" noResize="1" noEditPoints="1" noAdjustHandles="1" noChangeArrowheads="1" noChangeShapeType="1" noTextEdit="1"/>
              </p:cNvSpPr>
              <p:nvPr/>
            </p:nvSpPr>
            <p:spPr bwMode="auto">
              <a:xfrm>
                <a:off x="3361827" y="1669597"/>
                <a:ext cx="539750" cy="400110"/>
              </a:xfrm>
              <a:prstGeom prst="rect">
                <a:avLst/>
              </a:prstGeom>
              <a:blipFill>
                <a:blip r:embed="rId5"/>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bject 24">
                <a:extLst>
                  <a:ext uri="{FF2B5EF4-FFF2-40B4-BE49-F238E27FC236}">
                    <a16:creationId xmlns:a16="http://schemas.microsoft.com/office/drawing/2014/main" id="{3E05CFA5-7A42-4C6F-AA5B-7A934E68148B}"/>
                  </a:ext>
                </a:extLst>
              </p:cNvPr>
              <p:cNvSpPr txBox="1"/>
              <p:nvPr/>
            </p:nvSpPr>
            <p:spPr bwMode="auto">
              <a:xfrm>
                <a:off x="3501951" y="222871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0" name="Object 24">
                <a:extLst>
                  <a:ext uri="{FF2B5EF4-FFF2-40B4-BE49-F238E27FC236}">
                    <a16:creationId xmlns:a16="http://schemas.microsoft.com/office/drawing/2014/main" id="{3E05CFA5-7A42-4C6F-AA5B-7A934E68148B}"/>
                  </a:ext>
                </a:extLst>
              </p:cNvPr>
              <p:cNvSpPr txBox="1">
                <a:spLocks noRot="1" noChangeAspect="1" noMove="1" noResize="1" noEditPoints="1" noAdjustHandles="1" noChangeArrowheads="1" noChangeShapeType="1" noTextEdit="1"/>
              </p:cNvSpPr>
              <p:nvPr/>
            </p:nvSpPr>
            <p:spPr bwMode="auto">
              <a:xfrm>
                <a:off x="3501951" y="2228716"/>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bject 24">
                <a:extLst>
                  <a:ext uri="{FF2B5EF4-FFF2-40B4-BE49-F238E27FC236}">
                    <a16:creationId xmlns:a16="http://schemas.microsoft.com/office/drawing/2014/main" id="{F0C3226E-09B8-430E-82B1-A04BBB2C0136}"/>
                  </a:ext>
                </a:extLst>
              </p:cNvPr>
              <p:cNvSpPr txBox="1"/>
              <p:nvPr/>
            </p:nvSpPr>
            <p:spPr bwMode="auto">
              <a:xfrm>
                <a:off x="3501951" y="284697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1" name="Object 24">
                <a:extLst>
                  <a:ext uri="{FF2B5EF4-FFF2-40B4-BE49-F238E27FC236}">
                    <a16:creationId xmlns:a16="http://schemas.microsoft.com/office/drawing/2014/main" id="{F0C3226E-09B8-430E-82B1-A04BBB2C0136}"/>
                  </a:ext>
                </a:extLst>
              </p:cNvPr>
              <p:cNvSpPr txBox="1">
                <a:spLocks noRot="1" noChangeAspect="1" noMove="1" noResize="1" noEditPoints="1" noAdjustHandles="1" noChangeArrowheads="1" noChangeShapeType="1" noTextEdit="1"/>
              </p:cNvSpPr>
              <p:nvPr/>
            </p:nvSpPr>
            <p:spPr bwMode="auto">
              <a:xfrm>
                <a:off x="3501951" y="2846978"/>
                <a:ext cx="539750" cy="40011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24">
                <a:extLst>
                  <a:ext uri="{FF2B5EF4-FFF2-40B4-BE49-F238E27FC236}">
                    <a16:creationId xmlns:a16="http://schemas.microsoft.com/office/drawing/2014/main" id="{59A296ED-B331-4ECB-A26C-9A02F58D139F}"/>
                  </a:ext>
                </a:extLst>
              </p:cNvPr>
              <p:cNvSpPr txBox="1"/>
              <p:nvPr/>
            </p:nvSpPr>
            <p:spPr bwMode="auto">
              <a:xfrm>
                <a:off x="3480435" y="320818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72" name="Object 24">
                <a:extLst>
                  <a:ext uri="{FF2B5EF4-FFF2-40B4-BE49-F238E27FC236}">
                    <a16:creationId xmlns:a16="http://schemas.microsoft.com/office/drawing/2014/main" id="{59A296ED-B331-4ECB-A26C-9A02F58D139F}"/>
                  </a:ext>
                </a:extLst>
              </p:cNvPr>
              <p:cNvSpPr txBox="1">
                <a:spLocks noRot="1" noChangeAspect="1" noMove="1" noResize="1" noEditPoints="1" noAdjustHandles="1" noChangeArrowheads="1" noChangeShapeType="1" noTextEdit="1"/>
              </p:cNvSpPr>
              <p:nvPr/>
            </p:nvSpPr>
            <p:spPr bwMode="auto">
              <a:xfrm>
                <a:off x="3480435" y="3208188"/>
                <a:ext cx="539750" cy="400110"/>
              </a:xfrm>
              <a:prstGeom prst="rect">
                <a:avLst/>
              </a:prstGeom>
              <a:blipFill>
                <a:blip r:embed="rId8"/>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E202C3AA-3B7A-40F5-9E48-2AD401CDE389}"/>
                  </a:ext>
                </a:extLst>
              </p:cNvPr>
              <p:cNvSpPr txBox="1"/>
              <p:nvPr/>
            </p:nvSpPr>
            <p:spPr bwMode="auto">
              <a:xfrm>
                <a:off x="3501951" y="397280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3" name="Object 24">
                <a:extLst>
                  <a:ext uri="{FF2B5EF4-FFF2-40B4-BE49-F238E27FC236}">
                    <a16:creationId xmlns:a16="http://schemas.microsoft.com/office/drawing/2014/main" id="{E202C3AA-3B7A-40F5-9E48-2AD401CDE389}"/>
                  </a:ext>
                </a:extLst>
              </p:cNvPr>
              <p:cNvSpPr txBox="1">
                <a:spLocks noRot="1" noChangeAspect="1" noMove="1" noResize="1" noEditPoints="1" noAdjustHandles="1" noChangeArrowheads="1" noChangeShapeType="1" noTextEdit="1"/>
              </p:cNvSpPr>
              <p:nvPr/>
            </p:nvSpPr>
            <p:spPr bwMode="auto">
              <a:xfrm>
                <a:off x="3501951" y="3972805"/>
                <a:ext cx="539750" cy="40011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AC85A5E1-A399-403C-8E6B-30FE510D34D5}"/>
                  </a:ext>
                </a:extLst>
              </p:cNvPr>
              <p:cNvSpPr txBox="1"/>
              <p:nvPr/>
            </p:nvSpPr>
            <p:spPr bwMode="auto">
              <a:xfrm>
                <a:off x="5588934" y="232812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4" name="Object 24">
                <a:extLst>
                  <a:ext uri="{FF2B5EF4-FFF2-40B4-BE49-F238E27FC236}">
                    <a16:creationId xmlns:a16="http://schemas.microsoft.com/office/drawing/2014/main" id="{AC85A5E1-A399-403C-8E6B-30FE510D34D5}"/>
                  </a:ext>
                </a:extLst>
              </p:cNvPr>
              <p:cNvSpPr txBox="1">
                <a:spLocks noRot="1" noChangeAspect="1" noMove="1" noResize="1" noEditPoints="1" noAdjustHandles="1" noChangeArrowheads="1" noChangeShapeType="1" noTextEdit="1"/>
              </p:cNvSpPr>
              <p:nvPr/>
            </p:nvSpPr>
            <p:spPr bwMode="auto">
              <a:xfrm>
                <a:off x="5588934" y="2328124"/>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34CF01F9-C8EE-489E-B49B-E70CD43A1199}"/>
                  </a:ext>
                </a:extLst>
              </p:cNvPr>
              <p:cNvSpPr txBox="1"/>
              <p:nvPr/>
            </p:nvSpPr>
            <p:spPr bwMode="auto">
              <a:xfrm>
                <a:off x="6710326" y="188207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5" name="Object 24">
                <a:extLst>
                  <a:ext uri="{FF2B5EF4-FFF2-40B4-BE49-F238E27FC236}">
                    <a16:creationId xmlns:a16="http://schemas.microsoft.com/office/drawing/2014/main" id="{34CF01F9-C8EE-489E-B49B-E70CD43A1199}"/>
                  </a:ext>
                </a:extLst>
              </p:cNvPr>
              <p:cNvSpPr txBox="1">
                <a:spLocks noRot="1" noChangeAspect="1" noMove="1" noResize="1" noEditPoints="1" noAdjustHandles="1" noChangeArrowheads="1" noChangeShapeType="1" noTextEdit="1"/>
              </p:cNvSpPr>
              <p:nvPr/>
            </p:nvSpPr>
            <p:spPr bwMode="auto">
              <a:xfrm>
                <a:off x="6710326" y="1882078"/>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E7189251-8650-43C9-806C-4D2857CD064F}"/>
                  </a:ext>
                </a:extLst>
              </p:cNvPr>
              <p:cNvSpPr txBox="1"/>
              <p:nvPr/>
            </p:nvSpPr>
            <p:spPr bwMode="auto">
              <a:xfrm>
                <a:off x="6710326" y="315148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6" name="Object 24">
                <a:extLst>
                  <a:ext uri="{FF2B5EF4-FFF2-40B4-BE49-F238E27FC236}">
                    <a16:creationId xmlns:a16="http://schemas.microsoft.com/office/drawing/2014/main" id="{E7189251-8650-43C9-806C-4D2857CD064F}"/>
                  </a:ext>
                </a:extLst>
              </p:cNvPr>
              <p:cNvSpPr txBox="1">
                <a:spLocks noRot="1" noChangeAspect="1" noMove="1" noResize="1" noEditPoints="1" noAdjustHandles="1" noChangeArrowheads="1" noChangeShapeType="1" noTextEdit="1"/>
              </p:cNvSpPr>
              <p:nvPr/>
            </p:nvSpPr>
            <p:spPr bwMode="auto">
              <a:xfrm>
                <a:off x="6710326" y="3151481"/>
                <a:ext cx="539750" cy="400110"/>
              </a:xfrm>
              <a:prstGeom prst="rect">
                <a:avLst/>
              </a:prstGeom>
              <a:blipFill>
                <a:blip r:embed="rId12"/>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24">
                <a:extLst>
                  <a:ext uri="{FF2B5EF4-FFF2-40B4-BE49-F238E27FC236}">
                    <a16:creationId xmlns:a16="http://schemas.microsoft.com/office/drawing/2014/main" id="{8969DD24-5714-4641-9054-5596C171D568}"/>
                  </a:ext>
                </a:extLst>
              </p:cNvPr>
              <p:cNvSpPr txBox="1"/>
              <p:nvPr/>
            </p:nvSpPr>
            <p:spPr bwMode="auto">
              <a:xfrm>
                <a:off x="5610450" y="374689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7" name="Object 24">
                <a:extLst>
                  <a:ext uri="{FF2B5EF4-FFF2-40B4-BE49-F238E27FC236}">
                    <a16:creationId xmlns:a16="http://schemas.microsoft.com/office/drawing/2014/main" id="{8969DD24-5714-4641-9054-5596C171D568}"/>
                  </a:ext>
                </a:extLst>
              </p:cNvPr>
              <p:cNvSpPr txBox="1">
                <a:spLocks noRot="1" noChangeAspect="1" noMove="1" noResize="1" noEditPoints="1" noAdjustHandles="1" noChangeArrowheads="1" noChangeShapeType="1" noTextEdit="1"/>
              </p:cNvSpPr>
              <p:nvPr/>
            </p:nvSpPr>
            <p:spPr bwMode="auto">
              <a:xfrm>
                <a:off x="5610450" y="3746894"/>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bject 24">
                <a:extLst>
                  <a:ext uri="{FF2B5EF4-FFF2-40B4-BE49-F238E27FC236}">
                    <a16:creationId xmlns:a16="http://schemas.microsoft.com/office/drawing/2014/main" id="{57DE14D8-5FF9-4A4E-870B-97BB63CF7E89}"/>
                  </a:ext>
                </a:extLst>
              </p:cNvPr>
              <p:cNvSpPr txBox="1"/>
              <p:nvPr/>
            </p:nvSpPr>
            <p:spPr bwMode="auto">
              <a:xfrm>
                <a:off x="8203704" y="305840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8" name="Object 24">
                <a:extLst>
                  <a:ext uri="{FF2B5EF4-FFF2-40B4-BE49-F238E27FC236}">
                    <a16:creationId xmlns:a16="http://schemas.microsoft.com/office/drawing/2014/main" id="{57DE14D8-5FF9-4A4E-870B-97BB63CF7E89}"/>
                  </a:ext>
                </a:extLst>
              </p:cNvPr>
              <p:cNvSpPr txBox="1">
                <a:spLocks noRot="1" noChangeAspect="1" noMove="1" noResize="1" noEditPoints="1" noAdjustHandles="1" noChangeArrowheads="1" noChangeShapeType="1" noTextEdit="1"/>
              </p:cNvSpPr>
              <p:nvPr/>
            </p:nvSpPr>
            <p:spPr bwMode="auto">
              <a:xfrm>
                <a:off x="8203704" y="3058405"/>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9" name="AutoShape 41">
                <a:extLst>
                  <a:ext uri="{FF2B5EF4-FFF2-40B4-BE49-F238E27FC236}">
                    <a16:creationId xmlns:a16="http://schemas.microsoft.com/office/drawing/2014/main" id="{1B992D53-AF95-4D73-AF52-2FCDE1F848F8}"/>
                  </a:ext>
                </a:extLst>
              </p:cNvPr>
              <p:cNvSpPr>
                <a:spLocks noChangeArrowheads="1"/>
              </p:cNvSpPr>
              <p:nvPr/>
            </p:nvSpPr>
            <p:spPr bwMode="auto">
              <a:xfrm>
                <a:off x="4112429" y="4143172"/>
                <a:ext cx="4460122" cy="735843"/>
              </a:xfrm>
              <a:prstGeom prst="accentBorderCallout2">
                <a:avLst>
                  <a:gd name="adj1" fmla="val 51015"/>
                  <a:gd name="adj2" fmla="val 102130"/>
                  <a:gd name="adj3" fmla="val 32231"/>
                  <a:gd name="adj4" fmla="val 106492"/>
                  <a:gd name="adj5" fmla="val -170069"/>
                  <a:gd name="adj6" fmla="val 101791"/>
                </a:avLst>
              </a:prstGeom>
              <a:solidFill>
                <a:schemeClr val="bg1"/>
              </a:solidFill>
              <a:ln w="19050">
                <a:solidFill>
                  <a:srgbClr val="FF6600"/>
                </a:solidFill>
                <a:round/>
                <a:headEnd/>
                <a:tailEnd/>
              </a:ln>
              <a:effectLst/>
            </p:spPr>
            <p:txBody>
              <a:bodyPr lIns="90000" tIns="46800" rIns="90000" bIns="46800" anchor="ctr"/>
              <a:lstStyle/>
              <a:p>
                <a:pPr/>
                <a14:m>
                  <m:oMath xmlns:m="http://schemas.openxmlformats.org/officeDocument/2006/math">
                    <m:r>
                      <a:rPr lang="en-US" altLang="zh-CN" sz="2000" b="1" i="1">
                        <a:solidFill>
                          <a:srgbClr val="000000"/>
                        </a:solidFill>
                        <a:latin typeface="Cambria Math" panose="02040503050406030204" pitchFamily="18" charset="0"/>
                      </a:rPr>
                      <m:t>𝟎</m:t>
                    </m:r>
                    <m:r>
                      <a:rPr lang="en-US" altLang="zh-CN" sz="2000" b="1"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𝟒𝟕𝟒</m:t>
                    </m:r>
                    <m:r>
                      <a:rPr lang="en-US" altLang="zh-CN" sz="2000" b="1"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𝟏</m:t>
                    </m:r>
                    <m:r>
                      <a:rPr lang="en-US" altLang="zh-CN" sz="2000" b="1"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𝟎</m:t>
                    </m:r>
                    <m:r>
                      <a:rPr lang="en-US" altLang="zh-CN" sz="2000" b="1"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𝟒𝟕𝟒</m:t>
                    </m:r>
                    <m:r>
                      <a:rPr lang="en-US" altLang="zh-CN" sz="2000" b="1"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𝟏</m:t>
                    </m:r>
                    <m:r>
                      <a:rPr lang="en-US" altLang="zh-CN" sz="2000" b="1"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𝟎</m:t>
                    </m:r>
                    <m:r>
                      <a:rPr lang="en-US" altLang="zh-CN" sz="2000" b="1"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𝟒𝟕𝟒</m:t>
                    </m:r>
                    <m:r>
                      <a:rPr lang="en-US" altLang="zh-CN" sz="2000" b="1" i="1">
                        <a:solidFill>
                          <a:srgbClr val="000000"/>
                        </a:solidFill>
                        <a:latin typeface="Cambria Math" panose="02040503050406030204" pitchFamily="18" charset="0"/>
                      </a:rPr>
                      <m:t>)=</m:t>
                    </m:r>
                    <m:r>
                      <a:rPr lang="en-US" altLang="zh-CN" sz="2000" b="1" i="1">
                        <a:solidFill>
                          <a:srgbClr val="000000"/>
                        </a:solidFill>
                        <a:latin typeface="Cambria Math" panose="02040503050406030204" pitchFamily="18" charset="0"/>
                      </a:rPr>
                      <m:t>𝑬𝒓𝒓</m:t>
                    </m:r>
                    <m:r>
                      <a:rPr lang="en-US" altLang="zh-CN" sz="2000" b="1" i="1">
                        <a:solidFill>
                          <a:srgbClr val="000000"/>
                        </a:solidFill>
                        <a:latin typeface="Cambria Math" panose="02040503050406030204" pitchFamily="18" charset="0"/>
                      </a:rPr>
                      <m:t> = </m:t>
                    </m:r>
                  </m:oMath>
                </a14:m>
                <a:r>
                  <a:rPr lang="en-US" altLang="zh-CN" b="1" dirty="0">
                    <a:solidFill>
                      <a:srgbClr val="0070C0"/>
                    </a:solidFill>
                  </a:rPr>
                  <a:t>0.1311</a:t>
                </a:r>
                <a:endParaRPr b="1" dirty="0"/>
              </a:p>
            </p:txBody>
          </p:sp>
        </mc:Choice>
        <mc:Fallback>
          <p:sp>
            <p:nvSpPr>
              <p:cNvPr id="79" name="AutoShape 41">
                <a:extLst>
                  <a:ext uri="{FF2B5EF4-FFF2-40B4-BE49-F238E27FC236}">
                    <a16:creationId xmlns:a16="http://schemas.microsoft.com/office/drawing/2014/main" id="{1B992D53-AF95-4D73-AF52-2FCDE1F848F8}"/>
                  </a:ext>
                </a:extLst>
              </p:cNvPr>
              <p:cNvSpPr>
                <a:spLocks noRot="1" noChangeAspect="1" noMove="1" noResize="1" noEditPoints="1" noAdjustHandles="1" noChangeArrowheads="1" noChangeShapeType="1" noTextEdit="1"/>
              </p:cNvSpPr>
              <p:nvPr/>
            </p:nvSpPr>
            <p:spPr bwMode="auto">
              <a:xfrm>
                <a:off x="4112429" y="4143172"/>
                <a:ext cx="4460122" cy="735843"/>
              </a:xfrm>
              <a:prstGeom prst="accentBorderCallout2">
                <a:avLst>
                  <a:gd name="adj1" fmla="val 51015"/>
                  <a:gd name="adj2" fmla="val 102130"/>
                  <a:gd name="adj3" fmla="val 32231"/>
                  <a:gd name="adj4" fmla="val 106492"/>
                  <a:gd name="adj5" fmla="val -170069"/>
                  <a:gd name="adj6" fmla="val 101791"/>
                </a:avLst>
              </a:prstGeom>
              <a:blipFill>
                <a:blip r:embed="rId15"/>
                <a:stretch>
                  <a:fillRect b="-3374"/>
                </a:stretch>
              </a:blipFill>
              <a:ln w="19050">
                <a:solidFill>
                  <a:srgbClr val="FF6600"/>
                </a:solidFill>
                <a:round/>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Object 4">
                <a:extLst>
                  <a:ext uri="{FF2B5EF4-FFF2-40B4-BE49-F238E27FC236}">
                    <a16:creationId xmlns:a16="http://schemas.microsoft.com/office/drawing/2014/main" id="{652AE621-AECC-4E31-80DE-CC8019278CF8}"/>
                  </a:ext>
                </a:extLst>
              </p:cNvPr>
              <p:cNvSpPr txBox="1"/>
              <p:nvPr/>
            </p:nvSpPr>
            <p:spPr bwMode="auto">
              <a:xfrm>
                <a:off x="2282752" y="1076549"/>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0" name="Object 4">
                <a:extLst>
                  <a:ext uri="{FF2B5EF4-FFF2-40B4-BE49-F238E27FC236}">
                    <a16:creationId xmlns:a16="http://schemas.microsoft.com/office/drawing/2014/main" id="{652AE621-AECC-4E31-80DE-CC8019278CF8}"/>
                  </a:ext>
                </a:extLst>
              </p:cNvPr>
              <p:cNvSpPr txBox="1">
                <a:spLocks noRot="1" noChangeAspect="1" noMove="1" noResize="1" noEditPoints="1" noAdjustHandles="1" noChangeArrowheads="1" noChangeShapeType="1" noTextEdit="1"/>
              </p:cNvSpPr>
              <p:nvPr/>
            </p:nvSpPr>
            <p:spPr bwMode="auto">
              <a:xfrm>
                <a:off x="2282752" y="1076549"/>
                <a:ext cx="430213"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Object 7">
                <a:extLst>
                  <a:ext uri="{FF2B5EF4-FFF2-40B4-BE49-F238E27FC236}">
                    <a16:creationId xmlns:a16="http://schemas.microsoft.com/office/drawing/2014/main" id="{7AEE63BD-863B-4D46-8416-B23E1075DF1B}"/>
                  </a:ext>
                </a:extLst>
              </p:cNvPr>
              <p:cNvSpPr txBox="1"/>
              <p:nvPr/>
            </p:nvSpPr>
            <p:spPr bwMode="auto">
              <a:xfrm>
                <a:off x="2290690" y="3950531"/>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1" name="Object 7">
                <a:extLst>
                  <a:ext uri="{FF2B5EF4-FFF2-40B4-BE49-F238E27FC236}">
                    <a16:creationId xmlns:a16="http://schemas.microsoft.com/office/drawing/2014/main" id="{7AEE63BD-863B-4D46-8416-B23E1075DF1B}"/>
                  </a:ext>
                </a:extLst>
              </p:cNvPr>
              <p:cNvSpPr txBox="1">
                <a:spLocks noRot="1" noChangeAspect="1" noMove="1" noResize="1" noEditPoints="1" noAdjustHandles="1" noChangeArrowheads="1" noChangeShapeType="1" noTextEdit="1"/>
              </p:cNvSpPr>
              <p:nvPr/>
            </p:nvSpPr>
            <p:spPr bwMode="auto">
              <a:xfrm>
                <a:off x="2290690" y="3950531"/>
                <a:ext cx="414337"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Object 34">
                <a:extLst>
                  <a:ext uri="{FF2B5EF4-FFF2-40B4-BE49-F238E27FC236}">
                    <a16:creationId xmlns:a16="http://schemas.microsoft.com/office/drawing/2014/main" id="{15ABF13B-162F-4201-A791-33902146F5AE}"/>
                  </a:ext>
                </a:extLst>
              </p:cNvPr>
              <p:cNvSpPr txBox="1"/>
              <p:nvPr/>
            </p:nvSpPr>
            <p:spPr bwMode="auto">
              <a:xfrm>
                <a:off x="2279576" y="2532759"/>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82" name="Object 34">
                <a:extLst>
                  <a:ext uri="{FF2B5EF4-FFF2-40B4-BE49-F238E27FC236}">
                    <a16:creationId xmlns:a16="http://schemas.microsoft.com/office/drawing/2014/main" id="{15ABF13B-162F-4201-A791-33902146F5AE}"/>
                  </a:ext>
                </a:extLst>
              </p:cNvPr>
              <p:cNvSpPr txBox="1">
                <a:spLocks noRot="1" noChangeAspect="1" noMove="1" noResize="1" noEditPoints="1" noAdjustHandles="1" noChangeArrowheads="1" noChangeShapeType="1" noTextEdit="1"/>
              </p:cNvSpPr>
              <p:nvPr/>
            </p:nvSpPr>
            <p:spPr bwMode="auto">
              <a:xfrm>
                <a:off x="2279576" y="2532759"/>
                <a:ext cx="438150" cy="400110"/>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Object 4">
                <a:extLst>
                  <a:ext uri="{FF2B5EF4-FFF2-40B4-BE49-F238E27FC236}">
                    <a16:creationId xmlns:a16="http://schemas.microsoft.com/office/drawing/2014/main" id="{427372DA-F9AC-49A5-9338-AB976491D84D}"/>
                  </a:ext>
                </a:extLst>
              </p:cNvPr>
              <p:cNvSpPr txBox="1"/>
              <p:nvPr/>
            </p:nvSpPr>
            <p:spPr bwMode="auto">
              <a:xfrm>
                <a:off x="9751567" y="2528831"/>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3" name="Object 4">
                <a:extLst>
                  <a:ext uri="{FF2B5EF4-FFF2-40B4-BE49-F238E27FC236}">
                    <a16:creationId xmlns:a16="http://schemas.microsoft.com/office/drawing/2014/main" id="{427372DA-F9AC-49A5-9338-AB976491D84D}"/>
                  </a:ext>
                </a:extLst>
              </p:cNvPr>
              <p:cNvSpPr txBox="1">
                <a:spLocks noRot="1" noChangeAspect="1" noMove="1" noResize="1" noEditPoints="1" noAdjustHandles="1" noChangeArrowheads="1" noChangeShapeType="1" noTextEdit="1"/>
              </p:cNvSpPr>
              <p:nvPr/>
            </p:nvSpPr>
            <p:spPr bwMode="auto">
              <a:xfrm>
                <a:off x="9751567" y="2528831"/>
                <a:ext cx="430213" cy="400110"/>
              </a:xfrm>
              <a:prstGeom prst="rect">
                <a:avLst/>
              </a:prstGeom>
              <a:blipFill>
                <a:blip r:embed="rId19"/>
                <a:stretch>
                  <a:fillRect/>
                </a:stretch>
              </a:blipFill>
              <a:ln>
                <a:noFill/>
              </a:ln>
              <a:effectLst/>
            </p:spPr>
            <p:txBody>
              <a:bodyPr/>
              <a:lstStyle/>
              <a:p>
                <a:r>
                  <a:rPr lang="zh-CN" altLang="en-US">
                    <a:noFill/>
                  </a:rPr>
                  <a:t> </a:t>
                </a:r>
              </a:p>
            </p:txBody>
          </p:sp>
        </mc:Fallback>
      </mc:AlternateContent>
      <p:sp>
        <p:nvSpPr>
          <p:cNvPr id="84" name="AutoShape 41">
            <a:extLst>
              <a:ext uri="{FF2B5EF4-FFF2-40B4-BE49-F238E27FC236}">
                <a16:creationId xmlns:a16="http://schemas.microsoft.com/office/drawing/2014/main" id="{F1A47E59-9C8A-4533-8FC1-B139BCE9D35C}"/>
              </a:ext>
            </a:extLst>
          </p:cNvPr>
          <p:cNvSpPr>
            <a:spLocks noChangeArrowheads="1"/>
          </p:cNvSpPr>
          <p:nvPr/>
        </p:nvSpPr>
        <p:spPr bwMode="auto">
          <a:xfrm>
            <a:off x="9408369" y="3066113"/>
            <a:ext cx="853725" cy="400111"/>
          </a:xfrm>
          <a:prstGeom prst="accentBorderCallout2">
            <a:avLst>
              <a:gd name="adj1" fmla="val 45637"/>
              <a:gd name="adj2" fmla="val -11114"/>
              <a:gd name="adj3" fmla="val 42985"/>
              <a:gd name="adj4" fmla="val -31085"/>
              <a:gd name="adj5" fmla="val -78484"/>
              <a:gd name="adj6" fmla="val -6053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0.474</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45" name="直线连接符 7">
            <a:extLst>
              <a:ext uri="{FF2B5EF4-FFF2-40B4-BE49-F238E27FC236}">
                <a16:creationId xmlns:a16="http://schemas.microsoft.com/office/drawing/2014/main" id="{2AAADA6A-8201-43FB-BE8A-439A52290BC3}"/>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8230487-6B1A-3804-2D78-B8E7EB7808B0}"/>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E0A65-A3CA-A4C3-1628-13B1028A3D73}"/>
            </a:ext>
          </a:extLst>
        </p:cNvPr>
        <p:cNvGrpSpPr/>
        <p:nvPr/>
      </p:nvGrpSpPr>
      <p:grpSpPr>
        <a:xfrm>
          <a:off x="0" y="0"/>
          <a:ext cx="0" cy="0"/>
          <a:chOff x="0" y="0"/>
          <a:chExt cx="0" cy="0"/>
        </a:xfrm>
      </p:grpSpPr>
      <p:sp>
        <p:nvSpPr>
          <p:cNvPr id="8195" name="Text Box 3">
            <a:extLst>
              <a:ext uri="{FF2B5EF4-FFF2-40B4-BE49-F238E27FC236}">
                <a16:creationId xmlns:a16="http://schemas.microsoft.com/office/drawing/2014/main" id="{D67EAC5D-341A-3718-1F4F-5C7E02DBAB52}"/>
              </a:ext>
            </a:extLst>
          </p:cNvPr>
          <p:cNvSpPr txBox="1">
            <a:spLocks noChangeArrowheads="1"/>
          </p:cNvSpPr>
          <p:nvPr/>
        </p:nvSpPr>
        <p:spPr bwMode="auto">
          <a:xfrm>
            <a:off x="2280001" y="108001"/>
            <a:ext cx="3133229" cy="492443"/>
          </a:xfrm>
          <a:prstGeom prst="rect">
            <a:avLst/>
          </a:prstGeom>
        </p:spPr>
        <p:txBody>
          <a:bodyPr wrap="square">
            <a:spAutoFit/>
          </a:bodyPr>
          <a:lstStyle>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zh-CN" altLang="en-US">
                <a:sym typeface="Times New Roman" panose="02020603050405020304" pitchFamily="18" charset="0"/>
              </a:rPr>
              <a:t>人工神经网络</a:t>
            </a:r>
          </a:p>
        </p:txBody>
      </p:sp>
      <p:sp>
        <p:nvSpPr>
          <p:cNvPr id="7" name="文本框 6">
            <a:extLst>
              <a:ext uri="{FF2B5EF4-FFF2-40B4-BE49-F238E27FC236}">
                <a16:creationId xmlns:a16="http://schemas.microsoft.com/office/drawing/2014/main" id="{4AFFC301-4062-86C0-C2FE-6D22856C4AB4}"/>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人工神经网络</a:t>
            </a:r>
          </a:p>
        </p:txBody>
      </p:sp>
      <p:cxnSp>
        <p:nvCxnSpPr>
          <p:cNvPr id="8" name="直线连接符 7">
            <a:extLst>
              <a:ext uri="{FF2B5EF4-FFF2-40B4-BE49-F238E27FC236}">
                <a16:creationId xmlns:a16="http://schemas.microsoft.com/office/drawing/2014/main" id="{ACB216FE-47F6-7769-8651-1D793DD5A727}"/>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Text Box 7">
            <a:extLst>
              <a:ext uri="{FF2B5EF4-FFF2-40B4-BE49-F238E27FC236}">
                <a16:creationId xmlns:a16="http://schemas.microsoft.com/office/drawing/2014/main" id="{3CE311C1-0CCC-2A9B-63E2-E72C7357AF55}"/>
              </a:ext>
            </a:extLst>
          </p:cNvPr>
          <p:cNvSpPr txBox="1">
            <a:spLocks noChangeArrowheads="1"/>
          </p:cNvSpPr>
          <p:nvPr/>
        </p:nvSpPr>
        <p:spPr bwMode="auto">
          <a:xfrm>
            <a:off x="360271" y="1135280"/>
            <a:ext cx="11471457" cy="5224122"/>
          </a:xfrm>
          <a:prstGeom prst="rect">
            <a:avLst/>
          </a:prstGeom>
        </p:spPr>
        <p:txBody>
          <a:bodyPr wrap="square">
            <a:spAutoFit/>
          </a:bodyPr>
          <a:lstStyle>
            <a:lvl1pPr marL="360000" indent="-360000" algn="just" defTabSz="914400" eaLnBrk="1" latinLnBrk="0" hangingPunct="1">
              <a:lnSpc>
                <a:spcPct val="135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mn-lt"/>
                <a:ea typeface="+mn-ea"/>
                <a:cs typeface="+mn-ea"/>
              </a:defRPr>
            </a:lvl1pPr>
            <a:lvl2pPr marL="685800" lvl="1" indent="-228600" defTabSz="914400" eaLnBrk="1" latinLnBrk="0" hangingPunct="1">
              <a:lnSpc>
                <a:spcPct val="135000"/>
              </a:lnSpc>
              <a:spcBef>
                <a:spcPts val="600"/>
              </a:spcBef>
              <a:buClr>
                <a:srgbClr val="FF6600"/>
              </a:buClr>
              <a:buSzPct val="60000"/>
              <a:buFont typeface="Wingdings" panose="05000000000000000000" pitchFamily="2" charset="2"/>
              <a:buChar char="l"/>
              <a:defRPr sz="2200">
                <a:latin typeface="+mn-lt"/>
                <a:ea typeface="+mn-ea"/>
              </a:defRPr>
            </a:lvl2pPr>
            <a:lvl3pPr marL="1143000" lvl="2" indent="-228600" defTabSz="914400" eaLnBrk="1" latinLnBrk="0" hangingPunct="1">
              <a:lnSpc>
                <a:spcPct val="135000"/>
              </a:lnSpc>
              <a:spcBef>
                <a:spcPts val="600"/>
              </a:spcBef>
              <a:buClr>
                <a:srgbClr val="FF6600"/>
              </a:buClr>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人工神经网络主要由大量的神经元以及它们之间的有向连接构成。包含三个方面：</a:t>
            </a:r>
          </a:p>
          <a:p>
            <a:pPr lvl="1"/>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神经元的激活规则</a:t>
            </a:r>
            <a:endParaRPr lang="en-US" altLang="zh-CN"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a:p>
            <a:pPr lvl="2">
              <a:buClr>
                <a:schemeClr val="accent1"/>
              </a:buClr>
            </a:pPr>
            <a:r>
              <a:rPr lang="zh-CN" altLang="en-US"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主要是指神经元输入到输出之间的映射关系，一般为非线性函数</a:t>
            </a:r>
          </a:p>
          <a:p>
            <a:pPr lvl="1"/>
            <a:endParaRPr lang="en-US" altLang="zh-CN"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a:p>
            <a:pPr lvl="1"/>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网络的拓扑结构</a:t>
            </a:r>
            <a:endParaRPr lang="en-US" altLang="zh-CN"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a:p>
            <a:pPr lvl="2">
              <a:buClr>
                <a:schemeClr val="accent1"/>
              </a:buClr>
            </a:pPr>
            <a:r>
              <a:rPr lang="zh-CN" altLang="en-US"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不同神经元之间的连接关系。</a:t>
            </a:r>
          </a:p>
          <a:p>
            <a:pPr lvl="1"/>
            <a:endParaRPr lang="en-US" altLang="zh-CN"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a:p>
            <a:pPr lvl="1"/>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学习算法</a:t>
            </a:r>
            <a:endParaRPr lang="en-US" altLang="zh-CN"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a:p>
            <a:pPr lvl="2">
              <a:buClr>
                <a:schemeClr val="accent1"/>
              </a:buClr>
            </a:pPr>
            <a:r>
              <a:rPr lang="zh-CN" altLang="en-US"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通过训练数据来学习神经网络的参数。</a:t>
            </a:r>
            <a:endParaRPr lang="zh-CN" altLang="en-US"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a:p>
            <a:pPr lvl="1"/>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5" name="图片 4">
            <a:extLst>
              <a:ext uri="{FF2B5EF4-FFF2-40B4-BE49-F238E27FC236}">
                <a16:creationId xmlns:a16="http://schemas.microsoft.com/office/drawing/2014/main" id="{CD3DBC9F-7FB0-B46E-B8B7-885431B4A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493" y="3340374"/>
            <a:ext cx="6791862" cy="2203629"/>
          </a:xfrm>
          <a:prstGeom prst="rect">
            <a:avLst/>
          </a:prstGeom>
        </p:spPr>
      </p:pic>
    </p:spTree>
    <p:extLst>
      <p:ext uri="{BB962C8B-B14F-4D97-AF65-F5344CB8AC3E}">
        <p14:creationId xmlns:p14="http://schemas.microsoft.com/office/powerpoint/2010/main" val="2617639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13">
            <a:extLst>
              <a:ext uri="{FF2B5EF4-FFF2-40B4-BE49-F238E27FC236}">
                <a16:creationId xmlns:a16="http://schemas.microsoft.com/office/drawing/2014/main" id="{1C12B5AA-81B5-4BE1-B11D-BE3877AA6A72}"/>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80" name="Oval 9">
            <a:extLst>
              <a:ext uri="{FF2B5EF4-FFF2-40B4-BE49-F238E27FC236}">
                <a16:creationId xmlns:a16="http://schemas.microsoft.com/office/drawing/2014/main" id="{2EE00350-980F-45AA-AA67-F56795C17285}"/>
              </a:ext>
            </a:extLst>
          </p:cNvPr>
          <p:cNvSpPr>
            <a:spLocks noChangeArrowheads="1"/>
          </p:cNvSpPr>
          <p:nvPr/>
        </p:nvSpPr>
        <p:spPr bwMode="auto">
          <a:xfrm>
            <a:off x="2786339" y="98364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81" name="Oval 10">
            <a:extLst>
              <a:ext uri="{FF2B5EF4-FFF2-40B4-BE49-F238E27FC236}">
                <a16:creationId xmlns:a16="http://schemas.microsoft.com/office/drawing/2014/main" id="{297D8990-85D5-4691-98F1-1F11466E8050}"/>
              </a:ext>
            </a:extLst>
          </p:cNvPr>
          <p:cNvSpPr>
            <a:spLocks noChangeArrowheads="1"/>
          </p:cNvSpPr>
          <p:nvPr/>
        </p:nvSpPr>
        <p:spPr bwMode="auto">
          <a:xfrm>
            <a:off x="2749827" y="238779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82" name="Oval 11">
            <a:extLst>
              <a:ext uri="{FF2B5EF4-FFF2-40B4-BE49-F238E27FC236}">
                <a16:creationId xmlns:a16="http://schemas.microsoft.com/office/drawing/2014/main" id="{BE1397D0-D0E7-40F0-8A54-543B3D28196F}"/>
              </a:ext>
            </a:extLst>
          </p:cNvPr>
          <p:cNvSpPr>
            <a:spLocks noChangeArrowheads="1"/>
          </p:cNvSpPr>
          <p:nvPr/>
        </p:nvSpPr>
        <p:spPr bwMode="auto">
          <a:xfrm>
            <a:off x="2749827" y="379193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83" name="Oval 13">
            <a:extLst>
              <a:ext uri="{FF2B5EF4-FFF2-40B4-BE49-F238E27FC236}">
                <a16:creationId xmlns:a16="http://schemas.microsoft.com/office/drawing/2014/main" id="{249E0195-F72D-4C3C-8D7D-AE1A9B3B9609}"/>
              </a:ext>
            </a:extLst>
          </p:cNvPr>
          <p:cNvSpPr>
            <a:spLocks noChangeArrowheads="1"/>
          </p:cNvSpPr>
          <p:nvPr/>
        </p:nvSpPr>
        <p:spPr bwMode="auto">
          <a:xfrm>
            <a:off x="5558114" y="168572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84" name="Oval 14">
            <a:extLst>
              <a:ext uri="{FF2B5EF4-FFF2-40B4-BE49-F238E27FC236}">
                <a16:creationId xmlns:a16="http://schemas.microsoft.com/office/drawing/2014/main" id="{DE2D72E0-D832-4CAE-86C4-DFAFF4A1AB13}"/>
              </a:ext>
            </a:extLst>
          </p:cNvPr>
          <p:cNvSpPr>
            <a:spLocks noChangeArrowheads="1"/>
          </p:cNvSpPr>
          <p:nvPr/>
        </p:nvSpPr>
        <p:spPr bwMode="auto">
          <a:xfrm>
            <a:off x="5558114" y="308986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85" name="Oval 15">
            <a:extLst>
              <a:ext uri="{FF2B5EF4-FFF2-40B4-BE49-F238E27FC236}">
                <a16:creationId xmlns:a16="http://schemas.microsoft.com/office/drawing/2014/main" id="{BED7F4FC-6173-479F-90BD-D9EF78089A09}"/>
              </a:ext>
            </a:extLst>
          </p:cNvPr>
          <p:cNvSpPr>
            <a:spLocks noChangeArrowheads="1"/>
          </p:cNvSpPr>
          <p:nvPr/>
        </p:nvSpPr>
        <p:spPr bwMode="auto">
          <a:xfrm>
            <a:off x="8150502" y="238779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86" name="Object 24">
                <a:extLst>
                  <a:ext uri="{FF2B5EF4-FFF2-40B4-BE49-F238E27FC236}">
                    <a16:creationId xmlns:a16="http://schemas.microsoft.com/office/drawing/2014/main" id="{F8B040D1-6FEF-4712-8FFF-69D7B1FE0A17}"/>
                  </a:ext>
                </a:extLst>
              </p:cNvPr>
              <p:cNvSpPr txBox="1"/>
              <p:nvPr/>
            </p:nvSpPr>
            <p:spPr bwMode="auto">
              <a:xfrm>
                <a:off x="3501951" y="102752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86" name="Object 24">
                <a:extLst>
                  <a:ext uri="{FF2B5EF4-FFF2-40B4-BE49-F238E27FC236}">
                    <a16:creationId xmlns:a16="http://schemas.microsoft.com/office/drawing/2014/main" id="{F8B040D1-6FEF-4712-8FFF-69D7B1FE0A17}"/>
                  </a:ext>
                </a:extLst>
              </p:cNvPr>
              <p:cNvSpPr txBox="1">
                <a:spLocks noRot="1" noChangeAspect="1" noMove="1" noResize="1" noEditPoints="1" noAdjustHandles="1" noChangeArrowheads="1" noChangeShapeType="1" noTextEdit="1"/>
              </p:cNvSpPr>
              <p:nvPr/>
            </p:nvSpPr>
            <p:spPr bwMode="auto">
              <a:xfrm>
                <a:off x="3501951" y="1027529"/>
                <a:ext cx="539750" cy="400110"/>
              </a:xfrm>
              <a:prstGeom prst="rect">
                <a:avLst/>
              </a:prstGeom>
              <a:blipFill>
                <a:blip r:embed="rId3"/>
                <a:stretch>
                  <a:fillRect/>
                </a:stretch>
              </a:blipFill>
              <a:ln>
                <a:noFill/>
              </a:ln>
              <a:effectLst/>
            </p:spPr>
            <p:txBody>
              <a:bodyPr/>
              <a:lstStyle/>
              <a:p>
                <a:r>
                  <a:rPr lang="zh-CN" altLang="en-US">
                    <a:noFill/>
                  </a:rPr>
                  <a:t> </a:t>
                </a:r>
              </a:p>
            </p:txBody>
          </p:sp>
        </mc:Fallback>
      </mc:AlternateContent>
      <p:cxnSp>
        <p:nvCxnSpPr>
          <p:cNvPr id="87" name="直接箭头连接符 86">
            <a:extLst>
              <a:ext uri="{FF2B5EF4-FFF2-40B4-BE49-F238E27FC236}">
                <a16:creationId xmlns:a16="http://schemas.microsoft.com/office/drawing/2014/main" id="{8EB576E0-4477-4CCC-BE1D-0E1DD8DF47CD}"/>
              </a:ext>
            </a:extLst>
          </p:cNvPr>
          <p:cNvCxnSpPr>
            <a:cxnSpLocks/>
            <a:stCxn id="80" idx="6"/>
            <a:endCxn id="84" idx="2"/>
          </p:cNvCxnSpPr>
          <p:nvPr/>
        </p:nvCxnSpPr>
        <p:spPr>
          <a:xfrm>
            <a:off x="3398340" y="1290035"/>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E5C2654F-EF36-428D-856E-FD44486951EA}"/>
              </a:ext>
            </a:extLst>
          </p:cNvPr>
          <p:cNvCxnSpPr>
            <a:cxnSpLocks/>
            <a:stCxn id="80" idx="6"/>
            <a:endCxn id="83" idx="2"/>
          </p:cNvCxnSpPr>
          <p:nvPr/>
        </p:nvCxnSpPr>
        <p:spPr>
          <a:xfrm>
            <a:off x="3398340" y="1290035"/>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64C6885-8AF2-4EFD-9026-674A5F0362D6}"/>
              </a:ext>
            </a:extLst>
          </p:cNvPr>
          <p:cNvCxnSpPr>
            <a:cxnSpLocks/>
            <a:stCxn id="81" idx="6"/>
            <a:endCxn id="84" idx="2"/>
          </p:cNvCxnSpPr>
          <p:nvPr/>
        </p:nvCxnSpPr>
        <p:spPr>
          <a:xfrm>
            <a:off x="3361828" y="2694179"/>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5C1A7884-0D9B-4494-8865-C7EF62FA641F}"/>
              </a:ext>
            </a:extLst>
          </p:cNvPr>
          <p:cNvCxnSpPr>
            <a:cxnSpLocks/>
            <a:stCxn id="81" idx="6"/>
            <a:endCxn id="83" idx="2"/>
          </p:cNvCxnSpPr>
          <p:nvPr/>
        </p:nvCxnSpPr>
        <p:spPr>
          <a:xfrm flipV="1">
            <a:off x="3361828" y="1992108"/>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0108FE0D-5335-4A3B-9504-A1E72D49E6F4}"/>
              </a:ext>
            </a:extLst>
          </p:cNvPr>
          <p:cNvCxnSpPr>
            <a:cxnSpLocks/>
            <a:stCxn id="82" idx="6"/>
            <a:endCxn id="84" idx="2"/>
          </p:cNvCxnSpPr>
          <p:nvPr/>
        </p:nvCxnSpPr>
        <p:spPr>
          <a:xfrm flipV="1">
            <a:off x="3361828" y="3396252"/>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6E4385F5-EB58-4149-A7DA-7EE6AB3AC7DA}"/>
              </a:ext>
            </a:extLst>
          </p:cNvPr>
          <p:cNvCxnSpPr>
            <a:cxnSpLocks/>
          </p:cNvCxnSpPr>
          <p:nvPr/>
        </p:nvCxnSpPr>
        <p:spPr>
          <a:xfrm flipV="1">
            <a:off x="3361828" y="1992107"/>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26CADFDF-99A7-4A84-B5DA-BE13A5059A39}"/>
              </a:ext>
            </a:extLst>
          </p:cNvPr>
          <p:cNvCxnSpPr>
            <a:cxnSpLocks/>
            <a:stCxn id="83" idx="6"/>
            <a:endCxn id="85" idx="2"/>
          </p:cNvCxnSpPr>
          <p:nvPr/>
        </p:nvCxnSpPr>
        <p:spPr>
          <a:xfrm>
            <a:off x="6170114" y="1992107"/>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907DD08-741B-4051-B86C-B4EF58365196}"/>
              </a:ext>
            </a:extLst>
          </p:cNvPr>
          <p:cNvCxnSpPr>
            <a:cxnSpLocks/>
            <a:stCxn id="84" idx="6"/>
            <a:endCxn id="85" idx="2"/>
          </p:cNvCxnSpPr>
          <p:nvPr/>
        </p:nvCxnSpPr>
        <p:spPr>
          <a:xfrm flipV="1">
            <a:off x="6170114" y="2694179"/>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6A24FE28-9CAA-40FB-B997-51736EB49CA2}"/>
              </a:ext>
            </a:extLst>
          </p:cNvPr>
          <p:cNvCxnSpPr>
            <a:cxnSpLocks/>
            <a:stCxn id="85" idx="6"/>
          </p:cNvCxnSpPr>
          <p:nvPr/>
        </p:nvCxnSpPr>
        <p:spPr>
          <a:xfrm flipV="1">
            <a:off x="8762502" y="2694177"/>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Object 24">
                <a:extLst>
                  <a:ext uri="{FF2B5EF4-FFF2-40B4-BE49-F238E27FC236}">
                    <a16:creationId xmlns:a16="http://schemas.microsoft.com/office/drawing/2014/main" id="{B16A0E4F-A00B-48CF-8BFF-1459AACE7838}"/>
                  </a:ext>
                </a:extLst>
              </p:cNvPr>
              <p:cNvSpPr txBox="1"/>
              <p:nvPr/>
            </p:nvSpPr>
            <p:spPr bwMode="auto">
              <a:xfrm>
                <a:off x="3361827" y="163096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96" name="Object 24">
                <a:extLst>
                  <a:ext uri="{FF2B5EF4-FFF2-40B4-BE49-F238E27FC236}">
                    <a16:creationId xmlns:a16="http://schemas.microsoft.com/office/drawing/2014/main" id="{B16A0E4F-A00B-48CF-8BFF-1459AACE7838}"/>
                  </a:ext>
                </a:extLst>
              </p:cNvPr>
              <p:cNvSpPr txBox="1">
                <a:spLocks noRot="1" noChangeAspect="1" noMove="1" noResize="1" noEditPoints="1" noAdjustHandles="1" noChangeArrowheads="1" noChangeShapeType="1" noTextEdit="1"/>
              </p:cNvSpPr>
              <p:nvPr/>
            </p:nvSpPr>
            <p:spPr bwMode="auto">
              <a:xfrm>
                <a:off x="3361827" y="1630960"/>
                <a:ext cx="539750" cy="400110"/>
              </a:xfrm>
              <a:prstGeom prst="rect">
                <a:avLst/>
              </a:prstGeom>
              <a:blipFill>
                <a:blip r:embed="rId4"/>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Object 24">
                <a:extLst>
                  <a:ext uri="{FF2B5EF4-FFF2-40B4-BE49-F238E27FC236}">
                    <a16:creationId xmlns:a16="http://schemas.microsoft.com/office/drawing/2014/main" id="{BED26ADB-D4B1-46DC-81D6-E628BBB4BEEE}"/>
                  </a:ext>
                </a:extLst>
              </p:cNvPr>
              <p:cNvSpPr txBox="1"/>
              <p:nvPr/>
            </p:nvSpPr>
            <p:spPr bwMode="auto">
              <a:xfrm>
                <a:off x="3501951" y="219007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97" name="Object 24">
                <a:extLst>
                  <a:ext uri="{FF2B5EF4-FFF2-40B4-BE49-F238E27FC236}">
                    <a16:creationId xmlns:a16="http://schemas.microsoft.com/office/drawing/2014/main" id="{BED26ADB-D4B1-46DC-81D6-E628BBB4BEEE}"/>
                  </a:ext>
                </a:extLst>
              </p:cNvPr>
              <p:cNvSpPr txBox="1">
                <a:spLocks noRot="1" noChangeAspect="1" noMove="1" noResize="1" noEditPoints="1" noAdjustHandles="1" noChangeArrowheads="1" noChangeShapeType="1" noTextEdit="1"/>
              </p:cNvSpPr>
              <p:nvPr/>
            </p:nvSpPr>
            <p:spPr bwMode="auto">
              <a:xfrm>
                <a:off x="3501951" y="2190079"/>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Object 24">
                <a:extLst>
                  <a:ext uri="{FF2B5EF4-FFF2-40B4-BE49-F238E27FC236}">
                    <a16:creationId xmlns:a16="http://schemas.microsoft.com/office/drawing/2014/main" id="{650D9520-6584-4FA3-8D3B-6F8F91CCA6BA}"/>
                  </a:ext>
                </a:extLst>
              </p:cNvPr>
              <p:cNvSpPr txBox="1"/>
              <p:nvPr/>
            </p:nvSpPr>
            <p:spPr bwMode="auto">
              <a:xfrm>
                <a:off x="3501951" y="280834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98" name="Object 24">
                <a:extLst>
                  <a:ext uri="{FF2B5EF4-FFF2-40B4-BE49-F238E27FC236}">
                    <a16:creationId xmlns:a16="http://schemas.microsoft.com/office/drawing/2014/main" id="{650D9520-6584-4FA3-8D3B-6F8F91CCA6BA}"/>
                  </a:ext>
                </a:extLst>
              </p:cNvPr>
              <p:cNvSpPr txBox="1">
                <a:spLocks noRot="1" noChangeAspect="1" noMove="1" noResize="1" noEditPoints="1" noAdjustHandles="1" noChangeArrowheads="1" noChangeShapeType="1" noTextEdit="1"/>
              </p:cNvSpPr>
              <p:nvPr/>
            </p:nvSpPr>
            <p:spPr bwMode="auto">
              <a:xfrm>
                <a:off x="3501951" y="2808341"/>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Object 24">
                <a:extLst>
                  <a:ext uri="{FF2B5EF4-FFF2-40B4-BE49-F238E27FC236}">
                    <a16:creationId xmlns:a16="http://schemas.microsoft.com/office/drawing/2014/main" id="{38352F9E-6859-4707-8BCB-72358A7CC25B}"/>
                  </a:ext>
                </a:extLst>
              </p:cNvPr>
              <p:cNvSpPr txBox="1"/>
              <p:nvPr/>
            </p:nvSpPr>
            <p:spPr bwMode="auto">
              <a:xfrm>
                <a:off x="3480435" y="316955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99" name="Object 24">
                <a:extLst>
                  <a:ext uri="{FF2B5EF4-FFF2-40B4-BE49-F238E27FC236}">
                    <a16:creationId xmlns:a16="http://schemas.microsoft.com/office/drawing/2014/main" id="{38352F9E-6859-4707-8BCB-72358A7CC25B}"/>
                  </a:ext>
                </a:extLst>
              </p:cNvPr>
              <p:cNvSpPr txBox="1">
                <a:spLocks noRot="1" noChangeAspect="1" noMove="1" noResize="1" noEditPoints="1" noAdjustHandles="1" noChangeArrowheads="1" noChangeShapeType="1" noTextEdit="1"/>
              </p:cNvSpPr>
              <p:nvPr/>
            </p:nvSpPr>
            <p:spPr bwMode="auto">
              <a:xfrm>
                <a:off x="3480435" y="3169551"/>
                <a:ext cx="539750" cy="400110"/>
              </a:xfrm>
              <a:prstGeom prst="rect">
                <a:avLst/>
              </a:prstGeom>
              <a:blipFill>
                <a:blip r:embed="rId7"/>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Object 24">
                <a:extLst>
                  <a:ext uri="{FF2B5EF4-FFF2-40B4-BE49-F238E27FC236}">
                    <a16:creationId xmlns:a16="http://schemas.microsoft.com/office/drawing/2014/main" id="{7534AAAB-CE68-4AF1-B046-6D46F6D5E1D2}"/>
                  </a:ext>
                </a:extLst>
              </p:cNvPr>
              <p:cNvSpPr txBox="1"/>
              <p:nvPr/>
            </p:nvSpPr>
            <p:spPr bwMode="auto">
              <a:xfrm>
                <a:off x="3501951" y="393416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100" name="Object 24">
                <a:extLst>
                  <a:ext uri="{FF2B5EF4-FFF2-40B4-BE49-F238E27FC236}">
                    <a16:creationId xmlns:a16="http://schemas.microsoft.com/office/drawing/2014/main" id="{7534AAAB-CE68-4AF1-B046-6D46F6D5E1D2}"/>
                  </a:ext>
                </a:extLst>
              </p:cNvPr>
              <p:cNvSpPr txBox="1">
                <a:spLocks noRot="1" noChangeAspect="1" noMove="1" noResize="1" noEditPoints="1" noAdjustHandles="1" noChangeArrowheads="1" noChangeShapeType="1" noTextEdit="1"/>
              </p:cNvSpPr>
              <p:nvPr/>
            </p:nvSpPr>
            <p:spPr bwMode="auto">
              <a:xfrm>
                <a:off x="3501951" y="3934168"/>
                <a:ext cx="539750" cy="40011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Object 24">
                <a:extLst>
                  <a:ext uri="{FF2B5EF4-FFF2-40B4-BE49-F238E27FC236}">
                    <a16:creationId xmlns:a16="http://schemas.microsoft.com/office/drawing/2014/main" id="{4483397B-38E5-4737-8F40-DEF4C448FD1E}"/>
                  </a:ext>
                </a:extLst>
              </p:cNvPr>
              <p:cNvSpPr txBox="1"/>
              <p:nvPr/>
            </p:nvSpPr>
            <p:spPr bwMode="auto">
              <a:xfrm>
                <a:off x="5588934" y="228948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101" name="Object 24">
                <a:extLst>
                  <a:ext uri="{FF2B5EF4-FFF2-40B4-BE49-F238E27FC236}">
                    <a16:creationId xmlns:a16="http://schemas.microsoft.com/office/drawing/2014/main" id="{4483397B-38E5-4737-8F40-DEF4C448FD1E}"/>
                  </a:ext>
                </a:extLst>
              </p:cNvPr>
              <p:cNvSpPr txBox="1">
                <a:spLocks noRot="1" noChangeAspect="1" noMove="1" noResize="1" noEditPoints="1" noAdjustHandles="1" noChangeArrowheads="1" noChangeShapeType="1" noTextEdit="1"/>
              </p:cNvSpPr>
              <p:nvPr/>
            </p:nvSpPr>
            <p:spPr bwMode="auto">
              <a:xfrm>
                <a:off x="5588934" y="2289487"/>
                <a:ext cx="539750" cy="400110"/>
              </a:xfrm>
              <a:prstGeom prst="rect">
                <a:avLst/>
              </a:prstGeom>
              <a:blipFill>
                <a:blip r:embed="rId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Object 24">
                <a:extLst>
                  <a:ext uri="{FF2B5EF4-FFF2-40B4-BE49-F238E27FC236}">
                    <a16:creationId xmlns:a16="http://schemas.microsoft.com/office/drawing/2014/main" id="{8C80822D-87CA-44B6-95AE-F06273427B48}"/>
                  </a:ext>
                </a:extLst>
              </p:cNvPr>
              <p:cNvSpPr txBox="1"/>
              <p:nvPr/>
            </p:nvSpPr>
            <p:spPr bwMode="auto">
              <a:xfrm>
                <a:off x="6710326" y="184344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102" name="Object 24">
                <a:extLst>
                  <a:ext uri="{FF2B5EF4-FFF2-40B4-BE49-F238E27FC236}">
                    <a16:creationId xmlns:a16="http://schemas.microsoft.com/office/drawing/2014/main" id="{8C80822D-87CA-44B6-95AE-F06273427B48}"/>
                  </a:ext>
                </a:extLst>
              </p:cNvPr>
              <p:cNvSpPr txBox="1">
                <a:spLocks noRot="1" noChangeAspect="1" noMove="1" noResize="1" noEditPoints="1" noAdjustHandles="1" noChangeArrowheads="1" noChangeShapeType="1" noTextEdit="1"/>
              </p:cNvSpPr>
              <p:nvPr/>
            </p:nvSpPr>
            <p:spPr bwMode="auto">
              <a:xfrm>
                <a:off x="6710326" y="1843441"/>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Object 24">
                <a:extLst>
                  <a:ext uri="{FF2B5EF4-FFF2-40B4-BE49-F238E27FC236}">
                    <a16:creationId xmlns:a16="http://schemas.microsoft.com/office/drawing/2014/main" id="{5B3A4EDB-DF4C-4E01-8608-18923C78565C}"/>
                  </a:ext>
                </a:extLst>
              </p:cNvPr>
              <p:cNvSpPr txBox="1"/>
              <p:nvPr/>
            </p:nvSpPr>
            <p:spPr bwMode="auto">
              <a:xfrm>
                <a:off x="6710326" y="311284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103" name="Object 24">
                <a:extLst>
                  <a:ext uri="{FF2B5EF4-FFF2-40B4-BE49-F238E27FC236}">
                    <a16:creationId xmlns:a16="http://schemas.microsoft.com/office/drawing/2014/main" id="{5B3A4EDB-DF4C-4E01-8608-18923C78565C}"/>
                  </a:ext>
                </a:extLst>
              </p:cNvPr>
              <p:cNvSpPr txBox="1">
                <a:spLocks noRot="1" noChangeAspect="1" noMove="1" noResize="1" noEditPoints="1" noAdjustHandles="1" noChangeArrowheads="1" noChangeShapeType="1" noTextEdit="1"/>
              </p:cNvSpPr>
              <p:nvPr/>
            </p:nvSpPr>
            <p:spPr bwMode="auto">
              <a:xfrm>
                <a:off x="6710326" y="3112844"/>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Object 24">
                <a:extLst>
                  <a:ext uri="{FF2B5EF4-FFF2-40B4-BE49-F238E27FC236}">
                    <a16:creationId xmlns:a16="http://schemas.microsoft.com/office/drawing/2014/main" id="{F08CD6F4-BA65-4D1D-8096-2A98141C9F99}"/>
                  </a:ext>
                </a:extLst>
              </p:cNvPr>
              <p:cNvSpPr txBox="1"/>
              <p:nvPr/>
            </p:nvSpPr>
            <p:spPr bwMode="auto">
              <a:xfrm>
                <a:off x="5610450" y="370825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104" name="Object 24">
                <a:extLst>
                  <a:ext uri="{FF2B5EF4-FFF2-40B4-BE49-F238E27FC236}">
                    <a16:creationId xmlns:a16="http://schemas.microsoft.com/office/drawing/2014/main" id="{F08CD6F4-BA65-4D1D-8096-2A98141C9F99}"/>
                  </a:ext>
                </a:extLst>
              </p:cNvPr>
              <p:cNvSpPr txBox="1">
                <a:spLocks noRot="1" noChangeAspect="1" noMove="1" noResize="1" noEditPoints="1" noAdjustHandles="1" noChangeArrowheads="1" noChangeShapeType="1" noTextEdit="1"/>
              </p:cNvSpPr>
              <p:nvPr/>
            </p:nvSpPr>
            <p:spPr bwMode="auto">
              <a:xfrm>
                <a:off x="5610450" y="3708257"/>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Object 24">
                <a:extLst>
                  <a:ext uri="{FF2B5EF4-FFF2-40B4-BE49-F238E27FC236}">
                    <a16:creationId xmlns:a16="http://schemas.microsoft.com/office/drawing/2014/main" id="{91A70C8E-C618-4DF3-A8E2-96E863F0E806}"/>
                  </a:ext>
                </a:extLst>
              </p:cNvPr>
              <p:cNvSpPr txBox="1"/>
              <p:nvPr/>
            </p:nvSpPr>
            <p:spPr bwMode="auto">
              <a:xfrm>
                <a:off x="8203704" y="301976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105" name="Object 24">
                <a:extLst>
                  <a:ext uri="{FF2B5EF4-FFF2-40B4-BE49-F238E27FC236}">
                    <a16:creationId xmlns:a16="http://schemas.microsoft.com/office/drawing/2014/main" id="{91A70C8E-C618-4DF3-A8E2-96E863F0E806}"/>
                  </a:ext>
                </a:extLst>
              </p:cNvPr>
              <p:cNvSpPr txBox="1">
                <a:spLocks noRot="1" noChangeAspect="1" noMove="1" noResize="1" noEditPoints="1" noAdjustHandles="1" noChangeArrowheads="1" noChangeShapeType="1" noTextEdit="1"/>
              </p:cNvSpPr>
              <p:nvPr/>
            </p:nvSpPr>
            <p:spPr bwMode="auto">
              <a:xfrm>
                <a:off x="8203704" y="3019768"/>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AutoShape 41">
                <a:extLst>
                  <a:ext uri="{FF2B5EF4-FFF2-40B4-BE49-F238E27FC236}">
                    <a16:creationId xmlns:a16="http://schemas.microsoft.com/office/drawing/2014/main" id="{15145557-6568-4AF7-ADA9-318BC8D31765}"/>
                  </a:ext>
                </a:extLst>
              </p:cNvPr>
              <p:cNvSpPr>
                <a:spLocks noChangeArrowheads="1"/>
              </p:cNvSpPr>
              <p:nvPr/>
            </p:nvSpPr>
            <p:spPr bwMode="auto">
              <a:xfrm>
                <a:off x="6659427" y="4018459"/>
                <a:ext cx="4090535" cy="870315"/>
              </a:xfrm>
              <a:prstGeom prst="accentBorderCallout2">
                <a:avLst>
                  <a:gd name="adj1" fmla="val 18877"/>
                  <a:gd name="adj2" fmla="val -2849"/>
                  <a:gd name="adj3" fmla="val -3615"/>
                  <a:gd name="adj4" fmla="val -7235"/>
                  <a:gd name="adj5" fmla="val -203443"/>
                  <a:gd name="adj6" fmla="val -16451"/>
                </a:avLst>
              </a:prstGeom>
              <a:solidFill>
                <a:schemeClr val="bg1"/>
              </a:solidFill>
              <a:ln w="19050">
                <a:solidFill>
                  <a:srgbClr val="FF6600"/>
                </a:solidFill>
                <a:round/>
                <a:headEnd/>
                <a:tailEnd/>
              </a:ln>
              <a:effectLst/>
            </p:spPr>
            <p:txBody>
              <a:bodyPr lIns="90000" tIns="46800" rIns="90000" bIns="46800" anchor="ctr"/>
              <a:lstStyle/>
              <a:p>
                <a:pPr/>
                <a14:m>
                  <m:oMathPara xmlns:m="http://schemas.openxmlformats.org/officeDocument/2006/math">
                    <m:oMathParaPr>
                      <m:jc m:val="left"/>
                    </m:oMathParaPr>
                    <m:oMath xmlns:m="http://schemas.openxmlformats.org/officeDocument/2006/math">
                      <m:r>
                        <a:rPr lang="zh-CN" altLang="en-US" sz="2200" b="1" i="1">
                          <a:solidFill>
                            <a:srgbClr val="000000"/>
                          </a:solidFill>
                          <a:latin typeface="Cambria Math" panose="02040503050406030204" pitchFamily="18" charset="0"/>
                        </a:rPr>
                        <m:t>𝑬𝒓</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𝒓</m:t>
                          </m:r>
                        </m:e>
                        <m:sub>
                          <m:r>
                            <a:rPr lang="zh-CN" altLang="en-US" sz="2200" b="1" i="1">
                              <a:solidFill>
                                <a:srgbClr val="000000"/>
                              </a:solidFill>
                              <a:latin typeface="Cambria Math" panose="02040503050406030204" pitchFamily="18" charset="0"/>
                            </a:rPr>
                            <m:t>𝒋</m:t>
                          </m:r>
                        </m:sub>
                      </m:sSub>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𝑶</m:t>
                          </m:r>
                        </m:e>
                        <m:sub>
                          <m:r>
                            <a:rPr lang="zh-CN" altLang="en-US" sz="2200" b="1" i="1">
                              <a:solidFill>
                                <a:srgbClr val="000000"/>
                              </a:solidFill>
                              <a:latin typeface="Cambria Math" panose="02040503050406030204" pitchFamily="18" charset="0"/>
                            </a:rPr>
                            <m:t>𝒋</m:t>
                          </m:r>
                        </m:sub>
                      </m:sSub>
                      <m:r>
                        <a:rPr lang="zh-CN" altLang="en-US" sz="2200" b="1" i="1">
                          <a:solidFill>
                            <a:srgbClr val="000000"/>
                          </a:solidFill>
                          <a:latin typeface="Cambria Math" panose="02040503050406030204" pitchFamily="18" charset="0"/>
                        </a:rPr>
                        <m:t>(</m:t>
                      </m:r>
                      <m:r>
                        <a:rPr lang="zh-CN" altLang="en-US" sz="2200" b="1" i="1">
                          <a:solidFill>
                            <a:srgbClr val="000000"/>
                          </a:solidFill>
                          <a:latin typeface="Cambria Math" panose="02040503050406030204" pitchFamily="18" charset="0"/>
                        </a:rPr>
                        <m:t>𝟏</m:t>
                      </m:r>
                      <m:r>
                        <a:rPr lang="zh-CN" altLang="en-US" sz="2200" b="1" i="1">
                          <a:solidFill>
                            <a:srgbClr val="000000"/>
                          </a:solidFill>
                          <a:latin typeface="Cambria Math" panose="02040503050406030204" pitchFamily="18" charset="0"/>
                        </a:rPr>
                        <m:t>−</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𝑶</m:t>
                          </m:r>
                        </m:e>
                        <m:sub>
                          <m:r>
                            <a:rPr lang="zh-CN" altLang="en-US" sz="2200" b="1" i="1">
                              <a:solidFill>
                                <a:srgbClr val="000000"/>
                              </a:solidFill>
                              <a:latin typeface="Cambria Math" panose="02040503050406030204" pitchFamily="18" charset="0"/>
                            </a:rPr>
                            <m:t>𝒋</m:t>
                          </m:r>
                        </m:sub>
                      </m:sSub>
                      <m:r>
                        <a:rPr lang="zh-CN" altLang="en-US" sz="2200" b="1" i="1">
                          <a:solidFill>
                            <a:srgbClr val="000000"/>
                          </a:solidFill>
                          <a:latin typeface="Cambria Math" panose="02040503050406030204" pitchFamily="18" charset="0"/>
                        </a:rPr>
                        <m:t>)</m:t>
                      </m:r>
                      <m:nary>
                        <m:naryPr>
                          <m:chr m:val="∑"/>
                          <m:supHide m:val="on"/>
                          <m:ctrlPr>
                            <a:rPr lang="zh-CN" altLang="en-US" sz="2200" b="1" i="1">
                              <a:solidFill>
                                <a:srgbClr val="000000"/>
                              </a:solidFill>
                              <a:latin typeface="Cambria Math" panose="02040503050406030204" pitchFamily="18" charset="0"/>
                            </a:rPr>
                          </m:ctrlPr>
                        </m:naryPr>
                        <m:sub>
                          <m:r>
                            <a:rPr lang="zh-CN" altLang="en-US" sz="2200" b="1" i="1">
                              <a:solidFill>
                                <a:srgbClr val="000000"/>
                              </a:solidFill>
                              <a:latin typeface="Cambria Math" panose="02040503050406030204" pitchFamily="18" charset="0"/>
                            </a:rPr>
                            <m:t>𝒌</m:t>
                          </m:r>
                        </m:sub>
                        <m:sup/>
                        <m:e>
                          <m:r>
                            <a:rPr lang="zh-CN" altLang="en-US" sz="2200" b="1" i="1">
                              <a:solidFill>
                                <a:srgbClr val="000000"/>
                              </a:solidFill>
                              <a:latin typeface="Cambria Math" panose="02040503050406030204" pitchFamily="18" charset="0"/>
                            </a:rPr>
                            <m:t>𝑬𝒓</m:t>
                          </m:r>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𝒓</m:t>
                              </m:r>
                            </m:e>
                            <m:sub>
                              <m:r>
                                <a:rPr lang="zh-CN" altLang="en-US" sz="2200" b="1" i="1">
                                  <a:solidFill>
                                    <a:srgbClr val="000000"/>
                                  </a:solidFill>
                                  <a:latin typeface="Cambria Math" panose="02040503050406030204" pitchFamily="18" charset="0"/>
                                </a:rPr>
                                <m:t>𝒌</m:t>
                              </m:r>
                            </m:sub>
                          </m:sSub>
                        </m:e>
                      </m:nary>
                      <m:sSub>
                        <m:sSubPr>
                          <m:ctrlPr>
                            <a:rPr lang="zh-CN" altLang="en-US" sz="2200" b="1" i="1">
                              <a:solidFill>
                                <a:srgbClr val="000000"/>
                              </a:solidFill>
                              <a:latin typeface="Cambria Math" panose="02040503050406030204" pitchFamily="18" charset="0"/>
                            </a:rPr>
                          </m:ctrlPr>
                        </m:sSubPr>
                        <m:e>
                          <m:r>
                            <a:rPr lang="zh-CN" altLang="en-US" sz="2200" b="1" i="1">
                              <a:solidFill>
                                <a:srgbClr val="000000"/>
                              </a:solidFill>
                              <a:latin typeface="Cambria Math" panose="02040503050406030204" pitchFamily="18" charset="0"/>
                            </a:rPr>
                            <m:t>𝒘</m:t>
                          </m:r>
                        </m:e>
                        <m:sub>
                          <m:r>
                            <a:rPr lang="zh-CN" altLang="en-US" sz="2200" b="1" i="1">
                              <a:solidFill>
                                <a:srgbClr val="000000"/>
                              </a:solidFill>
                              <a:latin typeface="Cambria Math" panose="02040503050406030204" pitchFamily="18" charset="0"/>
                            </a:rPr>
                            <m:t>𝒋𝒌</m:t>
                          </m:r>
                        </m:sub>
                      </m:sSub>
                    </m:oMath>
                  </m:oMathPara>
                </a14:m>
                <a:endParaRPr lang="zh-CN" altLang="en-US" sz="2200" b="1" dirty="0"/>
              </a:p>
            </p:txBody>
          </p:sp>
        </mc:Choice>
        <mc:Fallback>
          <p:sp>
            <p:nvSpPr>
              <p:cNvPr id="106" name="AutoShape 41">
                <a:extLst>
                  <a:ext uri="{FF2B5EF4-FFF2-40B4-BE49-F238E27FC236}">
                    <a16:creationId xmlns:a16="http://schemas.microsoft.com/office/drawing/2014/main" id="{15145557-6568-4AF7-ADA9-318BC8D31765}"/>
                  </a:ext>
                </a:extLst>
              </p:cNvPr>
              <p:cNvSpPr>
                <a:spLocks noRot="1" noChangeAspect="1" noMove="1" noResize="1" noEditPoints="1" noAdjustHandles="1" noChangeArrowheads="1" noChangeShapeType="1" noTextEdit="1"/>
              </p:cNvSpPr>
              <p:nvPr/>
            </p:nvSpPr>
            <p:spPr bwMode="auto">
              <a:xfrm>
                <a:off x="6659427" y="4018459"/>
                <a:ext cx="4090535" cy="870315"/>
              </a:xfrm>
              <a:prstGeom prst="accentBorderCallout2">
                <a:avLst>
                  <a:gd name="adj1" fmla="val 18877"/>
                  <a:gd name="adj2" fmla="val -2849"/>
                  <a:gd name="adj3" fmla="val -3615"/>
                  <a:gd name="adj4" fmla="val -7235"/>
                  <a:gd name="adj5" fmla="val -203443"/>
                  <a:gd name="adj6" fmla="val -16451"/>
                </a:avLst>
              </a:prstGeom>
              <a:blipFill>
                <a:blip r:embed="rId14"/>
                <a:stretch>
                  <a:fillRect/>
                </a:stretch>
              </a:blipFill>
              <a:ln w="19050">
                <a:solidFill>
                  <a:srgbClr val="FF6600"/>
                </a:solidFill>
                <a:round/>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Object 4">
                <a:extLst>
                  <a:ext uri="{FF2B5EF4-FFF2-40B4-BE49-F238E27FC236}">
                    <a16:creationId xmlns:a16="http://schemas.microsoft.com/office/drawing/2014/main" id="{E0716B0D-D329-4152-8F97-BDDE10AFEDBB}"/>
                  </a:ext>
                </a:extLst>
              </p:cNvPr>
              <p:cNvSpPr txBox="1"/>
              <p:nvPr/>
            </p:nvSpPr>
            <p:spPr bwMode="auto">
              <a:xfrm>
                <a:off x="2282752" y="1037912"/>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107" name="Object 4">
                <a:extLst>
                  <a:ext uri="{FF2B5EF4-FFF2-40B4-BE49-F238E27FC236}">
                    <a16:creationId xmlns:a16="http://schemas.microsoft.com/office/drawing/2014/main" id="{E0716B0D-D329-4152-8F97-BDDE10AFEDBB}"/>
                  </a:ext>
                </a:extLst>
              </p:cNvPr>
              <p:cNvSpPr txBox="1">
                <a:spLocks noRot="1" noChangeAspect="1" noMove="1" noResize="1" noEditPoints="1" noAdjustHandles="1" noChangeArrowheads="1" noChangeShapeType="1" noTextEdit="1"/>
              </p:cNvSpPr>
              <p:nvPr/>
            </p:nvSpPr>
            <p:spPr bwMode="auto">
              <a:xfrm>
                <a:off x="2282752" y="1037912"/>
                <a:ext cx="430213"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Object 7">
                <a:extLst>
                  <a:ext uri="{FF2B5EF4-FFF2-40B4-BE49-F238E27FC236}">
                    <a16:creationId xmlns:a16="http://schemas.microsoft.com/office/drawing/2014/main" id="{9ED9937F-1CAD-4A8C-A435-B707D10CA43F}"/>
                  </a:ext>
                </a:extLst>
              </p:cNvPr>
              <p:cNvSpPr txBox="1"/>
              <p:nvPr/>
            </p:nvSpPr>
            <p:spPr bwMode="auto">
              <a:xfrm>
                <a:off x="2290690" y="3911894"/>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108" name="Object 7">
                <a:extLst>
                  <a:ext uri="{FF2B5EF4-FFF2-40B4-BE49-F238E27FC236}">
                    <a16:creationId xmlns:a16="http://schemas.microsoft.com/office/drawing/2014/main" id="{9ED9937F-1CAD-4A8C-A435-B707D10CA43F}"/>
                  </a:ext>
                </a:extLst>
              </p:cNvPr>
              <p:cNvSpPr txBox="1">
                <a:spLocks noRot="1" noChangeAspect="1" noMove="1" noResize="1" noEditPoints="1" noAdjustHandles="1" noChangeArrowheads="1" noChangeShapeType="1" noTextEdit="1"/>
              </p:cNvSpPr>
              <p:nvPr/>
            </p:nvSpPr>
            <p:spPr bwMode="auto">
              <a:xfrm>
                <a:off x="2290690" y="3911894"/>
                <a:ext cx="414337"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Object 34">
                <a:extLst>
                  <a:ext uri="{FF2B5EF4-FFF2-40B4-BE49-F238E27FC236}">
                    <a16:creationId xmlns:a16="http://schemas.microsoft.com/office/drawing/2014/main" id="{FD4D6F3A-6473-4130-9E0A-50C76A92A5A1}"/>
                  </a:ext>
                </a:extLst>
              </p:cNvPr>
              <p:cNvSpPr txBox="1"/>
              <p:nvPr/>
            </p:nvSpPr>
            <p:spPr bwMode="auto">
              <a:xfrm>
                <a:off x="2279576" y="2494122"/>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109" name="Object 34">
                <a:extLst>
                  <a:ext uri="{FF2B5EF4-FFF2-40B4-BE49-F238E27FC236}">
                    <a16:creationId xmlns:a16="http://schemas.microsoft.com/office/drawing/2014/main" id="{FD4D6F3A-6473-4130-9E0A-50C76A92A5A1}"/>
                  </a:ext>
                </a:extLst>
              </p:cNvPr>
              <p:cNvSpPr txBox="1">
                <a:spLocks noRot="1" noChangeAspect="1" noMove="1" noResize="1" noEditPoints="1" noAdjustHandles="1" noChangeArrowheads="1" noChangeShapeType="1" noTextEdit="1"/>
              </p:cNvSpPr>
              <p:nvPr/>
            </p:nvSpPr>
            <p:spPr bwMode="auto">
              <a:xfrm>
                <a:off x="2279576" y="2494122"/>
                <a:ext cx="438150"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Object 4">
                <a:extLst>
                  <a:ext uri="{FF2B5EF4-FFF2-40B4-BE49-F238E27FC236}">
                    <a16:creationId xmlns:a16="http://schemas.microsoft.com/office/drawing/2014/main" id="{A6308D34-3CB9-4FF7-AEF9-AF7A43A237DC}"/>
                  </a:ext>
                </a:extLst>
              </p:cNvPr>
              <p:cNvSpPr txBox="1"/>
              <p:nvPr/>
            </p:nvSpPr>
            <p:spPr bwMode="auto">
              <a:xfrm>
                <a:off x="9751567" y="2490194"/>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110" name="Object 4">
                <a:extLst>
                  <a:ext uri="{FF2B5EF4-FFF2-40B4-BE49-F238E27FC236}">
                    <a16:creationId xmlns:a16="http://schemas.microsoft.com/office/drawing/2014/main" id="{A6308D34-3CB9-4FF7-AEF9-AF7A43A237DC}"/>
                  </a:ext>
                </a:extLst>
              </p:cNvPr>
              <p:cNvSpPr txBox="1">
                <a:spLocks noRot="1" noChangeAspect="1" noMove="1" noResize="1" noEditPoints="1" noAdjustHandles="1" noChangeArrowheads="1" noChangeShapeType="1" noTextEdit="1"/>
              </p:cNvSpPr>
              <p:nvPr/>
            </p:nvSpPr>
            <p:spPr bwMode="auto">
              <a:xfrm>
                <a:off x="9751567" y="2490194"/>
                <a:ext cx="430213" cy="400110"/>
              </a:xfrm>
              <a:prstGeom prst="rect">
                <a:avLst/>
              </a:prstGeom>
              <a:blipFill>
                <a:blip r:embed="rId18"/>
                <a:stretch>
                  <a:fillRect/>
                </a:stretch>
              </a:blipFill>
              <a:ln>
                <a:noFill/>
              </a:ln>
              <a:effectLst/>
            </p:spPr>
            <p:txBody>
              <a:bodyPr/>
              <a:lstStyle/>
              <a:p>
                <a:r>
                  <a:rPr lang="zh-CN" altLang="en-US">
                    <a:noFill/>
                  </a:rPr>
                  <a:t> </a:t>
                </a:r>
              </a:p>
            </p:txBody>
          </p:sp>
        </mc:Fallback>
      </mc:AlternateContent>
      <p:sp>
        <p:nvSpPr>
          <p:cNvPr id="111" name="AutoShape 41">
            <a:extLst>
              <a:ext uri="{FF2B5EF4-FFF2-40B4-BE49-F238E27FC236}">
                <a16:creationId xmlns:a16="http://schemas.microsoft.com/office/drawing/2014/main" id="{08B2952E-A0AE-4626-AB51-CF51238E33FD}"/>
              </a:ext>
            </a:extLst>
          </p:cNvPr>
          <p:cNvSpPr>
            <a:spLocks noChangeArrowheads="1"/>
          </p:cNvSpPr>
          <p:nvPr/>
        </p:nvSpPr>
        <p:spPr bwMode="auto">
          <a:xfrm>
            <a:off x="8959478" y="3247833"/>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cxnSp>
        <p:nvCxnSpPr>
          <p:cNvPr id="37" name="直线连接符 7">
            <a:extLst>
              <a:ext uri="{FF2B5EF4-FFF2-40B4-BE49-F238E27FC236}">
                <a16:creationId xmlns:a16="http://schemas.microsoft.com/office/drawing/2014/main" id="{187A51B8-A178-4FAD-A7B5-31191C58DBD9}"/>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42D7417-C433-3117-8EFA-198B8A323BB8}"/>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9">
            <a:extLst>
              <a:ext uri="{FF2B5EF4-FFF2-40B4-BE49-F238E27FC236}">
                <a16:creationId xmlns:a16="http://schemas.microsoft.com/office/drawing/2014/main" id="{E021994C-6902-4EF5-8807-6B143675AB41}"/>
              </a:ext>
            </a:extLst>
          </p:cNvPr>
          <p:cNvSpPr>
            <a:spLocks noChangeArrowheads="1"/>
          </p:cNvSpPr>
          <p:nvPr/>
        </p:nvSpPr>
        <p:spPr bwMode="auto">
          <a:xfrm>
            <a:off x="2786339" y="97076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8" name="Oval 10">
            <a:extLst>
              <a:ext uri="{FF2B5EF4-FFF2-40B4-BE49-F238E27FC236}">
                <a16:creationId xmlns:a16="http://schemas.microsoft.com/office/drawing/2014/main" id="{2D5475FF-C81C-4AEF-BAA0-7B7CC9D697E8}"/>
              </a:ext>
            </a:extLst>
          </p:cNvPr>
          <p:cNvSpPr>
            <a:spLocks noChangeArrowheads="1"/>
          </p:cNvSpPr>
          <p:nvPr/>
        </p:nvSpPr>
        <p:spPr bwMode="auto">
          <a:xfrm>
            <a:off x="2749827" y="237491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9" name="Oval 11">
            <a:extLst>
              <a:ext uri="{FF2B5EF4-FFF2-40B4-BE49-F238E27FC236}">
                <a16:creationId xmlns:a16="http://schemas.microsoft.com/office/drawing/2014/main" id="{A65FD19E-0E52-4253-9B14-E61F720D1AF3}"/>
              </a:ext>
            </a:extLst>
          </p:cNvPr>
          <p:cNvSpPr>
            <a:spLocks noChangeArrowheads="1"/>
          </p:cNvSpPr>
          <p:nvPr/>
        </p:nvSpPr>
        <p:spPr bwMode="auto">
          <a:xfrm>
            <a:off x="2749827" y="377905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60" name="Oval 13">
            <a:extLst>
              <a:ext uri="{FF2B5EF4-FFF2-40B4-BE49-F238E27FC236}">
                <a16:creationId xmlns:a16="http://schemas.microsoft.com/office/drawing/2014/main" id="{9924A204-806D-4785-9D85-8DA9935B97D2}"/>
              </a:ext>
            </a:extLst>
          </p:cNvPr>
          <p:cNvSpPr>
            <a:spLocks noChangeArrowheads="1"/>
          </p:cNvSpPr>
          <p:nvPr/>
        </p:nvSpPr>
        <p:spPr bwMode="auto">
          <a:xfrm>
            <a:off x="5558114" y="167284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61" name="Oval 14">
            <a:extLst>
              <a:ext uri="{FF2B5EF4-FFF2-40B4-BE49-F238E27FC236}">
                <a16:creationId xmlns:a16="http://schemas.microsoft.com/office/drawing/2014/main" id="{BB6A4AA4-C0B0-4BE9-8DEC-8A3AE558658E}"/>
              </a:ext>
            </a:extLst>
          </p:cNvPr>
          <p:cNvSpPr>
            <a:spLocks noChangeArrowheads="1"/>
          </p:cNvSpPr>
          <p:nvPr/>
        </p:nvSpPr>
        <p:spPr bwMode="auto">
          <a:xfrm>
            <a:off x="5558114" y="307698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62" name="Oval 15">
            <a:extLst>
              <a:ext uri="{FF2B5EF4-FFF2-40B4-BE49-F238E27FC236}">
                <a16:creationId xmlns:a16="http://schemas.microsoft.com/office/drawing/2014/main" id="{AC917B4A-5F2E-47B7-A48E-F6AB64D5640A}"/>
              </a:ext>
            </a:extLst>
          </p:cNvPr>
          <p:cNvSpPr>
            <a:spLocks noChangeArrowheads="1"/>
          </p:cNvSpPr>
          <p:nvPr/>
        </p:nvSpPr>
        <p:spPr bwMode="auto">
          <a:xfrm>
            <a:off x="8150502" y="237491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63" name="Object 24">
                <a:extLst>
                  <a:ext uri="{FF2B5EF4-FFF2-40B4-BE49-F238E27FC236}">
                    <a16:creationId xmlns:a16="http://schemas.microsoft.com/office/drawing/2014/main" id="{026B5737-61CE-45BA-A0C8-BBB30885C1A0}"/>
                  </a:ext>
                </a:extLst>
              </p:cNvPr>
              <p:cNvSpPr txBox="1"/>
              <p:nvPr/>
            </p:nvSpPr>
            <p:spPr bwMode="auto">
              <a:xfrm>
                <a:off x="3501951" y="101465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63" name="Object 24">
                <a:extLst>
                  <a:ext uri="{FF2B5EF4-FFF2-40B4-BE49-F238E27FC236}">
                    <a16:creationId xmlns:a16="http://schemas.microsoft.com/office/drawing/2014/main" id="{026B5737-61CE-45BA-A0C8-BBB30885C1A0}"/>
                  </a:ext>
                </a:extLst>
              </p:cNvPr>
              <p:cNvSpPr txBox="1">
                <a:spLocks noRot="1" noChangeAspect="1" noMove="1" noResize="1" noEditPoints="1" noAdjustHandles="1" noChangeArrowheads="1" noChangeShapeType="1" noTextEdit="1"/>
              </p:cNvSpPr>
              <p:nvPr/>
            </p:nvSpPr>
            <p:spPr bwMode="auto">
              <a:xfrm>
                <a:off x="3501951" y="1014650"/>
                <a:ext cx="539750" cy="400110"/>
              </a:xfrm>
              <a:prstGeom prst="rect">
                <a:avLst/>
              </a:prstGeom>
              <a:blipFill>
                <a:blip r:embed="rId4"/>
                <a:stretch>
                  <a:fillRect/>
                </a:stretch>
              </a:blipFill>
              <a:ln>
                <a:noFill/>
              </a:ln>
              <a:effectLst/>
            </p:spPr>
            <p:txBody>
              <a:bodyPr/>
              <a:lstStyle/>
              <a:p>
                <a:r>
                  <a:rPr lang="zh-CN" altLang="en-US">
                    <a:noFill/>
                  </a:rPr>
                  <a:t> </a:t>
                </a:r>
              </a:p>
            </p:txBody>
          </p:sp>
        </mc:Fallback>
      </mc:AlternateContent>
      <p:cxnSp>
        <p:nvCxnSpPr>
          <p:cNvPr id="64" name="直接箭头连接符 63">
            <a:extLst>
              <a:ext uri="{FF2B5EF4-FFF2-40B4-BE49-F238E27FC236}">
                <a16:creationId xmlns:a16="http://schemas.microsoft.com/office/drawing/2014/main" id="{8783C292-0319-4D78-B7B2-0148B894DD54}"/>
              </a:ext>
            </a:extLst>
          </p:cNvPr>
          <p:cNvCxnSpPr>
            <a:cxnSpLocks/>
            <a:stCxn id="57" idx="6"/>
            <a:endCxn id="61" idx="2"/>
          </p:cNvCxnSpPr>
          <p:nvPr/>
        </p:nvCxnSpPr>
        <p:spPr>
          <a:xfrm>
            <a:off x="3398340" y="1277156"/>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0745C75D-1F78-424A-90E6-4721CE8A83CF}"/>
              </a:ext>
            </a:extLst>
          </p:cNvPr>
          <p:cNvCxnSpPr>
            <a:cxnSpLocks/>
            <a:stCxn id="57" idx="6"/>
            <a:endCxn id="60" idx="2"/>
          </p:cNvCxnSpPr>
          <p:nvPr/>
        </p:nvCxnSpPr>
        <p:spPr>
          <a:xfrm>
            <a:off x="3398340" y="1277156"/>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7C94926-6963-489F-9A2D-4FF515C6ABEE}"/>
              </a:ext>
            </a:extLst>
          </p:cNvPr>
          <p:cNvCxnSpPr>
            <a:cxnSpLocks/>
            <a:stCxn id="58" idx="6"/>
            <a:endCxn id="61" idx="2"/>
          </p:cNvCxnSpPr>
          <p:nvPr/>
        </p:nvCxnSpPr>
        <p:spPr>
          <a:xfrm>
            <a:off x="3361828" y="2681300"/>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CD74BB67-D933-4737-A4A4-667FA77230D2}"/>
              </a:ext>
            </a:extLst>
          </p:cNvPr>
          <p:cNvCxnSpPr>
            <a:cxnSpLocks/>
            <a:stCxn id="58" idx="6"/>
            <a:endCxn id="60" idx="2"/>
          </p:cNvCxnSpPr>
          <p:nvPr/>
        </p:nvCxnSpPr>
        <p:spPr>
          <a:xfrm flipV="1">
            <a:off x="3361828" y="1979229"/>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079970C2-DD7F-4288-96D2-490170918A04}"/>
              </a:ext>
            </a:extLst>
          </p:cNvPr>
          <p:cNvCxnSpPr>
            <a:cxnSpLocks/>
            <a:stCxn id="59" idx="6"/>
            <a:endCxn id="61" idx="2"/>
          </p:cNvCxnSpPr>
          <p:nvPr/>
        </p:nvCxnSpPr>
        <p:spPr>
          <a:xfrm flipV="1">
            <a:off x="3361828" y="3383373"/>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1E5F19B5-561E-45F1-B4CD-2B2390D25FB3}"/>
              </a:ext>
            </a:extLst>
          </p:cNvPr>
          <p:cNvCxnSpPr>
            <a:cxnSpLocks/>
          </p:cNvCxnSpPr>
          <p:nvPr/>
        </p:nvCxnSpPr>
        <p:spPr>
          <a:xfrm flipV="1">
            <a:off x="3361828" y="1979228"/>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917E7DCE-8118-4AA3-97B0-C8482BBD4E0A}"/>
              </a:ext>
            </a:extLst>
          </p:cNvPr>
          <p:cNvCxnSpPr>
            <a:cxnSpLocks/>
            <a:stCxn id="60" idx="6"/>
            <a:endCxn id="62" idx="2"/>
          </p:cNvCxnSpPr>
          <p:nvPr/>
        </p:nvCxnSpPr>
        <p:spPr>
          <a:xfrm>
            <a:off x="6170114" y="1979228"/>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25F8A2E0-A39D-4357-B859-9EB1E40E3E0E}"/>
              </a:ext>
            </a:extLst>
          </p:cNvPr>
          <p:cNvCxnSpPr>
            <a:cxnSpLocks/>
            <a:stCxn id="61" idx="6"/>
            <a:endCxn id="62" idx="2"/>
          </p:cNvCxnSpPr>
          <p:nvPr/>
        </p:nvCxnSpPr>
        <p:spPr>
          <a:xfrm flipV="1">
            <a:off x="6170114" y="2681300"/>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29D8A55D-FD0B-4C38-8E4E-477E0847E224}"/>
              </a:ext>
            </a:extLst>
          </p:cNvPr>
          <p:cNvCxnSpPr>
            <a:cxnSpLocks/>
            <a:stCxn id="62" idx="6"/>
          </p:cNvCxnSpPr>
          <p:nvPr/>
        </p:nvCxnSpPr>
        <p:spPr>
          <a:xfrm flipV="1">
            <a:off x="8762502" y="2681298"/>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AC1C2BEF-BB7B-42B5-914D-0B5F8DA26A3A}"/>
                  </a:ext>
                </a:extLst>
              </p:cNvPr>
              <p:cNvSpPr txBox="1"/>
              <p:nvPr/>
            </p:nvSpPr>
            <p:spPr bwMode="auto">
              <a:xfrm>
                <a:off x="3361827" y="161808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3" name="Object 24">
                <a:extLst>
                  <a:ext uri="{FF2B5EF4-FFF2-40B4-BE49-F238E27FC236}">
                    <a16:creationId xmlns:a16="http://schemas.microsoft.com/office/drawing/2014/main" id="{AC1C2BEF-BB7B-42B5-914D-0B5F8DA26A3A}"/>
                  </a:ext>
                </a:extLst>
              </p:cNvPr>
              <p:cNvSpPr txBox="1">
                <a:spLocks noRot="1" noChangeAspect="1" noMove="1" noResize="1" noEditPoints="1" noAdjustHandles="1" noChangeArrowheads="1" noChangeShapeType="1" noTextEdit="1"/>
              </p:cNvSpPr>
              <p:nvPr/>
            </p:nvSpPr>
            <p:spPr bwMode="auto">
              <a:xfrm>
                <a:off x="3361827" y="1618081"/>
                <a:ext cx="539750" cy="400110"/>
              </a:xfrm>
              <a:prstGeom prst="rect">
                <a:avLst/>
              </a:prstGeom>
              <a:blipFill>
                <a:blip r:embed="rId5"/>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4F6B33A1-9EE9-4FA3-B667-9C0405ED82C7}"/>
                  </a:ext>
                </a:extLst>
              </p:cNvPr>
              <p:cNvSpPr txBox="1"/>
              <p:nvPr/>
            </p:nvSpPr>
            <p:spPr bwMode="auto">
              <a:xfrm>
                <a:off x="3501951" y="217720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4" name="Object 24">
                <a:extLst>
                  <a:ext uri="{FF2B5EF4-FFF2-40B4-BE49-F238E27FC236}">
                    <a16:creationId xmlns:a16="http://schemas.microsoft.com/office/drawing/2014/main" id="{4F6B33A1-9EE9-4FA3-B667-9C0405ED82C7}"/>
                  </a:ext>
                </a:extLst>
              </p:cNvPr>
              <p:cNvSpPr txBox="1">
                <a:spLocks noRot="1" noChangeAspect="1" noMove="1" noResize="1" noEditPoints="1" noAdjustHandles="1" noChangeArrowheads="1" noChangeShapeType="1" noTextEdit="1"/>
              </p:cNvSpPr>
              <p:nvPr/>
            </p:nvSpPr>
            <p:spPr bwMode="auto">
              <a:xfrm>
                <a:off x="3501951" y="2177200"/>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9332E9D6-8E57-4F57-9B99-1B2E1DAD40AD}"/>
                  </a:ext>
                </a:extLst>
              </p:cNvPr>
              <p:cNvSpPr txBox="1"/>
              <p:nvPr/>
            </p:nvSpPr>
            <p:spPr bwMode="auto">
              <a:xfrm>
                <a:off x="3501951" y="279546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5" name="Object 24">
                <a:extLst>
                  <a:ext uri="{FF2B5EF4-FFF2-40B4-BE49-F238E27FC236}">
                    <a16:creationId xmlns:a16="http://schemas.microsoft.com/office/drawing/2014/main" id="{9332E9D6-8E57-4F57-9B99-1B2E1DAD40AD}"/>
                  </a:ext>
                </a:extLst>
              </p:cNvPr>
              <p:cNvSpPr txBox="1">
                <a:spLocks noRot="1" noChangeAspect="1" noMove="1" noResize="1" noEditPoints="1" noAdjustHandles="1" noChangeArrowheads="1" noChangeShapeType="1" noTextEdit="1"/>
              </p:cNvSpPr>
              <p:nvPr/>
            </p:nvSpPr>
            <p:spPr bwMode="auto">
              <a:xfrm>
                <a:off x="3501951" y="2795462"/>
                <a:ext cx="539750" cy="40011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4461F81D-7318-4B38-989C-3DB17BCC93CE}"/>
                  </a:ext>
                </a:extLst>
              </p:cNvPr>
              <p:cNvSpPr txBox="1"/>
              <p:nvPr/>
            </p:nvSpPr>
            <p:spPr bwMode="auto">
              <a:xfrm>
                <a:off x="3480435" y="315667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76" name="Object 24">
                <a:extLst>
                  <a:ext uri="{FF2B5EF4-FFF2-40B4-BE49-F238E27FC236}">
                    <a16:creationId xmlns:a16="http://schemas.microsoft.com/office/drawing/2014/main" id="{4461F81D-7318-4B38-989C-3DB17BCC93CE}"/>
                  </a:ext>
                </a:extLst>
              </p:cNvPr>
              <p:cNvSpPr txBox="1">
                <a:spLocks noRot="1" noChangeAspect="1" noMove="1" noResize="1" noEditPoints="1" noAdjustHandles="1" noChangeArrowheads="1" noChangeShapeType="1" noTextEdit="1"/>
              </p:cNvSpPr>
              <p:nvPr/>
            </p:nvSpPr>
            <p:spPr bwMode="auto">
              <a:xfrm>
                <a:off x="3480435" y="3156672"/>
                <a:ext cx="539750" cy="400110"/>
              </a:xfrm>
              <a:prstGeom prst="rect">
                <a:avLst/>
              </a:prstGeom>
              <a:blipFill>
                <a:blip r:embed="rId8"/>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24">
                <a:extLst>
                  <a:ext uri="{FF2B5EF4-FFF2-40B4-BE49-F238E27FC236}">
                    <a16:creationId xmlns:a16="http://schemas.microsoft.com/office/drawing/2014/main" id="{F26ACA54-AAF4-439B-977D-71F46B05DA9B}"/>
                  </a:ext>
                </a:extLst>
              </p:cNvPr>
              <p:cNvSpPr txBox="1"/>
              <p:nvPr/>
            </p:nvSpPr>
            <p:spPr bwMode="auto">
              <a:xfrm>
                <a:off x="3501951" y="392128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7" name="Object 24">
                <a:extLst>
                  <a:ext uri="{FF2B5EF4-FFF2-40B4-BE49-F238E27FC236}">
                    <a16:creationId xmlns:a16="http://schemas.microsoft.com/office/drawing/2014/main" id="{F26ACA54-AAF4-439B-977D-71F46B05DA9B}"/>
                  </a:ext>
                </a:extLst>
              </p:cNvPr>
              <p:cNvSpPr txBox="1">
                <a:spLocks noRot="1" noChangeAspect="1" noMove="1" noResize="1" noEditPoints="1" noAdjustHandles="1" noChangeArrowheads="1" noChangeShapeType="1" noTextEdit="1"/>
              </p:cNvSpPr>
              <p:nvPr/>
            </p:nvSpPr>
            <p:spPr bwMode="auto">
              <a:xfrm>
                <a:off x="3501951" y="3921289"/>
                <a:ext cx="539750" cy="40011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bject 24">
                <a:extLst>
                  <a:ext uri="{FF2B5EF4-FFF2-40B4-BE49-F238E27FC236}">
                    <a16:creationId xmlns:a16="http://schemas.microsoft.com/office/drawing/2014/main" id="{4284B0DC-6D22-4DED-9632-54039EAC26A1}"/>
                  </a:ext>
                </a:extLst>
              </p:cNvPr>
              <p:cNvSpPr txBox="1"/>
              <p:nvPr/>
            </p:nvSpPr>
            <p:spPr bwMode="auto">
              <a:xfrm>
                <a:off x="5588934" y="227660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8" name="Object 24">
                <a:extLst>
                  <a:ext uri="{FF2B5EF4-FFF2-40B4-BE49-F238E27FC236}">
                    <a16:creationId xmlns:a16="http://schemas.microsoft.com/office/drawing/2014/main" id="{4284B0DC-6D22-4DED-9632-54039EAC26A1}"/>
                  </a:ext>
                </a:extLst>
              </p:cNvPr>
              <p:cNvSpPr txBox="1">
                <a:spLocks noRot="1" noChangeAspect="1" noMove="1" noResize="1" noEditPoints="1" noAdjustHandles="1" noChangeArrowheads="1" noChangeShapeType="1" noTextEdit="1"/>
              </p:cNvSpPr>
              <p:nvPr/>
            </p:nvSpPr>
            <p:spPr bwMode="auto">
              <a:xfrm>
                <a:off x="5588934" y="2276608"/>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Object 24">
                <a:extLst>
                  <a:ext uri="{FF2B5EF4-FFF2-40B4-BE49-F238E27FC236}">
                    <a16:creationId xmlns:a16="http://schemas.microsoft.com/office/drawing/2014/main" id="{DDC27112-4407-4388-B002-BA33C4C0513A}"/>
                  </a:ext>
                </a:extLst>
              </p:cNvPr>
              <p:cNvSpPr txBox="1"/>
              <p:nvPr/>
            </p:nvSpPr>
            <p:spPr bwMode="auto">
              <a:xfrm>
                <a:off x="6710326" y="183056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9" name="Object 24">
                <a:extLst>
                  <a:ext uri="{FF2B5EF4-FFF2-40B4-BE49-F238E27FC236}">
                    <a16:creationId xmlns:a16="http://schemas.microsoft.com/office/drawing/2014/main" id="{DDC27112-4407-4388-B002-BA33C4C0513A}"/>
                  </a:ext>
                </a:extLst>
              </p:cNvPr>
              <p:cNvSpPr txBox="1">
                <a:spLocks noRot="1" noChangeAspect="1" noMove="1" noResize="1" noEditPoints="1" noAdjustHandles="1" noChangeArrowheads="1" noChangeShapeType="1" noTextEdit="1"/>
              </p:cNvSpPr>
              <p:nvPr/>
            </p:nvSpPr>
            <p:spPr bwMode="auto">
              <a:xfrm>
                <a:off x="6710326" y="1830562"/>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Object 24">
                <a:extLst>
                  <a:ext uri="{FF2B5EF4-FFF2-40B4-BE49-F238E27FC236}">
                    <a16:creationId xmlns:a16="http://schemas.microsoft.com/office/drawing/2014/main" id="{27B2B043-111A-498D-B78C-B4BD60082CF6}"/>
                  </a:ext>
                </a:extLst>
              </p:cNvPr>
              <p:cNvSpPr txBox="1"/>
              <p:nvPr/>
            </p:nvSpPr>
            <p:spPr bwMode="auto">
              <a:xfrm>
                <a:off x="6710326" y="309996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80" name="Object 24">
                <a:extLst>
                  <a:ext uri="{FF2B5EF4-FFF2-40B4-BE49-F238E27FC236}">
                    <a16:creationId xmlns:a16="http://schemas.microsoft.com/office/drawing/2014/main" id="{27B2B043-111A-498D-B78C-B4BD60082CF6}"/>
                  </a:ext>
                </a:extLst>
              </p:cNvPr>
              <p:cNvSpPr txBox="1">
                <a:spLocks noRot="1" noChangeAspect="1" noMove="1" noResize="1" noEditPoints="1" noAdjustHandles="1" noChangeArrowheads="1" noChangeShapeType="1" noTextEdit="1"/>
              </p:cNvSpPr>
              <p:nvPr/>
            </p:nvSpPr>
            <p:spPr bwMode="auto">
              <a:xfrm>
                <a:off x="6710326" y="3099965"/>
                <a:ext cx="539750" cy="400110"/>
              </a:xfrm>
              <a:prstGeom prst="rect">
                <a:avLst/>
              </a:prstGeom>
              <a:blipFill>
                <a:blip r:embed="rId12"/>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Object 24">
                <a:extLst>
                  <a:ext uri="{FF2B5EF4-FFF2-40B4-BE49-F238E27FC236}">
                    <a16:creationId xmlns:a16="http://schemas.microsoft.com/office/drawing/2014/main" id="{D76F63DF-2720-43DF-8F76-57AD3FCFAECC}"/>
                  </a:ext>
                </a:extLst>
              </p:cNvPr>
              <p:cNvSpPr txBox="1"/>
              <p:nvPr/>
            </p:nvSpPr>
            <p:spPr bwMode="auto">
              <a:xfrm>
                <a:off x="5610450" y="369537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81" name="Object 24">
                <a:extLst>
                  <a:ext uri="{FF2B5EF4-FFF2-40B4-BE49-F238E27FC236}">
                    <a16:creationId xmlns:a16="http://schemas.microsoft.com/office/drawing/2014/main" id="{D76F63DF-2720-43DF-8F76-57AD3FCFAECC}"/>
                  </a:ext>
                </a:extLst>
              </p:cNvPr>
              <p:cNvSpPr txBox="1">
                <a:spLocks noRot="1" noChangeAspect="1" noMove="1" noResize="1" noEditPoints="1" noAdjustHandles="1" noChangeArrowheads="1" noChangeShapeType="1" noTextEdit="1"/>
              </p:cNvSpPr>
              <p:nvPr/>
            </p:nvSpPr>
            <p:spPr bwMode="auto">
              <a:xfrm>
                <a:off x="5610450" y="3695378"/>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Object 24">
                <a:extLst>
                  <a:ext uri="{FF2B5EF4-FFF2-40B4-BE49-F238E27FC236}">
                    <a16:creationId xmlns:a16="http://schemas.microsoft.com/office/drawing/2014/main" id="{3A363873-78B7-4A4B-B540-8E60BA3B76AF}"/>
                  </a:ext>
                </a:extLst>
              </p:cNvPr>
              <p:cNvSpPr txBox="1"/>
              <p:nvPr/>
            </p:nvSpPr>
            <p:spPr bwMode="auto">
              <a:xfrm>
                <a:off x="8203704" y="300688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82" name="Object 24">
                <a:extLst>
                  <a:ext uri="{FF2B5EF4-FFF2-40B4-BE49-F238E27FC236}">
                    <a16:creationId xmlns:a16="http://schemas.microsoft.com/office/drawing/2014/main" id="{3A363873-78B7-4A4B-B540-8E60BA3B76AF}"/>
                  </a:ext>
                </a:extLst>
              </p:cNvPr>
              <p:cNvSpPr txBox="1">
                <a:spLocks noRot="1" noChangeAspect="1" noMove="1" noResize="1" noEditPoints="1" noAdjustHandles="1" noChangeArrowheads="1" noChangeShapeType="1" noTextEdit="1"/>
              </p:cNvSpPr>
              <p:nvPr/>
            </p:nvSpPr>
            <p:spPr bwMode="auto">
              <a:xfrm>
                <a:off x="8203704" y="3006889"/>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3" name="AutoShape 41">
                <a:extLst>
                  <a:ext uri="{FF2B5EF4-FFF2-40B4-BE49-F238E27FC236}">
                    <a16:creationId xmlns:a16="http://schemas.microsoft.com/office/drawing/2014/main" id="{A94DC069-3D13-4323-8BD7-5D7D28A5BEA9}"/>
                  </a:ext>
                </a:extLst>
              </p:cNvPr>
              <p:cNvSpPr>
                <a:spLocks noChangeArrowheads="1"/>
              </p:cNvSpPr>
              <p:nvPr/>
            </p:nvSpPr>
            <p:spPr bwMode="auto">
              <a:xfrm>
                <a:off x="5875937" y="4093132"/>
                <a:ext cx="5273596" cy="782763"/>
              </a:xfrm>
              <a:prstGeom prst="accentBorderCallout2">
                <a:avLst>
                  <a:gd name="adj1" fmla="val 18877"/>
                  <a:gd name="adj2" fmla="val -2849"/>
                  <a:gd name="adj3" fmla="val -17358"/>
                  <a:gd name="adj4" fmla="val -14258"/>
                  <a:gd name="adj5" fmla="val -242607"/>
                  <a:gd name="adj6" fmla="val -4981"/>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14:m>
                  <m:oMath xmlns:m="http://schemas.openxmlformats.org/officeDocument/2006/math">
                    <m:r>
                      <m:rPr>
                        <m:nor/>
                      </m:rP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m:t>Err</m:t>
                    </m:r>
                    <m:r>
                      <m:rPr>
                        <m:nor/>
                      </m:rP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m:t>=0.332(1−0.332)(0.1311)(−0.3)=</m:t>
                    </m:r>
                  </m:oMath>
                </a14:m>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0.0087</a:t>
                </a:r>
              </a:p>
            </p:txBody>
          </p:sp>
        </mc:Choice>
        <mc:Fallback>
          <p:sp>
            <p:nvSpPr>
              <p:cNvPr id="83" name="AutoShape 41">
                <a:extLst>
                  <a:ext uri="{FF2B5EF4-FFF2-40B4-BE49-F238E27FC236}">
                    <a16:creationId xmlns:a16="http://schemas.microsoft.com/office/drawing/2014/main" id="{A94DC069-3D13-4323-8BD7-5D7D28A5BEA9}"/>
                  </a:ext>
                </a:extLst>
              </p:cNvPr>
              <p:cNvSpPr>
                <a:spLocks noRot="1" noChangeAspect="1" noMove="1" noResize="1" noEditPoints="1" noAdjustHandles="1" noChangeArrowheads="1" noChangeShapeType="1" noTextEdit="1"/>
              </p:cNvSpPr>
              <p:nvPr/>
            </p:nvSpPr>
            <p:spPr bwMode="auto">
              <a:xfrm>
                <a:off x="5875937" y="4093132"/>
                <a:ext cx="5273596" cy="782763"/>
              </a:xfrm>
              <a:prstGeom prst="accentBorderCallout2">
                <a:avLst>
                  <a:gd name="adj1" fmla="val 18877"/>
                  <a:gd name="adj2" fmla="val -2849"/>
                  <a:gd name="adj3" fmla="val -17358"/>
                  <a:gd name="adj4" fmla="val -14258"/>
                  <a:gd name="adj5" fmla="val -242607"/>
                  <a:gd name="adj6" fmla="val -4981"/>
                </a:avLst>
              </a:prstGeom>
              <a:blipFill>
                <a:blip r:embed="rId15"/>
                <a:stretch>
                  <a:fillRect/>
                </a:stretch>
              </a:blipFill>
              <a:ln w="19050">
                <a:solidFill>
                  <a:srgbClr val="FF6600"/>
                </a:solidFill>
                <a:round/>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Object 4">
                <a:extLst>
                  <a:ext uri="{FF2B5EF4-FFF2-40B4-BE49-F238E27FC236}">
                    <a16:creationId xmlns:a16="http://schemas.microsoft.com/office/drawing/2014/main" id="{17C7265B-786A-4859-A9B4-6AE57F8EAEA0}"/>
                  </a:ext>
                </a:extLst>
              </p:cNvPr>
              <p:cNvSpPr txBox="1"/>
              <p:nvPr/>
            </p:nvSpPr>
            <p:spPr bwMode="auto">
              <a:xfrm>
                <a:off x="2282752" y="1025033"/>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4" name="Object 4">
                <a:extLst>
                  <a:ext uri="{FF2B5EF4-FFF2-40B4-BE49-F238E27FC236}">
                    <a16:creationId xmlns:a16="http://schemas.microsoft.com/office/drawing/2014/main" id="{17C7265B-786A-4859-A9B4-6AE57F8EAEA0}"/>
                  </a:ext>
                </a:extLst>
              </p:cNvPr>
              <p:cNvSpPr txBox="1">
                <a:spLocks noRot="1" noChangeAspect="1" noMove="1" noResize="1" noEditPoints="1" noAdjustHandles="1" noChangeArrowheads="1" noChangeShapeType="1" noTextEdit="1"/>
              </p:cNvSpPr>
              <p:nvPr/>
            </p:nvSpPr>
            <p:spPr bwMode="auto">
              <a:xfrm>
                <a:off x="2282752" y="1025033"/>
                <a:ext cx="430213"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Object 7">
                <a:extLst>
                  <a:ext uri="{FF2B5EF4-FFF2-40B4-BE49-F238E27FC236}">
                    <a16:creationId xmlns:a16="http://schemas.microsoft.com/office/drawing/2014/main" id="{F505B168-3C48-4954-88AA-7ABB936166E8}"/>
                  </a:ext>
                </a:extLst>
              </p:cNvPr>
              <p:cNvSpPr txBox="1"/>
              <p:nvPr/>
            </p:nvSpPr>
            <p:spPr bwMode="auto">
              <a:xfrm>
                <a:off x="2290690" y="3899015"/>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5" name="Object 7">
                <a:extLst>
                  <a:ext uri="{FF2B5EF4-FFF2-40B4-BE49-F238E27FC236}">
                    <a16:creationId xmlns:a16="http://schemas.microsoft.com/office/drawing/2014/main" id="{F505B168-3C48-4954-88AA-7ABB936166E8}"/>
                  </a:ext>
                </a:extLst>
              </p:cNvPr>
              <p:cNvSpPr txBox="1">
                <a:spLocks noRot="1" noChangeAspect="1" noMove="1" noResize="1" noEditPoints="1" noAdjustHandles="1" noChangeArrowheads="1" noChangeShapeType="1" noTextEdit="1"/>
              </p:cNvSpPr>
              <p:nvPr/>
            </p:nvSpPr>
            <p:spPr bwMode="auto">
              <a:xfrm>
                <a:off x="2290690" y="3899015"/>
                <a:ext cx="414337"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Object 34">
                <a:extLst>
                  <a:ext uri="{FF2B5EF4-FFF2-40B4-BE49-F238E27FC236}">
                    <a16:creationId xmlns:a16="http://schemas.microsoft.com/office/drawing/2014/main" id="{DA33FFC9-9F44-4E7D-B537-5CEB3DB0EE4C}"/>
                  </a:ext>
                </a:extLst>
              </p:cNvPr>
              <p:cNvSpPr txBox="1"/>
              <p:nvPr/>
            </p:nvSpPr>
            <p:spPr bwMode="auto">
              <a:xfrm>
                <a:off x="2279576" y="2481243"/>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86" name="Object 34">
                <a:extLst>
                  <a:ext uri="{FF2B5EF4-FFF2-40B4-BE49-F238E27FC236}">
                    <a16:creationId xmlns:a16="http://schemas.microsoft.com/office/drawing/2014/main" id="{DA33FFC9-9F44-4E7D-B537-5CEB3DB0EE4C}"/>
                  </a:ext>
                </a:extLst>
              </p:cNvPr>
              <p:cNvSpPr txBox="1">
                <a:spLocks noRot="1" noChangeAspect="1" noMove="1" noResize="1" noEditPoints="1" noAdjustHandles="1" noChangeArrowheads="1" noChangeShapeType="1" noTextEdit="1"/>
              </p:cNvSpPr>
              <p:nvPr/>
            </p:nvSpPr>
            <p:spPr bwMode="auto">
              <a:xfrm>
                <a:off x="2279576" y="2481243"/>
                <a:ext cx="438150" cy="400110"/>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Object 4">
                <a:extLst>
                  <a:ext uri="{FF2B5EF4-FFF2-40B4-BE49-F238E27FC236}">
                    <a16:creationId xmlns:a16="http://schemas.microsoft.com/office/drawing/2014/main" id="{8D48075D-2EE0-4072-84E2-1DE143FD28CA}"/>
                  </a:ext>
                </a:extLst>
              </p:cNvPr>
              <p:cNvSpPr txBox="1"/>
              <p:nvPr/>
            </p:nvSpPr>
            <p:spPr bwMode="auto">
              <a:xfrm>
                <a:off x="9751567" y="2477315"/>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7" name="Object 4">
                <a:extLst>
                  <a:ext uri="{FF2B5EF4-FFF2-40B4-BE49-F238E27FC236}">
                    <a16:creationId xmlns:a16="http://schemas.microsoft.com/office/drawing/2014/main" id="{8D48075D-2EE0-4072-84E2-1DE143FD28CA}"/>
                  </a:ext>
                </a:extLst>
              </p:cNvPr>
              <p:cNvSpPr txBox="1">
                <a:spLocks noRot="1" noChangeAspect="1" noMove="1" noResize="1" noEditPoints="1" noAdjustHandles="1" noChangeArrowheads="1" noChangeShapeType="1" noTextEdit="1"/>
              </p:cNvSpPr>
              <p:nvPr/>
            </p:nvSpPr>
            <p:spPr bwMode="auto">
              <a:xfrm>
                <a:off x="9751567" y="2477315"/>
                <a:ext cx="430213" cy="400110"/>
              </a:xfrm>
              <a:prstGeom prst="rect">
                <a:avLst/>
              </a:prstGeom>
              <a:blipFill>
                <a:blip r:embed="rId19"/>
                <a:stretch>
                  <a:fillRect/>
                </a:stretch>
              </a:blipFill>
              <a:ln>
                <a:noFill/>
              </a:ln>
              <a:effectLst/>
            </p:spPr>
            <p:txBody>
              <a:bodyPr/>
              <a:lstStyle/>
              <a:p>
                <a:r>
                  <a:rPr lang="zh-CN" altLang="en-US">
                    <a:noFill/>
                  </a:rPr>
                  <a:t> </a:t>
                </a:r>
              </a:p>
            </p:txBody>
          </p:sp>
        </mc:Fallback>
      </mc:AlternateContent>
      <p:sp>
        <p:nvSpPr>
          <p:cNvPr id="88" name="AutoShape 41">
            <a:extLst>
              <a:ext uri="{FF2B5EF4-FFF2-40B4-BE49-F238E27FC236}">
                <a16:creationId xmlns:a16="http://schemas.microsoft.com/office/drawing/2014/main" id="{99ABC4A3-270B-4830-8888-F2F1334D9D0E}"/>
              </a:ext>
            </a:extLst>
          </p:cNvPr>
          <p:cNvSpPr>
            <a:spLocks noChangeArrowheads="1"/>
          </p:cNvSpPr>
          <p:nvPr/>
        </p:nvSpPr>
        <p:spPr bwMode="auto">
          <a:xfrm>
            <a:off x="8959478" y="3234954"/>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sp>
        <p:nvSpPr>
          <p:cNvPr id="93" name="AutoShape 41">
            <a:extLst>
              <a:ext uri="{FF2B5EF4-FFF2-40B4-BE49-F238E27FC236}">
                <a16:creationId xmlns:a16="http://schemas.microsoft.com/office/drawing/2014/main" id="{835DBBF5-A802-4B19-AF92-B51339294266}"/>
              </a:ext>
            </a:extLst>
          </p:cNvPr>
          <p:cNvSpPr>
            <a:spLocks noChangeArrowheads="1"/>
          </p:cNvSpPr>
          <p:nvPr/>
        </p:nvSpPr>
        <p:spPr bwMode="auto">
          <a:xfrm>
            <a:off x="6733446" y="1291326"/>
            <a:ext cx="853725" cy="400111"/>
          </a:xfrm>
          <a:prstGeom prst="accentBorderCallout2">
            <a:avLst>
              <a:gd name="adj1" fmla="val 59080"/>
              <a:gd name="adj2" fmla="val -11114"/>
              <a:gd name="adj3" fmla="val 75249"/>
              <a:gd name="adj4" fmla="val -28565"/>
              <a:gd name="adj5" fmla="val 174251"/>
              <a:gd name="adj6" fmla="val -5801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0.332</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46" name="直线连接符 7">
            <a:extLst>
              <a:ext uri="{FF2B5EF4-FFF2-40B4-BE49-F238E27FC236}">
                <a16:creationId xmlns:a16="http://schemas.microsoft.com/office/drawing/2014/main" id="{E05D58E3-A865-434F-9819-E9799B270766}"/>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25C9E68-0108-3E10-FC3F-269AF12A77D0}"/>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13">
            <a:extLst>
              <a:ext uri="{FF2B5EF4-FFF2-40B4-BE49-F238E27FC236}">
                <a16:creationId xmlns:a16="http://schemas.microsoft.com/office/drawing/2014/main" id="{E388D7F7-7911-4B91-9F54-08F59CA160EB}"/>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43" name="Oval 9">
            <a:extLst>
              <a:ext uri="{FF2B5EF4-FFF2-40B4-BE49-F238E27FC236}">
                <a16:creationId xmlns:a16="http://schemas.microsoft.com/office/drawing/2014/main" id="{83A6A4EF-5BDF-4D23-91DA-26CAA788C133}"/>
              </a:ext>
            </a:extLst>
          </p:cNvPr>
          <p:cNvSpPr>
            <a:spLocks noChangeArrowheads="1"/>
          </p:cNvSpPr>
          <p:nvPr/>
        </p:nvSpPr>
        <p:spPr bwMode="auto">
          <a:xfrm>
            <a:off x="2786339" y="95789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45" name="Oval 10">
            <a:extLst>
              <a:ext uri="{FF2B5EF4-FFF2-40B4-BE49-F238E27FC236}">
                <a16:creationId xmlns:a16="http://schemas.microsoft.com/office/drawing/2014/main" id="{B47558D5-1666-4936-A09A-DE9106F00499}"/>
              </a:ext>
            </a:extLst>
          </p:cNvPr>
          <p:cNvSpPr>
            <a:spLocks noChangeArrowheads="1"/>
          </p:cNvSpPr>
          <p:nvPr/>
        </p:nvSpPr>
        <p:spPr bwMode="auto">
          <a:xfrm>
            <a:off x="2749827" y="236203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46" name="Oval 11">
            <a:extLst>
              <a:ext uri="{FF2B5EF4-FFF2-40B4-BE49-F238E27FC236}">
                <a16:creationId xmlns:a16="http://schemas.microsoft.com/office/drawing/2014/main" id="{B63A21F8-0585-48A8-8CB2-B1A469C086C6}"/>
              </a:ext>
            </a:extLst>
          </p:cNvPr>
          <p:cNvSpPr>
            <a:spLocks noChangeArrowheads="1"/>
          </p:cNvSpPr>
          <p:nvPr/>
        </p:nvSpPr>
        <p:spPr bwMode="auto">
          <a:xfrm>
            <a:off x="2749827" y="376617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47" name="Oval 13">
            <a:extLst>
              <a:ext uri="{FF2B5EF4-FFF2-40B4-BE49-F238E27FC236}">
                <a16:creationId xmlns:a16="http://schemas.microsoft.com/office/drawing/2014/main" id="{E76A8AB5-A6DA-4CF8-ABCF-8DB6650EA448}"/>
              </a:ext>
            </a:extLst>
          </p:cNvPr>
          <p:cNvSpPr>
            <a:spLocks noChangeArrowheads="1"/>
          </p:cNvSpPr>
          <p:nvPr/>
        </p:nvSpPr>
        <p:spPr bwMode="auto">
          <a:xfrm>
            <a:off x="5558114" y="165996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48" name="Oval 14">
            <a:extLst>
              <a:ext uri="{FF2B5EF4-FFF2-40B4-BE49-F238E27FC236}">
                <a16:creationId xmlns:a16="http://schemas.microsoft.com/office/drawing/2014/main" id="{0904A36E-1F9A-4B7E-BD26-BA5775102832}"/>
              </a:ext>
            </a:extLst>
          </p:cNvPr>
          <p:cNvSpPr>
            <a:spLocks noChangeArrowheads="1"/>
          </p:cNvSpPr>
          <p:nvPr/>
        </p:nvSpPr>
        <p:spPr bwMode="auto">
          <a:xfrm>
            <a:off x="5558114" y="306410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49" name="Oval 15">
            <a:extLst>
              <a:ext uri="{FF2B5EF4-FFF2-40B4-BE49-F238E27FC236}">
                <a16:creationId xmlns:a16="http://schemas.microsoft.com/office/drawing/2014/main" id="{A26AF6D4-FBC3-4BAF-9D59-E25CF76B99A3}"/>
              </a:ext>
            </a:extLst>
          </p:cNvPr>
          <p:cNvSpPr>
            <a:spLocks noChangeArrowheads="1"/>
          </p:cNvSpPr>
          <p:nvPr/>
        </p:nvSpPr>
        <p:spPr bwMode="auto">
          <a:xfrm>
            <a:off x="8150502" y="236203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0" name="Object 24">
                <a:extLst>
                  <a:ext uri="{FF2B5EF4-FFF2-40B4-BE49-F238E27FC236}">
                    <a16:creationId xmlns:a16="http://schemas.microsoft.com/office/drawing/2014/main" id="{1CD25155-9516-478A-91AF-A3229FFCCAA4}"/>
                  </a:ext>
                </a:extLst>
              </p:cNvPr>
              <p:cNvSpPr txBox="1"/>
              <p:nvPr/>
            </p:nvSpPr>
            <p:spPr bwMode="auto">
              <a:xfrm>
                <a:off x="3501951" y="100177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50" name="Object 24">
                <a:extLst>
                  <a:ext uri="{FF2B5EF4-FFF2-40B4-BE49-F238E27FC236}">
                    <a16:creationId xmlns:a16="http://schemas.microsoft.com/office/drawing/2014/main" id="{1CD25155-9516-478A-91AF-A3229FFCCAA4}"/>
                  </a:ext>
                </a:extLst>
              </p:cNvPr>
              <p:cNvSpPr txBox="1">
                <a:spLocks noRot="1" noChangeAspect="1" noMove="1" noResize="1" noEditPoints="1" noAdjustHandles="1" noChangeArrowheads="1" noChangeShapeType="1" noTextEdit="1"/>
              </p:cNvSpPr>
              <p:nvPr/>
            </p:nvSpPr>
            <p:spPr bwMode="auto">
              <a:xfrm>
                <a:off x="3501951" y="1001771"/>
                <a:ext cx="539750" cy="400110"/>
              </a:xfrm>
              <a:prstGeom prst="rect">
                <a:avLst/>
              </a:prstGeom>
              <a:blipFill>
                <a:blip r:embed="rId3"/>
                <a:stretch>
                  <a:fillRect/>
                </a:stretch>
              </a:blipFill>
              <a:ln>
                <a:noFill/>
              </a:ln>
              <a:effectLst/>
            </p:spPr>
            <p:txBody>
              <a:bodyPr/>
              <a:lstStyle/>
              <a:p>
                <a:r>
                  <a:rPr lang="zh-CN" altLang="en-US">
                    <a:noFill/>
                  </a:rPr>
                  <a:t> </a:t>
                </a:r>
              </a:p>
            </p:txBody>
          </p:sp>
        </mc:Fallback>
      </mc:AlternateContent>
      <p:cxnSp>
        <p:nvCxnSpPr>
          <p:cNvPr id="51" name="直接箭头连接符 50">
            <a:extLst>
              <a:ext uri="{FF2B5EF4-FFF2-40B4-BE49-F238E27FC236}">
                <a16:creationId xmlns:a16="http://schemas.microsoft.com/office/drawing/2014/main" id="{73FF5BBB-D15C-40DC-8B6B-9A5FCF2FE1C1}"/>
              </a:ext>
            </a:extLst>
          </p:cNvPr>
          <p:cNvCxnSpPr>
            <a:cxnSpLocks/>
            <a:stCxn id="43" idx="6"/>
            <a:endCxn id="48" idx="2"/>
          </p:cNvCxnSpPr>
          <p:nvPr/>
        </p:nvCxnSpPr>
        <p:spPr>
          <a:xfrm>
            <a:off x="3398340" y="1264277"/>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CF06FE8-2677-4F3F-95A3-0726402A4E88}"/>
              </a:ext>
            </a:extLst>
          </p:cNvPr>
          <p:cNvCxnSpPr>
            <a:cxnSpLocks/>
            <a:stCxn id="43" idx="6"/>
            <a:endCxn id="47" idx="2"/>
          </p:cNvCxnSpPr>
          <p:nvPr/>
        </p:nvCxnSpPr>
        <p:spPr>
          <a:xfrm>
            <a:off x="3398340" y="1264277"/>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BA9D6C1F-136D-43BA-B5D8-ACD4BE7C3B71}"/>
              </a:ext>
            </a:extLst>
          </p:cNvPr>
          <p:cNvCxnSpPr>
            <a:cxnSpLocks/>
            <a:stCxn id="45" idx="6"/>
            <a:endCxn id="48" idx="2"/>
          </p:cNvCxnSpPr>
          <p:nvPr/>
        </p:nvCxnSpPr>
        <p:spPr>
          <a:xfrm>
            <a:off x="3361828" y="2668421"/>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1BFDF549-9CC7-48AD-A854-39316BE64A62}"/>
              </a:ext>
            </a:extLst>
          </p:cNvPr>
          <p:cNvCxnSpPr>
            <a:cxnSpLocks/>
            <a:stCxn id="45" idx="6"/>
            <a:endCxn id="47" idx="2"/>
          </p:cNvCxnSpPr>
          <p:nvPr/>
        </p:nvCxnSpPr>
        <p:spPr>
          <a:xfrm flipV="1">
            <a:off x="3361828" y="1966350"/>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84892ECB-00A7-4F35-BC1D-137BF3532698}"/>
              </a:ext>
            </a:extLst>
          </p:cNvPr>
          <p:cNvCxnSpPr>
            <a:cxnSpLocks/>
            <a:stCxn id="46" idx="6"/>
            <a:endCxn id="48" idx="2"/>
          </p:cNvCxnSpPr>
          <p:nvPr/>
        </p:nvCxnSpPr>
        <p:spPr>
          <a:xfrm flipV="1">
            <a:off x="3361828" y="3370494"/>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4339465-5C26-4C3B-9CA9-12A4D12AFF0D}"/>
              </a:ext>
            </a:extLst>
          </p:cNvPr>
          <p:cNvCxnSpPr>
            <a:cxnSpLocks/>
          </p:cNvCxnSpPr>
          <p:nvPr/>
        </p:nvCxnSpPr>
        <p:spPr>
          <a:xfrm flipV="1">
            <a:off x="3361828" y="1966349"/>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587629C-F7A9-400A-88CA-0781AB86E22B}"/>
              </a:ext>
            </a:extLst>
          </p:cNvPr>
          <p:cNvCxnSpPr>
            <a:cxnSpLocks/>
            <a:stCxn id="47" idx="6"/>
            <a:endCxn id="49" idx="2"/>
          </p:cNvCxnSpPr>
          <p:nvPr/>
        </p:nvCxnSpPr>
        <p:spPr>
          <a:xfrm>
            <a:off x="6170114" y="1966349"/>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6A1093D-3089-4BBA-9EC6-58ACDFE61C13}"/>
              </a:ext>
            </a:extLst>
          </p:cNvPr>
          <p:cNvCxnSpPr>
            <a:cxnSpLocks/>
            <a:stCxn id="48" idx="6"/>
            <a:endCxn id="49" idx="2"/>
          </p:cNvCxnSpPr>
          <p:nvPr/>
        </p:nvCxnSpPr>
        <p:spPr>
          <a:xfrm flipV="1">
            <a:off x="6170114" y="2668421"/>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AB01354-2B1E-44D8-961B-016484A632A3}"/>
              </a:ext>
            </a:extLst>
          </p:cNvPr>
          <p:cNvCxnSpPr>
            <a:cxnSpLocks/>
            <a:stCxn id="49" idx="6"/>
          </p:cNvCxnSpPr>
          <p:nvPr/>
        </p:nvCxnSpPr>
        <p:spPr>
          <a:xfrm flipV="1">
            <a:off x="8762502" y="2668419"/>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Object 24">
                <a:extLst>
                  <a:ext uri="{FF2B5EF4-FFF2-40B4-BE49-F238E27FC236}">
                    <a16:creationId xmlns:a16="http://schemas.microsoft.com/office/drawing/2014/main" id="{DCCE9B9A-BBD6-44DA-A49E-25F0D483444E}"/>
                  </a:ext>
                </a:extLst>
              </p:cNvPr>
              <p:cNvSpPr txBox="1"/>
              <p:nvPr/>
            </p:nvSpPr>
            <p:spPr bwMode="auto">
              <a:xfrm>
                <a:off x="3361827" y="160520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0" name="Object 24">
                <a:extLst>
                  <a:ext uri="{FF2B5EF4-FFF2-40B4-BE49-F238E27FC236}">
                    <a16:creationId xmlns:a16="http://schemas.microsoft.com/office/drawing/2014/main" id="{DCCE9B9A-BBD6-44DA-A49E-25F0D483444E}"/>
                  </a:ext>
                </a:extLst>
              </p:cNvPr>
              <p:cNvSpPr txBox="1">
                <a:spLocks noRot="1" noChangeAspect="1" noMove="1" noResize="1" noEditPoints="1" noAdjustHandles="1" noChangeArrowheads="1" noChangeShapeType="1" noTextEdit="1"/>
              </p:cNvSpPr>
              <p:nvPr/>
            </p:nvSpPr>
            <p:spPr bwMode="auto">
              <a:xfrm>
                <a:off x="3361827" y="1605202"/>
                <a:ext cx="539750" cy="400110"/>
              </a:xfrm>
              <a:prstGeom prst="rect">
                <a:avLst/>
              </a:prstGeom>
              <a:blipFill>
                <a:blip r:embed="rId4"/>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5F240C91-DECE-4867-AF9E-D72DA4B99FCC}"/>
                  </a:ext>
                </a:extLst>
              </p:cNvPr>
              <p:cNvSpPr txBox="1"/>
              <p:nvPr/>
            </p:nvSpPr>
            <p:spPr bwMode="auto">
              <a:xfrm>
                <a:off x="3501951" y="216432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1" name="Object 24">
                <a:extLst>
                  <a:ext uri="{FF2B5EF4-FFF2-40B4-BE49-F238E27FC236}">
                    <a16:creationId xmlns:a16="http://schemas.microsoft.com/office/drawing/2014/main" id="{5F240C91-DECE-4867-AF9E-D72DA4B99FCC}"/>
                  </a:ext>
                </a:extLst>
              </p:cNvPr>
              <p:cNvSpPr txBox="1">
                <a:spLocks noRot="1" noChangeAspect="1" noMove="1" noResize="1" noEditPoints="1" noAdjustHandles="1" noChangeArrowheads="1" noChangeShapeType="1" noTextEdit="1"/>
              </p:cNvSpPr>
              <p:nvPr/>
            </p:nvSpPr>
            <p:spPr bwMode="auto">
              <a:xfrm>
                <a:off x="3501951" y="2164321"/>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bject 24">
                <a:extLst>
                  <a:ext uri="{FF2B5EF4-FFF2-40B4-BE49-F238E27FC236}">
                    <a16:creationId xmlns:a16="http://schemas.microsoft.com/office/drawing/2014/main" id="{4758C715-F04D-40FE-81B1-456C77230E39}"/>
                  </a:ext>
                </a:extLst>
              </p:cNvPr>
              <p:cNvSpPr txBox="1"/>
              <p:nvPr/>
            </p:nvSpPr>
            <p:spPr bwMode="auto">
              <a:xfrm>
                <a:off x="3501951" y="278258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62" name="Object 24">
                <a:extLst>
                  <a:ext uri="{FF2B5EF4-FFF2-40B4-BE49-F238E27FC236}">
                    <a16:creationId xmlns:a16="http://schemas.microsoft.com/office/drawing/2014/main" id="{4758C715-F04D-40FE-81B1-456C77230E39}"/>
                  </a:ext>
                </a:extLst>
              </p:cNvPr>
              <p:cNvSpPr txBox="1">
                <a:spLocks noRot="1" noChangeAspect="1" noMove="1" noResize="1" noEditPoints="1" noAdjustHandles="1" noChangeArrowheads="1" noChangeShapeType="1" noTextEdit="1"/>
              </p:cNvSpPr>
              <p:nvPr/>
            </p:nvSpPr>
            <p:spPr bwMode="auto">
              <a:xfrm>
                <a:off x="3501951" y="2782583"/>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bject 24">
                <a:extLst>
                  <a:ext uri="{FF2B5EF4-FFF2-40B4-BE49-F238E27FC236}">
                    <a16:creationId xmlns:a16="http://schemas.microsoft.com/office/drawing/2014/main" id="{BD8741E0-1151-49BA-A5BE-EDF0537AB097}"/>
                  </a:ext>
                </a:extLst>
              </p:cNvPr>
              <p:cNvSpPr txBox="1"/>
              <p:nvPr/>
            </p:nvSpPr>
            <p:spPr bwMode="auto">
              <a:xfrm>
                <a:off x="3480435" y="314379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63" name="Object 24">
                <a:extLst>
                  <a:ext uri="{FF2B5EF4-FFF2-40B4-BE49-F238E27FC236}">
                    <a16:creationId xmlns:a16="http://schemas.microsoft.com/office/drawing/2014/main" id="{BD8741E0-1151-49BA-A5BE-EDF0537AB097}"/>
                  </a:ext>
                </a:extLst>
              </p:cNvPr>
              <p:cNvSpPr txBox="1">
                <a:spLocks noRot="1" noChangeAspect="1" noMove="1" noResize="1" noEditPoints="1" noAdjustHandles="1" noChangeArrowheads="1" noChangeShapeType="1" noTextEdit="1"/>
              </p:cNvSpPr>
              <p:nvPr/>
            </p:nvSpPr>
            <p:spPr bwMode="auto">
              <a:xfrm>
                <a:off x="3480435" y="3143793"/>
                <a:ext cx="539750" cy="400110"/>
              </a:xfrm>
              <a:prstGeom prst="rect">
                <a:avLst/>
              </a:prstGeom>
              <a:blipFill>
                <a:blip r:embed="rId7"/>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bject 24">
                <a:extLst>
                  <a:ext uri="{FF2B5EF4-FFF2-40B4-BE49-F238E27FC236}">
                    <a16:creationId xmlns:a16="http://schemas.microsoft.com/office/drawing/2014/main" id="{33B2AED9-C5B2-4071-9C14-B8D1F4472A50}"/>
                  </a:ext>
                </a:extLst>
              </p:cNvPr>
              <p:cNvSpPr txBox="1"/>
              <p:nvPr/>
            </p:nvSpPr>
            <p:spPr bwMode="auto">
              <a:xfrm>
                <a:off x="3501951" y="390841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4" name="Object 24">
                <a:extLst>
                  <a:ext uri="{FF2B5EF4-FFF2-40B4-BE49-F238E27FC236}">
                    <a16:creationId xmlns:a16="http://schemas.microsoft.com/office/drawing/2014/main" id="{33B2AED9-C5B2-4071-9C14-B8D1F4472A50}"/>
                  </a:ext>
                </a:extLst>
              </p:cNvPr>
              <p:cNvSpPr txBox="1">
                <a:spLocks noRot="1" noChangeAspect="1" noMove="1" noResize="1" noEditPoints="1" noAdjustHandles="1" noChangeArrowheads="1" noChangeShapeType="1" noTextEdit="1"/>
              </p:cNvSpPr>
              <p:nvPr/>
            </p:nvSpPr>
            <p:spPr bwMode="auto">
              <a:xfrm>
                <a:off x="3501951" y="3908410"/>
                <a:ext cx="539750" cy="40011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bject 24">
                <a:extLst>
                  <a:ext uri="{FF2B5EF4-FFF2-40B4-BE49-F238E27FC236}">
                    <a16:creationId xmlns:a16="http://schemas.microsoft.com/office/drawing/2014/main" id="{F1BEFAD5-0BA0-4A35-BE58-5CDC2A776765}"/>
                  </a:ext>
                </a:extLst>
              </p:cNvPr>
              <p:cNvSpPr txBox="1"/>
              <p:nvPr/>
            </p:nvSpPr>
            <p:spPr bwMode="auto">
              <a:xfrm>
                <a:off x="5588934" y="226372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5" name="Object 24">
                <a:extLst>
                  <a:ext uri="{FF2B5EF4-FFF2-40B4-BE49-F238E27FC236}">
                    <a16:creationId xmlns:a16="http://schemas.microsoft.com/office/drawing/2014/main" id="{F1BEFAD5-0BA0-4A35-BE58-5CDC2A776765}"/>
                  </a:ext>
                </a:extLst>
              </p:cNvPr>
              <p:cNvSpPr txBox="1">
                <a:spLocks noRot="1" noChangeAspect="1" noMove="1" noResize="1" noEditPoints="1" noAdjustHandles="1" noChangeArrowheads="1" noChangeShapeType="1" noTextEdit="1"/>
              </p:cNvSpPr>
              <p:nvPr/>
            </p:nvSpPr>
            <p:spPr bwMode="auto">
              <a:xfrm>
                <a:off x="5588934" y="2263729"/>
                <a:ext cx="539750" cy="400110"/>
              </a:xfrm>
              <a:prstGeom prst="rect">
                <a:avLst/>
              </a:prstGeom>
              <a:blipFill>
                <a:blip r:embed="rId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bject 24">
                <a:extLst>
                  <a:ext uri="{FF2B5EF4-FFF2-40B4-BE49-F238E27FC236}">
                    <a16:creationId xmlns:a16="http://schemas.microsoft.com/office/drawing/2014/main" id="{054FD92A-9BAF-4341-974B-FFDC2911B87D}"/>
                  </a:ext>
                </a:extLst>
              </p:cNvPr>
              <p:cNvSpPr txBox="1"/>
              <p:nvPr/>
            </p:nvSpPr>
            <p:spPr bwMode="auto">
              <a:xfrm>
                <a:off x="6710326" y="181768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6" name="Object 24">
                <a:extLst>
                  <a:ext uri="{FF2B5EF4-FFF2-40B4-BE49-F238E27FC236}">
                    <a16:creationId xmlns:a16="http://schemas.microsoft.com/office/drawing/2014/main" id="{054FD92A-9BAF-4341-974B-FFDC2911B87D}"/>
                  </a:ext>
                </a:extLst>
              </p:cNvPr>
              <p:cNvSpPr txBox="1">
                <a:spLocks noRot="1" noChangeAspect="1" noMove="1" noResize="1" noEditPoints="1" noAdjustHandles="1" noChangeArrowheads="1" noChangeShapeType="1" noTextEdit="1"/>
              </p:cNvSpPr>
              <p:nvPr/>
            </p:nvSpPr>
            <p:spPr bwMode="auto">
              <a:xfrm>
                <a:off x="6710326" y="1817683"/>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bject 24">
                <a:extLst>
                  <a:ext uri="{FF2B5EF4-FFF2-40B4-BE49-F238E27FC236}">
                    <a16:creationId xmlns:a16="http://schemas.microsoft.com/office/drawing/2014/main" id="{1DDDE467-128A-4A3A-A6C4-7D7AFAD8F6F8}"/>
                  </a:ext>
                </a:extLst>
              </p:cNvPr>
              <p:cNvSpPr txBox="1"/>
              <p:nvPr/>
            </p:nvSpPr>
            <p:spPr bwMode="auto">
              <a:xfrm>
                <a:off x="6710326" y="308708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7" name="Object 24">
                <a:extLst>
                  <a:ext uri="{FF2B5EF4-FFF2-40B4-BE49-F238E27FC236}">
                    <a16:creationId xmlns:a16="http://schemas.microsoft.com/office/drawing/2014/main" id="{1DDDE467-128A-4A3A-A6C4-7D7AFAD8F6F8}"/>
                  </a:ext>
                </a:extLst>
              </p:cNvPr>
              <p:cNvSpPr txBox="1">
                <a:spLocks noRot="1" noChangeAspect="1" noMove="1" noResize="1" noEditPoints="1" noAdjustHandles="1" noChangeArrowheads="1" noChangeShapeType="1" noTextEdit="1"/>
              </p:cNvSpPr>
              <p:nvPr/>
            </p:nvSpPr>
            <p:spPr bwMode="auto">
              <a:xfrm>
                <a:off x="6710326" y="3087086"/>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bject 24">
                <a:extLst>
                  <a:ext uri="{FF2B5EF4-FFF2-40B4-BE49-F238E27FC236}">
                    <a16:creationId xmlns:a16="http://schemas.microsoft.com/office/drawing/2014/main" id="{5A3BD872-12E1-417D-AE3C-B657E763FA5C}"/>
                  </a:ext>
                </a:extLst>
              </p:cNvPr>
              <p:cNvSpPr txBox="1"/>
              <p:nvPr/>
            </p:nvSpPr>
            <p:spPr bwMode="auto">
              <a:xfrm>
                <a:off x="5610450" y="368249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8" name="Object 24">
                <a:extLst>
                  <a:ext uri="{FF2B5EF4-FFF2-40B4-BE49-F238E27FC236}">
                    <a16:creationId xmlns:a16="http://schemas.microsoft.com/office/drawing/2014/main" id="{5A3BD872-12E1-417D-AE3C-B657E763FA5C}"/>
                  </a:ext>
                </a:extLst>
              </p:cNvPr>
              <p:cNvSpPr txBox="1">
                <a:spLocks noRot="1" noChangeAspect="1" noMove="1" noResize="1" noEditPoints="1" noAdjustHandles="1" noChangeArrowheads="1" noChangeShapeType="1" noTextEdit="1"/>
              </p:cNvSpPr>
              <p:nvPr/>
            </p:nvSpPr>
            <p:spPr bwMode="auto">
              <a:xfrm>
                <a:off x="5610450" y="3682499"/>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5D8BFD03-5F26-4DB1-BF31-78F7E40745AB}"/>
                  </a:ext>
                </a:extLst>
              </p:cNvPr>
              <p:cNvSpPr txBox="1"/>
              <p:nvPr/>
            </p:nvSpPr>
            <p:spPr bwMode="auto">
              <a:xfrm>
                <a:off x="8203704" y="299401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69" name="Object 24">
                <a:extLst>
                  <a:ext uri="{FF2B5EF4-FFF2-40B4-BE49-F238E27FC236}">
                    <a16:creationId xmlns:a16="http://schemas.microsoft.com/office/drawing/2014/main" id="{5D8BFD03-5F26-4DB1-BF31-78F7E40745AB}"/>
                  </a:ext>
                </a:extLst>
              </p:cNvPr>
              <p:cNvSpPr txBox="1">
                <a:spLocks noRot="1" noChangeAspect="1" noMove="1" noResize="1" noEditPoints="1" noAdjustHandles="1" noChangeArrowheads="1" noChangeShapeType="1" noTextEdit="1"/>
              </p:cNvSpPr>
              <p:nvPr/>
            </p:nvSpPr>
            <p:spPr bwMode="auto">
              <a:xfrm>
                <a:off x="8203704" y="2994010"/>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bject 4">
                <a:extLst>
                  <a:ext uri="{FF2B5EF4-FFF2-40B4-BE49-F238E27FC236}">
                    <a16:creationId xmlns:a16="http://schemas.microsoft.com/office/drawing/2014/main" id="{4FC2E987-A05B-4731-B776-7D3B01CBCD94}"/>
                  </a:ext>
                </a:extLst>
              </p:cNvPr>
              <p:cNvSpPr txBox="1"/>
              <p:nvPr/>
            </p:nvSpPr>
            <p:spPr bwMode="auto">
              <a:xfrm>
                <a:off x="2282752" y="1012154"/>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1" name="Object 4">
                <a:extLst>
                  <a:ext uri="{FF2B5EF4-FFF2-40B4-BE49-F238E27FC236}">
                    <a16:creationId xmlns:a16="http://schemas.microsoft.com/office/drawing/2014/main" id="{4FC2E987-A05B-4731-B776-7D3B01CBCD94}"/>
                  </a:ext>
                </a:extLst>
              </p:cNvPr>
              <p:cNvSpPr txBox="1">
                <a:spLocks noRot="1" noChangeAspect="1" noMove="1" noResize="1" noEditPoints="1" noAdjustHandles="1" noChangeArrowheads="1" noChangeShapeType="1" noTextEdit="1"/>
              </p:cNvSpPr>
              <p:nvPr/>
            </p:nvSpPr>
            <p:spPr bwMode="auto">
              <a:xfrm>
                <a:off x="2282752" y="1012154"/>
                <a:ext cx="430213"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7">
                <a:extLst>
                  <a:ext uri="{FF2B5EF4-FFF2-40B4-BE49-F238E27FC236}">
                    <a16:creationId xmlns:a16="http://schemas.microsoft.com/office/drawing/2014/main" id="{CA2024BF-F6E2-4C86-ACE8-5D4271B74C81}"/>
                  </a:ext>
                </a:extLst>
              </p:cNvPr>
              <p:cNvSpPr txBox="1"/>
              <p:nvPr/>
            </p:nvSpPr>
            <p:spPr bwMode="auto">
              <a:xfrm>
                <a:off x="2290690" y="3886136"/>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2" name="Object 7">
                <a:extLst>
                  <a:ext uri="{FF2B5EF4-FFF2-40B4-BE49-F238E27FC236}">
                    <a16:creationId xmlns:a16="http://schemas.microsoft.com/office/drawing/2014/main" id="{CA2024BF-F6E2-4C86-ACE8-5D4271B74C81}"/>
                  </a:ext>
                </a:extLst>
              </p:cNvPr>
              <p:cNvSpPr txBox="1">
                <a:spLocks noRot="1" noChangeAspect="1" noMove="1" noResize="1" noEditPoints="1" noAdjustHandles="1" noChangeArrowheads="1" noChangeShapeType="1" noTextEdit="1"/>
              </p:cNvSpPr>
              <p:nvPr/>
            </p:nvSpPr>
            <p:spPr bwMode="auto">
              <a:xfrm>
                <a:off x="2290690" y="3886136"/>
                <a:ext cx="414337"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34">
                <a:extLst>
                  <a:ext uri="{FF2B5EF4-FFF2-40B4-BE49-F238E27FC236}">
                    <a16:creationId xmlns:a16="http://schemas.microsoft.com/office/drawing/2014/main" id="{319A4C8A-4D81-44D8-883F-8DA56F885FDA}"/>
                  </a:ext>
                </a:extLst>
              </p:cNvPr>
              <p:cNvSpPr txBox="1"/>
              <p:nvPr/>
            </p:nvSpPr>
            <p:spPr bwMode="auto">
              <a:xfrm>
                <a:off x="2279576" y="2468364"/>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73" name="Object 34">
                <a:extLst>
                  <a:ext uri="{FF2B5EF4-FFF2-40B4-BE49-F238E27FC236}">
                    <a16:creationId xmlns:a16="http://schemas.microsoft.com/office/drawing/2014/main" id="{319A4C8A-4D81-44D8-883F-8DA56F885FDA}"/>
                  </a:ext>
                </a:extLst>
              </p:cNvPr>
              <p:cNvSpPr txBox="1">
                <a:spLocks noRot="1" noChangeAspect="1" noMove="1" noResize="1" noEditPoints="1" noAdjustHandles="1" noChangeArrowheads="1" noChangeShapeType="1" noTextEdit="1"/>
              </p:cNvSpPr>
              <p:nvPr/>
            </p:nvSpPr>
            <p:spPr bwMode="auto">
              <a:xfrm>
                <a:off x="2279576" y="2468364"/>
                <a:ext cx="438150"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4">
                <a:extLst>
                  <a:ext uri="{FF2B5EF4-FFF2-40B4-BE49-F238E27FC236}">
                    <a16:creationId xmlns:a16="http://schemas.microsoft.com/office/drawing/2014/main" id="{A2FEE87A-F686-4BFB-9478-B39B45E6EF91}"/>
                  </a:ext>
                </a:extLst>
              </p:cNvPr>
              <p:cNvSpPr txBox="1"/>
              <p:nvPr/>
            </p:nvSpPr>
            <p:spPr bwMode="auto">
              <a:xfrm>
                <a:off x="9751567" y="2464436"/>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4" name="Object 4">
                <a:extLst>
                  <a:ext uri="{FF2B5EF4-FFF2-40B4-BE49-F238E27FC236}">
                    <a16:creationId xmlns:a16="http://schemas.microsoft.com/office/drawing/2014/main" id="{A2FEE87A-F686-4BFB-9478-B39B45E6EF91}"/>
                  </a:ext>
                </a:extLst>
              </p:cNvPr>
              <p:cNvSpPr txBox="1">
                <a:spLocks noRot="1" noChangeAspect="1" noMove="1" noResize="1" noEditPoints="1" noAdjustHandles="1" noChangeArrowheads="1" noChangeShapeType="1" noTextEdit="1"/>
              </p:cNvSpPr>
              <p:nvPr/>
            </p:nvSpPr>
            <p:spPr bwMode="auto">
              <a:xfrm>
                <a:off x="9751567" y="2464436"/>
                <a:ext cx="430213" cy="400110"/>
              </a:xfrm>
              <a:prstGeom prst="rect">
                <a:avLst/>
              </a:prstGeom>
              <a:blipFill>
                <a:blip r:embed="rId17"/>
                <a:stretch>
                  <a:fillRect/>
                </a:stretch>
              </a:blipFill>
              <a:ln>
                <a:noFill/>
              </a:ln>
              <a:effectLst/>
            </p:spPr>
            <p:txBody>
              <a:bodyPr/>
              <a:lstStyle/>
              <a:p>
                <a:r>
                  <a:rPr lang="zh-CN" altLang="en-US">
                    <a:noFill/>
                  </a:rPr>
                  <a:t> </a:t>
                </a:r>
              </a:p>
            </p:txBody>
          </p:sp>
        </mc:Fallback>
      </mc:AlternateContent>
      <p:sp>
        <p:nvSpPr>
          <p:cNvPr id="75" name="AutoShape 41">
            <a:extLst>
              <a:ext uri="{FF2B5EF4-FFF2-40B4-BE49-F238E27FC236}">
                <a16:creationId xmlns:a16="http://schemas.microsoft.com/office/drawing/2014/main" id="{808DB664-C870-4D90-A78D-96EA26D973BC}"/>
              </a:ext>
            </a:extLst>
          </p:cNvPr>
          <p:cNvSpPr>
            <a:spLocks noChangeArrowheads="1"/>
          </p:cNvSpPr>
          <p:nvPr/>
        </p:nvSpPr>
        <p:spPr bwMode="auto">
          <a:xfrm>
            <a:off x="8959478" y="3222075"/>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sp>
        <p:nvSpPr>
          <p:cNvPr id="77" name="AutoShape 41">
            <a:extLst>
              <a:ext uri="{FF2B5EF4-FFF2-40B4-BE49-F238E27FC236}">
                <a16:creationId xmlns:a16="http://schemas.microsoft.com/office/drawing/2014/main" id="{25A71E30-6DCD-462B-8C9F-367159FE7CD8}"/>
              </a:ext>
            </a:extLst>
          </p:cNvPr>
          <p:cNvSpPr>
            <a:spLocks noChangeArrowheads="1"/>
          </p:cNvSpPr>
          <p:nvPr/>
        </p:nvSpPr>
        <p:spPr bwMode="auto">
          <a:xfrm>
            <a:off x="6733446" y="1278447"/>
            <a:ext cx="1666811" cy="400111"/>
          </a:xfrm>
          <a:prstGeom prst="accentBorderCallout2">
            <a:avLst>
              <a:gd name="adj1" fmla="val 59080"/>
              <a:gd name="adj2" fmla="val -11114"/>
              <a:gd name="adj3" fmla="val 61806"/>
              <a:gd name="adj4" fmla="val -20820"/>
              <a:gd name="adj5" fmla="val 112411"/>
              <a:gd name="adj6" fmla="val -3929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=-0.0087</a:t>
            </a:r>
          </a:p>
        </p:txBody>
      </p:sp>
      <p:sp>
        <p:nvSpPr>
          <p:cNvPr id="35" name="文本框 34">
            <a:extLst>
              <a:ext uri="{FF2B5EF4-FFF2-40B4-BE49-F238E27FC236}">
                <a16:creationId xmlns:a16="http://schemas.microsoft.com/office/drawing/2014/main" id="{7CD138D9-6525-4D7B-814C-42898B713B83}"/>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p>
        </p:txBody>
      </p:sp>
      <p:cxnSp>
        <p:nvCxnSpPr>
          <p:cNvPr id="36" name="直线连接符 7">
            <a:extLst>
              <a:ext uri="{FF2B5EF4-FFF2-40B4-BE49-F238E27FC236}">
                <a16:creationId xmlns:a16="http://schemas.microsoft.com/office/drawing/2014/main" id="{5788E90A-708F-4DED-8717-BE73A0267DEA}"/>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9">
            <a:extLst>
              <a:ext uri="{FF2B5EF4-FFF2-40B4-BE49-F238E27FC236}">
                <a16:creationId xmlns:a16="http://schemas.microsoft.com/office/drawing/2014/main" id="{413A2902-3777-4E83-AC52-E9A12C28FC87}"/>
              </a:ext>
            </a:extLst>
          </p:cNvPr>
          <p:cNvSpPr>
            <a:spLocks noChangeArrowheads="1"/>
          </p:cNvSpPr>
          <p:nvPr/>
        </p:nvSpPr>
        <p:spPr bwMode="auto">
          <a:xfrm>
            <a:off x="2786339" y="100940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7" name="Oval 10">
            <a:extLst>
              <a:ext uri="{FF2B5EF4-FFF2-40B4-BE49-F238E27FC236}">
                <a16:creationId xmlns:a16="http://schemas.microsoft.com/office/drawing/2014/main" id="{FA7FA707-8BBD-4463-A7CB-BF9E468721CE}"/>
              </a:ext>
            </a:extLst>
          </p:cNvPr>
          <p:cNvSpPr>
            <a:spLocks noChangeArrowheads="1"/>
          </p:cNvSpPr>
          <p:nvPr/>
        </p:nvSpPr>
        <p:spPr bwMode="auto">
          <a:xfrm>
            <a:off x="2749827" y="241354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8" name="Oval 11">
            <a:extLst>
              <a:ext uri="{FF2B5EF4-FFF2-40B4-BE49-F238E27FC236}">
                <a16:creationId xmlns:a16="http://schemas.microsoft.com/office/drawing/2014/main" id="{85D3E6C9-05A5-4E88-8F20-5097CC05ADB0}"/>
              </a:ext>
            </a:extLst>
          </p:cNvPr>
          <p:cNvSpPr>
            <a:spLocks noChangeArrowheads="1"/>
          </p:cNvSpPr>
          <p:nvPr/>
        </p:nvSpPr>
        <p:spPr bwMode="auto">
          <a:xfrm>
            <a:off x="2749827" y="381769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59" name="Oval 13">
            <a:extLst>
              <a:ext uri="{FF2B5EF4-FFF2-40B4-BE49-F238E27FC236}">
                <a16:creationId xmlns:a16="http://schemas.microsoft.com/office/drawing/2014/main" id="{F10FE931-5A7A-47E0-85D4-4B6060A49DE5}"/>
              </a:ext>
            </a:extLst>
          </p:cNvPr>
          <p:cNvSpPr>
            <a:spLocks noChangeArrowheads="1"/>
          </p:cNvSpPr>
          <p:nvPr/>
        </p:nvSpPr>
        <p:spPr bwMode="auto">
          <a:xfrm>
            <a:off x="5558114" y="171147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60" name="Oval 14">
            <a:extLst>
              <a:ext uri="{FF2B5EF4-FFF2-40B4-BE49-F238E27FC236}">
                <a16:creationId xmlns:a16="http://schemas.microsoft.com/office/drawing/2014/main" id="{CA47E0ED-F25A-4DC2-8707-D6720D4B2D3B}"/>
              </a:ext>
            </a:extLst>
          </p:cNvPr>
          <p:cNvSpPr>
            <a:spLocks noChangeArrowheads="1"/>
          </p:cNvSpPr>
          <p:nvPr/>
        </p:nvSpPr>
        <p:spPr bwMode="auto">
          <a:xfrm>
            <a:off x="5558114" y="311562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61" name="Oval 15">
            <a:extLst>
              <a:ext uri="{FF2B5EF4-FFF2-40B4-BE49-F238E27FC236}">
                <a16:creationId xmlns:a16="http://schemas.microsoft.com/office/drawing/2014/main" id="{859D1B29-5FB4-44F3-8368-6191D58DD608}"/>
              </a:ext>
            </a:extLst>
          </p:cNvPr>
          <p:cNvSpPr>
            <a:spLocks noChangeArrowheads="1"/>
          </p:cNvSpPr>
          <p:nvPr/>
        </p:nvSpPr>
        <p:spPr bwMode="auto">
          <a:xfrm>
            <a:off x="8150502" y="241355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62" name="Object 24">
                <a:extLst>
                  <a:ext uri="{FF2B5EF4-FFF2-40B4-BE49-F238E27FC236}">
                    <a16:creationId xmlns:a16="http://schemas.microsoft.com/office/drawing/2014/main" id="{524A16A2-E3F0-49C3-ACD2-85E11D487C7F}"/>
                  </a:ext>
                </a:extLst>
              </p:cNvPr>
              <p:cNvSpPr txBox="1"/>
              <p:nvPr/>
            </p:nvSpPr>
            <p:spPr bwMode="auto">
              <a:xfrm>
                <a:off x="3501951" y="105328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62" name="Object 24">
                <a:extLst>
                  <a:ext uri="{FF2B5EF4-FFF2-40B4-BE49-F238E27FC236}">
                    <a16:creationId xmlns:a16="http://schemas.microsoft.com/office/drawing/2014/main" id="{524A16A2-E3F0-49C3-ACD2-85E11D487C7F}"/>
                  </a:ext>
                </a:extLst>
              </p:cNvPr>
              <p:cNvSpPr txBox="1">
                <a:spLocks noRot="1" noChangeAspect="1" noMove="1" noResize="1" noEditPoints="1" noAdjustHandles="1" noChangeArrowheads="1" noChangeShapeType="1" noTextEdit="1"/>
              </p:cNvSpPr>
              <p:nvPr/>
            </p:nvSpPr>
            <p:spPr bwMode="auto">
              <a:xfrm>
                <a:off x="3501951" y="1053287"/>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p:cxnSp>
        <p:nvCxnSpPr>
          <p:cNvPr id="63" name="直接箭头连接符 62">
            <a:extLst>
              <a:ext uri="{FF2B5EF4-FFF2-40B4-BE49-F238E27FC236}">
                <a16:creationId xmlns:a16="http://schemas.microsoft.com/office/drawing/2014/main" id="{0F35390B-F406-4F15-A33F-0F89CADC09E2}"/>
              </a:ext>
            </a:extLst>
          </p:cNvPr>
          <p:cNvCxnSpPr>
            <a:cxnSpLocks/>
            <a:stCxn id="56" idx="6"/>
            <a:endCxn id="60" idx="2"/>
          </p:cNvCxnSpPr>
          <p:nvPr/>
        </p:nvCxnSpPr>
        <p:spPr>
          <a:xfrm>
            <a:off x="3398340" y="1315793"/>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F6F887C-7448-40E0-9B73-ABB7C4D90D99}"/>
              </a:ext>
            </a:extLst>
          </p:cNvPr>
          <p:cNvCxnSpPr>
            <a:cxnSpLocks/>
            <a:stCxn id="56" idx="6"/>
            <a:endCxn id="59" idx="2"/>
          </p:cNvCxnSpPr>
          <p:nvPr/>
        </p:nvCxnSpPr>
        <p:spPr>
          <a:xfrm>
            <a:off x="3398340" y="1315793"/>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F9786B12-13AF-4D2A-A157-B170F5375F3C}"/>
              </a:ext>
            </a:extLst>
          </p:cNvPr>
          <p:cNvCxnSpPr>
            <a:cxnSpLocks/>
            <a:stCxn id="57" idx="6"/>
            <a:endCxn id="60" idx="2"/>
          </p:cNvCxnSpPr>
          <p:nvPr/>
        </p:nvCxnSpPr>
        <p:spPr>
          <a:xfrm>
            <a:off x="3361828" y="2719937"/>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70DE3F02-105C-4B5D-BE3E-A0DF2BEFD9AD}"/>
              </a:ext>
            </a:extLst>
          </p:cNvPr>
          <p:cNvCxnSpPr>
            <a:cxnSpLocks/>
            <a:stCxn id="57" idx="6"/>
            <a:endCxn id="59" idx="2"/>
          </p:cNvCxnSpPr>
          <p:nvPr/>
        </p:nvCxnSpPr>
        <p:spPr>
          <a:xfrm flipV="1">
            <a:off x="3361828" y="2017866"/>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7AE3A1E9-FAD4-4849-AD78-AAA527811D3F}"/>
              </a:ext>
            </a:extLst>
          </p:cNvPr>
          <p:cNvCxnSpPr>
            <a:cxnSpLocks/>
            <a:stCxn id="58" idx="6"/>
            <a:endCxn id="60" idx="2"/>
          </p:cNvCxnSpPr>
          <p:nvPr/>
        </p:nvCxnSpPr>
        <p:spPr>
          <a:xfrm flipV="1">
            <a:off x="3361828" y="3422010"/>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D38826D-C1A7-464E-9E92-ABDB29D40BF8}"/>
              </a:ext>
            </a:extLst>
          </p:cNvPr>
          <p:cNvCxnSpPr>
            <a:cxnSpLocks/>
          </p:cNvCxnSpPr>
          <p:nvPr/>
        </p:nvCxnSpPr>
        <p:spPr>
          <a:xfrm flipV="1">
            <a:off x="3361828" y="2017865"/>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57C13681-5A35-4C3C-B09A-DE99E2ED46FB}"/>
              </a:ext>
            </a:extLst>
          </p:cNvPr>
          <p:cNvCxnSpPr>
            <a:cxnSpLocks/>
            <a:stCxn id="59" idx="6"/>
            <a:endCxn id="61" idx="2"/>
          </p:cNvCxnSpPr>
          <p:nvPr/>
        </p:nvCxnSpPr>
        <p:spPr>
          <a:xfrm>
            <a:off x="6170114" y="2017865"/>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31152BEC-321A-4E77-BF34-B2F9757E6379}"/>
              </a:ext>
            </a:extLst>
          </p:cNvPr>
          <p:cNvCxnSpPr>
            <a:cxnSpLocks/>
            <a:stCxn id="60" idx="6"/>
            <a:endCxn id="61" idx="2"/>
          </p:cNvCxnSpPr>
          <p:nvPr/>
        </p:nvCxnSpPr>
        <p:spPr>
          <a:xfrm flipV="1">
            <a:off x="6170114" y="2719937"/>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3965114-A4DF-4775-99DA-C88CAB645A2E}"/>
              </a:ext>
            </a:extLst>
          </p:cNvPr>
          <p:cNvCxnSpPr>
            <a:cxnSpLocks/>
            <a:stCxn id="61" idx="6"/>
          </p:cNvCxnSpPr>
          <p:nvPr/>
        </p:nvCxnSpPr>
        <p:spPr>
          <a:xfrm flipV="1">
            <a:off x="8762502" y="2719935"/>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Object 24">
                <a:extLst>
                  <a:ext uri="{FF2B5EF4-FFF2-40B4-BE49-F238E27FC236}">
                    <a16:creationId xmlns:a16="http://schemas.microsoft.com/office/drawing/2014/main" id="{45B582C1-EF15-4634-855D-667D8BD936C1}"/>
                  </a:ext>
                </a:extLst>
              </p:cNvPr>
              <p:cNvSpPr txBox="1"/>
              <p:nvPr/>
            </p:nvSpPr>
            <p:spPr bwMode="auto">
              <a:xfrm>
                <a:off x="3361827" y="165671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2" name="Object 24">
                <a:extLst>
                  <a:ext uri="{FF2B5EF4-FFF2-40B4-BE49-F238E27FC236}">
                    <a16:creationId xmlns:a16="http://schemas.microsoft.com/office/drawing/2014/main" id="{45B582C1-EF15-4634-855D-667D8BD936C1}"/>
                  </a:ext>
                </a:extLst>
              </p:cNvPr>
              <p:cNvSpPr txBox="1">
                <a:spLocks noRot="1" noChangeAspect="1" noMove="1" noResize="1" noEditPoints="1" noAdjustHandles="1" noChangeArrowheads="1" noChangeShapeType="1" noTextEdit="1"/>
              </p:cNvSpPr>
              <p:nvPr/>
            </p:nvSpPr>
            <p:spPr bwMode="auto">
              <a:xfrm>
                <a:off x="3361827" y="1656718"/>
                <a:ext cx="539750" cy="400110"/>
              </a:xfrm>
              <a:prstGeom prst="rect">
                <a:avLst/>
              </a:prstGeom>
              <a:blipFill>
                <a:blip r:embed="rId6"/>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5E796697-48A1-43C1-931A-B907ED798528}"/>
                  </a:ext>
                </a:extLst>
              </p:cNvPr>
              <p:cNvSpPr txBox="1"/>
              <p:nvPr/>
            </p:nvSpPr>
            <p:spPr bwMode="auto">
              <a:xfrm>
                <a:off x="3501951" y="221583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3" name="Object 24">
                <a:extLst>
                  <a:ext uri="{FF2B5EF4-FFF2-40B4-BE49-F238E27FC236}">
                    <a16:creationId xmlns:a16="http://schemas.microsoft.com/office/drawing/2014/main" id="{5E796697-48A1-43C1-931A-B907ED798528}"/>
                  </a:ext>
                </a:extLst>
              </p:cNvPr>
              <p:cNvSpPr txBox="1">
                <a:spLocks noRot="1" noChangeAspect="1" noMove="1" noResize="1" noEditPoints="1" noAdjustHandles="1" noChangeArrowheads="1" noChangeShapeType="1" noTextEdit="1"/>
              </p:cNvSpPr>
              <p:nvPr/>
            </p:nvSpPr>
            <p:spPr bwMode="auto">
              <a:xfrm>
                <a:off x="3501951" y="2215837"/>
                <a:ext cx="539750" cy="40011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3886844F-2374-4C14-A493-8E5D3EBB0D79}"/>
                  </a:ext>
                </a:extLst>
              </p:cNvPr>
              <p:cNvSpPr txBox="1"/>
              <p:nvPr/>
            </p:nvSpPr>
            <p:spPr bwMode="auto">
              <a:xfrm>
                <a:off x="3501951" y="283409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4" name="Object 24">
                <a:extLst>
                  <a:ext uri="{FF2B5EF4-FFF2-40B4-BE49-F238E27FC236}">
                    <a16:creationId xmlns:a16="http://schemas.microsoft.com/office/drawing/2014/main" id="{3886844F-2374-4C14-A493-8E5D3EBB0D79}"/>
                  </a:ext>
                </a:extLst>
              </p:cNvPr>
              <p:cNvSpPr txBox="1">
                <a:spLocks noRot="1" noChangeAspect="1" noMove="1" noResize="1" noEditPoints="1" noAdjustHandles="1" noChangeArrowheads="1" noChangeShapeType="1" noTextEdit="1"/>
              </p:cNvSpPr>
              <p:nvPr/>
            </p:nvSpPr>
            <p:spPr bwMode="auto">
              <a:xfrm>
                <a:off x="3501951" y="2834099"/>
                <a:ext cx="539750" cy="40011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022B3C2D-E649-4960-9048-58E4E46DAC22}"/>
                  </a:ext>
                </a:extLst>
              </p:cNvPr>
              <p:cNvSpPr txBox="1"/>
              <p:nvPr/>
            </p:nvSpPr>
            <p:spPr bwMode="auto">
              <a:xfrm>
                <a:off x="3480435" y="319530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75" name="Object 24">
                <a:extLst>
                  <a:ext uri="{FF2B5EF4-FFF2-40B4-BE49-F238E27FC236}">
                    <a16:creationId xmlns:a16="http://schemas.microsoft.com/office/drawing/2014/main" id="{022B3C2D-E649-4960-9048-58E4E46DAC22}"/>
                  </a:ext>
                </a:extLst>
              </p:cNvPr>
              <p:cNvSpPr txBox="1">
                <a:spLocks noRot="1" noChangeAspect="1" noMove="1" noResize="1" noEditPoints="1" noAdjustHandles="1" noChangeArrowheads="1" noChangeShapeType="1" noTextEdit="1"/>
              </p:cNvSpPr>
              <p:nvPr/>
            </p:nvSpPr>
            <p:spPr bwMode="auto">
              <a:xfrm>
                <a:off x="3480435" y="3195309"/>
                <a:ext cx="539750" cy="400110"/>
              </a:xfrm>
              <a:prstGeom prst="rect">
                <a:avLst/>
              </a:prstGeom>
              <a:blipFill>
                <a:blip r:embed="rId9"/>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4EACE192-5BCA-4DD8-B2F5-30A5B4AB4B60}"/>
                  </a:ext>
                </a:extLst>
              </p:cNvPr>
              <p:cNvSpPr txBox="1"/>
              <p:nvPr/>
            </p:nvSpPr>
            <p:spPr bwMode="auto">
              <a:xfrm>
                <a:off x="3501951" y="395992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6" name="Object 24">
                <a:extLst>
                  <a:ext uri="{FF2B5EF4-FFF2-40B4-BE49-F238E27FC236}">
                    <a16:creationId xmlns:a16="http://schemas.microsoft.com/office/drawing/2014/main" id="{4EACE192-5BCA-4DD8-B2F5-30A5B4AB4B60}"/>
                  </a:ext>
                </a:extLst>
              </p:cNvPr>
              <p:cNvSpPr txBox="1">
                <a:spLocks noRot="1" noChangeAspect="1" noMove="1" noResize="1" noEditPoints="1" noAdjustHandles="1" noChangeArrowheads="1" noChangeShapeType="1" noTextEdit="1"/>
              </p:cNvSpPr>
              <p:nvPr/>
            </p:nvSpPr>
            <p:spPr bwMode="auto">
              <a:xfrm>
                <a:off x="3501951" y="3959926"/>
                <a:ext cx="539750" cy="400110"/>
              </a:xfrm>
              <a:prstGeom prst="rect">
                <a:avLst/>
              </a:prstGeom>
              <a:blipFill>
                <a:blip r:embed="rId1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24">
                <a:extLst>
                  <a:ext uri="{FF2B5EF4-FFF2-40B4-BE49-F238E27FC236}">
                    <a16:creationId xmlns:a16="http://schemas.microsoft.com/office/drawing/2014/main" id="{26BE5574-9D55-4A39-8E84-76F16E44C9F4}"/>
                  </a:ext>
                </a:extLst>
              </p:cNvPr>
              <p:cNvSpPr txBox="1"/>
              <p:nvPr/>
            </p:nvSpPr>
            <p:spPr bwMode="auto">
              <a:xfrm>
                <a:off x="5588934" y="231524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7" name="Object 24">
                <a:extLst>
                  <a:ext uri="{FF2B5EF4-FFF2-40B4-BE49-F238E27FC236}">
                    <a16:creationId xmlns:a16="http://schemas.microsoft.com/office/drawing/2014/main" id="{26BE5574-9D55-4A39-8E84-76F16E44C9F4}"/>
                  </a:ext>
                </a:extLst>
              </p:cNvPr>
              <p:cNvSpPr txBox="1">
                <a:spLocks noRot="1" noChangeAspect="1" noMove="1" noResize="1" noEditPoints="1" noAdjustHandles="1" noChangeArrowheads="1" noChangeShapeType="1" noTextEdit="1"/>
              </p:cNvSpPr>
              <p:nvPr/>
            </p:nvSpPr>
            <p:spPr bwMode="auto">
              <a:xfrm>
                <a:off x="5588934" y="2315245"/>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bject 24">
                <a:extLst>
                  <a:ext uri="{FF2B5EF4-FFF2-40B4-BE49-F238E27FC236}">
                    <a16:creationId xmlns:a16="http://schemas.microsoft.com/office/drawing/2014/main" id="{532591A2-ED39-40F0-B266-CD4F1FB3D34E}"/>
                  </a:ext>
                </a:extLst>
              </p:cNvPr>
              <p:cNvSpPr txBox="1"/>
              <p:nvPr/>
            </p:nvSpPr>
            <p:spPr bwMode="auto">
              <a:xfrm>
                <a:off x="6710326" y="186919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8" name="Object 24">
                <a:extLst>
                  <a:ext uri="{FF2B5EF4-FFF2-40B4-BE49-F238E27FC236}">
                    <a16:creationId xmlns:a16="http://schemas.microsoft.com/office/drawing/2014/main" id="{532591A2-ED39-40F0-B266-CD4F1FB3D34E}"/>
                  </a:ext>
                </a:extLst>
              </p:cNvPr>
              <p:cNvSpPr txBox="1">
                <a:spLocks noRot="1" noChangeAspect="1" noMove="1" noResize="1" noEditPoints="1" noAdjustHandles="1" noChangeArrowheads="1" noChangeShapeType="1" noTextEdit="1"/>
              </p:cNvSpPr>
              <p:nvPr/>
            </p:nvSpPr>
            <p:spPr bwMode="auto">
              <a:xfrm>
                <a:off x="6710326" y="1869199"/>
                <a:ext cx="539750" cy="400110"/>
              </a:xfrm>
              <a:prstGeom prst="rect">
                <a:avLst/>
              </a:prstGeom>
              <a:blipFill>
                <a:blip r:embed="rId12"/>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Object 24">
                <a:extLst>
                  <a:ext uri="{FF2B5EF4-FFF2-40B4-BE49-F238E27FC236}">
                    <a16:creationId xmlns:a16="http://schemas.microsoft.com/office/drawing/2014/main" id="{2CE6A370-3EC6-44A8-9D75-E881EF950933}"/>
                  </a:ext>
                </a:extLst>
              </p:cNvPr>
              <p:cNvSpPr txBox="1"/>
              <p:nvPr/>
            </p:nvSpPr>
            <p:spPr bwMode="auto">
              <a:xfrm>
                <a:off x="6710326" y="313860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9" name="Object 24">
                <a:extLst>
                  <a:ext uri="{FF2B5EF4-FFF2-40B4-BE49-F238E27FC236}">
                    <a16:creationId xmlns:a16="http://schemas.microsoft.com/office/drawing/2014/main" id="{2CE6A370-3EC6-44A8-9D75-E881EF950933}"/>
                  </a:ext>
                </a:extLst>
              </p:cNvPr>
              <p:cNvSpPr txBox="1">
                <a:spLocks noRot="1" noChangeAspect="1" noMove="1" noResize="1" noEditPoints="1" noAdjustHandles="1" noChangeArrowheads="1" noChangeShapeType="1" noTextEdit="1"/>
              </p:cNvSpPr>
              <p:nvPr/>
            </p:nvSpPr>
            <p:spPr bwMode="auto">
              <a:xfrm>
                <a:off x="6710326" y="3138602"/>
                <a:ext cx="539750" cy="400110"/>
              </a:xfrm>
              <a:prstGeom prst="rect">
                <a:avLst/>
              </a:prstGeom>
              <a:blipFill>
                <a:blip r:embed="rId13"/>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Object 24">
                <a:extLst>
                  <a:ext uri="{FF2B5EF4-FFF2-40B4-BE49-F238E27FC236}">
                    <a16:creationId xmlns:a16="http://schemas.microsoft.com/office/drawing/2014/main" id="{995F3356-8EBF-45A2-87A8-1A0907F8ED8F}"/>
                  </a:ext>
                </a:extLst>
              </p:cNvPr>
              <p:cNvSpPr txBox="1"/>
              <p:nvPr/>
            </p:nvSpPr>
            <p:spPr bwMode="auto">
              <a:xfrm>
                <a:off x="5610450" y="373401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80" name="Object 24">
                <a:extLst>
                  <a:ext uri="{FF2B5EF4-FFF2-40B4-BE49-F238E27FC236}">
                    <a16:creationId xmlns:a16="http://schemas.microsoft.com/office/drawing/2014/main" id="{995F3356-8EBF-45A2-87A8-1A0907F8ED8F}"/>
                  </a:ext>
                </a:extLst>
              </p:cNvPr>
              <p:cNvSpPr txBox="1">
                <a:spLocks noRot="1" noChangeAspect="1" noMove="1" noResize="1" noEditPoints="1" noAdjustHandles="1" noChangeArrowheads="1" noChangeShapeType="1" noTextEdit="1"/>
              </p:cNvSpPr>
              <p:nvPr/>
            </p:nvSpPr>
            <p:spPr bwMode="auto">
              <a:xfrm>
                <a:off x="5610450" y="3734015"/>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Object 24">
                <a:extLst>
                  <a:ext uri="{FF2B5EF4-FFF2-40B4-BE49-F238E27FC236}">
                    <a16:creationId xmlns:a16="http://schemas.microsoft.com/office/drawing/2014/main" id="{AD218751-7700-437C-97A4-B9AC12900F4A}"/>
                  </a:ext>
                </a:extLst>
              </p:cNvPr>
              <p:cNvSpPr txBox="1"/>
              <p:nvPr/>
            </p:nvSpPr>
            <p:spPr bwMode="auto">
              <a:xfrm>
                <a:off x="8203704" y="304552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81" name="Object 24">
                <a:extLst>
                  <a:ext uri="{FF2B5EF4-FFF2-40B4-BE49-F238E27FC236}">
                    <a16:creationId xmlns:a16="http://schemas.microsoft.com/office/drawing/2014/main" id="{AD218751-7700-437C-97A4-B9AC12900F4A}"/>
                  </a:ext>
                </a:extLst>
              </p:cNvPr>
              <p:cNvSpPr txBox="1">
                <a:spLocks noRot="1" noChangeAspect="1" noMove="1" noResize="1" noEditPoints="1" noAdjustHandles="1" noChangeArrowheads="1" noChangeShapeType="1" noTextEdit="1"/>
              </p:cNvSpPr>
              <p:nvPr/>
            </p:nvSpPr>
            <p:spPr bwMode="auto">
              <a:xfrm>
                <a:off x="8203704" y="3045526"/>
                <a:ext cx="539750"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Object 4">
                <a:extLst>
                  <a:ext uri="{FF2B5EF4-FFF2-40B4-BE49-F238E27FC236}">
                    <a16:creationId xmlns:a16="http://schemas.microsoft.com/office/drawing/2014/main" id="{DCAE7389-437A-470F-B8EF-4ADE9FEE653D}"/>
                  </a:ext>
                </a:extLst>
              </p:cNvPr>
              <p:cNvSpPr txBox="1"/>
              <p:nvPr/>
            </p:nvSpPr>
            <p:spPr bwMode="auto">
              <a:xfrm>
                <a:off x="2282752" y="1063670"/>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2" name="Object 4">
                <a:extLst>
                  <a:ext uri="{FF2B5EF4-FFF2-40B4-BE49-F238E27FC236}">
                    <a16:creationId xmlns:a16="http://schemas.microsoft.com/office/drawing/2014/main" id="{DCAE7389-437A-470F-B8EF-4ADE9FEE653D}"/>
                  </a:ext>
                </a:extLst>
              </p:cNvPr>
              <p:cNvSpPr txBox="1">
                <a:spLocks noRot="1" noChangeAspect="1" noMove="1" noResize="1" noEditPoints="1" noAdjustHandles="1" noChangeArrowheads="1" noChangeShapeType="1" noTextEdit="1"/>
              </p:cNvSpPr>
              <p:nvPr/>
            </p:nvSpPr>
            <p:spPr bwMode="auto">
              <a:xfrm>
                <a:off x="2282752" y="1063670"/>
                <a:ext cx="430213"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Object 7">
                <a:extLst>
                  <a:ext uri="{FF2B5EF4-FFF2-40B4-BE49-F238E27FC236}">
                    <a16:creationId xmlns:a16="http://schemas.microsoft.com/office/drawing/2014/main" id="{BA9C5211-C6AD-4C5B-85FD-6695E0ADAE4C}"/>
                  </a:ext>
                </a:extLst>
              </p:cNvPr>
              <p:cNvSpPr txBox="1"/>
              <p:nvPr/>
            </p:nvSpPr>
            <p:spPr bwMode="auto">
              <a:xfrm>
                <a:off x="2290690" y="3937652"/>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3" name="Object 7">
                <a:extLst>
                  <a:ext uri="{FF2B5EF4-FFF2-40B4-BE49-F238E27FC236}">
                    <a16:creationId xmlns:a16="http://schemas.microsoft.com/office/drawing/2014/main" id="{BA9C5211-C6AD-4C5B-85FD-6695E0ADAE4C}"/>
                  </a:ext>
                </a:extLst>
              </p:cNvPr>
              <p:cNvSpPr txBox="1">
                <a:spLocks noRot="1" noChangeAspect="1" noMove="1" noResize="1" noEditPoints="1" noAdjustHandles="1" noChangeArrowheads="1" noChangeShapeType="1" noTextEdit="1"/>
              </p:cNvSpPr>
              <p:nvPr/>
            </p:nvSpPr>
            <p:spPr bwMode="auto">
              <a:xfrm>
                <a:off x="2290690" y="3937652"/>
                <a:ext cx="414337"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Object 34">
                <a:extLst>
                  <a:ext uri="{FF2B5EF4-FFF2-40B4-BE49-F238E27FC236}">
                    <a16:creationId xmlns:a16="http://schemas.microsoft.com/office/drawing/2014/main" id="{4158F01B-17A2-4052-A1D9-79043BE23C22}"/>
                  </a:ext>
                </a:extLst>
              </p:cNvPr>
              <p:cNvSpPr txBox="1"/>
              <p:nvPr/>
            </p:nvSpPr>
            <p:spPr bwMode="auto">
              <a:xfrm>
                <a:off x="2279576" y="2519880"/>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84" name="Object 34">
                <a:extLst>
                  <a:ext uri="{FF2B5EF4-FFF2-40B4-BE49-F238E27FC236}">
                    <a16:creationId xmlns:a16="http://schemas.microsoft.com/office/drawing/2014/main" id="{4158F01B-17A2-4052-A1D9-79043BE23C22}"/>
                  </a:ext>
                </a:extLst>
              </p:cNvPr>
              <p:cNvSpPr txBox="1">
                <a:spLocks noRot="1" noChangeAspect="1" noMove="1" noResize="1" noEditPoints="1" noAdjustHandles="1" noChangeArrowheads="1" noChangeShapeType="1" noTextEdit="1"/>
              </p:cNvSpPr>
              <p:nvPr/>
            </p:nvSpPr>
            <p:spPr bwMode="auto">
              <a:xfrm>
                <a:off x="2279576" y="2519880"/>
                <a:ext cx="438150" cy="400110"/>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Object 4">
                <a:extLst>
                  <a:ext uri="{FF2B5EF4-FFF2-40B4-BE49-F238E27FC236}">
                    <a16:creationId xmlns:a16="http://schemas.microsoft.com/office/drawing/2014/main" id="{A24D2A6A-69FA-4F62-AD99-2D9839D1DE20}"/>
                  </a:ext>
                </a:extLst>
              </p:cNvPr>
              <p:cNvSpPr txBox="1"/>
              <p:nvPr/>
            </p:nvSpPr>
            <p:spPr bwMode="auto">
              <a:xfrm>
                <a:off x="9751567" y="2515952"/>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5" name="Object 4">
                <a:extLst>
                  <a:ext uri="{FF2B5EF4-FFF2-40B4-BE49-F238E27FC236}">
                    <a16:creationId xmlns:a16="http://schemas.microsoft.com/office/drawing/2014/main" id="{A24D2A6A-69FA-4F62-AD99-2D9839D1DE20}"/>
                  </a:ext>
                </a:extLst>
              </p:cNvPr>
              <p:cNvSpPr txBox="1">
                <a:spLocks noRot="1" noChangeAspect="1" noMove="1" noResize="1" noEditPoints="1" noAdjustHandles="1" noChangeArrowheads="1" noChangeShapeType="1" noTextEdit="1"/>
              </p:cNvSpPr>
              <p:nvPr/>
            </p:nvSpPr>
            <p:spPr bwMode="auto">
              <a:xfrm>
                <a:off x="9751567" y="2515952"/>
                <a:ext cx="430213" cy="400110"/>
              </a:xfrm>
              <a:prstGeom prst="rect">
                <a:avLst/>
              </a:prstGeom>
              <a:blipFill>
                <a:blip r:embed="rId19"/>
                <a:stretch>
                  <a:fillRect/>
                </a:stretch>
              </a:blipFill>
              <a:ln>
                <a:noFill/>
              </a:ln>
              <a:effectLst/>
            </p:spPr>
            <p:txBody>
              <a:bodyPr/>
              <a:lstStyle/>
              <a:p>
                <a:r>
                  <a:rPr lang="zh-CN" altLang="en-US">
                    <a:noFill/>
                  </a:rPr>
                  <a:t> </a:t>
                </a:r>
              </a:p>
            </p:txBody>
          </p:sp>
        </mc:Fallback>
      </mc:AlternateContent>
      <p:sp>
        <p:nvSpPr>
          <p:cNvPr id="86" name="AutoShape 41">
            <a:extLst>
              <a:ext uri="{FF2B5EF4-FFF2-40B4-BE49-F238E27FC236}">
                <a16:creationId xmlns:a16="http://schemas.microsoft.com/office/drawing/2014/main" id="{D57CEC40-A5D1-4245-A1EA-7B8557EAA94E}"/>
              </a:ext>
            </a:extLst>
          </p:cNvPr>
          <p:cNvSpPr>
            <a:spLocks noChangeArrowheads="1"/>
          </p:cNvSpPr>
          <p:nvPr/>
        </p:nvSpPr>
        <p:spPr bwMode="auto">
          <a:xfrm>
            <a:off x="8959478" y="3273591"/>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sp>
        <p:nvSpPr>
          <p:cNvPr id="87" name="AutoShape 41">
            <a:extLst>
              <a:ext uri="{FF2B5EF4-FFF2-40B4-BE49-F238E27FC236}">
                <a16:creationId xmlns:a16="http://schemas.microsoft.com/office/drawing/2014/main" id="{4A96BF3A-FB84-4F34-AD6A-96ACE8CCE898}"/>
              </a:ext>
            </a:extLst>
          </p:cNvPr>
          <p:cNvSpPr>
            <a:spLocks noChangeArrowheads="1"/>
          </p:cNvSpPr>
          <p:nvPr/>
        </p:nvSpPr>
        <p:spPr bwMode="auto">
          <a:xfrm>
            <a:off x="6733446" y="1329963"/>
            <a:ext cx="1666811" cy="400111"/>
          </a:xfrm>
          <a:prstGeom prst="accentBorderCallout2">
            <a:avLst>
              <a:gd name="adj1" fmla="val 59080"/>
              <a:gd name="adj2" fmla="val -11114"/>
              <a:gd name="adj3" fmla="val 61806"/>
              <a:gd name="adj4" fmla="val -20820"/>
              <a:gd name="adj5" fmla="val 112411"/>
              <a:gd name="adj6" fmla="val -3929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=-0.0087</a:t>
            </a:r>
          </a:p>
        </p:txBody>
      </p:sp>
      <mc:AlternateContent xmlns:mc="http://schemas.openxmlformats.org/markup-compatibility/2006">
        <mc:Choice xmlns:a14="http://schemas.microsoft.com/office/drawing/2010/main" Requires="a14">
          <p:sp>
            <p:nvSpPr>
              <p:cNvPr id="88" name="AutoShape 41">
                <a:extLst>
                  <a:ext uri="{FF2B5EF4-FFF2-40B4-BE49-F238E27FC236}">
                    <a16:creationId xmlns:a16="http://schemas.microsoft.com/office/drawing/2014/main" id="{592C91F0-B508-430F-B452-BB02DF64DEEE}"/>
                  </a:ext>
                </a:extLst>
              </p:cNvPr>
              <p:cNvSpPr>
                <a:spLocks noChangeArrowheads="1"/>
              </p:cNvSpPr>
              <p:nvPr/>
            </p:nvSpPr>
            <p:spPr bwMode="auto">
              <a:xfrm>
                <a:off x="5875937" y="4131769"/>
                <a:ext cx="4774134" cy="782763"/>
              </a:xfrm>
              <a:prstGeom prst="accentBorderCallout2">
                <a:avLst>
                  <a:gd name="adj1" fmla="val 18877"/>
                  <a:gd name="adj2" fmla="val -2849"/>
                  <a:gd name="adj3" fmla="val 15626"/>
                  <a:gd name="adj4" fmla="val -7703"/>
                  <a:gd name="adj5" fmla="val -68069"/>
                  <a:gd name="adj6" fmla="val -5917"/>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14:m>
                  <m:oMathPara xmlns:m="http://schemas.openxmlformats.org/officeDocument/2006/math">
                    <m:oMathParaPr>
                      <m:jc m:val="left"/>
                    </m:oMathParaPr>
                    <m:oMath xmlns:m="http://schemas.openxmlformats.org/officeDocument/2006/math">
                      <m:r>
                        <m:rPr>
                          <m:nor/>
                        </m:rP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m:t>Err</m:t>
                      </m:r>
                      <m:r>
                        <m:rPr>
                          <m:nor/>
                        </m:rP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m:t>=</m:t>
                      </m:r>
                    </m:oMath>
                  </m:oMathPara>
                </a14:m>
                <a:endPar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a:p>
                <a:pPr>
                  <a:spcBef>
                    <a:spcPts val="550"/>
                  </a:spcBef>
                  <a:buSzPct val="100000"/>
                  <a:defRPr/>
                </a:pPr>
                <a14:m>
                  <m:oMath xmlns:m="http://schemas.openxmlformats.org/officeDocument/2006/math">
                    <m:r>
                      <m:rPr>
                        <m:nor/>
                      </m:rP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m:t>0.525(1−0.525)(0.1311)(−0.2)=</m:t>
                    </m:r>
                  </m:oMath>
                </a14:m>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-0.0065</a:t>
                </a:r>
              </a:p>
            </p:txBody>
          </p:sp>
        </mc:Choice>
        <mc:Fallback>
          <p:sp>
            <p:nvSpPr>
              <p:cNvPr id="88" name="AutoShape 41">
                <a:extLst>
                  <a:ext uri="{FF2B5EF4-FFF2-40B4-BE49-F238E27FC236}">
                    <a16:creationId xmlns:a16="http://schemas.microsoft.com/office/drawing/2014/main" id="{592C91F0-B508-430F-B452-BB02DF64DEEE}"/>
                  </a:ext>
                </a:extLst>
              </p:cNvPr>
              <p:cNvSpPr>
                <a:spLocks noRot="1" noChangeAspect="1" noMove="1" noResize="1" noEditPoints="1" noAdjustHandles="1" noChangeArrowheads="1" noChangeShapeType="1" noTextEdit="1"/>
              </p:cNvSpPr>
              <p:nvPr/>
            </p:nvSpPr>
            <p:spPr bwMode="auto">
              <a:xfrm>
                <a:off x="5875937" y="4131769"/>
                <a:ext cx="4774134" cy="782763"/>
              </a:xfrm>
              <a:prstGeom prst="accentBorderCallout2">
                <a:avLst>
                  <a:gd name="adj1" fmla="val 18877"/>
                  <a:gd name="adj2" fmla="val -2849"/>
                  <a:gd name="adj3" fmla="val 15626"/>
                  <a:gd name="adj4" fmla="val -7703"/>
                  <a:gd name="adj5" fmla="val -68069"/>
                  <a:gd name="adj6" fmla="val -5917"/>
                </a:avLst>
              </a:prstGeom>
              <a:blipFill>
                <a:blip r:embed="rId20"/>
                <a:stretch>
                  <a:fillRect b="-11060"/>
                </a:stretch>
              </a:blipFill>
              <a:ln w="19050">
                <a:solidFill>
                  <a:srgbClr val="FF6600"/>
                </a:solidFill>
                <a:round/>
                <a:headEnd/>
                <a:tailEnd/>
              </a:ln>
              <a:effectLst/>
            </p:spPr>
            <p:txBody>
              <a:bodyPr/>
              <a:lstStyle/>
              <a:p>
                <a:r>
                  <a:rPr lang="zh-CN" altLang="en-US">
                    <a:noFill/>
                  </a:rPr>
                  <a:t> </a:t>
                </a:r>
              </a:p>
            </p:txBody>
          </p:sp>
        </mc:Fallback>
      </mc:AlternateContent>
      <p:sp>
        <p:nvSpPr>
          <p:cNvPr id="93" name="AutoShape 41">
            <a:extLst>
              <a:ext uri="{FF2B5EF4-FFF2-40B4-BE49-F238E27FC236}">
                <a16:creationId xmlns:a16="http://schemas.microsoft.com/office/drawing/2014/main" id="{2F117BA9-ABAB-4E34-A410-D6719A1E4517}"/>
              </a:ext>
            </a:extLst>
          </p:cNvPr>
          <p:cNvSpPr>
            <a:spLocks noChangeArrowheads="1"/>
          </p:cNvSpPr>
          <p:nvPr/>
        </p:nvSpPr>
        <p:spPr bwMode="auto">
          <a:xfrm>
            <a:off x="6733446" y="3513766"/>
            <a:ext cx="853725" cy="400111"/>
          </a:xfrm>
          <a:prstGeom prst="accentBorderCallout2">
            <a:avLst>
              <a:gd name="adj1" fmla="val 45637"/>
              <a:gd name="adj2" fmla="val -11114"/>
              <a:gd name="adj3" fmla="val 42985"/>
              <a:gd name="adj4" fmla="val -31085"/>
              <a:gd name="adj5" fmla="val -22022"/>
              <a:gd name="adj6" fmla="val -6053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0.525</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94" name="Picture 50">
            <a:extLst>
              <a:ext uri="{FF2B5EF4-FFF2-40B4-BE49-F238E27FC236}">
                <a16:creationId xmlns:a16="http://schemas.microsoft.com/office/drawing/2014/main" id="{80B6B318-E256-48D6-9127-CD6F967A210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43027" y="5000685"/>
            <a:ext cx="3528000" cy="67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8" name="直线连接符 7">
            <a:extLst>
              <a:ext uri="{FF2B5EF4-FFF2-40B4-BE49-F238E27FC236}">
                <a16:creationId xmlns:a16="http://schemas.microsoft.com/office/drawing/2014/main" id="{F7D9B38F-F1C0-4166-A30E-8F73AEADA61C}"/>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A20F541-38D2-A752-821D-6F924C761E54}"/>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13">
            <a:extLst>
              <a:ext uri="{FF2B5EF4-FFF2-40B4-BE49-F238E27FC236}">
                <a16:creationId xmlns:a16="http://schemas.microsoft.com/office/drawing/2014/main" id="{E4251E22-7492-4EDB-9063-F4BD79370463}"/>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44" name="Oval 9">
            <a:extLst>
              <a:ext uri="{FF2B5EF4-FFF2-40B4-BE49-F238E27FC236}">
                <a16:creationId xmlns:a16="http://schemas.microsoft.com/office/drawing/2014/main" id="{D3560F6A-9BAA-49E8-869B-9822135CA1B5}"/>
              </a:ext>
            </a:extLst>
          </p:cNvPr>
          <p:cNvSpPr>
            <a:spLocks noChangeArrowheads="1"/>
          </p:cNvSpPr>
          <p:nvPr/>
        </p:nvSpPr>
        <p:spPr bwMode="auto">
          <a:xfrm>
            <a:off x="2786339" y="206547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46" name="Oval 10">
            <a:extLst>
              <a:ext uri="{FF2B5EF4-FFF2-40B4-BE49-F238E27FC236}">
                <a16:creationId xmlns:a16="http://schemas.microsoft.com/office/drawing/2014/main" id="{ECC86E6E-7BEB-448C-8DB4-3DC5DE0CBD95}"/>
              </a:ext>
            </a:extLst>
          </p:cNvPr>
          <p:cNvSpPr>
            <a:spLocks noChangeArrowheads="1"/>
          </p:cNvSpPr>
          <p:nvPr/>
        </p:nvSpPr>
        <p:spPr bwMode="auto">
          <a:xfrm>
            <a:off x="2749827" y="346961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47" name="Oval 11">
            <a:extLst>
              <a:ext uri="{FF2B5EF4-FFF2-40B4-BE49-F238E27FC236}">
                <a16:creationId xmlns:a16="http://schemas.microsoft.com/office/drawing/2014/main" id="{458AA9C5-5557-4D91-9427-A85528ED764E}"/>
              </a:ext>
            </a:extLst>
          </p:cNvPr>
          <p:cNvSpPr>
            <a:spLocks noChangeArrowheads="1"/>
          </p:cNvSpPr>
          <p:nvPr/>
        </p:nvSpPr>
        <p:spPr bwMode="auto">
          <a:xfrm>
            <a:off x="2749827" y="487375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48" name="Oval 13">
            <a:extLst>
              <a:ext uri="{FF2B5EF4-FFF2-40B4-BE49-F238E27FC236}">
                <a16:creationId xmlns:a16="http://schemas.microsoft.com/office/drawing/2014/main" id="{754F663C-E520-4DAA-ABE3-D6EAADD6EF5B}"/>
              </a:ext>
            </a:extLst>
          </p:cNvPr>
          <p:cNvSpPr>
            <a:spLocks noChangeArrowheads="1"/>
          </p:cNvSpPr>
          <p:nvPr/>
        </p:nvSpPr>
        <p:spPr bwMode="auto">
          <a:xfrm>
            <a:off x="5558114" y="276754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49" name="Oval 14">
            <a:extLst>
              <a:ext uri="{FF2B5EF4-FFF2-40B4-BE49-F238E27FC236}">
                <a16:creationId xmlns:a16="http://schemas.microsoft.com/office/drawing/2014/main" id="{9C87677A-28E7-489C-96E0-094AD2126C3A}"/>
              </a:ext>
            </a:extLst>
          </p:cNvPr>
          <p:cNvSpPr>
            <a:spLocks noChangeArrowheads="1"/>
          </p:cNvSpPr>
          <p:nvPr/>
        </p:nvSpPr>
        <p:spPr bwMode="auto">
          <a:xfrm>
            <a:off x="5558114" y="417168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50" name="Oval 15">
            <a:extLst>
              <a:ext uri="{FF2B5EF4-FFF2-40B4-BE49-F238E27FC236}">
                <a16:creationId xmlns:a16="http://schemas.microsoft.com/office/drawing/2014/main" id="{EBDC27E0-F313-4331-B4D4-4B5D54B1025C}"/>
              </a:ext>
            </a:extLst>
          </p:cNvPr>
          <p:cNvSpPr>
            <a:spLocks noChangeArrowheads="1"/>
          </p:cNvSpPr>
          <p:nvPr/>
        </p:nvSpPr>
        <p:spPr bwMode="auto">
          <a:xfrm>
            <a:off x="8150502" y="346961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1" name="Object 24">
                <a:extLst>
                  <a:ext uri="{FF2B5EF4-FFF2-40B4-BE49-F238E27FC236}">
                    <a16:creationId xmlns:a16="http://schemas.microsoft.com/office/drawing/2014/main" id="{1451499D-5CC8-445F-B6A2-5EE675F41B88}"/>
                  </a:ext>
                </a:extLst>
              </p:cNvPr>
              <p:cNvSpPr txBox="1"/>
              <p:nvPr/>
            </p:nvSpPr>
            <p:spPr bwMode="auto">
              <a:xfrm>
                <a:off x="3501951" y="210935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51" name="Object 24">
                <a:extLst>
                  <a:ext uri="{FF2B5EF4-FFF2-40B4-BE49-F238E27FC236}">
                    <a16:creationId xmlns:a16="http://schemas.microsoft.com/office/drawing/2014/main" id="{1451499D-5CC8-445F-B6A2-5EE675F41B88}"/>
                  </a:ext>
                </a:extLst>
              </p:cNvPr>
              <p:cNvSpPr txBox="1">
                <a:spLocks noRot="1" noChangeAspect="1" noMove="1" noResize="1" noEditPoints="1" noAdjustHandles="1" noChangeArrowheads="1" noChangeShapeType="1" noTextEdit="1"/>
              </p:cNvSpPr>
              <p:nvPr/>
            </p:nvSpPr>
            <p:spPr bwMode="auto">
              <a:xfrm>
                <a:off x="3501951" y="2109352"/>
                <a:ext cx="539750" cy="400110"/>
              </a:xfrm>
              <a:prstGeom prst="rect">
                <a:avLst/>
              </a:prstGeom>
              <a:blipFill>
                <a:blip r:embed="rId3"/>
                <a:stretch>
                  <a:fillRect/>
                </a:stretch>
              </a:blipFill>
              <a:ln>
                <a:noFill/>
              </a:ln>
              <a:effectLst/>
            </p:spPr>
            <p:txBody>
              <a:bodyPr/>
              <a:lstStyle/>
              <a:p>
                <a:r>
                  <a:rPr lang="zh-CN" altLang="en-US">
                    <a:noFill/>
                  </a:rPr>
                  <a:t> </a:t>
                </a:r>
              </a:p>
            </p:txBody>
          </p:sp>
        </mc:Fallback>
      </mc:AlternateContent>
      <p:cxnSp>
        <p:nvCxnSpPr>
          <p:cNvPr id="52" name="直接箭头连接符 51">
            <a:extLst>
              <a:ext uri="{FF2B5EF4-FFF2-40B4-BE49-F238E27FC236}">
                <a16:creationId xmlns:a16="http://schemas.microsoft.com/office/drawing/2014/main" id="{BBAD3BE2-7658-416D-AFA4-F65D11DEC722}"/>
              </a:ext>
            </a:extLst>
          </p:cNvPr>
          <p:cNvCxnSpPr>
            <a:cxnSpLocks/>
            <a:stCxn id="44" idx="6"/>
            <a:endCxn id="49" idx="2"/>
          </p:cNvCxnSpPr>
          <p:nvPr/>
        </p:nvCxnSpPr>
        <p:spPr>
          <a:xfrm>
            <a:off x="3398340" y="2371858"/>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81C0BE5-93D3-4A10-BE1B-9AF0EC01204B}"/>
              </a:ext>
            </a:extLst>
          </p:cNvPr>
          <p:cNvCxnSpPr>
            <a:cxnSpLocks/>
            <a:stCxn id="44" idx="6"/>
            <a:endCxn id="48" idx="2"/>
          </p:cNvCxnSpPr>
          <p:nvPr/>
        </p:nvCxnSpPr>
        <p:spPr>
          <a:xfrm>
            <a:off x="3398340" y="2371858"/>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D0E44763-EC76-4B21-85D4-92B0A7C90AE4}"/>
              </a:ext>
            </a:extLst>
          </p:cNvPr>
          <p:cNvCxnSpPr>
            <a:cxnSpLocks/>
            <a:stCxn id="46" idx="6"/>
            <a:endCxn id="49" idx="2"/>
          </p:cNvCxnSpPr>
          <p:nvPr/>
        </p:nvCxnSpPr>
        <p:spPr>
          <a:xfrm>
            <a:off x="3361828" y="3776002"/>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86537285-95C7-4E42-944E-9875F2BAB41D}"/>
              </a:ext>
            </a:extLst>
          </p:cNvPr>
          <p:cNvCxnSpPr>
            <a:cxnSpLocks/>
            <a:stCxn id="46" idx="6"/>
            <a:endCxn id="48" idx="2"/>
          </p:cNvCxnSpPr>
          <p:nvPr/>
        </p:nvCxnSpPr>
        <p:spPr>
          <a:xfrm flipV="1">
            <a:off x="3361828" y="3073931"/>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DA1AA07C-9374-439A-9AA4-D3B252AF8969}"/>
              </a:ext>
            </a:extLst>
          </p:cNvPr>
          <p:cNvCxnSpPr>
            <a:cxnSpLocks/>
            <a:stCxn id="47" idx="6"/>
            <a:endCxn id="49" idx="2"/>
          </p:cNvCxnSpPr>
          <p:nvPr/>
        </p:nvCxnSpPr>
        <p:spPr>
          <a:xfrm flipV="1">
            <a:off x="3361828" y="4478075"/>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2843214-9D71-44C4-B03A-1EBEBF77DA22}"/>
              </a:ext>
            </a:extLst>
          </p:cNvPr>
          <p:cNvCxnSpPr>
            <a:cxnSpLocks/>
          </p:cNvCxnSpPr>
          <p:nvPr/>
        </p:nvCxnSpPr>
        <p:spPr>
          <a:xfrm flipV="1">
            <a:off x="3361828" y="3073930"/>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0948CF61-0F73-4DE9-950B-3C0A90920EAE}"/>
              </a:ext>
            </a:extLst>
          </p:cNvPr>
          <p:cNvCxnSpPr>
            <a:cxnSpLocks/>
            <a:stCxn id="48" idx="6"/>
            <a:endCxn id="50" idx="2"/>
          </p:cNvCxnSpPr>
          <p:nvPr/>
        </p:nvCxnSpPr>
        <p:spPr>
          <a:xfrm>
            <a:off x="6170114" y="3073930"/>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C3869936-90AE-4018-81E2-BE8FF8704C56}"/>
              </a:ext>
            </a:extLst>
          </p:cNvPr>
          <p:cNvCxnSpPr>
            <a:cxnSpLocks/>
            <a:stCxn id="49" idx="6"/>
            <a:endCxn id="50" idx="2"/>
          </p:cNvCxnSpPr>
          <p:nvPr/>
        </p:nvCxnSpPr>
        <p:spPr>
          <a:xfrm flipV="1">
            <a:off x="6170114" y="3776002"/>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EE0A72DC-AB47-4ED8-BABD-72515E92CC16}"/>
              </a:ext>
            </a:extLst>
          </p:cNvPr>
          <p:cNvCxnSpPr>
            <a:cxnSpLocks/>
            <a:stCxn id="50" idx="6"/>
          </p:cNvCxnSpPr>
          <p:nvPr/>
        </p:nvCxnSpPr>
        <p:spPr>
          <a:xfrm flipV="1">
            <a:off x="8762502" y="3776000"/>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A89382B6-5F39-4B47-8561-5B4C738DC728}"/>
                  </a:ext>
                </a:extLst>
              </p:cNvPr>
              <p:cNvSpPr txBox="1"/>
              <p:nvPr/>
            </p:nvSpPr>
            <p:spPr bwMode="auto">
              <a:xfrm>
                <a:off x="3361827" y="271278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1" name="Object 24">
                <a:extLst>
                  <a:ext uri="{FF2B5EF4-FFF2-40B4-BE49-F238E27FC236}">
                    <a16:creationId xmlns:a16="http://schemas.microsoft.com/office/drawing/2014/main" id="{A89382B6-5F39-4B47-8561-5B4C738DC728}"/>
                  </a:ext>
                </a:extLst>
              </p:cNvPr>
              <p:cNvSpPr txBox="1">
                <a:spLocks noRot="1" noChangeAspect="1" noMove="1" noResize="1" noEditPoints="1" noAdjustHandles="1" noChangeArrowheads="1" noChangeShapeType="1" noTextEdit="1"/>
              </p:cNvSpPr>
              <p:nvPr/>
            </p:nvSpPr>
            <p:spPr bwMode="auto">
              <a:xfrm>
                <a:off x="3361827" y="2712783"/>
                <a:ext cx="539750" cy="400110"/>
              </a:xfrm>
              <a:prstGeom prst="rect">
                <a:avLst/>
              </a:prstGeom>
              <a:blipFill>
                <a:blip r:embed="rId4"/>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bject 24">
                <a:extLst>
                  <a:ext uri="{FF2B5EF4-FFF2-40B4-BE49-F238E27FC236}">
                    <a16:creationId xmlns:a16="http://schemas.microsoft.com/office/drawing/2014/main" id="{F87C7F82-06DB-4BC1-AE75-EB5E9A5D0A0C}"/>
                  </a:ext>
                </a:extLst>
              </p:cNvPr>
              <p:cNvSpPr txBox="1"/>
              <p:nvPr/>
            </p:nvSpPr>
            <p:spPr bwMode="auto">
              <a:xfrm>
                <a:off x="3501951" y="327190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2" name="Object 24">
                <a:extLst>
                  <a:ext uri="{FF2B5EF4-FFF2-40B4-BE49-F238E27FC236}">
                    <a16:creationId xmlns:a16="http://schemas.microsoft.com/office/drawing/2014/main" id="{F87C7F82-06DB-4BC1-AE75-EB5E9A5D0A0C}"/>
                  </a:ext>
                </a:extLst>
              </p:cNvPr>
              <p:cNvSpPr txBox="1">
                <a:spLocks noRot="1" noChangeAspect="1" noMove="1" noResize="1" noEditPoints="1" noAdjustHandles="1" noChangeArrowheads="1" noChangeShapeType="1" noTextEdit="1"/>
              </p:cNvSpPr>
              <p:nvPr/>
            </p:nvSpPr>
            <p:spPr bwMode="auto">
              <a:xfrm>
                <a:off x="3501951" y="3271902"/>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bject 24">
                <a:extLst>
                  <a:ext uri="{FF2B5EF4-FFF2-40B4-BE49-F238E27FC236}">
                    <a16:creationId xmlns:a16="http://schemas.microsoft.com/office/drawing/2014/main" id="{09E4F99D-F806-4304-9DA2-C514107121FD}"/>
                  </a:ext>
                </a:extLst>
              </p:cNvPr>
              <p:cNvSpPr txBox="1"/>
              <p:nvPr/>
            </p:nvSpPr>
            <p:spPr bwMode="auto">
              <a:xfrm>
                <a:off x="3501951" y="389016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63" name="Object 24">
                <a:extLst>
                  <a:ext uri="{FF2B5EF4-FFF2-40B4-BE49-F238E27FC236}">
                    <a16:creationId xmlns:a16="http://schemas.microsoft.com/office/drawing/2014/main" id="{09E4F99D-F806-4304-9DA2-C514107121FD}"/>
                  </a:ext>
                </a:extLst>
              </p:cNvPr>
              <p:cNvSpPr txBox="1">
                <a:spLocks noRot="1" noChangeAspect="1" noMove="1" noResize="1" noEditPoints="1" noAdjustHandles="1" noChangeArrowheads="1" noChangeShapeType="1" noTextEdit="1"/>
              </p:cNvSpPr>
              <p:nvPr/>
            </p:nvSpPr>
            <p:spPr bwMode="auto">
              <a:xfrm>
                <a:off x="3501951" y="3890164"/>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bject 24">
                <a:extLst>
                  <a:ext uri="{FF2B5EF4-FFF2-40B4-BE49-F238E27FC236}">
                    <a16:creationId xmlns:a16="http://schemas.microsoft.com/office/drawing/2014/main" id="{A6847D96-DD60-401B-AEA8-7EBF57366182}"/>
                  </a:ext>
                </a:extLst>
              </p:cNvPr>
              <p:cNvSpPr txBox="1"/>
              <p:nvPr/>
            </p:nvSpPr>
            <p:spPr bwMode="auto">
              <a:xfrm>
                <a:off x="3480435" y="425137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64" name="Object 24">
                <a:extLst>
                  <a:ext uri="{FF2B5EF4-FFF2-40B4-BE49-F238E27FC236}">
                    <a16:creationId xmlns:a16="http://schemas.microsoft.com/office/drawing/2014/main" id="{A6847D96-DD60-401B-AEA8-7EBF57366182}"/>
                  </a:ext>
                </a:extLst>
              </p:cNvPr>
              <p:cNvSpPr txBox="1">
                <a:spLocks noRot="1" noChangeAspect="1" noMove="1" noResize="1" noEditPoints="1" noAdjustHandles="1" noChangeArrowheads="1" noChangeShapeType="1" noTextEdit="1"/>
              </p:cNvSpPr>
              <p:nvPr/>
            </p:nvSpPr>
            <p:spPr bwMode="auto">
              <a:xfrm>
                <a:off x="3480435" y="4251374"/>
                <a:ext cx="539750" cy="400110"/>
              </a:xfrm>
              <a:prstGeom prst="rect">
                <a:avLst/>
              </a:prstGeom>
              <a:blipFill>
                <a:blip r:embed="rId7"/>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bject 24">
                <a:extLst>
                  <a:ext uri="{FF2B5EF4-FFF2-40B4-BE49-F238E27FC236}">
                    <a16:creationId xmlns:a16="http://schemas.microsoft.com/office/drawing/2014/main" id="{3FEE284C-869F-4367-ADE8-C3DBC6DEE085}"/>
                  </a:ext>
                </a:extLst>
              </p:cNvPr>
              <p:cNvSpPr txBox="1"/>
              <p:nvPr/>
            </p:nvSpPr>
            <p:spPr bwMode="auto">
              <a:xfrm>
                <a:off x="3501951" y="501599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5" name="Object 24">
                <a:extLst>
                  <a:ext uri="{FF2B5EF4-FFF2-40B4-BE49-F238E27FC236}">
                    <a16:creationId xmlns:a16="http://schemas.microsoft.com/office/drawing/2014/main" id="{3FEE284C-869F-4367-ADE8-C3DBC6DEE085}"/>
                  </a:ext>
                </a:extLst>
              </p:cNvPr>
              <p:cNvSpPr txBox="1">
                <a:spLocks noRot="1" noChangeAspect="1" noMove="1" noResize="1" noEditPoints="1" noAdjustHandles="1" noChangeArrowheads="1" noChangeShapeType="1" noTextEdit="1"/>
              </p:cNvSpPr>
              <p:nvPr/>
            </p:nvSpPr>
            <p:spPr bwMode="auto">
              <a:xfrm>
                <a:off x="3501951" y="5015991"/>
                <a:ext cx="539750" cy="40011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bject 24">
                <a:extLst>
                  <a:ext uri="{FF2B5EF4-FFF2-40B4-BE49-F238E27FC236}">
                    <a16:creationId xmlns:a16="http://schemas.microsoft.com/office/drawing/2014/main" id="{02ADEA9C-3E9C-4308-A590-16C8B7D61B32}"/>
                  </a:ext>
                </a:extLst>
              </p:cNvPr>
              <p:cNvSpPr txBox="1"/>
              <p:nvPr/>
            </p:nvSpPr>
            <p:spPr bwMode="auto">
              <a:xfrm>
                <a:off x="5588934" y="337131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6" name="Object 24">
                <a:extLst>
                  <a:ext uri="{FF2B5EF4-FFF2-40B4-BE49-F238E27FC236}">
                    <a16:creationId xmlns:a16="http://schemas.microsoft.com/office/drawing/2014/main" id="{02ADEA9C-3E9C-4308-A590-16C8B7D61B32}"/>
                  </a:ext>
                </a:extLst>
              </p:cNvPr>
              <p:cNvSpPr txBox="1">
                <a:spLocks noRot="1" noChangeAspect="1" noMove="1" noResize="1" noEditPoints="1" noAdjustHandles="1" noChangeArrowheads="1" noChangeShapeType="1" noTextEdit="1"/>
              </p:cNvSpPr>
              <p:nvPr/>
            </p:nvSpPr>
            <p:spPr bwMode="auto">
              <a:xfrm>
                <a:off x="5588934" y="3371310"/>
                <a:ext cx="539750" cy="400110"/>
              </a:xfrm>
              <a:prstGeom prst="rect">
                <a:avLst/>
              </a:prstGeom>
              <a:blipFill>
                <a:blip r:embed="rId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bject 24">
                <a:extLst>
                  <a:ext uri="{FF2B5EF4-FFF2-40B4-BE49-F238E27FC236}">
                    <a16:creationId xmlns:a16="http://schemas.microsoft.com/office/drawing/2014/main" id="{75ECF619-5CF4-4066-8077-AEA1DE14DF6A}"/>
                  </a:ext>
                </a:extLst>
              </p:cNvPr>
              <p:cNvSpPr txBox="1"/>
              <p:nvPr/>
            </p:nvSpPr>
            <p:spPr bwMode="auto">
              <a:xfrm>
                <a:off x="6710326" y="292526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67" name="Object 24">
                <a:extLst>
                  <a:ext uri="{FF2B5EF4-FFF2-40B4-BE49-F238E27FC236}">
                    <a16:creationId xmlns:a16="http://schemas.microsoft.com/office/drawing/2014/main" id="{75ECF619-5CF4-4066-8077-AEA1DE14DF6A}"/>
                  </a:ext>
                </a:extLst>
              </p:cNvPr>
              <p:cNvSpPr txBox="1">
                <a:spLocks noRot="1" noChangeAspect="1" noMove="1" noResize="1" noEditPoints="1" noAdjustHandles="1" noChangeArrowheads="1" noChangeShapeType="1" noTextEdit="1"/>
              </p:cNvSpPr>
              <p:nvPr/>
            </p:nvSpPr>
            <p:spPr bwMode="auto">
              <a:xfrm>
                <a:off x="6710326" y="2925264"/>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bject 24">
                <a:extLst>
                  <a:ext uri="{FF2B5EF4-FFF2-40B4-BE49-F238E27FC236}">
                    <a16:creationId xmlns:a16="http://schemas.microsoft.com/office/drawing/2014/main" id="{D1B5584F-3EC8-4276-B6CB-642BFB09C75B}"/>
                  </a:ext>
                </a:extLst>
              </p:cNvPr>
              <p:cNvSpPr txBox="1"/>
              <p:nvPr/>
            </p:nvSpPr>
            <p:spPr bwMode="auto">
              <a:xfrm>
                <a:off x="6710326" y="419466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8" name="Object 24">
                <a:extLst>
                  <a:ext uri="{FF2B5EF4-FFF2-40B4-BE49-F238E27FC236}">
                    <a16:creationId xmlns:a16="http://schemas.microsoft.com/office/drawing/2014/main" id="{D1B5584F-3EC8-4276-B6CB-642BFB09C75B}"/>
                  </a:ext>
                </a:extLst>
              </p:cNvPr>
              <p:cNvSpPr txBox="1">
                <a:spLocks noRot="1" noChangeAspect="1" noMove="1" noResize="1" noEditPoints="1" noAdjustHandles="1" noChangeArrowheads="1" noChangeShapeType="1" noTextEdit="1"/>
              </p:cNvSpPr>
              <p:nvPr/>
            </p:nvSpPr>
            <p:spPr bwMode="auto">
              <a:xfrm>
                <a:off x="6710326" y="4194667"/>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9F787A14-831D-4B10-994E-EF55A4C45A5F}"/>
                  </a:ext>
                </a:extLst>
              </p:cNvPr>
              <p:cNvSpPr txBox="1"/>
              <p:nvPr/>
            </p:nvSpPr>
            <p:spPr bwMode="auto">
              <a:xfrm>
                <a:off x="5610450" y="479008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9" name="Object 24">
                <a:extLst>
                  <a:ext uri="{FF2B5EF4-FFF2-40B4-BE49-F238E27FC236}">
                    <a16:creationId xmlns:a16="http://schemas.microsoft.com/office/drawing/2014/main" id="{9F787A14-831D-4B10-994E-EF55A4C45A5F}"/>
                  </a:ext>
                </a:extLst>
              </p:cNvPr>
              <p:cNvSpPr txBox="1">
                <a:spLocks noRot="1" noChangeAspect="1" noMove="1" noResize="1" noEditPoints="1" noAdjustHandles="1" noChangeArrowheads="1" noChangeShapeType="1" noTextEdit="1"/>
              </p:cNvSpPr>
              <p:nvPr/>
            </p:nvSpPr>
            <p:spPr bwMode="auto">
              <a:xfrm>
                <a:off x="5610450" y="4790080"/>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bject 24">
                <a:extLst>
                  <a:ext uri="{FF2B5EF4-FFF2-40B4-BE49-F238E27FC236}">
                    <a16:creationId xmlns:a16="http://schemas.microsoft.com/office/drawing/2014/main" id="{46312C94-2B51-4224-BFC1-F0EF56886755}"/>
                  </a:ext>
                </a:extLst>
              </p:cNvPr>
              <p:cNvSpPr txBox="1"/>
              <p:nvPr/>
            </p:nvSpPr>
            <p:spPr bwMode="auto">
              <a:xfrm>
                <a:off x="8203704" y="410159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0" name="Object 24">
                <a:extLst>
                  <a:ext uri="{FF2B5EF4-FFF2-40B4-BE49-F238E27FC236}">
                    <a16:creationId xmlns:a16="http://schemas.microsoft.com/office/drawing/2014/main" id="{46312C94-2B51-4224-BFC1-F0EF56886755}"/>
                  </a:ext>
                </a:extLst>
              </p:cNvPr>
              <p:cNvSpPr txBox="1">
                <a:spLocks noRot="1" noChangeAspect="1" noMove="1" noResize="1" noEditPoints="1" noAdjustHandles="1" noChangeArrowheads="1" noChangeShapeType="1" noTextEdit="1"/>
              </p:cNvSpPr>
              <p:nvPr/>
            </p:nvSpPr>
            <p:spPr bwMode="auto">
              <a:xfrm>
                <a:off x="8203704" y="4101591"/>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bject 4">
                <a:extLst>
                  <a:ext uri="{FF2B5EF4-FFF2-40B4-BE49-F238E27FC236}">
                    <a16:creationId xmlns:a16="http://schemas.microsoft.com/office/drawing/2014/main" id="{11FD6DB4-A04A-49B6-81DB-843340AF72F5}"/>
                  </a:ext>
                </a:extLst>
              </p:cNvPr>
              <p:cNvSpPr txBox="1"/>
              <p:nvPr/>
            </p:nvSpPr>
            <p:spPr bwMode="auto">
              <a:xfrm>
                <a:off x="2282752" y="2119735"/>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1" name="Object 4">
                <a:extLst>
                  <a:ext uri="{FF2B5EF4-FFF2-40B4-BE49-F238E27FC236}">
                    <a16:creationId xmlns:a16="http://schemas.microsoft.com/office/drawing/2014/main" id="{11FD6DB4-A04A-49B6-81DB-843340AF72F5}"/>
                  </a:ext>
                </a:extLst>
              </p:cNvPr>
              <p:cNvSpPr txBox="1">
                <a:spLocks noRot="1" noChangeAspect="1" noMove="1" noResize="1" noEditPoints="1" noAdjustHandles="1" noChangeArrowheads="1" noChangeShapeType="1" noTextEdit="1"/>
              </p:cNvSpPr>
              <p:nvPr/>
            </p:nvSpPr>
            <p:spPr bwMode="auto">
              <a:xfrm>
                <a:off x="2282752" y="2119735"/>
                <a:ext cx="430213"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7">
                <a:extLst>
                  <a:ext uri="{FF2B5EF4-FFF2-40B4-BE49-F238E27FC236}">
                    <a16:creationId xmlns:a16="http://schemas.microsoft.com/office/drawing/2014/main" id="{B10D54B8-A99D-4877-B85D-F820F3CF737B}"/>
                  </a:ext>
                </a:extLst>
              </p:cNvPr>
              <p:cNvSpPr txBox="1"/>
              <p:nvPr/>
            </p:nvSpPr>
            <p:spPr bwMode="auto">
              <a:xfrm>
                <a:off x="2290690" y="4993717"/>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2" name="Object 7">
                <a:extLst>
                  <a:ext uri="{FF2B5EF4-FFF2-40B4-BE49-F238E27FC236}">
                    <a16:creationId xmlns:a16="http://schemas.microsoft.com/office/drawing/2014/main" id="{B10D54B8-A99D-4877-B85D-F820F3CF737B}"/>
                  </a:ext>
                </a:extLst>
              </p:cNvPr>
              <p:cNvSpPr txBox="1">
                <a:spLocks noRot="1" noChangeAspect="1" noMove="1" noResize="1" noEditPoints="1" noAdjustHandles="1" noChangeArrowheads="1" noChangeShapeType="1" noTextEdit="1"/>
              </p:cNvSpPr>
              <p:nvPr/>
            </p:nvSpPr>
            <p:spPr bwMode="auto">
              <a:xfrm>
                <a:off x="2290690" y="4993717"/>
                <a:ext cx="414337"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34">
                <a:extLst>
                  <a:ext uri="{FF2B5EF4-FFF2-40B4-BE49-F238E27FC236}">
                    <a16:creationId xmlns:a16="http://schemas.microsoft.com/office/drawing/2014/main" id="{92140382-033A-4B79-A356-65F83A35EFC4}"/>
                  </a:ext>
                </a:extLst>
              </p:cNvPr>
              <p:cNvSpPr txBox="1"/>
              <p:nvPr/>
            </p:nvSpPr>
            <p:spPr bwMode="auto">
              <a:xfrm>
                <a:off x="2279576" y="3575945"/>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73" name="Object 34">
                <a:extLst>
                  <a:ext uri="{FF2B5EF4-FFF2-40B4-BE49-F238E27FC236}">
                    <a16:creationId xmlns:a16="http://schemas.microsoft.com/office/drawing/2014/main" id="{92140382-033A-4B79-A356-65F83A35EFC4}"/>
                  </a:ext>
                </a:extLst>
              </p:cNvPr>
              <p:cNvSpPr txBox="1">
                <a:spLocks noRot="1" noChangeAspect="1" noMove="1" noResize="1" noEditPoints="1" noAdjustHandles="1" noChangeArrowheads="1" noChangeShapeType="1" noTextEdit="1"/>
              </p:cNvSpPr>
              <p:nvPr/>
            </p:nvSpPr>
            <p:spPr bwMode="auto">
              <a:xfrm>
                <a:off x="2279576" y="3575945"/>
                <a:ext cx="438150"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4">
                <a:extLst>
                  <a:ext uri="{FF2B5EF4-FFF2-40B4-BE49-F238E27FC236}">
                    <a16:creationId xmlns:a16="http://schemas.microsoft.com/office/drawing/2014/main" id="{C425A000-AD7D-42BD-9307-9BAA3FCA3F13}"/>
                  </a:ext>
                </a:extLst>
              </p:cNvPr>
              <p:cNvSpPr txBox="1"/>
              <p:nvPr/>
            </p:nvSpPr>
            <p:spPr bwMode="auto">
              <a:xfrm>
                <a:off x="9751567" y="3572017"/>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4" name="Object 4">
                <a:extLst>
                  <a:ext uri="{FF2B5EF4-FFF2-40B4-BE49-F238E27FC236}">
                    <a16:creationId xmlns:a16="http://schemas.microsoft.com/office/drawing/2014/main" id="{C425A000-AD7D-42BD-9307-9BAA3FCA3F13}"/>
                  </a:ext>
                </a:extLst>
              </p:cNvPr>
              <p:cNvSpPr txBox="1">
                <a:spLocks noRot="1" noChangeAspect="1" noMove="1" noResize="1" noEditPoints="1" noAdjustHandles="1" noChangeArrowheads="1" noChangeShapeType="1" noTextEdit="1"/>
              </p:cNvSpPr>
              <p:nvPr/>
            </p:nvSpPr>
            <p:spPr bwMode="auto">
              <a:xfrm>
                <a:off x="9751567" y="3572017"/>
                <a:ext cx="430213" cy="400110"/>
              </a:xfrm>
              <a:prstGeom prst="rect">
                <a:avLst/>
              </a:prstGeom>
              <a:blipFill>
                <a:blip r:embed="rId17"/>
                <a:stretch>
                  <a:fillRect/>
                </a:stretch>
              </a:blipFill>
              <a:ln>
                <a:noFill/>
              </a:ln>
              <a:effectLst/>
            </p:spPr>
            <p:txBody>
              <a:bodyPr/>
              <a:lstStyle/>
              <a:p>
                <a:r>
                  <a:rPr lang="zh-CN" altLang="en-US">
                    <a:noFill/>
                  </a:rPr>
                  <a:t> </a:t>
                </a:r>
              </a:p>
            </p:txBody>
          </p:sp>
        </mc:Fallback>
      </mc:AlternateContent>
      <p:sp>
        <p:nvSpPr>
          <p:cNvPr id="75" name="AutoShape 41">
            <a:extLst>
              <a:ext uri="{FF2B5EF4-FFF2-40B4-BE49-F238E27FC236}">
                <a16:creationId xmlns:a16="http://schemas.microsoft.com/office/drawing/2014/main" id="{1FC07378-679F-4A31-975D-2A4FCA47BB30}"/>
              </a:ext>
            </a:extLst>
          </p:cNvPr>
          <p:cNvSpPr>
            <a:spLocks noChangeArrowheads="1"/>
          </p:cNvSpPr>
          <p:nvPr/>
        </p:nvSpPr>
        <p:spPr bwMode="auto">
          <a:xfrm>
            <a:off x="8959478" y="4329656"/>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sp>
        <p:nvSpPr>
          <p:cNvPr id="76" name="AutoShape 41">
            <a:extLst>
              <a:ext uri="{FF2B5EF4-FFF2-40B4-BE49-F238E27FC236}">
                <a16:creationId xmlns:a16="http://schemas.microsoft.com/office/drawing/2014/main" id="{CADA2B50-5D8C-4D58-B3A8-F2BF983B28C0}"/>
              </a:ext>
            </a:extLst>
          </p:cNvPr>
          <p:cNvSpPr>
            <a:spLocks noChangeArrowheads="1"/>
          </p:cNvSpPr>
          <p:nvPr/>
        </p:nvSpPr>
        <p:spPr bwMode="auto">
          <a:xfrm>
            <a:off x="6733446" y="2386028"/>
            <a:ext cx="1666811" cy="400111"/>
          </a:xfrm>
          <a:prstGeom prst="accentBorderCallout2">
            <a:avLst>
              <a:gd name="adj1" fmla="val 59080"/>
              <a:gd name="adj2" fmla="val -11114"/>
              <a:gd name="adj3" fmla="val 61806"/>
              <a:gd name="adj4" fmla="val -20820"/>
              <a:gd name="adj5" fmla="val 112411"/>
              <a:gd name="adj6" fmla="val -3929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b="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=-0.0087</a:t>
            </a:r>
          </a:p>
        </p:txBody>
      </p:sp>
      <p:sp>
        <p:nvSpPr>
          <p:cNvPr id="77" name="AutoShape 41">
            <a:extLst>
              <a:ext uri="{FF2B5EF4-FFF2-40B4-BE49-F238E27FC236}">
                <a16:creationId xmlns:a16="http://schemas.microsoft.com/office/drawing/2014/main" id="{D5A97854-E80C-4289-8CB3-B8DE57FC6DDE}"/>
              </a:ext>
            </a:extLst>
          </p:cNvPr>
          <p:cNvSpPr>
            <a:spLocks noChangeArrowheads="1"/>
          </p:cNvSpPr>
          <p:nvPr/>
        </p:nvSpPr>
        <p:spPr bwMode="auto">
          <a:xfrm>
            <a:off x="6733446" y="4757777"/>
            <a:ext cx="1666811" cy="400111"/>
          </a:xfrm>
          <a:prstGeom prst="accentBorderCallout2">
            <a:avLst>
              <a:gd name="adj1" fmla="val 45637"/>
              <a:gd name="adj2" fmla="val -11114"/>
              <a:gd name="adj3" fmla="val 37608"/>
              <a:gd name="adj4" fmla="val -25276"/>
              <a:gd name="adj5" fmla="val -22022"/>
              <a:gd name="adj6" fmla="val -39238"/>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=-0.0065</a:t>
            </a:r>
          </a:p>
        </p:txBody>
      </p:sp>
      <p:cxnSp>
        <p:nvCxnSpPr>
          <p:cNvPr id="37" name="直线连接符 7">
            <a:extLst>
              <a:ext uri="{FF2B5EF4-FFF2-40B4-BE49-F238E27FC236}">
                <a16:creationId xmlns:a16="http://schemas.microsoft.com/office/drawing/2014/main" id="{495A4B93-803A-4BDD-93B3-C682A7401357}"/>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731A114-8F86-D122-8497-58F5733DEFC8}"/>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a:extLst>
              <a:ext uri="{FF2B5EF4-FFF2-40B4-BE49-F238E27FC236}">
                <a16:creationId xmlns:a16="http://schemas.microsoft.com/office/drawing/2014/main" id="{1FB2A85E-4D35-4F0B-8D85-C3EC2E99D265}"/>
              </a:ext>
            </a:extLst>
          </p:cNvPr>
          <p:cNvSpPr txBox="1">
            <a:spLocks noChangeArrowheads="1"/>
          </p:cNvSpPr>
          <p:nvPr/>
        </p:nvSpPr>
        <p:spPr bwMode="auto">
          <a:xfrm>
            <a:off x="1775521" y="977579"/>
            <a:ext cx="3007531" cy="583046"/>
          </a:xfrm>
          <a:prstGeom prst="rect">
            <a:avLst/>
          </a:prstGeom>
        </p:spPr>
        <p:txBody>
          <a:bodyPr wrap="square">
            <a:spAutoFit/>
          </a:bodyPr>
          <a:lstStyle>
            <a:defPPr>
              <a:defRPr lang="zh-CN"/>
            </a:defPPr>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lvl="3"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ym typeface="Times New Roman" panose="02020603050405020304" pitchFamily="18" charset="0"/>
              </a:rPr>
              <a:t>计算各结点的误差</a:t>
            </a:r>
          </a:p>
        </p:txBody>
      </p:sp>
      <p:pic>
        <p:nvPicPr>
          <p:cNvPr id="75781" name="Picture 5">
            <a:extLst>
              <a:ext uri="{FF2B5EF4-FFF2-40B4-BE49-F238E27FC236}">
                <a16:creationId xmlns:a16="http://schemas.microsoft.com/office/drawing/2014/main" id="{AD1DCE8D-774F-4F5B-AC86-2ACE649DE2EC}"/>
              </a:ext>
            </a:extLst>
          </p:cNvPr>
          <p:cNvPicPr>
            <a:picLocks noChangeAspect="1" noChangeArrowheads="1"/>
          </p:cNvPicPr>
          <p:nvPr/>
        </p:nvPicPr>
        <p:blipFill>
          <a:blip r:embed="rId3"/>
          <a:srcRect/>
          <a:stretch>
            <a:fillRect/>
          </a:stretch>
        </p:blipFill>
        <p:spPr bwMode="auto">
          <a:xfrm>
            <a:off x="3065198" y="1677326"/>
            <a:ext cx="6061604" cy="19334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13">
            <a:extLst>
              <a:ext uri="{FF2B5EF4-FFF2-40B4-BE49-F238E27FC236}">
                <a16:creationId xmlns:a16="http://schemas.microsoft.com/office/drawing/2014/main" id="{30C5155C-CCAF-4A52-9DA6-12780D4CAECE}"/>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pic>
        <p:nvPicPr>
          <p:cNvPr id="7" name="图片 6">
            <a:extLst>
              <a:ext uri="{FF2B5EF4-FFF2-40B4-BE49-F238E27FC236}">
                <a16:creationId xmlns:a16="http://schemas.microsoft.com/office/drawing/2014/main" id="{1B86CF6F-C322-4052-8C03-6BFFE0072BFA}"/>
              </a:ext>
            </a:extLst>
          </p:cNvPr>
          <p:cNvPicPr>
            <a:picLocks noChangeAspect="1"/>
          </p:cNvPicPr>
          <p:nvPr/>
        </p:nvPicPr>
        <p:blipFill>
          <a:blip r:embed="rId4"/>
          <a:stretch>
            <a:fillRect/>
          </a:stretch>
        </p:blipFill>
        <p:spPr>
          <a:xfrm>
            <a:off x="3065200" y="3830596"/>
            <a:ext cx="6061603" cy="2750397"/>
          </a:xfrm>
          <a:prstGeom prst="rect">
            <a:avLst/>
          </a:prstGeom>
        </p:spPr>
      </p:pic>
      <p:cxnSp>
        <p:nvCxnSpPr>
          <p:cNvPr id="9" name="直线连接符 7">
            <a:extLst>
              <a:ext uri="{FF2B5EF4-FFF2-40B4-BE49-F238E27FC236}">
                <a16:creationId xmlns:a16="http://schemas.microsoft.com/office/drawing/2014/main" id="{EF1D0E1A-9B7C-4B3A-8761-1DB049E577CB}"/>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78D16B3-2DDD-512D-D459-8E5C184EB5CB}"/>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9">
            <a:extLst>
              <a:ext uri="{FF2B5EF4-FFF2-40B4-BE49-F238E27FC236}">
                <a16:creationId xmlns:a16="http://schemas.microsoft.com/office/drawing/2014/main" id="{705CE987-FB99-432E-A446-DA6F6A539252}"/>
              </a:ext>
            </a:extLst>
          </p:cNvPr>
          <p:cNvSpPr>
            <a:spLocks noChangeArrowheads="1"/>
          </p:cNvSpPr>
          <p:nvPr/>
        </p:nvSpPr>
        <p:spPr bwMode="auto">
          <a:xfrm>
            <a:off x="2786339" y="104803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6" name="Oval 10">
            <a:extLst>
              <a:ext uri="{FF2B5EF4-FFF2-40B4-BE49-F238E27FC236}">
                <a16:creationId xmlns:a16="http://schemas.microsoft.com/office/drawing/2014/main" id="{EE4C212C-1264-4B53-B30B-482671AF4DC5}"/>
              </a:ext>
            </a:extLst>
          </p:cNvPr>
          <p:cNvSpPr>
            <a:spLocks noChangeArrowheads="1"/>
          </p:cNvSpPr>
          <p:nvPr/>
        </p:nvSpPr>
        <p:spPr bwMode="auto">
          <a:xfrm>
            <a:off x="2749827" y="245218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7" name="Oval 11">
            <a:extLst>
              <a:ext uri="{FF2B5EF4-FFF2-40B4-BE49-F238E27FC236}">
                <a16:creationId xmlns:a16="http://schemas.microsoft.com/office/drawing/2014/main" id="{D6C83483-008D-4176-8F7D-C67CF555C925}"/>
              </a:ext>
            </a:extLst>
          </p:cNvPr>
          <p:cNvSpPr>
            <a:spLocks noChangeArrowheads="1"/>
          </p:cNvSpPr>
          <p:nvPr/>
        </p:nvSpPr>
        <p:spPr bwMode="auto">
          <a:xfrm>
            <a:off x="2749827" y="385632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58" name="Oval 13">
            <a:extLst>
              <a:ext uri="{FF2B5EF4-FFF2-40B4-BE49-F238E27FC236}">
                <a16:creationId xmlns:a16="http://schemas.microsoft.com/office/drawing/2014/main" id="{8BC1DF3B-C22B-4849-8450-7FF7A71F4A3A}"/>
              </a:ext>
            </a:extLst>
          </p:cNvPr>
          <p:cNvSpPr>
            <a:spLocks noChangeArrowheads="1"/>
          </p:cNvSpPr>
          <p:nvPr/>
        </p:nvSpPr>
        <p:spPr bwMode="auto">
          <a:xfrm>
            <a:off x="5558114" y="175011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59" name="Oval 14">
            <a:extLst>
              <a:ext uri="{FF2B5EF4-FFF2-40B4-BE49-F238E27FC236}">
                <a16:creationId xmlns:a16="http://schemas.microsoft.com/office/drawing/2014/main" id="{1947C7E8-C3DB-4B42-943E-77D52663C91B}"/>
              </a:ext>
            </a:extLst>
          </p:cNvPr>
          <p:cNvSpPr>
            <a:spLocks noChangeArrowheads="1"/>
          </p:cNvSpPr>
          <p:nvPr/>
        </p:nvSpPr>
        <p:spPr bwMode="auto">
          <a:xfrm>
            <a:off x="5558114" y="315425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60" name="Oval 15">
            <a:extLst>
              <a:ext uri="{FF2B5EF4-FFF2-40B4-BE49-F238E27FC236}">
                <a16:creationId xmlns:a16="http://schemas.microsoft.com/office/drawing/2014/main" id="{68D2A96A-9AB0-4C53-A1F3-BADFC987B1C7}"/>
              </a:ext>
            </a:extLst>
          </p:cNvPr>
          <p:cNvSpPr>
            <a:spLocks noChangeArrowheads="1"/>
          </p:cNvSpPr>
          <p:nvPr/>
        </p:nvSpPr>
        <p:spPr bwMode="auto">
          <a:xfrm>
            <a:off x="8150502" y="245218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7449AB47-6F68-4449-8053-D6B7A87594D1}"/>
                  </a:ext>
                </a:extLst>
              </p:cNvPr>
              <p:cNvSpPr txBox="1"/>
              <p:nvPr/>
            </p:nvSpPr>
            <p:spPr bwMode="auto">
              <a:xfrm>
                <a:off x="3501951" y="109191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61" name="Object 24">
                <a:extLst>
                  <a:ext uri="{FF2B5EF4-FFF2-40B4-BE49-F238E27FC236}">
                    <a16:creationId xmlns:a16="http://schemas.microsoft.com/office/drawing/2014/main" id="{7449AB47-6F68-4449-8053-D6B7A87594D1}"/>
                  </a:ext>
                </a:extLst>
              </p:cNvPr>
              <p:cNvSpPr txBox="1">
                <a:spLocks noRot="1" noChangeAspect="1" noMove="1" noResize="1" noEditPoints="1" noAdjustHandles="1" noChangeArrowheads="1" noChangeShapeType="1" noTextEdit="1"/>
              </p:cNvSpPr>
              <p:nvPr/>
            </p:nvSpPr>
            <p:spPr bwMode="auto">
              <a:xfrm>
                <a:off x="3501951" y="1091919"/>
                <a:ext cx="539750" cy="400110"/>
              </a:xfrm>
              <a:prstGeom prst="rect">
                <a:avLst/>
              </a:prstGeom>
              <a:blipFill>
                <a:blip r:embed="rId4"/>
                <a:stretch>
                  <a:fillRect/>
                </a:stretch>
              </a:blipFill>
              <a:ln>
                <a:noFill/>
              </a:ln>
              <a:effectLst/>
            </p:spPr>
            <p:txBody>
              <a:bodyPr/>
              <a:lstStyle/>
              <a:p>
                <a:r>
                  <a:rPr lang="zh-CN" altLang="en-US">
                    <a:noFill/>
                  </a:rPr>
                  <a:t> </a:t>
                </a:r>
              </a:p>
            </p:txBody>
          </p:sp>
        </mc:Fallback>
      </mc:AlternateContent>
      <p:cxnSp>
        <p:nvCxnSpPr>
          <p:cNvPr id="62" name="直接箭头连接符 61">
            <a:extLst>
              <a:ext uri="{FF2B5EF4-FFF2-40B4-BE49-F238E27FC236}">
                <a16:creationId xmlns:a16="http://schemas.microsoft.com/office/drawing/2014/main" id="{462561A9-083C-41AC-9427-AA6694493B1C}"/>
              </a:ext>
            </a:extLst>
          </p:cNvPr>
          <p:cNvCxnSpPr>
            <a:cxnSpLocks/>
            <a:stCxn id="55" idx="6"/>
            <a:endCxn id="59" idx="2"/>
          </p:cNvCxnSpPr>
          <p:nvPr/>
        </p:nvCxnSpPr>
        <p:spPr>
          <a:xfrm>
            <a:off x="3398340" y="1354425"/>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DBBD836-C015-491F-A4F4-8FD605DDCEE0}"/>
              </a:ext>
            </a:extLst>
          </p:cNvPr>
          <p:cNvCxnSpPr>
            <a:cxnSpLocks/>
            <a:stCxn id="55" idx="6"/>
            <a:endCxn id="58" idx="2"/>
          </p:cNvCxnSpPr>
          <p:nvPr/>
        </p:nvCxnSpPr>
        <p:spPr>
          <a:xfrm>
            <a:off x="3398340" y="1354425"/>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D2A269AD-1539-4D41-98B6-727D53C0679A}"/>
              </a:ext>
            </a:extLst>
          </p:cNvPr>
          <p:cNvCxnSpPr>
            <a:cxnSpLocks/>
            <a:stCxn id="56" idx="6"/>
            <a:endCxn id="59" idx="2"/>
          </p:cNvCxnSpPr>
          <p:nvPr/>
        </p:nvCxnSpPr>
        <p:spPr>
          <a:xfrm>
            <a:off x="3361828" y="2758569"/>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627233E-FB77-4FF4-8F0A-8FF2C39CCB49}"/>
              </a:ext>
            </a:extLst>
          </p:cNvPr>
          <p:cNvCxnSpPr>
            <a:cxnSpLocks/>
            <a:stCxn id="56" idx="6"/>
            <a:endCxn id="58" idx="2"/>
          </p:cNvCxnSpPr>
          <p:nvPr/>
        </p:nvCxnSpPr>
        <p:spPr>
          <a:xfrm flipV="1">
            <a:off x="3361828" y="2056498"/>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B261982-ADE6-4875-84C5-296B258F91DA}"/>
              </a:ext>
            </a:extLst>
          </p:cNvPr>
          <p:cNvCxnSpPr>
            <a:cxnSpLocks/>
            <a:stCxn id="57" idx="6"/>
            <a:endCxn id="59" idx="2"/>
          </p:cNvCxnSpPr>
          <p:nvPr/>
        </p:nvCxnSpPr>
        <p:spPr>
          <a:xfrm flipV="1">
            <a:off x="3361828" y="3460642"/>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62351A96-9EC9-48A7-B985-7642C6D625A2}"/>
              </a:ext>
            </a:extLst>
          </p:cNvPr>
          <p:cNvCxnSpPr>
            <a:cxnSpLocks/>
          </p:cNvCxnSpPr>
          <p:nvPr/>
        </p:nvCxnSpPr>
        <p:spPr>
          <a:xfrm flipV="1">
            <a:off x="3361828" y="2056497"/>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C2C6811-4F64-4C1A-855F-AC65963FE514}"/>
              </a:ext>
            </a:extLst>
          </p:cNvPr>
          <p:cNvCxnSpPr>
            <a:cxnSpLocks/>
            <a:stCxn id="58" idx="6"/>
            <a:endCxn id="60" idx="2"/>
          </p:cNvCxnSpPr>
          <p:nvPr/>
        </p:nvCxnSpPr>
        <p:spPr>
          <a:xfrm>
            <a:off x="6170114" y="2056497"/>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91C961F-F3EC-4DBA-A97C-9DE3D852A0AE}"/>
              </a:ext>
            </a:extLst>
          </p:cNvPr>
          <p:cNvCxnSpPr>
            <a:cxnSpLocks/>
            <a:stCxn id="59" idx="6"/>
            <a:endCxn id="60" idx="2"/>
          </p:cNvCxnSpPr>
          <p:nvPr/>
        </p:nvCxnSpPr>
        <p:spPr>
          <a:xfrm flipV="1">
            <a:off x="6170114" y="2758569"/>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ECB52FBC-A579-47D9-BB02-FF69CE09D802}"/>
              </a:ext>
            </a:extLst>
          </p:cNvPr>
          <p:cNvCxnSpPr>
            <a:cxnSpLocks/>
            <a:stCxn id="60" idx="6"/>
          </p:cNvCxnSpPr>
          <p:nvPr/>
        </p:nvCxnSpPr>
        <p:spPr>
          <a:xfrm flipV="1">
            <a:off x="8762502" y="2758567"/>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Object 24">
                <a:extLst>
                  <a:ext uri="{FF2B5EF4-FFF2-40B4-BE49-F238E27FC236}">
                    <a16:creationId xmlns:a16="http://schemas.microsoft.com/office/drawing/2014/main" id="{149231C9-EB5E-4968-AAE7-CFB81766834C}"/>
                  </a:ext>
                </a:extLst>
              </p:cNvPr>
              <p:cNvSpPr txBox="1"/>
              <p:nvPr/>
            </p:nvSpPr>
            <p:spPr bwMode="auto">
              <a:xfrm>
                <a:off x="3361827" y="1695350"/>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1" name="Object 24">
                <a:extLst>
                  <a:ext uri="{FF2B5EF4-FFF2-40B4-BE49-F238E27FC236}">
                    <a16:creationId xmlns:a16="http://schemas.microsoft.com/office/drawing/2014/main" id="{149231C9-EB5E-4968-AAE7-CFB81766834C}"/>
                  </a:ext>
                </a:extLst>
              </p:cNvPr>
              <p:cNvSpPr txBox="1">
                <a:spLocks noRot="1" noChangeAspect="1" noMove="1" noResize="1" noEditPoints="1" noAdjustHandles="1" noChangeArrowheads="1" noChangeShapeType="1" noTextEdit="1"/>
              </p:cNvSpPr>
              <p:nvPr/>
            </p:nvSpPr>
            <p:spPr bwMode="auto">
              <a:xfrm>
                <a:off x="3361827" y="1695350"/>
                <a:ext cx="539750" cy="400110"/>
              </a:xfrm>
              <a:prstGeom prst="rect">
                <a:avLst/>
              </a:prstGeom>
              <a:blipFill>
                <a:blip r:embed="rId5"/>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24">
                <a:extLst>
                  <a:ext uri="{FF2B5EF4-FFF2-40B4-BE49-F238E27FC236}">
                    <a16:creationId xmlns:a16="http://schemas.microsoft.com/office/drawing/2014/main" id="{06889F59-2F05-4498-ADF2-64F35C270340}"/>
                  </a:ext>
                </a:extLst>
              </p:cNvPr>
              <p:cNvSpPr txBox="1"/>
              <p:nvPr/>
            </p:nvSpPr>
            <p:spPr bwMode="auto">
              <a:xfrm>
                <a:off x="3501951" y="225446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2" name="Object 24">
                <a:extLst>
                  <a:ext uri="{FF2B5EF4-FFF2-40B4-BE49-F238E27FC236}">
                    <a16:creationId xmlns:a16="http://schemas.microsoft.com/office/drawing/2014/main" id="{06889F59-2F05-4498-ADF2-64F35C270340}"/>
                  </a:ext>
                </a:extLst>
              </p:cNvPr>
              <p:cNvSpPr txBox="1">
                <a:spLocks noRot="1" noChangeAspect="1" noMove="1" noResize="1" noEditPoints="1" noAdjustHandles="1" noChangeArrowheads="1" noChangeShapeType="1" noTextEdit="1"/>
              </p:cNvSpPr>
              <p:nvPr/>
            </p:nvSpPr>
            <p:spPr bwMode="auto">
              <a:xfrm>
                <a:off x="3501951" y="2254469"/>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A71EBA5A-A1F9-4AA0-B52A-6021AF607D0A}"/>
                  </a:ext>
                </a:extLst>
              </p:cNvPr>
              <p:cNvSpPr txBox="1"/>
              <p:nvPr/>
            </p:nvSpPr>
            <p:spPr bwMode="auto">
              <a:xfrm>
                <a:off x="3501951" y="287273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3" name="Object 24">
                <a:extLst>
                  <a:ext uri="{FF2B5EF4-FFF2-40B4-BE49-F238E27FC236}">
                    <a16:creationId xmlns:a16="http://schemas.microsoft.com/office/drawing/2014/main" id="{A71EBA5A-A1F9-4AA0-B52A-6021AF607D0A}"/>
                  </a:ext>
                </a:extLst>
              </p:cNvPr>
              <p:cNvSpPr txBox="1">
                <a:spLocks noRot="1" noChangeAspect="1" noMove="1" noResize="1" noEditPoints="1" noAdjustHandles="1" noChangeArrowheads="1" noChangeShapeType="1" noTextEdit="1"/>
              </p:cNvSpPr>
              <p:nvPr/>
            </p:nvSpPr>
            <p:spPr bwMode="auto">
              <a:xfrm>
                <a:off x="3501951" y="2872731"/>
                <a:ext cx="539750" cy="40011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357CC743-ADBE-4D55-A0C7-2C4C6CCA21BE}"/>
                  </a:ext>
                </a:extLst>
              </p:cNvPr>
              <p:cNvSpPr txBox="1"/>
              <p:nvPr/>
            </p:nvSpPr>
            <p:spPr bwMode="auto">
              <a:xfrm>
                <a:off x="3480435" y="323394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74" name="Object 24">
                <a:extLst>
                  <a:ext uri="{FF2B5EF4-FFF2-40B4-BE49-F238E27FC236}">
                    <a16:creationId xmlns:a16="http://schemas.microsoft.com/office/drawing/2014/main" id="{357CC743-ADBE-4D55-A0C7-2C4C6CCA21BE}"/>
                  </a:ext>
                </a:extLst>
              </p:cNvPr>
              <p:cNvSpPr txBox="1">
                <a:spLocks noRot="1" noChangeAspect="1" noMove="1" noResize="1" noEditPoints="1" noAdjustHandles="1" noChangeArrowheads="1" noChangeShapeType="1" noTextEdit="1"/>
              </p:cNvSpPr>
              <p:nvPr/>
            </p:nvSpPr>
            <p:spPr bwMode="auto">
              <a:xfrm>
                <a:off x="3480435" y="3233941"/>
                <a:ext cx="539750" cy="400110"/>
              </a:xfrm>
              <a:prstGeom prst="rect">
                <a:avLst/>
              </a:prstGeom>
              <a:blipFill>
                <a:blip r:embed="rId8"/>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3BA4F0CF-2E6C-4AD0-ADF7-0D35F659BBE6}"/>
                  </a:ext>
                </a:extLst>
              </p:cNvPr>
              <p:cNvSpPr txBox="1"/>
              <p:nvPr/>
            </p:nvSpPr>
            <p:spPr bwMode="auto">
              <a:xfrm>
                <a:off x="3501951" y="399855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5" name="Object 24">
                <a:extLst>
                  <a:ext uri="{FF2B5EF4-FFF2-40B4-BE49-F238E27FC236}">
                    <a16:creationId xmlns:a16="http://schemas.microsoft.com/office/drawing/2014/main" id="{3BA4F0CF-2E6C-4AD0-ADF7-0D35F659BBE6}"/>
                  </a:ext>
                </a:extLst>
              </p:cNvPr>
              <p:cNvSpPr txBox="1">
                <a:spLocks noRot="1" noChangeAspect="1" noMove="1" noResize="1" noEditPoints="1" noAdjustHandles="1" noChangeArrowheads="1" noChangeShapeType="1" noTextEdit="1"/>
              </p:cNvSpPr>
              <p:nvPr/>
            </p:nvSpPr>
            <p:spPr bwMode="auto">
              <a:xfrm>
                <a:off x="3501951" y="3998558"/>
                <a:ext cx="539750" cy="40011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3C34CD38-EB82-470D-AB9D-A5700A577B74}"/>
                  </a:ext>
                </a:extLst>
              </p:cNvPr>
              <p:cNvSpPr txBox="1"/>
              <p:nvPr/>
            </p:nvSpPr>
            <p:spPr bwMode="auto">
              <a:xfrm>
                <a:off x="5588934" y="235387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6" name="Object 24">
                <a:extLst>
                  <a:ext uri="{FF2B5EF4-FFF2-40B4-BE49-F238E27FC236}">
                    <a16:creationId xmlns:a16="http://schemas.microsoft.com/office/drawing/2014/main" id="{3C34CD38-EB82-470D-AB9D-A5700A577B74}"/>
                  </a:ext>
                </a:extLst>
              </p:cNvPr>
              <p:cNvSpPr txBox="1">
                <a:spLocks noRot="1" noChangeAspect="1" noMove="1" noResize="1" noEditPoints="1" noAdjustHandles="1" noChangeArrowheads="1" noChangeShapeType="1" noTextEdit="1"/>
              </p:cNvSpPr>
              <p:nvPr/>
            </p:nvSpPr>
            <p:spPr bwMode="auto">
              <a:xfrm>
                <a:off x="5588934" y="2353877"/>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24">
                <a:extLst>
                  <a:ext uri="{FF2B5EF4-FFF2-40B4-BE49-F238E27FC236}">
                    <a16:creationId xmlns:a16="http://schemas.microsoft.com/office/drawing/2014/main" id="{93F10823-825E-4A9D-81C1-0B7B984BB58F}"/>
                  </a:ext>
                </a:extLst>
              </p:cNvPr>
              <p:cNvSpPr txBox="1"/>
              <p:nvPr/>
            </p:nvSpPr>
            <p:spPr bwMode="auto">
              <a:xfrm>
                <a:off x="6710326" y="1907831"/>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7" name="Object 24">
                <a:extLst>
                  <a:ext uri="{FF2B5EF4-FFF2-40B4-BE49-F238E27FC236}">
                    <a16:creationId xmlns:a16="http://schemas.microsoft.com/office/drawing/2014/main" id="{93F10823-825E-4A9D-81C1-0B7B984BB58F}"/>
                  </a:ext>
                </a:extLst>
              </p:cNvPr>
              <p:cNvSpPr txBox="1">
                <a:spLocks noRot="1" noChangeAspect="1" noMove="1" noResize="1" noEditPoints="1" noAdjustHandles="1" noChangeArrowheads="1" noChangeShapeType="1" noTextEdit="1"/>
              </p:cNvSpPr>
              <p:nvPr/>
            </p:nvSpPr>
            <p:spPr bwMode="auto">
              <a:xfrm>
                <a:off x="6710326" y="1907831"/>
                <a:ext cx="539750" cy="400110"/>
              </a:xfrm>
              <a:prstGeom prst="rect">
                <a:avLst/>
              </a:prstGeom>
              <a:blipFill>
                <a:blip r:embed="rId11"/>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bject 24">
                <a:extLst>
                  <a:ext uri="{FF2B5EF4-FFF2-40B4-BE49-F238E27FC236}">
                    <a16:creationId xmlns:a16="http://schemas.microsoft.com/office/drawing/2014/main" id="{413CE34A-FD29-4CAE-8215-FEC352CE9848}"/>
                  </a:ext>
                </a:extLst>
              </p:cNvPr>
              <p:cNvSpPr txBox="1"/>
              <p:nvPr/>
            </p:nvSpPr>
            <p:spPr bwMode="auto">
              <a:xfrm>
                <a:off x="6710326" y="317723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8" name="Object 24">
                <a:extLst>
                  <a:ext uri="{FF2B5EF4-FFF2-40B4-BE49-F238E27FC236}">
                    <a16:creationId xmlns:a16="http://schemas.microsoft.com/office/drawing/2014/main" id="{413CE34A-FD29-4CAE-8215-FEC352CE9848}"/>
                  </a:ext>
                </a:extLst>
              </p:cNvPr>
              <p:cNvSpPr txBox="1">
                <a:spLocks noRot="1" noChangeAspect="1" noMove="1" noResize="1" noEditPoints="1" noAdjustHandles="1" noChangeArrowheads="1" noChangeShapeType="1" noTextEdit="1"/>
              </p:cNvSpPr>
              <p:nvPr/>
            </p:nvSpPr>
            <p:spPr bwMode="auto">
              <a:xfrm>
                <a:off x="6710326" y="3177234"/>
                <a:ext cx="539750" cy="400110"/>
              </a:xfrm>
              <a:prstGeom prst="rect">
                <a:avLst/>
              </a:prstGeom>
              <a:blipFill>
                <a:blip r:embed="rId12"/>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Object 24">
                <a:extLst>
                  <a:ext uri="{FF2B5EF4-FFF2-40B4-BE49-F238E27FC236}">
                    <a16:creationId xmlns:a16="http://schemas.microsoft.com/office/drawing/2014/main" id="{F1993ECD-8FC6-47B0-9449-1A053E00C720}"/>
                  </a:ext>
                </a:extLst>
              </p:cNvPr>
              <p:cNvSpPr txBox="1"/>
              <p:nvPr/>
            </p:nvSpPr>
            <p:spPr bwMode="auto">
              <a:xfrm>
                <a:off x="5610450" y="377264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9" name="Object 24">
                <a:extLst>
                  <a:ext uri="{FF2B5EF4-FFF2-40B4-BE49-F238E27FC236}">
                    <a16:creationId xmlns:a16="http://schemas.microsoft.com/office/drawing/2014/main" id="{F1993ECD-8FC6-47B0-9449-1A053E00C720}"/>
                  </a:ext>
                </a:extLst>
              </p:cNvPr>
              <p:cNvSpPr txBox="1">
                <a:spLocks noRot="1" noChangeAspect="1" noMove="1" noResize="1" noEditPoints="1" noAdjustHandles="1" noChangeArrowheads="1" noChangeShapeType="1" noTextEdit="1"/>
              </p:cNvSpPr>
              <p:nvPr/>
            </p:nvSpPr>
            <p:spPr bwMode="auto">
              <a:xfrm>
                <a:off x="5610450" y="3772647"/>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Object 24">
                <a:extLst>
                  <a:ext uri="{FF2B5EF4-FFF2-40B4-BE49-F238E27FC236}">
                    <a16:creationId xmlns:a16="http://schemas.microsoft.com/office/drawing/2014/main" id="{643C7C89-E889-4E03-8CAD-CB61E43C9083}"/>
                  </a:ext>
                </a:extLst>
              </p:cNvPr>
              <p:cNvSpPr txBox="1"/>
              <p:nvPr/>
            </p:nvSpPr>
            <p:spPr bwMode="auto">
              <a:xfrm>
                <a:off x="8203704" y="308415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80" name="Object 24">
                <a:extLst>
                  <a:ext uri="{FF2B5EF4-FFF2-40B4-BE49-F238E27FC236}">
                    <a16:creationId xmlns:a16="http://schemas.microsoft.com/office/drawing/2014/main" id="{643C7C89-E889-4E03-8CAD-CB61E43C9083}"/>
                  </a:ext>
                </a:extLst>
              </p:cNvPr>
              <p:cNvSpPr txBox="1">
                <a:spLocks noRot="1" noChangeAspect="1" noMove="1" noResize="1" noEditPoints="1" noAdjustHandles="1" noChangeArrowheads="1" noChangeShapeType="1" noTextEdit="1"/>
              </p:cNvSpPr>
              <p:nvPr/>
            </p:nvSpPr>
            <p:spPr bwMode="auto">
              <a:xfrm>
                <a:off x="8203704" y="3084158"/>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Object 4">
                <a:extLst>
                  <a:ext uri="{FF2B5EF4-FFF2-40B4-BE49-F238E27FC236}">
                    <a16:creationId xmlns:a16="http://schemas.microsoft.com/office/drawing/2014/main" id="{1913C368-BF17-41FE-9AC1-D937E1ED7334}"/>
                  </a:ext>
                </a:extLst>
              </p:cNvPr>
              <p:cNvSpPr txBox="1"/>
              <p:nvPr/>
            </p:nvSpPr>
            <p:spPr bwMode="auto">
              <a:xfrm>
                <a:off x="2282752" y="1102302"/>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1" name="Object 4">
                <a:extLst>
                  <a:ext uri="{FF2B5EF4-FFF2-40B4-BE49-F238E27FC236}">
                    <a16:creationId xmlns:a16="http://schemas.microsoft.com/office/drawing/2014/main" id="{1913C368-BF17-41FE-9AC1-D937E1ED7334}"/>
                  </a:ext>
                </a:extLst>
              </p:cNvPr>
              <p:cNvSpPr txBox="1">
                <a:spLocks noRot="1" noChangeAspect="1" noMove="1" noResize="1" noEditPoints="1" noAdjustHandles="1" noChangeArrowheads="1" noChangeShapeType="1" noTextEdit="1"/>
              </p:cNvSpPr>
              <p:nvPr/>
            </p:nvSpPr>
            <p:spPr bwMode="auto">
              <a:xfrm>
                <a:off x="2282752" y="1102302"/>
                <a:ext cx="430213"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Object 7">
                <a:extLst>
                  <a:ext uri="{FF2B5EF4-FFF2-40B4-BE49-F238E27FC236}">
                    <a16:creationId xmlns:a16="http://schemas.microsoft.com/office/drawing/2014/main" id="{E8C8AB4F-FF25-408D-A6F8-0F8756C6914D}"/>
                  </a:ext>
                </a:extLst>
              </p:cNvPr>
              <p:cNvSpPr txBox="1"/>
              <p:nvPr/>
            </p:nvSpPr>
            <p:spPr bwMode="auto">
              <a:xfrm>
                <a:off x="2290690" y="3976284"/>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2" name="Object 7">
                <a:extLst>
                  <a:ext uri="{FF2B5EF4-FFF2-40B4-BE49-F238E27FC236}">
                    <a16:creationId xmlns:a16="http://schemas.microsoft.com/office/drawing/2014/main" id="{E8C8AB4F-FF25-408D-A6F8-0F8756C6914D}"/>
                  </a:ext>
                </a:extLst>
              </p:cNvPr>
              <p:cNvSpPr txBox="1">
                <a:spLocks noRot="1" noChangeAspect="1" noMove="1" noResize="1" noEditPoints="1" noAdjustHandles="1" noChangeArrowheads="1" noChangeShapeType="1" noTextEdit="1"/>
              </p:cNvSpPr>
              <p:nvPr/>
            </p:nvSpPr>
            <p:spPr bwMode="auto">
              <a:xfrm>
                <a:off x="2290690" y="3976284"/>
                <a:ext cx="414337"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Object 34">
                <a:extLst>
                  <a:ext uri="{FF2B5EF4-FFF2-40B4-BE49-F238E27FC236}">
                    <a16:creationId xmlns:a16="http://schemas.microsoft.com/office/drawing/2014/main" id="{94ED5516-46BF-4643-B8AF-EE7CA23EE684}"/>
                  </a:ext>
                </a:extLst>
              </p:cNvPr>
              <p:cNvSpPr txBox="1"/>
              <p:nvPr/>
            </p:nvSpPr>
            <p:spPr bwMode="auto">
              <a:xfrm>
                <a:off x="2279576" y="2558512"/>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83" name="Object 34">
                <a:extLst>
                  <a:ext uri="{FF2B5EF4-FFF2-40B4-BE49-F238E27FC236}">
                    <a16:creationId xmlns:a16="http://schemas.microsoft.com/office/drawing/2014/main" id="{94ED5516-46BF-4643-B8AF-EE7CA23EE684}"/>
                  </a:ext>
                </a:extLst>
              </p:cNvPr>
              <p:cNvSpPr txBox="1">
                <a:spLocks noRot="1" noChangeAspect="1" noMove="1" noResize="1" noEditPoints="1" noAdjustHandles="1" noChangeArrowheads="1" noChangeShapeType="1" noTextEdit="1"/>
              </p:cNvSpPr>
              <p:nvPr/>
            </p:nvSpPr>
            <p:spPr bwMode="auto">
              <a:xfrm>
                <a:off x="2279576" y="2558512"/>
                <a:ext cx="438150"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Object 4">
                <a:extLst>
                  <a:ext uri="{FF2B5EF4-FFF2-40B4-BE49-F238E27FC236}">
                    <a16:creationId xmlns:a16="http://schemas.microsoft.com/office/drawing/2014/main" id="{40E4E6DD-638E-4EE1-9B66-B1D15DC05C0D}"/>
                  </a:ext>
                </a:extLst>
              </p:cNvPr>
              <p:cNvSpPr txBox="1"/>
              <p:nvPr/>
            </p:nvSpPr>
            <p:spPr bwMode="auto">
              <a:xfrm>
                <a:off x="9751567" y="2554584"/>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4" name="Object 4">
                <a:extLst>
                  <a:ext uri="{FF2B5EF4-FFF2-40B4-BE49-F238E27FC236}">
                    <a16:creationId xmlns:a16="http://schemas.microsoft.com/office/drawing/2014/main" id="{40E4E6DD-638E-4EE1-9B66-B1D15DC05C0D}"/>
                  </a:ext>
                </a:extLst>
              </p:cNvPr>
              <p:cNvSpPr txBox="1">
                <a:spLocks noRot="1" noChangeAspect="1" noMove="1" noResize="1" noEditPoints="1" noAdjustHandles="1" noChangeArrowheads="1" noChangeShapeType="1" noTextEdit="1"/>
              </p:cNvSpPr>
              <p:nvPr/>
            </p:nvSpPr>
            <p:spPr bwMode="auto">
              <a:xfrm>
                <a:off x="9751567" y="2554584"/>
                <a:ext cx="430213" cy="400110"/>
              </a:xfrm>
              <a:prstGeom prst="rect">
                <a:avLst/>
              </a:prstGeom>
              <a:blipFill>
                <a:blip r:embed="rId18"/>
                <a:stretch>
                  <a:fillRect/>
                </a:stretch>
              </a:blipFill>
              <a:ln>
                <a:noFill/>
              </a:ln>
              <a:effectLst/>
            </p:spPr>
            <p:txBody>
              <a:bodyPr/>
              <a:lstStyle/>
              <a:p>
                <a:r>
                  <a:rPr lang="zh-CN" altLang="en-US">
                    <a:noFill/>
                  </a:rPr>
                  <a:t> </a:t>
                </a:r>
              </a:p>
            </p:txBody>
          </p:sp>
        </mc:Fallback>
      </mc:AlternateContent>
      <p:sp>
        <p:nvSpPr>
          <p:cNvPr id="85" name="AutoShape 41">
            <a:extLst>
              <a:ext uri="{FF2B5EF4-FFF2-40B4-BE49-F238E27FC236}">
                <a16:creationId xmlns:a16="http://schemas.microsoft.com/office/drawing/2014/main" id="{6ACBEC8D-208F-48F1-B197-08A41DF777D1}"/>
              </a:ext>
            </a:extLst>
          </p:cNvPr>
          <p:cNvSpPr>
            <a:spLocks noChangeArrowheads="1"/>
          </p:cNvSpPr>
          <p:nvPr/>
        </p:nvSpPr>
        <p:spPr bwMode="auto">
          <a:xfrm>
            <a:off x="8959478" y="3312223"/>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sp>
        <p:nvSpPr>
          <p:cNvPr id="86" name="AutoShape 41">
            <a:extLst>
              <a:ext uri="{FF2B5EF4-FFF2-40B4-BE49-F238E27FC236}">
                <a16:creationId xmlns:a16="http://schemas.microsoft.com/office/drawing/2014/main" id="{5C4A2A5D-FC9A-419B-8959-C422A96E54C2}"/>
              </a:ext>
            </a:extLst>
          </p:cNvPr>
          <p:cNvSpPr>
            <a:spLocks noChangeArrowheads="1"/>
          </p:cNvSpPr>
          <p:nvPr/>
        </p:nvSpPr>
        <p:spPr bwMode="auto">
          <a:xfrm>
            <a:off x="6980202" y="1539867"/>
            <a:ext cx="1666811" cy="400111"/>
          </a:xfrm>
          <a:prstGeom prst="accentBorderCallout2">
            <a:avLst>
              <a:gd name="adj1" fmla="val 59080"/>
              <a:gd name="adj2" fmla="val -11114"/>
              <a:gd name="adj3" fmla="val 61806"/>
              <a:gd name="adj4" fmla="val -20820"/>
              <a:gd name="adj5" fmla="val 131232"/>
              <a:gd name="adj6" fmla="val -4639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=-0.0087</a:t>
            </a:r>
          </a:p>
        </p:txBody>
      </p:sp>
      <p:sp>
        <p:nvSpPr>
          <p:cNvPr id="87" name="AutoShape 41">
            <a:extLst>
              <a:ext uri="{FF2B5EF4-FFF2-40B4-BE49-F238E27FC236}">
                <a16:creationId xmlns:a16="http://schemas.microsoft.com/office/drawing/2014/main" id="{53BAC6A9-7BA9-4759-B324-551A3DA709BC}"/>
              </a:ext>
            </a:extLst>
          </p:cNvPr>
          <p:cNvSpPr>
            <a:spLocks noChangeArrowheads="1"/>
          </p:cNvSpPr>
          <p:nvPr/>
        </p:nvSpPr>
        <p:spPr bwMode="auto">
          <a:xfrm>
            <a:off x="4036171" y="4213458"/>
            <a:ext cx="1666811" cy="400111"/>
          </a:xfrm>
          <a:prstGeom prst="accentBorderCallout2">
            <a:avLst>
              <a:gd name="adj1" fmla="val 51014"/>
              <a:gd name="adj2" fmla="val 105704"/>
              <a:gd name="adj3" fmla="val 18788"/>
              <a:gd name="adj4" fmla="val 114776"/>
              <a:gd name="adj5" fmla="val -126880"/>
              <a:gd name="adj6" fmla="val 123404"/>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=-0.0065</a:t>
            </a:r>
          </a:p>
        </p:txBody>
      </p:sp>
      <p:sp>
        <p:nvSpPr>
          <p:cNvPr id="92" name="AutoShape 41">
            <a:extLst>
              <a:ext uri="{FF2B5EF4-FFF2-40B4-BE49-F238E27FC236}">
                <a16:creationId xmlns:a16="http://schemas.microsoft.com/office/drawing/2014/main" id="{9D21821C-F422-4C09-B70B-8F05F84017A9}"/>
              </a:ext>
            </a:extLst>
          </p:cNvPr>
          <p:cNvSpPr>
            <a:spLocks noChangeArrowheads="1"/>
          </p:cNvSpPr>
          <p:nvPr/>
        </p:nvSpPr>
        <p:spPr bwMode="auto">
          <a:xfrm>
            <a:off x="6306584" y="1067521"/>
            <a:ext cx="853725" cy="400111"/>
          </a:xfrm>
          <a:prstGeom prst="accentBorderCallout2">
            <a:avLst>
              <a:gd name="adj1" fmla="val 59080"/>
              <a:gd name="adj2" fmla="val -11114"/>
              <a:gd name="adj3" fmla="val 75249"/>
              <a:gd name="adj4" fmla="val -28565"/>
              <a:gd name="adj5" fmla="val 174251"/>
              <a:gd name="adj6" fmla="val -58016"/>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0.332</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mc:Choice xmlns:a14="http://schemas.microsoft.com/office/drawing/2010/main" Requires="a14">
          <p:sp>
            <p:nvSpPr>
              <p:cNvPr id="93" name="AutoShape 41">
                <a:extLst>
                  <a:ext uri="{FF2B5EF4-FFF2-40B4-BE49-F238E27FC236}">
                    <a16:creationId xmlns:a16="http://schemas.microsoft.com/office/drawing/2014/main" id="{60561B20-B066-416C-A28A-8F4C1D686D4B}"/>
                  </a:ext>
                </a:extLst>
              </p:cNvPr>
              <p:cNvSpPr>
                <a:spLocks noChangeArrowheads="1"/>
              </p:cNvSpPr>
              <p:nvPr/>
            </p:nvSpPr>
            <p:spPr bwMode="auto">
              <a:xfrm>
                <a:off x="6850839" y="4018484"/>
                <a:ext cx="3242664" cy="1315693"/>
              </a:xfrm>
              <a:prstGeom prst="accentBorderCallout2">
                <a:avLst>
                  <a:gd name="adj1" fmla="val 18877"/>
                  <a:gd name="adj2" fmla="val -2849"/>
                  <a:gd name="adj3" fmla="val 15626"/>
                  <a:gd name="adj4" fmla="val -7703"/>
                  <a:gd name="adj5" fmla="val -137568"/>
                  <a:gd name="adj6" fmla="val -10893"/>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000" b="1"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l-GR"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λ</a:t>
                </a:r>
                <a:r>
                  <a:rPr lang="en-US"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0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000" b="1"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O</a:t>
                </a:r>
                <a:r>
                  <a:rPr lang="en-US" altLang="zh-CN" sz="2000" b="1"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j</a:t>
                </a:r>
                <a:endParaRPr lang="en-US" altLang="zh-CN" sz="2000" b="1"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a:p>
                <a:pPr>
                  <a:spcBef>
                    <a:spcPts val="550"/>
                  </a:spcBef>
                  <a:buSzPct val="100000"/>
                  <a:defRPr/>
                </a:pPr>
                <a:r>
                  <a:rPr lang="en-US"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000" b="1"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=-0.3+0.9*0.1311*0.332</a:t>
                </a:r>
              </a:p>
              <a:p>
                <a:pPr>
                  <a:spcBef>
                    <a:spcPts val="550"/>
                  </a:spcBef>
                  <a:buSzPct val="100000"/>
                  <a:defRPr/>
                </a:pPr>
                <a:r>
                  <a:rPr lang="en-US"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r>
                      <a:rPr lang="en-US" altLang="zh-CN" sz="2000" b="1" i="1" smtClean="0">
                        <a:solidFill>
                          <a:srgbClr val="FF6600"/>
                        </a:solidFill>
                        <a:latin typeface="Cambria Math" panose="02040503050406030204" pitchFamily="18" charset="0"/>
                      </a:rPr>
                      <m:t>−</m:t>
                    </m:r>
                    <m:r>
                      <a:rPr lang="en-US" altLang="zh-CN" sz="2000" b="1" i="1" smtClean="0">
                        <a:solidFill>
                          <a:srgbClr val="FF6600"/>
                        </a:solidFill>
                        <a:latin typeface="Cambria Math" panose="02040503050406030204" pitchFamily="18" charset="0"/>
                      </a:rPr>
                      <m:t>𝟎</m:t>
                    </m:r>
                    <m:r>
                      <a:rPr lang="en-US" altLang="zh-CN" sz="2000" b="1" i="1" smtClean="0">
                        <a:solidFill>
                          <a:srgbClr val="FF6600"/>
                        </a:solidFill>
                        <a:latin typeface="Cambria Math" panose="02040503050406030204" pitchFamily="18" charset="0"/>
                      </a:rPr>
                      <m:t>.</m:t>
                    </m:r>
                    <m:r>
                      <a:rPr lang="en-US" altLang="zh-CN" sz="2000" b="1" i="1" smtClean="0">
                        <a:solidFill>
                          <a:srgbClr val="FF6600"/>
                        </a:solidFill>
                        <a:latin typeface="Cambria Math" panose="02040503050406030204" pitchFamily="18" charset="0"/>
                      </a:rPr>
                      <m:t>𝟐𝟔𝟏</m:t>
                    </m:r>
                  </m:oMath>
                </a14:m>
                <a:endParaRPr lang="en-US" altLang="zh-CN" sz="20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p:sp>
            <p:nvSpPr>
              <p:cNvPr id="93" name="AutoShape 41">
                <a:extLst>
                  <a:ext uri="{FF2B5EF4-FFF2-40B4-BE49-F238E27FC236}">
                    <a16:creationId xmlns:a16="http://schemas.microsoft.com/office/drawing/2014/main" id="{60561B20-B066-416C-A28A-8F4C1D686D4B}"/>
                  </a:ext>
                </a:extLst>
              </p:cNvPr>
              <p:cNvSpPr>
                <a:spLocks noRot="1" noChangeAspect="1" noMove="1" noResize="1" noEditPoints="1" noAdjustHandles="1" noChangeArrowheads="1" noChangeShapeType="1" noTextEdit="1"/>
              </p:cNvSpPr>
              <p:nvPr/>
            </p:nvSpPr>
            <p:spPr bwMode="auto">
              <a:xfrm>
                <a:off x="6850839" y="4018484"/>
                <a:ext cx="3242664" cy="1315693"/>
              </a:xfrm>
              <a:prstGeom prst="accentBorderCallout2">
                <a:avLst>
                  <a:gd name="adj1" fmla="val 18877"/>
                  <a:gd name="adj2" fmla="val -2849"/>
                  <a:gd name="adj3" fmla="val 15626"/>
                  <a:gd name="adj4" fmla="val -7703"/>
                  <a:gd name="adj5" fmla="val -137568"/>
                  <a:gd name="adj6" fmla="val -10893"/>
                </a:avLst>
              </a:prstGeom>
              <a:blipFill>
                <a:blip r:embed="rId19"/>
                <a:stretch>
                  <a:fillRect b="-583"/>
                </a:stretch>
              </a:blipFill>
              <a:ln w="19050">
                <a:solidFill>
                  <a:srgbClr val="FF6600"/>
                </a:solidFill>
                <a:round/>
                <a:headEnd/>
                <a:tailEnd/>
              </a:ln>
              <a:effectLst/>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9FC21DA7-DBFC-4EF3-B139-50EE4D65EFF0}"/>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权重更新</a:t>
            </a:r>
          </a:p>
        </p:txBody>
      </p:sp>
      <p:cxnSp>
        <p:nvCxnSpPr>
          <p:cNvPr id="48" name="直线连接符 7">
            <a:extLst>
              <a:ext uri="{FF2B5EF4-FFF2-40B4-BE49-F238E27FC236}">
                <a16:creationId xmlns:a16="http://schemas.microsoft.com/office/drawing/2014/main" id="{E0A365DA-2BE1-42BF-A7E3-6BDAC93D91FC}"/>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9">
            <a:extLst>
              <a:ext uri="{FF2B5EF4-FFF2-40B4-BE49-F238E27FC236}">
                <a16:creationId xmlns:a16="http://schemas.microsoft.com/office/drawing/2014/main" id="{705CE987-FB99-432E-A446-DA6F6A539252}"/>
              </a:ext>
            </a:extLst>
          </p:cNvPr>
          <p:cNvSpPr>
            <a:spLocks noChangeArrowheads="1"/>
          </p:cNvSpPr>
          <p:nvPr/>
        </p:nvSpPr>
        <p:spPr bwMode="auto">
          <a:xfrm>
            <a:off x="2786339" y="100940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6" name="Oval 10">
            <a:extLst>
              <a:ext uri="{FF2B5EF4-FFF2-40B4-BE49-F238E27FC236}">
                <a16:creationId xmlns:a16="http://schemas.microsoft.com/office/drawing/2014/main" id="{EE4C212C-1264-4B53-B30B-482671AF4DC5}"/>
              </a:ext>
            </a:extLst>
          </p:cNvPr>
          <p:cNvSpPr>
            <a:spLocks noChangeArrowheads="1"/>
          </p:cNvSpPr>
          <p:nvPr/>
        </p:nvSpPr>
        <p:spPr bwMode="auto">
          <a:xfrm>
            <a:off x="2749827" y="241354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7" name="Oval 11">
            <a:extLst>
              <a:ext uri="{FF2B5EF4-FFF2-40B4-BE49-F238E27FC236}">
                <a16:creationId xmlns:a16="http://schemas.microsoft.com/office/drawing/2014/main" id="{D6C83483-008D-4176-8F7D-C67CF555C925}"/>
              </a:ext>
            </a:extLst>
          </p:cNvPr>
          <p:cNvSpPr>
            <a:spLocks noChangeArrowheads="1"/>
          </p:cNvSpPr>
          <p:nvPr/>
        </p:nvSpPr>
        <p:spPr bwMode="auto">
          <a:xfrm>
            <a:off x="2749827" y="381769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58" name="Oval 13">
            <a:extLst>
              <a:ext uri="{FF2B5EF4-FFF2-40B4-BE49-F238E27FC236}">
                <a16:creationId xmlns:a16="http://schemas.microsoft.com/office/drawing/2014/main" id="{8BC1DF3B-C22B-4849-8450-7FF7A71F4A3A}"/>
              </a:ext>
            </a:extLst>
          </p:cNvPr>
          <p:cNvSpPr>
            <a:spLocks noChangeArrowheads="1"/>
          </p:cNvSpPr>
          <p:nvPr/>
        </p:nvSpPr>
        <p:spPr bwMode="auto">
          <a:xfrm>
            <a:off x="5558114" y="171147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59" name="Oval 14">
            <a:extLst>
              <a:ext uri="{FF2B5EF4-FFF2-40B4-BE49-F238E27FC236}">
                <a16:creationId xmlns:a16="http://schemas.microsoft.com/office/drawing/2014/main" id="{1947C7E8-C3DB-4B42-943E-77D52663C91B}"/>
              </a:ext>
            </a:extLst>
          </p:cNvPr>
          <p:cNvSpPr>
            <a:spLocks noChangeArrowheads="1"/>
          </p:cNvSpPr>
          <p:nvPr/>
        </p:nvSpPr>
        <p:spPr bwMode="auto">
          <a:xfrm>
            <a:off x="5558114" y="3115622"/>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60" name="Oval 15">
            <a:extLst>
              <a:ext uri="{FF2B5EF4-FFF2-40B4-BE49-F238E27FC236}">
                <a16:creationId xmlns:a16="http://schemas.microsoft.com/office/drawing/2014/main" id="{68D2A96A-9AB0-4C53-A1F3-BADFC987B1C7}"/>
              </a:ext>
            </a:extLst>
          </p:cNvPr>
          <p:cNvSpPr>
            <a:spLocks noChangeArrowheads="1"/>
          </p:cNvSpPr>
          <p:nvPr/>
        </p:nvSpPr>
        <p:spPr bwMode="auto">
          <a:xfrm>
            <a:off x="8150502" y="241355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7449AB47-6F68-4449-8053-D6B7A87594D1}"/>
                  </a:ext>
                </a:extLst>
              </p:cNvPr>
              <p:cNvSpPr txBox="1"/>
              <p:nvPr/>
            </p:nvSpPr>
            <p:spPr bwMode="auto">
              <a:xfrm>
                <a:off x="3501951" y="105328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61" name="Object 24">
                <a:extLst>
                  <a:ext uri="{FF2B5EF4-FFF2-40B4-BE49-F238E27FC236}">
                    <a16:creationId xmlns:a16="http://schemas.microsoft.com/office/drawing/2014/main" id="{7449AB47-6F68-4449-8053-D6B7A87594D1}"/>
                  </a:ext>
                </a:extLst>
              </p:cNvPr>
              <p:cNvSpPr txBox="1">
                <a:spLocks noRot="1" noChangeAspect="1" noMove="1" noResize="1" noEditPoints="1" noAdjustHandles="1" noChangeArrowheads="1" noChangeShapeType="1" noTextEdit="1"/>
              </p:cNvSpPr>
              <p:nvPr/>
            </p:nvSpPr>
            <p:spPr bwMode="auto">
              <a:xfrm>
                <a:off x="3501951" y="1053287"/>
                <a:ext cx="539750" cy="400110"/>
              </a:xfrm>
              <a:prstGeom prst="rect">
                <a:avLst/>
              </a:prstGeom>
              <a:blipFill>
                <a:blip r:embed="rId4"/>
                <a:stretch>
                  <a:fillRect/>
                </a:stretch>
              </a:blipFill>
              <a:ln>
                <a:noFill/>
              </a:ln>
              <a:effectLst/>
            </p:spPr>
            <p:txBody>
              <a:bodyPr/>
              <a:lstStyle/>
              <a:p>
                <a:r>
                  <a:rPr lang="zh-CN" altLang="en-US">
                    <a:noFill/>
                  </a:rPr>
                  <a:t> </a:t>
                </a:r>
              </a:p>
            </p:txBody>
          </p:sp>
        </mc:Fallback>
      </mc:AlternateContent>
      <p:cxnSp>
        <p:nvCxnSpPr>
          <p:cNvPr id="62" name="直接箭头连接符 61">
            <a:extLst>
              <a:ext uri="{FF2B5EF4-FFF2-40B4-BE49-F238E27FC236}">
                <a16:creationId xmlns:a16="http://schemas.microsoft.com/office/drawing/2014/main" id="{462561A9-083C-41AC-9427-AA6694493B1C}"/>
              </a:ext>
            </a:extLst>
          </p:cNvPr>
          <p:cNvCxnSpPr>
            <a:cxnSpLocks/>
            <a:stCxn id="55" idx="6"/>
            <a:endCxn id="59" idx="2"/>
          </p:cNvCxnSpPr>
          <p:nvPr/>
        </p:nvCxnSpPr>
        <p:spPr>
          <a:xfrm>
            <a:off x="3398340" y="1315793"/>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DBBD836-C015-491F-A4F4-8FD605DDCEE0}"/>
              </a:ext>
            </a:extLst>
          </p:cNvPr>
          <p:cNvCxnSpPr>
            <a:cxnSpLocks/>
            <a:stCxn id="55" idx="6"/>
            <a:endCxn id="58" idx="2"/>
          </p:cNvCxnSpPr>
          <p:nvPr/>
        </p:nvCxnSpPr>
        <p:spPr>
          <a:xfrm>
            <a:off x="3398340" y="1315793"/>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D2A269AD-1539-4D41-98B6-727D53C0679A}"/>
              </a:ext>
            </a:extLst>
          </p:cNvPr>
          <p:cNvCxnSpPr>
            <a:cxnSpLocks/>
            <a:stCxn id="56" idx="6"/>
            <a:endCxn id="59" idx="2"/>
          </p:cNvCxnSpPr>
          <p:nvPr/>
        </p:nvCxnSpPr>
        <p:spPr>
          <a:xfrm>
            <a:off x="3361828" y="2719937"/>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627233E-FB77-4FF4-8F0A-8FF2C39CCB49}"/>
              </a:ext>
            </a:extLst>
          </p:cNvPr>
          <p:cNvCxnSpPr>
            <a:cxnSpLocks/>
            <a:stCxn id="56" idx="6"/>
            <a:endCxn id="58" idx="2"/>
          </p:cNvCxnSpPr>
          <p:nvPr/>
        </p:nvCxnSpPr>
        <p:spPr>
          <a:xfrm flipV="1">
            <a:off x="3361828" y="2017866"/>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B261982-ADE6-4875-84C5-296B258F91DA}"/>
              </a:ext>
            </a:extLst>
          </p:cNvPr>
          <p:cNvCxnSpPr>
            <a:cxnSpLocks/>
            <a:stCxn id="57" idx="6"/>
            <a:endCxn id="59" idx="2"/>
          </p:cNvCxnSpPr>
          <p:nvPr/>
        </p:nvCxnSpPr>
        <p:spPr>
          <a:xfrm flipV="1">
            <a:off x="3361828" y="3422010"/>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62351A96-9EC9-48A7-B985-7642C6D625A2}"/>
              </a:ext>
            </a:extLst>
          </p:cNvPr>
          <p:cNvCxnSpPr>
            <a:cxnSpLocks/>
          </p:cNvCxnSpPr>
          <p:nvPr/>
        </p:nvCxnSpPr>
        <p:spPr>
          <a:xfrm flipV="1">
            <a:off x="3361828" y="2017865"/>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C2C6811-4F64-4C1A-855F-AC65963FE514}"/>
              </a:ext>
            </a:extLst>
          </p:cNvPr>
          <p:cNvCxnSpPr>
            <a:cxnSpLocks/>
            <a:stCxn id="58" idx="6"/>
            <a:endCxn id="60" idx="2"/>
          </p:cNvCxnSpPr>
          <p:nvPr/>
        </p:nvCxnSpPr>
        <p:spPr>
          <a:xfrm>
            <a:off x="6170114" y="2017865"/>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91C961F-F3EC-4DBA-A97C-9DE3D852A0AE}"/>
              </a:ext>
            </a:extLst>
          </p:cNvPr>
          <p:cNvCxnSpPr>
            <a:cxnSpLocks/>
            <a:stCxn id="59" idx="6"/>
            <a:endCxn id="60" idx="2"/>
          </p:cNvCxnSpPr>
          <p:nvPr/>
        </p:nvCxnSpPr>
        <p:spPr>
          <a:xfrm flipV="1">
            <a:off x="6170114" y="2719937"/>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ECB52FBC-A579-47D9-BB02-FF69CE09D802}"/>
              </a:ext>
            </a:extLst>
          </p:cNvPr>
          <p:cNvCxnSpPr>
            <a:cxnSpLocks/>
            <a:stCxn id="60" idx="6"/>
          </p:cNvCxnSpPr>
          <p:nvPr/>
        </p:nvCxnSpPr>
        <p:spPr>
          <a:xfrm flipV="1">
            <a:off x="8762502" y="2719935"/>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Object 24">
                <a:extLst>
                  <a:ext uri="{FF2B5EF4-FFF2-40B4-BE49-F238E27FC236}">
                    <a16:creationId xmlns:a16="http://schemas.microsoft.com/office/drawing/2014/main" id="{149231C9-EB5E-4968-AAE7-CFB81766834C}"/>
                  </a:ext>
                </a:extLst>
              </p:cNvPr>
              <p:cNvSpPr txBox="1"/>
              <p:nvPr/>
            </p:nvSpPr>
            <p:spPr bwMode="auto">
              <a:xfrm>
                <a:off x="3361827" y="1656718"/>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1" name="Object 24">
                <a:extLst>
                  <a:ext uri="{FF2B5EF4-FFF2-40B4-BE49-F238E27FC236}">
                    <a16:creationId xmlns:a16="http://schemas.microsoft.com/office/drawing/2014/main" id="{149231C9-EB5E-4968-AAE7-CFB81766834C}"/>
                  </a:ext>
                </a:extLst>
              </p:cNvPr>
              <p:cNvSpPr txBox="1">
                <a:spLocks noRot="1" noChangeAspect="1" noMove="1" noResize="1" noEditPoints="1" noAdjustHandles="1" noChangeArrowheads="1" noChangeShapeType="1" noTextEdit="1"/>
              </p:cNvSpPr>
              <p:nvPr/>
            </p:nvSpPr>
            <p:spPr bwMode="auto">
              <a:xfrm>
                <a:off x="3361827" y="1656718"/>
                <a:ext cx="539750" cy="400110"/>
              </a:xfrm>
              <a:prstGeom prst="rect">
                <a:avLst/>
              </a:prstGeom>
              <a:blipFill>
                <a:blip r:embed="rId5"/>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24">
                <a:extLst>
                  <a:ext uri="{FF2B5EF4-FFF2-40B4-BE49-F238E27FC236}">
                    <a16:creationId xmlns:a16="http://schemas.microsoft.com/office/drawing/2014/main" id="{06889F59-2F05-4498-ADF2-64F35C270340}"/>
                  </a:ext>
                </a:extLst>
              </p:cNvPr>
              <p:cNvSpPr txBox="1"/>
              <p:nvPr/>
            </p:nvSpPr>
            <p:spPr bwMode="auto">
              <a:xfrm>
                <a:off x="3501951" y="221583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2" name="Object 24">
                <a:extLst>
                  <a:ext uri="{FF2B5EF4-FFF2-40B4-BE49-F238E27FC236}">
                    <a16:creationId xmlns:a16="http://schemas.microsoft.com/office/drawing/2014/main" id="{06889F59-2F05-4498-ADF2-64F35C270340}"/>
                  </a:ext>
                </a:extLst>
              </p:cNvPr>
              <p:cNvSpPr txBox="1">
                <a:spLocks noRot="1" noChangeAspect="1" noMove="1" noResize="1" noEditPoints="1" noAdjustHandles="1" noChangeArrowheads="1" noChangeShapeType="1" noTextEdit="1"/>
              </p:cNvSpPr>
              <p:nvPr/>
            </p:nvSpPr>
            <p:spPr bwMode="auto">
              <a:xfrm>
                <a:off x="3501951" y="2215837"/>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A71EBA5A-A1F9-4AA0-B52A-6021AF607D0A}"/>
                  </a:ext>
                </a:extLst>
              </p:cNvPr>
              <p:cNvSpPr txBox="1"/>
              <p:nvPr/>
            </p:nvSpPr>
            <p:spPr bwMode="auto">
              <a:xfrm>
                <a:off x="3501951" y="283409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3" name="Object 24">
                <a:extLst>
                  <a:ext uri="{FF2B5EF4-FFF2-40B4-BE49-F238E27FC236}">
                    <a16:creationId xmlns:a16="http://schemas.microsoft.com/office/drawing/2014/main" id="{A71EBA5A-A1F9-4AA0-B52A-6021AF607D0A}"/>
                  </a:ext>
                </a:extLst>
              </p:cNvPr>
              <p:cNvSpPr txBox="1">
                <a:spLocks noRot="1" noChangeAspect="1" noMove="1" noResize="1" noEditPoints="1" noAdjustHandles="1" noChangeArrowheads="1" noChangeShapeType="1" noTextEdit="1"/>
              </p:cNvSpPr>
              <p:nvPr/>
            </p:nvSpPr>
            <p:spPr bwMode="auto">
              <a:xfrm>
                <a:off x="3501951" y="2834099"/>
                <a:ext cx="539750" cy="40011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357CC743-ADBE-4D55-A0C7-2C4C6CCA21BE}"/>
                  </a:ext>
                </a:extLst>
              </p:cNvPr>
              <p:cNvSpPr txBox="1"/>
              <p:nvPr/>
            </p:nvSpPr>
            <p:spPr bwMode="auto">
              <a:xfrm>
                <a:off x="3480435" y="3195309"/>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74" name="Object 24">
                <a:extLst>
                  <a:ext uri="{FF2B5EF4-FFF2-40B4-BE49-F238E27FC236}">
                    <a16:creationId xmlns:a16="http://schemas.microsoft.com/office/drawing/2014/main" id="{357CC743-ADBE-4D55-A0C7-2C4C6CCA21BE}"/>
                  </a:ext>
                </a:extLst>
              </p:cNvPr>
              <p:cNvSpPr txBox="1">
                <a:spLocks noRot="1" noChangeAspect="1" noMove="1" noResize="1" noEditPoints="1" noAdjustHandles="1" noChangeArrowheads="1" noChangeShapeType="1" noTextEdit="1"/>
              </p:cNvSpPr>
              <p:nvPr/>
            </p:nvSpPr>
            <p:spPr bwMode="auto">
              <a:xfrm>
                <a:off x="3480435" y="3195309"/>
                <a:ext cx="539750" cy="400110"/>
              </a:xfrm>
              <a:prstGeom prst="rect">
                <a:avLst/>
              </a:prstGeom>
              <a:blipFill>
                <a:blip r:embed="rId8"/>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3BA4F0CF-2E6C-4AD0-ADF7-0D35F659BBE6}"/>
                  </a:ext>
                </a:extLst>
              </p:cNvPr>
              <p:cNvSpPr txBox="1"/>
              <p:nvPr/>
            </p:nvSpPr>
            <p:spPr bwMode="auto">
              <a:xfrm>
                <a:off x="3501951" y="395992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5" name="Object 24">
                <a:extLst>
                  <a:ext uri="{FF2B5EF4-FFF2-40B4-BE49-F238E27FC236}">
                    <a16:creationId xmlns:a16="http://schemas.microsoft.com/office/drawing/2014/main" id="{3BA4F0CF-2E6C-4AD0-ADF7-0D35F659BBE6}"/>
                  </a:ext>
                </a:extLst>
              </p:cNvPr>
              <p:cNvSpPr txBox="1">
                <a:spLocks noRot="1" noChangeAspect="1" noMove="1" noResize="1" noEditPoints="1" noAdjustHandles="1" noChangeArrowheads="1" noChangeShapeType="1" noTextEdit="1"/>
              </p:cNvSpPr>
              <p:nvPr/>
            </p:nvSpPr>
            <p:spPr bwMode="auto">
              <a:xfrm>
                <a:off x="3501951" y="3959926"/>
                <a:ext cx="539750" cy="40011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3C34CD38-EB82-470D-AB9D-A5700A577B74}"/>
                  </a:ext>
                </a:extLst>
              </p:cNvPr>
              <p:cNvSpPr txBox="1"/>
              <p:nvPr/>
            </p:nvSpPr>
            <p:spPr bwMode="auto">
              <a:xfrm>
                <a:off x="5588934" y="231524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6" name="Object 24">
                <a:extLst>
                  <a:ext uri="{FF2B5EF4-FFF2-40B4-BE49-F238E27FC236}">
                    <a16:creationId xmlns:a16="http://schemas.microsoft.com/office/drawing/2014/main" id="{3C34CD38-EB82-470D-AB9D-A5700A577B74}"/>
                  </a:ext>
                </a:extLst>
              </p:cNvPr>
              <p:cNvSpPr txBox="1">
                <a:spLocks noRot="1" noChangeAspect="1" noMove="1" noResize="1" noEditPoints="1" noAdjustHandles="1" noChangeArrowheads="1" noChangeShapeType="1" noTextEdit="1"/>
              </p:cNvSpPr>
              <p:nvPr/>
            </p:nvSpPr>
            <p:spPr bwMode="auto">
              <a:xfrm>
                <a:off x="5588934" y="2315245"/>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Object 24">
                <a:extLst>
                  <a:ext uri="{FF2B5EF4-FFF2-40B4-BE49-F238E27FC236}">
                    <a16:creationId xmlns:a16="http://schemas.microsoft.com/office/drawing/2014/main" id="{93F10823-825E-4A9D-81C1-0B7B984BB58F}"/>
                  </a:ext>
                </a:extLst>
              </p:cNvPr>
              <p:cNvSpPr txBox="1"/>
              <p:nvPr/>
            </p:nvSpPr>
            <p:spPr bwMode="auto">
              <a:xfrm>
                <a:off x="6710326" y="1869199"/>
                <a:ext cx="753826" cy="400110"/>
              </a:xfrm>
              <a:prstGeom prst="rect">
                <a:avLst/>
              </a:prstGeom>
              <a:noFill/>
              <a:ln>
                <a:noFill/>
              </a:ln>
              <a:effectLst/>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b="1" i="1">
                          <a:solidFill>
                            <a:srgbClr val="FF6600"/>
                          </a:solidFill>
                          <a:latin typeface="Cambria Math" panose="02040503050406030204" pitchFamily="18" charset="0"/>
                        </a:rPr>
                        <m:t>−</m:t>
                      </m:r>
                      <m:r>
                        <a:rPr lang="en-US" altLang="zh-CN" sz="2000" b="1" i="1">
                          <a:solidFill>
                            <a:srgbClr val="FF6600"/>
                          </a:solidFill>
                          <a:latin typeface="Cambria Math" panose="02040503050406030204" pitchFamily="18" charset="0"/>
                        </a:rPr>
                        <m:t>𝟎</m:t>
                      </m:r>
                      <m:r>
                        <a:rPr lang="en-US" altLang="zh-CN" sz="2000" b="1" i="1">
                          <a:solidFill>
                            <a:srgbClr val="FF6600"/>
                          </a:solidFill>
                          <a:latin typeface="Cambria Math" panose="02040503050406030204" pitchFamily="18" charset="0"/>
                        </a:rPr>
                        <m:t>.</m:t>
                      </m:r>
                      <m:r>
                        <a:rPr lang="en-US" altLang="zh-CN" sz="2000" b="1" i="1">
                          <a:solidFill>
                            <a:srgbClr val="FF6600"/>
                          </a:solidFill>
                          <a:latin typeface="Cambria Math" panose="02040503050406030204" pitchFamily="18" charset="0"/>
                        </a:rPr>
                        <m:t>𝟐𝟔𝟏</m:t>
                      </m:r>
                    </m:oMath>
                  </m:oMathPara>
                </a14:m>
                <a:endParaRPr lang="zh-CN" altLang="en-US" sz="2000" b="1" dirty="0">
                  <a:solidFill>
                    <a:srgbClr val="FF6600"/>
                  </a:solidFill>
                </a:endParaRPr>
              </a:p>
            </p:txBody>
          </p:sp>
        </mc:Choice>
        <mc:Fallback>
          <p:sp>
            <p:nvSpPr>
              <p:cNvPr id="77" name="Object 24">
                <a:extLst>
                  <a:ext uri="{FF2B5EF4-FFF2-40B4-BE49-F238E27FC236}">
                    <a16:creationId xmlns:a16="http://schemas.microsoft.com/office/drawing/2014/main" id="{93F10823-825E-4A9D-81C1-0B7B984BB58F}"/>
                  </a:ext>
                </a:extLst>
              </p:cNvPr>
              <p:cNvSpPr txBox="1">
                <a:spLocks noRot="1" noChangeAspect="1" noMove="1" noResize="1" noEditPoints="1" noAdjustHandles="1" noChangeArrowheads="1" noChangeShapeType="1" noTextEdit="1"/>
              </p:cNvSpPr>
              <p:nvPr/>
            </p:nvSpPr>
            <p:spPr bwMode="auto">
              <a:xfrm>
                <a:off x="6710326" y="1869199"/>
                <a:ext cx="753826" cy="400110"/>
              </a:xfrm>
              <a:prstGeom prst="rect">
                <a:avLst/>
              </a:prstGeom>
              <a:blipFill>
                <a:blip r:embed="rId11"/>
                <a:stretch>
                  <a:fillRect r="-43089"/>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Object 24">
                <a:extLst>
                  <a:ext uri="{FF2B5EF4-FFF2-40B4-BE49-F238E27FC236}">
                    <a16:creationId xmlns:a16="http://schemas.microsoft.com/office/drawing/2014/main" id="{413CE34A-FD29-4CAE-8215-FEC352CE9848}"/>
                  </a:ext>
                </a:extLst>
              </p:cNvPr>
              <p:cNvSpPr txBox="1"/>
              <p:nvPr/>
            </p:nvSpPr>
            <p:spPr bwMode="auto">
              <a:xfrm>
                <a:off x="6710326" y="313860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8" name="Object 24">
                <a:extLst>
                  <a:ext uri="{FF2B5EF4-FFF2-40B4-BE49-F238E27FC236}">
                    <a16:creationId xmlns:a16="http://schemas.microsoft.com/office/drawing/2014/main" id="{413CE34A-FD29-4CAE-8215-FEC352CE9848}"/>
                  </a:ext>
                </a:extLst>
              </p:cNvPr>
              <p:cNvSpPr txBox="1">
                <a:spLocks noRot="1" noChangeAspect="1" noMove="1" noResize="1" noEditPoints="1" noAdjustHandles="1" noChangeArrowheads="1" noChangeShapeType="1" noTextEdit="1"/>
              </p:cNvSpPr>
              <p:nvPr/>
            </p:nvSpPr>
            <p:spPr bwMode="auto">
              <a:xfrm>
                <a:off x="6710326" y="3138602"/>
                <a:ext cx="539750" cy="400110"/>
              </a:xfrm>
              <a:prstGeom prst="rect">
                <a:avLst/>
              </a:prstGeom>
              <a:blipFill>
                <a:blip r:embed="rId12"/>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Object 24">
                <a:extLst>
                  <a:ext uri="{FF2B5EF4-FFF2-40B4-BE49-F238E27FC236}">
                    <a16:creationId xmlns:a16="http://schemas.microsoft.com/office/drawing/2014/main" id="{F1993ECD-8FC6-47B0-9449-1A053E00C720}"/>
                  </a:ext>
                </a:extLst>
              </p:cNvPr>
              <p:cNvSpPr txBox="1"/>
              <p:nvPr/>
            </p:nvSpPr>
            <p:spPr bwMode="auto">
              <a:xfrm>
                <a:off x="5610450" y="373401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9" name="Object 24">
                <a:extLst>
                  <a:ext uri="{FF2B5EF4-FFF2-40B4-BE49-F238E27FC236}">
                    <a16:creationId xmlns:a16="http://schemas.microsoft.com/office/drawing/2014/main" id="{F1993ECD-8FC6-47B0-9449-1A053E00C720}"/>
                  </a:ext>
                </a:extLst>
              </p:cNvPr>
              <p:cNvSpPr txBox="1">
                <a:spLocks noRot="1" noChangeAspect="1" noMove="1" noResize="1" noEditPoints="1" noAdjustHandles="1" noChangeArrowheads="1" noChangeShapeType="1" noTextEdit="1"/>
              </p:cNvSpPr>
              <p:nvPr/>
            </p:nvSpPr>
            <p:spPr bwMode="auto">
              <a:xfrm>
                <a:off x="5610450" y="3734015"/>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Object 24">
                <a:extLst>
                  <a:ext uri="{FF2B5EF4-FFF2-40B4-BE49-F238E27FC236}">
                    <a16:creationId xmlns:a16="http://schemas.microsoft.com/office/drawing/2014/main" id="{643C7C89-E889-4E03-8CAD-CB61E43C9083}"/>
                  </a:ext>
                </a:extLst>
              </p:cNvPr>
              <p:cNvSpPr txBox="1"/>
              <p:nvPr/>
            </p:nvSpPr>
            <p:spPr bwMode="auto">
              <a:xfrm>
                <a:off x="8203704" y="304552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80" name="Object 24">
                <a:extLst>
                  <a:ext uri="{FF2B5EF4-FFF2-40B4-BE49-F238E27FC236}">
                    <a16:creationId xmlns:a16="http://schemas.microsoft.com/office/drawing/2014/main" id="{643C7C89-E889-4E03-8CAD-CB61E43C9083}"/>
                  </a:ext>
                </a:extLst>
              </p:cNvPr>
              <p:cNvSpPr txBox="1">
                <a:spLocks noRot="1" noChangeAspect="1" noMove="1" noResize="1" noEditPoints="1" noAdjustHandles="1" noChangeArrowheads="1" noChangeShapeType="1" noTextEdit="1"/>
              </p:cNvSpPr>
              <p:nvPr/>
            </p:nvSpPr>
            <p:spPr bwMode="auto">
              <a:xfrm>
                <a:off x="8203704" y="3045526"/>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Object 4">
                <a:extLst>
                  <a:ext uri="{FF2B5EF4-FFF2-40B4-BE49-F238E27FC236}">
                    <a16:creationId xmlns:a16="http://schemas.microsoft.com/office/drawing/2014/main" id="{1913C368-BF17-41FE-9AC1-D937E1ED7334}"/>
                  </a:ext>
                </a:extLst>
              </p:cNvPr>
              <p:cNvSpPr txBox="1"/>
              <p:nvPr/>
            </p:nvSpPr>
            <p:spPr bwMode="auto">
              <a:xfrm>
                <a:off x="2282752" y="1063670"/>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1" name="Object 4">
                <a:extLst>
                  <a:ext uri="{FF2B5EF4-FFF2-40B4-BE49-F238E27FC236}">
                    <a16:creationId xmlns:a16="http://schemas.microsoft.com/office/drawing/2014/main" id="{1913C368-BF17-41FE-9AC1-D937E1ED7334}"/>
                  </a:ext>
                </a:extLst>
              </p:cNvPr>
              <p:cNvSpPr txBox="1">
                <a:spLocks noRot="1" noChangeAspect="1" noMove="1" noResize="1" noEditPoints="1" noAdjustHandles="1" noChangeArrowheads="1" noChangeShapeType="1" noTextEdit="1"/>
              </p:cNvSpPr>
              <p:nvPr/>
            </p:nvSpPr>
            <p:spPr bwMode="auto">
              <a:xfrm>
                <a:off x="2282752" y="1063670"/>
                <a:ext cx="430213"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Object 7">
                <a:extLst>
                  <a:ext uri="{FF2B5EF4-FFF2-40B4-BE49-F238E27FC236}">
                    <a16:creationId xmlns:a16="http://schemas.microsoft.com/office/drawing/2014/main" id="{E8C8AB4F-FF25-408D-A6F8-0F8756C6914D}"/>
                  </a:ext>
                </a:extLst>
              </p:cNvPr>
              <p:cNvSpPr txBox="1"/>
              <p:nvPr/>
            </p:nvSpPr>
            <p:spPr bwMode="auto">
              <a:xfrm>
                <a:off x="2290690" y="3937652"/>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2" name="Object 7">
                <a:extLst>
                  <a:ext uri="{FF2B5EF4-FFF2-40B4-BE49-F238E27FC236}">
                    <a16:creationId xmlns:a16="http://schemas.microsoft.com/office/drawing/2014/main" id="{E8C8AB4F-FF25-408D-A6F8-0F8756C6914D}"/>
                  </a:ext>
                </a:extLst>
              </p:cNvPr>
              <p:cNvSpPr txBox="1">
                <a:spLocks noRot="1" noChangeAspect="1" noMove="1" noResize="1" noEditPoints="1" noAdjustHandles="1" noChangeArrowheads="1" noChangeShapeType="1" noTextEdit="1"/>
              </p:cNvSpPr>
              <p:nvPr/>
            </p:nvSpPr>
            <p:spPr bwMode="auto">
              <a:xfrm>
                <a:off x="2290690" y="3937652"/>
                <a:ext cx="414337"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Object 34">
                <a:extLst>
                  <a:ext uri="{FF2B5EF4-FFF2-40B4-BE49-F238E27FC236}">
                    <a16:creationId xmlns:a16="http://schemas.microsoft.com/office/drawing/2014/main" id="{94ED5516-46BF-4643-B8AF-EE7CA23EE684}"/>
                  </a:ext>
                </a:extLst>
              </p:cNvPr>
              <p:cNvSpPr txBox="1"/>
              <p:nvPr/>
            </p:nvSpPr>
            <p:spPr bwMode="auto">
              <a:xfrm>
                <a:off x="2279576" y="2519880"/>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83" name="Object 34">
                <a:extLst>
                  <a:ext uri="{FF2B5EF4-FFF2-40B4-BE49-F238E27FC236}">
                    <a16:creationId xmlns:a16="http://schemas.microsoft.com/office/drawing/2014/main" id="{94ED5516-46BF-4643-B8AF-EE7CA23EE684}"/>
                  </a:ext>
                </a:extLst>
              </p:cNvPr>
              <p:cNvSpPr txBox="1">
                <a:spLocks noRot="1" noChangeAspect="1" noMove="1" noResize="1" noEditPoints="1" noAdjustHandles="1" noChangeArrowheads="1" noChangeShapeType="1" noTextEdit="1"/>
              </p:cNvSpPr>
              <p:nvPr/>
            </p:nvSpPr>
            <p:spPr bwMode="auto">
              <a:xfrm>
                <a:off x="2279576" y="2519880"/>
                <a:ext cx="438150"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Object 4">
                <a:extLst>
                  <a:ext uri="{FF2B5EF4-FFF2-40B4-BE49-F238E27FC236}">
                    <a16:creationId xmlns:a16="http://schemas.microsoft.com/office/drawing/2014/main" id="{40E4E6DD-638E-4EE1-9B66-B1D15DC05C0D}"/>
                  </a:ext>
                </a:extLst>
              </p:cNvPr>
              <p:cNvSpPr txBox="1"/>
              <p:nvPr/>
            </p:nvSpPr>
            <p:spPr bwMode="auto">
              <a:xfrm>
                <a:off x="9751567" y="2515952"/>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4" name="Object 4">
                <a:extLst>
                  <a:ext uri="{FF2B5EF4-FFF2-40B4-BE49-F238E27FC236}">
                    <a16:creationId xmlns:a16="http://schemas.microsoft.com/office/drawing/2014/main" id="{40E4E6DD-638E-4EE1-9B66-B1D15DC05C0D}"/>
                  </a:ext>
                </a:extLst>
              </p:cNvPr>
              <p:cNvSpPr txBox="1">
                <a:spLocks noRot="1" noChangeAspect="1" noMove="1" noResize="1" noEditPoints="1" noAdjustHandles="1" noChangeArrowheads="1" noChangeShapeType="1" noTextEdit="1"/>
              </p:cNvSpPr>
              <p:nvPr/>
            </p:nvSpPr>
            <p:spPr bwMode="auto">
              <a:xfrm>
                <a:off x="9751567" y="2515952"/>
                <a:ext cx="430213" cy="400110"/>
              </a:xfrm>
              <a:prstGeom prst="rect">
                <a:avLst/>
              </a:prstGeom>
              <a:blipFill>
                <a:blip r:embed="rId18"/>
                <a:stretch>
                  <a:fillRect/>
                </a:stretch>
              </a:blipFill>
              <a:ln>
                <a:noFill/>
              </a:ln>
              <a:effectLst/>
            </p:spPr>
            <p:txBody>
              <a:bodyPr/>
              <a:lstStyle/>
              <a:p>
                <a:r>
                  <a:rPr lang="zh-CN" altLang="en-US">
                    <a:noFill/>
                  </a:rPr>
                  <a:t> </a:t>
                </a:r>
              </a:p>
            </p:txBody>
          </p:sp>
        </mc:Fallback>
      </mc:AlternateContent>
      <p:sp>
        <p:nvSpPr>
          <p:cNvPr id="85" name="AutoShape 41">
            <a:extLst>
              <a:ext uri="{FF2B5EF4-FFF2-40B4-BE49-F238E27FC236}">
                <a16:creationId xmlns:a16="http://schemas.microsoft.com/office/drawing/2014/main" id="{6ACBEC8D-208F-48F1-B197-08A41DF777D1}"/>
              </a:ext>
            </a:extLst>
          </p:cNvPr>
          <p:cNvSpPr>
            <a:spLocks noChangeArrowheads="1"/>
          </p:cNvSpPr>
          <p:nvPr/>
        </p:nvSpPr>
        <p:spPr bwMode="auto">
          <a:xfrm>
            <a:off x="8959478" y="3273591"/>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sp>
        <p:nvSpPr>
          <p:cNvPr id="86" name="AutoShape 41">
            <a:extLst>
              <a:ext uri="{FF2B5EF4-FFF2-40B4-BE49-F238E27FC236}">
                <a16:creationId xmlns:a16="http://schemas.microsoft.com/office/drawing/2014/main" id="{5C4A2A5D-FC9A-419B-8959-C422A96E54C2}"/>
              </a:ext>
            </a:extLst>
          </p:cNvPr>
          <p:cNvSpPr>
            <a:spLocks noChangeArrowheads="1"/>
          </p:cNvSpPr>
          <p:nvPr/>
        </p:nvSpPr>
        <p:spPr bwMode="auto">
          <a:xfrm>
            <a:off x="6980202" y="1501235"/>
            <a:ext cx="1666811" cy="400111"/>
          </a:xfrm>
          <a:prstGeom prst="accentBorderCallout2">
            <a:avLst>
              <a:gd name="adj1" fmla="val 59080"/>
              <a:gd name="adj2" fmla="val -11114"/>
              <a:gd name="adj3" fmla="val 61806"/>
              <a:gd name="adj4" fmla="val -20820"/>
              <a:gd name="adj5" fmla="val 107034"/>
              <a:gd name="adj6" fmla="val -49626"/>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=-0.0087</a:t>
            </a:r>
          </a:p>
        </p:txBody>
      </p:sp>
      <p:sp>
        <p:nvSpPr>
          <p:cNvPr id="93" name="AutoShape 41">
            <a:extLst>
              <a:ext uri="{FF2B5EF4-FFF2-40B4-BE49-F238E27FC236}">
                <a16:creationId xmlns:a16="http://schemas.microsoft.com/office/drawing/2014/main" id="{60561B20-B066-416C-A28A-8F4C1D686D4B}"/>
              </a:ext>
            </a:extLst>
          </p:cNvPr>
          <p:cNvSpPr>
            <a:spLocks noChangeArrowheads="1"/>
          </p:cNvSpPr>
          <p:nvPr/>
        </p:nvSpPr>
        <p:spPr bwMode="auto">
          <a:xfrm>
            <a:off x="6850839" y="3979852"/>
            <a:ext cx="3242664" cy="1315693"/>
          </a:xfrm>
          <a:prstGeom prst="accentBorderCallout2">
            <a:avLst>
              <a:gd name="adj1" fmla="val 18877"/>
              <a:gd name="adj2" fmla="val -2849"/>
              <a:gd name="adj3" fmla="val 15626"/>
              <a:gd name="adj4" fmla="val -7703"/>
              <a:gd name="adj5" fmla="val -46810"/>
              <a:gd name="adj6" fmla="val -12552"/>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200" b="1"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l-GR"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λ</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b="1"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O</a:t>
            </a:r>
            <a:r>
              <a:rPr lang="en-US" altLang="zh-CN" sz="2200" b="1"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j</a:t>
            </a:r>
            <a:endParaRPr lang="en-US" altLang="zh-CN" sz="2200" b="1"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a:p>
            <a:pPr>
              <a:spcBef>
                <a:spcPts val="550"/>
              </a:spcBef>
              <a:buSzPct val="100000"/>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200" b="1"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=-0.2+0.9*0.1311*0.525</a:t>
            </a:r>
          </a:p>
          <a:p>
            <a:pPr>
              <a:spcBef>
                <a:spcPts val="550"/>
              </a:spcBef>
              <a:buSzPct val="100000"/>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000" b="1" dirty="0">
                <a:solidFill>
                  <a:srgbClr val="FF6600"/>
                </a:solidFill>
                <a:latin typeface="Cambria Math" panose="02040503050406030204" pitchFamily="18" charset="0"/>
                <a:sym typeface="Times New Roman" panose="02020603050405020304" pitchFamily="18" charset="0"/>
              </a:rPr>
              <a:t>−0.138</a:t>
            </a:r>
          </a:p>
        </p:txBody>
      </p:sp>
      <p:sp>
        <p:nvSpPr>
          <p:cNvPr id="48" name="AutoShape 41">
            <a:extLst>
              <a:ext uri="{FF2B5EF4-FFF2-40B4-BE49-F238E27FC236}">
                <a16:creationId xmlns:a16="http://schemas.microsoft.com/office/drawing/2014/main" id="{58620533-6C70-4CF7-8DC2-D959D6B8B797}"/>
              </a:ext>
            </a:extLst>
          </p:cNvPr>
          <p:cNvSpPr>
            <a:spLocks noChangeArrowheads="1"/>
          </p:cNvSpPr>
          <p:nvPr/>
        </p:nvSpPr>
        <p:spPr bwMode="auto">
          <a:xfrm>
            <a:off x="6422076" y="2571271"/>
            <a:ext cx="828000" cy="400111"/>
          </a:xfrm>
          <a:prstGeom prst="accentBorderCallout2">
            <a:avLst>
              <a:gd name="adj1" fmla="val 45637"/>
              <a:gd name="adj2" fmla="val -11114"/>
              <a:gd name="adj3" fmla="val 72560"/>
              <a:gd name="adj4" fmla="val -21249"/>
              <a:gd name="adj5" fmla="val 205991"/>
              <a:gd name="adj6" fmla="val -29157"/>
            </a:avLst>
          </a:prstGeom>
          <a:solidFill>
            <a:schemeClr val="bg1"/>
          </a:solidFill>
          <a:ln w="19050">
            <a:solidFill>
              <a:srgbClr val="FF6600"/>
            </a:solidFill>
            <a:round/>
            <a:headEnd/>
            <a:tailEnd/>
          </a:ln>
          <a:effectLst/>
        </p:spPr>
        <p:txBody>
          <a:bodyPr lIns="90000" tIns="46800" rIns="90000" bIns="46800" anchor="ctr"/>
          <a:lstStyle/>
          <a:p>
            <a:pPr marL="469900" indent="-468313" defTabSz="449263">
              <a:spcBef>
                <a:spcPts val="550"/>
              </a:spcBef>
              <a:buSzPct val="100000"/>
              <a:tabLst>
                <a:tab pos="1384300" algn="l"/>
                <a:tab pos="2298700" algn="l"/>
                <a:tab pos="3213100" algn="l"/>
                <a:tab pos="4127500" algn="l"/>
                <a:tab pos="5041900" algn="l"/>
                <a:tab pos="5956300" algn="l"/>
                <a:tab pos="6870700" algn="l"/>
                <a:tab pos="7785100" algn="l"/>
                <a:tab pos="8699500" algn="l"/>
                <a:tab pos="9613900" algn="l"/>
                <a:tab pos="10528300" algn="l"/>
              </a:tabLst>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0.525</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9" name="AutoShape 41">
            <a:extLst>
              <a:ext uri="{FF2B5EF4-FFF2-40B4-BE49-F238E27FC236}">
                <a16:creationId xmlns:a16="http://schemas.microsoft.com/office/drawing/2014/main" id="{A0EFCA02-0B59-4CC5-A6FB-4ED56867FE8F}"/>
              </a:ext>
            </a:extLst>
          </p:cNvPr>
          <p:cNvSpPr>
            <a:spLocks noChangeArrowheads="1"/>
          </p:cNvSpPr>
          <p:nvPr/>
        </p:nvSpPr>
        <p:spPr bwMode="auto">
          <a:xfrm>
            <a:off x="4036171" y="4174826"/>
            <a:ext cx="1666811" cy="400111"/>
          </a:xfrm>
          <a:prstGeom prst="accentBorderCallout2">
            <a:avLst>
              <a:gd name="adj1" fmla="val 51014"/>
              <a:gd name="adj2" fmla="val 105704"/>
              <a:gd name="adj3" fmla="val 18788"/>
              <a:gd name="adj4" fmla="val 114776"/>
              <a:gd name="adj5" fmla="val -126880"/>
              <a:gd name="adj6" fmla="val 123404"/>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=-0.0065</a:t>
            </a:r>
          </a:p>
        </p:txBody>
      </p:sp>
      <p:cxnSp>
        <p:nvCxnSpPr>
          <p:cNvPr id="50" name="直线连接符 7">
            <a:extLst>
              <a:ext uri="{FF2B5EF4-FFF2-40B4-BE49-F238E27FC236}">
                <a16:creationId xmlns:a16="http://schemas.microsoft.com/office/drawing/2014/main" id="{F2627763-D4B1-4590-A239-F8E9EE4AFFB0}"/>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5EC9AC1-223C-B235-3045-2A37C7353C1D}"/>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权重更新</a:t>
            </a:r>
          </a:p>
        </p:txBody>
      </p:sp>
    </p:spTree>
    <p:custDataLst>
      <p:tags r:id="rId1"/>
    </p:custDataLst>
    <p:extLst>
      <p:ext uri="{BB962C8B-B14F-4D97-AF65-F5344CB8AC3E}">
        <p14:creationId xmlns:p14="http://schemas.microsoft.com/office/powerpoint/2010/main" val="3926751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9">
            <a:extLst>
              <a:ext uri="{FF2B5EF4-FFF2-40B4-BE49-F238E27FC236}">
                <a16:creationId xmlns:a16="http://schemas.microsoft.com/office/drawing/2014/main" id="{705CE987-FB99-432E-A446-DA6F6A539252}"/>
              </a:ext>
            </a:extLst>
          </p:cNvPr>
          <p:cNvSpPr>
            <a:spLocks noChangeArrowheads="1"/>
          </p:cNvSpPr>
          <p:nvPr/>
        </p:nvSpPr>
        <p:spPr bwMode="auto">
          <a:xfrm>
            <a:off x="2786339" y="1009404"/>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56" name="Oval 10">
            <a:extLst>
              <a:ext uri="{FF2B5EF4-FFF2-40B4-BE49-F238E27FC236}">
                <a16:creationId xmlns:a16="http://schemas.microsoft.com/office/drawing/2014/main" id="{EE4C212C-1264-4B53-B30B-482671AF4DC5}"/>
              </a:ext>
            </a:extLst>
          </p:cNvPr>
          <p:cNvSpPr>
            <a:spLocks noChangeArrowheads="1"/>
          </p:cNvSpPr>
          <p:nvPr/>
        </p:nvSpPr>
        <p:spPr bwMode="auto">
          <a:xfrm>
            <a:off x="2749827" y="241354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57" name="Oval 11">
            <a:extLst>
              <a:ext uri="{FF2B5EF4-FFF2-40B4-BE49-F238E27FC236}">
                <a16:creationId xmlns:a16="http://schemas.microsoft.com/office/drawing/2014/main" id="{D6C83483-008D-4176-8F7D-C67CF555C925}"/>
              </a:ext>
            </a:extLst>
          </p:cNvPr>
          <p:cNvSpPr>
            <a:spLocks noChangeArrowheads="1"/>
          </p:cNvSpPr>
          <p:nvPr/>
        </p:nvSpPr>
        <p:spPr bwMode="auto">
          <a:xfrm>
            <a:off x="2749827" y="3817691"/>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58" name="Oval 13">
            <a:extLst>
              <a:ext uri="{FF2B5EF4-FFF2-40B4-BE49-F238E27FC236}">
                <a16:creationId xmlns:a16="http://schemas.microsoft.com/office/drawing/2014/main" id="{8BC1DF3B-C22B-4849-8450-7FF7A71F4A3A}"/>
              </a:ext>
            </a:extLst>
          </p:cNvPr>
          <p:cNvSpPr>
            <a:spLocks noChangeArrowheads="1"/>
          </p:cNvSpPr>
          <p:nvPr/>
        </p:nvSpPr>
        <p:spPr bwMode="auto">
          <a:xfrm>
            <a:off x="5558114" y="171147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59" name="Oval 14">
            <a:extLst>
              <a:ext uri="{FF2B5EF4-FFF2-40B4-BE49-F238E27FC236}">
                <a16:creationId xmlns:a16="http://schemas.microsoft.com/office/drawing/2014/main" id="{1947C7E8-C3DB-4B42-943E-77D52663C91B}"/>
              </a:ext>
            </a:extLst>
          </p:cNvPr>
          <p:cNvSpPr>
            <a:spLocks noChangeArrowheads="1"/>
          </p:cNvSpPr>
          <p:nvPr/>
        </p:nvSpPr>
        <p:spPr bwMode="auto">
          <a:xfrm>
            <a:off x="5558114" y="311562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60" name="Oval 15">
            <a:extLst>
              <a:ext uri="{FF2B5EF4-FFF2-40B4-BE49-F238E27FC236}">
                <a16:creationId xmlns:a16="http://schemas.microsoft.com/office/drawing/2014/main" id="{68D2A96A-9AB0-4C53-A1F3-BADFC987B1C7}"/>
              </a:ext>
            </a:extLst>
          </p:cNvPr>
          <p:cNvSpPr>
            <a:spLocks noChangeArrowheads="1"/>
          </p:cNvSpPr>
          <p:nvPr/>
        </p:nvSpPr>
        <p:spPr bwMode="auto">
          <a:xfrm>
            <a:off x="8150502" y="2413548"/>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7449AB47-6F68-4449-8053-D6B7A87594D1}"/>
                  </a:ext>
                </a:extLst>
              </p:cNvPr>
              <p:cNvSpPr txBox="1"/>
              <p:nvPr/>
            </p:nvSpPr>
            <p:spPr bwMode="auto">
              <a:xfrm>
                <a:off x="3501951" y="105328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0.2</m:t>
                      </m:r>
                    </m:oMath>
                  </m:oMathPara>
                </a14:m>
                <a:endParaRPr lang="zh-CN" altLang="en-US" sz="2000"/>
              </a:p>
            </p:txBody>
          </p:sp>
        </mc:Choice>
        <mc:Fallback xmlns="">
          <p:sp>
            <p:nvSpPr>
              <p:cNvPr id="61" name="Object 24">
                <a:extLst>
                  <a:ext uri="{FF2B5EF4-FFF2-40B4-BE49-F238E27FC236}">
                    <a16:creationId xmlns:a16="http://schemas.microsoft.com/office/drawing/2014/main" id="{7449AB47-6F68-4449-8053-D6B7A87594D1}"/>
                  </a:ext>
                </a:extLst>
              </p:cNvPr>
              <p:cNvSpPr txBox="1">
                <a:spLocks noRot="1" noChangeAspect="1" noMove="1" noResize="1" noEditPoints="1" noAdjustHandles="1" noChangeArrowheads="1" noChangeShapeType="1" noTextEdit="1"/>
              </p:cNvSpPr>
              <p:nvPr/>
            </p:nvSpPr>
            <p:spPr bwMode="auto">
              <a:xfrm>
                <a:off x="3501951" y="1053285"/>
                <a:ext cx="539750" cy="400110"/>
              </a:xfrm>
              <a:prstGeom prst="rect">
                <a:avLst/>
              </a:prstGeom>
              <a:blipFill>
                <a:blip r:embed="rId4"/>
                <a:stretch>
                  <a:fillRect/>
                </a:stretch>
              </a:blipFill>
              <a:ln>
                <a:noFill/>
              </a:ln>
              <a:effectLst/>
            </p:spPr>
            <p:txBody>
              <a:bodyPr/>
              <a:lstStyle/>
              <a:p>
                <a:r>
                  <a:rPr lang="zh-CN" altLang="en-US">
                    <a:noFill/>
                  </a:rPr>
                  <a:t> </a:t>
                </a:r>
              </a:p>
            </p:txBody>
          </p:sp>
        </mc:Fallback>
      </mc:AlternateContent>
      <p:cxnSp>
        <p:nvCxnSpPr>
          <p:cNvPr id="62" name="直接箭头连接符 61">
            <a:extLst>
              <a:ext uri="{FF2B5EF4-FFF2-40B4-BE49-F238E27FC236}">
                <a16:creationId xmlns:a16="http://schemas.microsoft.com/office/drawing/2014/main" id="{462561A9-083C-41AC-9427-AA6694493B1C}"/>
              </a:ext>
            </a:extLst>
          </p:cNvPr>
          <p:cNvCxnSpPr>
            <a:cxnSpLocks/>
            <a:stCxn id="55" idx="6"/>
            <a:endCxn id="59" idx="2"/>
          </p:cNvCxnSpPr>
          <p:nvPr/>
        </p:nvCxnSpPr>
        <p:spPr>
          <a:xfrm>
            <a:off x="3398340" y="1315791"/>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DBBD836-C015-491F-A4F4-8FD605DDCEE0}"/>
              </a:ext>
            </a:extLst>
          </p:cNvPr>
          <p:cNvCxnSpPr>
            <a:cxnSpLocks/>
            <a:stCxn id="55" idx="6"/>
            <a:endCxn id="58" idx="2"/>
          </p:cNvCxnSpPr>
          <p:nvPr/>
        </p:nvCxnSpPr>
        <p:spPr>
          <a:xfrm>
            <a:off x="3398340" y="1315791"/>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D2A269AD-1539-4D41-98B6-727D53C0679A}"/>
              </a:ext>
            </a:extLst>
          </p:cNvPr>
          <p:cNvCxnSpPr>
            <a:cxnSpLocks/>
            <a:stCxn id="56" idx="6"/>
            <a:endCxn id="59" idx="2"/>
          </p:cNvCxnSpPr>
          <p:nvPr/>
        </p:nvCxnSpPr>
        <p:spPr>
          <a:xfrm>
            <a:off x="3361828" y="2719935"/>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627233E-FB77-4FF4-8F0A-8FF2C39CCB49}"/>
              </a:ext>
            </a:extLst>
          </p:cNvPr>
          <p:cNvCxnSpPr>
            <a:cxnSpLocks/>
            <a:stCxn id="56" idx="6"/>
            <a:endCxn id="58" idx="2"/>
          </p:cNvCxnSpPr>
          <p:nvPr/>
        </p:nvCxnSpPr>
        <p:spPr>
          <a:xfrm flipV="1">
            <a:off x="3361828" y="2017864"/>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9B261982-ADE6-4875-84C5-296B258F91DA}"/>
              </a:ext>
            </a:extLst>
          </p:cNvPr>
          <p:cNvCxnSpPr>
            <a:cxnSpLocks/>
            <a:stCxn id="57" idx="6"/>
            <a:endCxn id="59" idx="2"/>
          </p:cNvCxnSpPr>
          <p:nvPr/>
        </p:nvCxnSpPr>
        <p:spPr>
          <a:xfrm flipV="1">
            <a:off x="3361828" y="3422008"/>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62351A96-9EC9-48A7-B985-7642C6D625A2}"/>
              </a:ext>
            </a:extLst>
          </p:cNvPr>
          <p:cNvCxnSpPr>
            <a:cxnSpLocks/>
          </p:cNvCxnSpPr>
          <p:nvPr/>
        </p:nvCxnSpPr>
        <p:spPr>
          <a:xfrm flipV="1">
            <a:off x="3361828" y="2017863"/>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C2C6811-4F64-4C1A-855F-AC65963FE514}"/>
              </a:ext>
            </a:extLst>
          </p:cNvPr>
          <p:cNvCxnSpPr>
            <a:cxnSpLocks/>
            <a:stCxn id="58" idx="6"/>
            <a:endCxn id="60" idx="2"/>
          </p:cNvCxnSpPr>
          <p:nvPr/>
        </p:nvCxnSpPr>
        <p:spPr>
          <a:xfrm>
            <a:off x="6170114" y="2017863"/>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F91C961F-F3EC-4DBA-A97C-9DE3D852A0AE}"/>
              </a:ext>
            </a:extLst>
          </p:cNvPr>
          <p:cNvCxnSpPr>
            <a:cxnSpLocks/>
            <a:stCxn id="59" idx="6"/>
            <a:endCxn id="60" idx="2"/>
          </p:cNvCxnSpPr>
          <p:nvPr/>
        </p:nvCxnSpPr>
        <p:spPr>
          <a:xfrm flipV="1">
            <a:off x="6170114" y="2719935"/>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ECB52FBC-A579-47D9-BB02-FF69CE09D802}"/>
              </a:ext>
            </a:extLst>
          </p:cNvPr>
          <p:cNvCxnSpPr>
            <a:cxnSpLocks/>
            <a:stCxn id="60" idx="6"/>
          </p:cNvCxnSpPr>
          <p:nvPr/>
        </p:nvCxnSpPr>
        <p:spPr>
          <a:xfrm flipV="1">
            <a:off x="8762502" y="2719933"/>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Object 24">
                <a:extLst>
                  <a:ext uri="{FF2B5EF4-FFF2-40B4-BE49-F238E27FC236}">
                    <a16:creationId xmlns:a16="http://schemas.microsoft.com/office/drawing/2014/main" id="{149231C9-EB5E-4968-AAE7-CFB81766834C}"/>
                  </a:ext>
                </a:extLst>
              </p:cNvPr>
              <p:cNvSpPr txBox="1"/>
              <p:nvPr/>
            </p:nvSpPr>
            <p:spPr bwMode="auto">
              <a:xfrm>
                <a:off x="3361827" y="165671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−0.3</m:t>
                      </m:r>
                    </m:oMath>
                  </m:oMathPara>
                </a14:m>
                <a:endParaRPr lang="zh-CN" altLang="en-US" sz="2000"/>
              </a:p>
            </p:txBody>
          </p:sp>
        </mc:Choice>
        <mc:Fallback xmlns="">
          <p:sp>
            <p:nvSpPr>
              <p:cNvPr id="71" name="Object 24">
                <a:extLst>
                  <a:ext uri="{FF2B5EF4-FFF2-40B4-BE49-F238E27FC236}">
                    <a16:creationId xmlns:a16="http://schemas.microsoft.com/office/drawing/2014/main" id="{149231C9-EB5E-4968-AAE7-CFB81766834C}"/>
                  </a:ext>
                </a:extLst>
              </p:cNvPr>
              <p:cNvSpPr txBox="1">
                <a:spLocks noRot="1" noChangeAspect="1" noMove="1" noResize="1" noEditPoints="1" noAdjustHandles="1" noChangeArrowheads="1" noChangeShapeType="1" noTextEdit="1"/>
              </p:cNvSpPr>
              <p:nvPr/>
            </p:nvSpPr>
            <p:spPr bwMode="auto">
              <a:xfrm>
                <a:off x="3361827" y="1656716"/>
                <a:ext cx="539750" cy="400110"/>
              </a:xfrm>
              <a:prstGeom prst="rect">
                <a:avLst/>
              </a:prstGeom>
              <a:blipFill>
                <a:blip r:embed="rId5"/>
                <a:stretch>
                  <a:fillRect r="-3033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24">
                <a:extLst>
                  <a:ext uri="{FF2B5EF4-FFF2-40B4-BE49-F238E27FC236}">
                    <a16:creationId xmlns:a16="http://schemas.microsoft.com/office/drawing/2014/main" id="{06889F59-2F05-4498-ADF2-64F35C270340}"/>
                  </a:ext>
                </a:extLst>
              </p:cNvPr>
              <p:cNvSpPr txBox="1"/>
              <p:nvPr/>
            </p:nvSpPr>
            <p:spPr bwMode="auto">
              <a:xfrm>
                <a:off x="3501951" y="221583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2" name="Object 24">
                <a:extLst>
                  <a:ext uri="{FF2B5EF4-FFF2-40B4-BE49-F238E27FC236}">
                    <a16:creationId xmlns:a16="http://schemas.microsoft.com/office/drawing/2014/main" id="{06889F59-2F05-4498-ADF2-64F35C270340}"/>
                  </a:ext>
                </a:extLst>
              </p:cNvPr>
              <p:cNvSpPr txBox="1">
                <a:spLocks noRot="1" noChangeAspect="1" noMove="1" noResize="1" noEditPoints="1" noAdjustHandles="1" noChangeArrowheads="1" noChangeShapeType="1" noTextEdit="1"/>
              </p:cNvSpPr>
              <p:nvPr/>
            </p:nvSpPr>
            <p:spPr bwMode="auto">
              <a:xfrm>
                <a:off x="3501951" y="2215835"/>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24">
                <a:extLst>
                  <a:ext uri="{FF2B5EF4-FFF2-40B4-BE49-F238E27FC236}">
                    <a16:creationId xmlns:a16="http://schemas.microsoft.com/office/drawing/2014/main" id="{A71EBA5A-A1F9-4AA0-B52A-6021AF607D0A}"/>
                  </a:ext>
                </a:extLst>
              </p:cNvPr>
              <p:cNvSpPr txBox="1"/>
              <p:nvPr/>
            </p:nvSpPr>
            <p:spPr bwMode="auto">
              <a:xfrm>
                <a:off x="3501951" y="283409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3" name="Object 24">
                <a:extLst>
                  <a:ext uri="{FF2B5EF4-FFF2-40B4-BE49-F238E27FC236}">
                    <a16:creationId xmlns:a16="http://schemas.microsoft.com/office/drawing/2014/main" id="{A71EBA5A-A1F9-4AA0-B52A-6021AF607D0A}"/>
                  </a:ext>
                </a:extLst>
              </p:cNvPr>
              <p:cNvSpPr txBox="1">
                <a:spLocks noRot="1" noChangeAspect="1" noMove="1" noResize="1" noEditPoints="1" noAdjustHandles="1" noChangeArrowheads="1" noChangeShapeType="1" noTextEdit="1"/>
              </p:cNvSpPr>
              <p:nvPr/>
            </p:nvSpPr>
            <p:spPr bwMode="auto">
              <a:xfrm>
                <a:off x="3501951" y="2834097"/>
                <a:ext cx="539750" cy="400110"/>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24">
                <a:extLst>
                  <a:ext uri="{FF2B5EF4-FFF2-40B4-BE49-F238E27FC236}">
                    <a16:creationId xmlns:a16="http://schemas.microsoft.com/office/drawing/2014/main" id="{357CC743-ADBE-4D55-A0C7-2C4C6CCA21BE}"/>
                  </a:ext>
                </a:extLst>
              </p:cNvPr>
              <p:cNvSpPr txBox="1"/>
              <p:nvPr/>
            </p:nvSpPr>
            <p:spPr bwMode="auto">
              <a:xfrm>
                <a:off x="3480435" y="3195307"/>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−0.5</m:t>
                      </m:r>
                    </m:oMath>
                  </m:oMathPara>
                </a14:m>
                <a:endParaRPr lang="zh-CN" altLang="en-US" sz="2000"/>
              </a:p>
            </p:txBody>
          </p:sp>
        </mc:Choice>
        <mc:Fallback xmlns="">
          <p:sp>
            <p:nvSpPr>
              <p:cNvPr id="74" name="Object 24">
                <a:extLst>
                  <a:ext uri="{FF2B5EF4-FFF2-40B4-BE49-F238E27FC236}">
                    <a16:creationId xmlns:a16="http://schemas.microsoft.com/office/drawing/2014/main" id="{357CC743-ADBE-4D55-A0C7-2C4C6CCA21BE}"/>
                  </a:ext>
                </a:extLst>
              </p:cNvPr>
              <p:cNvSpPr txBox="1">
                <a:spLocks noRot="1" noChangeAspect="1" noMove="1" noResize="1" noEditPoints="1" noAdjustHandles="1" noChangeArrowheads="1" noChangeShapeType="1" noTextEdit="1"/>
              </p:cNvSpPr>
              <p:nvPr/>
            </p:nvSpPr>
            <p:spPr bwMode="auto">
              <a:xfrm>
                <a:off x="3480435" y="3195307"/>
                <a:ext cx="539750" cy="400110"/>
              </a:xfrm>
              <a:prstGeom prst="rect">
                <a:avLst/>
              </a:prstGeom>
              <a:blipFill>
                <a:blip r:embed="rId8"/>
                <a:stretch>
                  <a:fillRect r="-318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24">
                <a:extLst>
                  <a:ext uri="{FF2B5EF4-FFF2-40B4-BE49-F238E27FC236}">
                    <a16:creationId xmlns:a16="http://schemas.microsoft.com/office/drawing/2014/main" id="{3BA4F0CF-2E6C-4AD0-ADF7-0D35F659BBE6}"/>
                  </a:ext>
                </a:extLst>
              </p:cNvPr>
              <p:cNvSpPr txBox="1"/>
              <p:nvPr/>
            </p:nvSpPr>
            <p:spPr bwMode="auto">
              <a:xfrm>
                <a:off x="3501951" y="395992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5" name="Object 24">
                <a:extLst>
                  <a:ext uri="{FF2B5EF4-FFF2-40B4-BE49-F238E27FC236}">
                    <a16:creationId xmlns:a16="http://schemas.microsoft.com/office/drawing/2014/main" id="{3BA4F0CF-2E6C-4AD0-ADF7-0D35F659BBE6}"/>
                  </a:ext>
                </a:extLst>
              </p:cNvPr>
              <p:cNvSpPr txBox="1">
                <a:spLocks noRot="1" noChangeAspect="1" noMove="1" noResize="1" noEditPoints="1" noAdjustHandles="1" noChangeArrowheads="1" noChangeShapeType="1" noTextEdit="1"/>
              </p:cNvSpPr>
              <p:nvPr/>
            </p:nvSpPr>
            <p:spPr bwMode="auto">
              <a:xfrm>
                <a:off x="3501951" y="3959924"/>
                <a:ext cx="539750" cy="40011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24">
                <a:extLst>
                  <a:ext uri="{FF2B5EF4-FFF2-40B4-BE49-F238E27FC236}">
                    <a16:creationId xmlns:a16="http://schemas.microsoft.com/office/drawing/2014/main" id="{3C34CD38-EB82-470D-AB9D-A5700A577B74}"/>
                  </a:ext>
                </a:extLst>
              </p:cNvPr>
              <p:cNvSpPr txBox="1"/>
              <p:nvPr/>
            </p:nvSpPr>
            <p:spPr bwMode="auto">
              <a:xfrm>
                <a:off x="5588934" y="231524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76" name="Object 24">
                <a:extLst>
                  <a:ext uri="{FF2B5EF4-FFF2-40B4-BE49-F238E27FC236}">
                    <a16:creationId xmlns:a16="http://schemas.microsoft.com/office/drawing/2014/main" id="{3C34CD38-EB82-470D-AB9D-A5700A577B74}"/>
                  </a:ext>
                </a:extLst>
              </p:cNvPr>
              <p:cNvSpPr txBox="1">
                <a:spLocks noRot="1" noChangeAspect="1" noMove="1" noResize="1" noEditPoints="1" noAdjustHandles="1" noChangeArrowheads="1" noChangeShapeType="1" noTextEdit="1"/>
              </p:cNvSpPr>
              <p:nvPr/>
            </p:nvSpPr>
            <p:spPr bwMode="auto">
              <a:xfrm>
                <a:off x="5588934" y="2315243"/>
                <a:ext cx="539750" cy="400110"/>
              </a:xfrm>
              <a:prstGeom prst="rect">
                <a:avLst/>
              </a:prstGeom>
              <a:blipFill>
                <a:blip r:embed="rId10"/>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Object 24">
                <a:extLst>
                  <a:ext uri="{FF2B5EF4-FFF2-40B4-BE49-F238E27FC236}">
                    <a16:creationId xmlns:a16="http://schemas.microsoft.com/office/drawing/2014/main" id="{93F10823-825E-4A9D-81C1-0B7B984BB58F}"/>
                  </a:ext>
                </a:extLst>
              </p:cNvPr>
              <p:cNvSpPr txBox="1"/>
              <p:nvPr/>
            </p:nvSpPr>
            <p:spPr bwMode="auto">
              <a:xfrm>
                <a:off x="6710326" y="1869197"/>
                <a:ext cx="753826" cy="400110"/>
              </a:xfrm>
              <a:prstGeom prst="rect">
                <a:avLst/>
              </a:prstGeom>
              <a:noFill/>
              <a:ln>
                <a:noFill/>
              </a:ln>
              <a:effectLst/>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b="1" i="1">
                          <a:solidFill>
                            <a:srgbClr val="FF6600"/>
                          </a:solidFill>
                          <a:latin typeface="Cambria Math" panose="02040503050406030204" pitchFamily="18" charset="0"/>
                        </a:rPr>
                        <m:t>−</m:t>
                      </m:r>
                      <m:r>
                        <a:rPr lang="en-US" altLang="zh-CN" sz="2000" b="1" i="1">
                          <a:solidFill>
                            <a:srgbClr val="FF6600"/>
                          </a:solidFill>
                          <a:latin typeface="Cambria Math" panose="02040503050406030204" pitchFamily="18" charset="0"/>
                        </a:rPr>
                        <m:t>𝟎</m:t>
                      </m:r>
                      <m:r>
                        <a:rPr lang="en-US" altLang="zh-CN" sz="2000" b="1" i="1">
                          <a:solidFill>
                            <a:srgbClr val="FF6600"/>
                          </a:solidFill>
                          <a:latin typeface="Cambria Math" panose="02040503050406030204" pitchFamily="18" charset="0"/>
                        </a:rPr>
                        <m:t>.</m:t>
                      </m:r>
                      <m:r>
                        <a:rPr lang="en-US" altLang="zh-CN" sz="2000" b="1" i="1">
                          <a:solidFill>
                            <a:srgbClr val="FF6600"/>
                          </a:solidFill>
                          <a:latin typeface="Cambria Math" panose="02040503050406030204" pitchFamily="18" charset="0"/>
                        </a:rPr>
                        <m:t>𝟐𝟔𝟏</m:t>
                      </m:r>
                    </m:oMath>
                  </m:oMathPara>
                </a14:m>
                <a:endParaRPr lang="zh-CN" altLang="en-US" sz="2000" b="1" dirty="0">
                  <a:solidFill>
                    <a:srgbClr val="FF6600"/>
                  </a:solidFill>
                </a:endParaRPr>
              </a:p>
            </p:txBody>
          </p:sp>
        </mc:Choice>
        <mc:Fallback>
          <p:sp>
            <p:nvSpPr>
              <p:cNvPr id="77" name="Object 24">
                <a:extLst>
                  <a:ext uri="{FF2B5EF4-FFF2-40B4-BE49-F238E27FC236}">
                    <a16:creationId xmlns:a16="http://schemas.microsoft.com/office/drawing/2014/main" id="{93F10823-825E-4A9D-81C1-0B7B984BB58F}"/>
                  </a:ext>
                </a:extLst>
              </p:cNvPr>
              <p:cNvSpPr txBox="1">
                <a:spLocks noRot="1" noChangeAspect="1" noMove="1" noResize="1" noEditPoints="1" noAdjustHandles="1" noChangeArrowheads="1" noChangeShapeType="1" noTextEdit="1"/>
              </p:cNvSpPr>
              <p:nvPr/>
            </p:nvSpPr>
            <p:spPr bwMode="auto">
              <a:xfrm>
                <a:off x="6710326" y="1869197"/>
                <a:ext cx="753826" cy="400110"/>
              </a:xfrm>
              <a:prstGeom prst="rect">
                <a:avLst/>
              </a:prstGeom>
              <a:blipFill>
                <a:blip r:embed="rId11"/>
                <a:stretch>
                  <a:fillRect r="-43089"/>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Object 24">
                <a:extLst>
                  <a:ext uri="{FF2B5EF4-FFF2-40B4-BE49-F238E27FC236}">
                    <a16:creationId xmlns:a16="http://schemas.microsoft.com/office/drawing/2014/main" id="{413CE34A-FD29-4CAE-8215-FEC352CE9848}"/>
                  </a:ext>
                </a:extLst>
              </p:cNvPr>
              <p:cNvSpPr txBox="1"/>
              <p:nvPr/>
            </p:nvSpPr>
            <p:spPr bwMode="auto">
              <a:xfrm>
                <a:off x="6710326" y="3138600"/>
                <a:ext cx="828000" cy="400110"/>
              </a:xfrm>
              <a:prstGeom prst="rect">
                <a:avLst/>
              </a:prstGeom>
              <a:noFill/>
              <a:ln>
                <a:noFill/>
              </a:ln>
              <a:effectLst/>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b="1" i="1">
                          <a:solidFill>
                            <a:srgbClr val="FF6600"/>
                          </a:solidFill>
                          <a:latin typeface="Cambria Math" panose="02040503050406030204" pitchFamily="18" charset="0"/>
                        </a:rPr>
                        <m:t>−</m:t>
                      </m:r>
                      <m:r>
                        <a:rPr lang="en-US" altLang="zh-CN" sz="2000" b="1" i="1">
                          <a:solidFill>
                            <a:srgbClr val="FF6600"/>
                          </a:solidFill>
                          <a:latin typeface="Cambria Math" panose="02040503050406030204" pitchFamily="18" charset="0"/>
                        </a:rPr>
                        <m:t>𝟎</m:t>
                      </m:r>
                      <m:r>
                        <a:rPr lang="en-US" altLang="zh-CN" sz="2000" b="1" i="1">
                          <a:solidFill>
                            <a:srgbClr val="FF6600"/>
                          </a:solidFill>
                          <a:latin typeface="Cambria Math" panose="02040503050406030204" pitchFamily="18" charset="0"/>
                        </a:rPr>
                        <m:t>.</m:t>
                      </m:r>
                      <m:r>
                        <a:rPr lang="en-US" altLang="zh-CN" sz="2000" b="1" i="1">
                          <a:solidFill>
                            <a:srgbClr val="FF6600"/>
                          </a:solidFill>
                          <a:latin typeface="Cambria Math" panose="02040503050406030204" pitchFamily="18" charset="0"/>
                        </a:rPr>
                        <m:t>𝟏𝟑𝟖</m:t>
                      </m:r>
                    </m:oMath>
                  </m:oMathPara>
                </a14:m>
                <a:endParaRPr lang="zh-CN" altLang="en-US" sz="2000" b="1" dirty="0">
                  <a:solidFill>
                    <a:srgbClr val="FF6600"/>
                  </a:solidFill>
                </a:endParaRPr>
              </a:p>
            </p:txBody>
          </p:sp>
        </mc:Choice>
        <mc:Fallback>
          <p:sp>
            <p:nvSpPr>
              <p:cNvPr id="78" name="Object 24">
                <a:extLst>
                  <a:ext uri="{FF2B5EF4-FFF2-40B4-BE49-F238E27FC236}">
                    <a16:creationId xmlns:a16="http://schemas.microsoft.com/office/drawing/2014/main" id="{413CE34A-FD29-4CAE-8215-FEC352CE9848}"/>
                  </a:ext>
                </a:extLst>
              </p:cNvPr>
              <p:cNvSpPr txBox="1">
                <a:spLocks noRot="1" noChangeAspect="1" noMove="1" noResize="1" noEditPoints="1" noAdjustHandles="1" noChangeArrowheads="1" noChangeShapeType="1" noTextEdit="1"/>
              </p:cNvSpPr>
              <p:nvPr/>
            </p:nvSpPr>
            <p:spPr bwMode="auto">
              <a:xfrm>
                <a:off x="6710326" y="3138600"/>
                <a:ext cx="828000" cy="400110"/>
              </a:xfrm>
              <a:prstGeom prst="rect">
                <a:avLst/>
              </a:prstGeom>
              <a:blipFill>
                <a:blip r:embed="rId12"/>
                <a:stretch>
                  <a:fillRect r="-2941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Object 24">
                <a:extLst>
                  <a:ext uri="{FF2B5EF4-FFF2-40B4-BE49-F238E27FC236}">
                    <a16:creationId xmlns:a16="http://schemas.microsoft.com/office/drawing/2014/main" id="{F1993ECD-8FC6-47B0-9449-1A053E00C720}"/>
                  </a:ext>
                </a:extLst>
              </p:cNvPr>
              <p:cNvSpPr txBox="1"/>
              <p:nvPr/>
            </p:nvSpPr>
            <p:spPr bwMode="auto">
              <a:xfrm>
                <a:off x="5610450" y="373401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79" name="Object 24">
                <a:extLst>
                  <a:ext uri="{FF2B5EF4-FFF2-40B4-BE49-F238E27FC236}">
                    <a16:creationId xmlns:a16="http://schemas.microsoft.com/office/drawing/2014/main" id="{F1993ECD-8FC6-47B0-9449-1A053E00C720}"/>
                  </a:ext>
                </a:extLst>
              </p:cNvPr>
              <p:cNvSpPr txBox="1">
                <a:spLocks noRot="1" noChangeAspect="1" noMove="1" noResize="1" noEditPoints="1" noAdjustHandles="1" noChangeArrowheads="1" noChangeShapeType="1" noTextEdit="1"/>
              </p:cNvSpPr>
              <p:nvPr/>
            </p:nvSpPr>
            <p:spPr bwMode="auto">
              <a:xfrm>
                <a:off x="5610450" y="3734013"/>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Object 24">
                <a:extLst>
                  <a:ext uri="{FF2B5EF4-FFF2-40B4-BE49-F238E27FC236}">
                    <a16:creationId xmlns:a16="http://schemas.microsoft.com/office/drawing/2014/main" id="{643C7C89-E889-4E03-8CAD-CB61E43C9083}"/>
                  </a:ext>
                </a:extLst>
              </p:cNvPr>
              <p:cNvSpPr txBox="1"/>
              <p:nvPr/>
            </p:nvSpPr>
            <p:spPr bwMode="auto">
              <a:xfrm>
                <a:off x="8203704" y="304552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80" name="Object 24">
                <a:extLst>
                  <a:ext uri="{FF2B5EF4-FFF2-40B4-BE49-F238E27FC236}">
                    <a16:creationId xmlns:a16="http://schemas.microsoft.com/office/drawing/2014/main" id="{643C7C89-E889-4E03-8CAD-CB61E43C9083}"/>
                  </a:ext>
                </a:extLst>
              </p:cNvPr>
              <p:cNvSpPr txBox="1">
                <a:spLocks noRot="1" noChangeAspect="1" noMove="1" noResize="1" noEditPoints="1" noAdjustHandles="1" noChangeArrowheads="1" noChangeShapeType="1" noTextEdit="1"/>
              </p:cNvSpPr>
              <p:nvPr/>
            </p:nvSpPr>
            <p:spPr bwMode="auto">
              <a:xfrm>
                <a:off x="8203704" y="3045524"/>
                <a:ext cx="539750"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Object 4">
                <a:extLst>
                  <a:ext uri="{FF2B5EF4-FFF2-40B4-BE49-F238E27FC236}">
                    <a16:creationId xmlns:a16="http://schemas.microsoft.com/office/drawing/2014/main" id="{1913C368-BF17-41FE-9AC1-D937E1ED7334}"/>
                  </a:ext>
                </a:extLst>
              </p:cNvPr>
              <p:cNvSpPr txBox="1"/>
              <p:nvPr/>
            </p:nvSpPr>
            <p:spPr bwMode="auto">
              <a:xfrm>
                <a:off x="2282752" y="1063668"/>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1" name="Object 4">
                <a:extLst>
                  <a:ext uri="{FF2B5EF4-FFF2-40B4-BE49-F238E27FC236}">
                    <a16:creationId xmlns:a16="http://schemas.microsoft.com/office/drawing/2014/main" id="{1913C368-BF17-41FE-9AC1-D937E1ED7334}"/>
                  </a:ext>
                </a:extLst>
              </p:cNvPr>
              <p:cNvSpPr txBox="1">
                <a:spLocks noRot="1" noChangeAspect="1" noMove="1" noResize="1" noEditPoints="1" noAdjustHandles="1" noChangeArrowheads="1" noChangeShapeType="1" noTextEdit="1"/>
              </p:cNvSpPr>
              <p:nvPr/>
            </p:nvSpPr>
            <p:spPr bwMode="auto">
              <a:xfrm>
                <a:off x="2282752" y="1063668"/>
                <a:ext cx="430213"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Object 7">
                <a:extLst>
                  <a:ext uri="{FF2B5EF4-FFF2-40B4-BE49-F238E27FC236}">
                    <a16:creationId xmlns:a16="http://schemas.microsoft.com/office/drawing/2014/main" id="{E8C8AB4F-FF25-408D-A6F8-0F8756C6914D}"/>
                  </a:ext>
                </a:extLst>
              </p:cNvPr>
              <p:cNvSpPr txBox="1"/>
              <p:nvPr/>
            </p:nvSpPr>
            <p:spPr bwMode="auto">
              <a:xfrm>
                <a:off x="2290690" y="3937650"/>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2" name="Object 7">
                <a:extLst>
                  <a:ext uri="{FF2B5EF4-FFF2-40B4-BE49-F238E27FC236}">
                    <a16:creationId xmlns:a16="http://schemas.microsoft.com/office/drawing/2014/main" id="{E8C8AB4F-FF25-408D-A6F8-0F8756C6914D}"/>
                  </a:ext>
                </a:extLst>
              </p:cNvPr>
              <p:cNvSpPr txBox="1">
                <a:spLocks noRot="1" noChangeAspect="1" noMove="1" noResize="1" noEditPoints="1" noAdjustHandles="1" noChangeArrowheads="1" noChangeShapeType="1" noTextEdit="1"/>
              </p:cNvSpPr>
              <p:nvPr/>
            </p:nvSpPr>
            <p:spPr bwMode="auto">
              <a:xfrm>
                <a:off x="2290690" y="3937650"/>
                <a:ext cx="414337"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Object 34">
                <a:extLst>
                  <a:ext uri="{FF2B5EF4-FFF2-40B4-BE49-F238E27FC236}">
                    <a16:creationId xmlns:a16="http://schemas.microsoft.com/office/drawing/2014/main" id="{94ED5516-46BF-4643-B8AF-EE7CA23EE684}"/>
                  </a:ext>
                </a:extLst>
              </p:cNvPr>
              <p:cNvSpPr txBox="1"/>
              <p:nvPr/>
            </p:nvSpPr>
            <p:spPr bwMode="auto">
              <a:xfrm>
                <a:off x="2279576" y="2519878"/>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83" name="Object 34">
                <a:extLst>
                  <a:ext uri="{FF2B5EF4-FFF2-40B4-BE49-F238E27FC236}">
                    <a16:creationId xmlns:a16="http://schemas.microsoft.com/office/drawing/2014/main" id="{94ED5516-46BF-4643-B8AF-EE7CA23EE684}"/>
                  </a:ext>
                </a:extLst>
              </p:cNvPr>
              <p:cNvSpPr txBox="1">
                <a:spLocks noRot="1" noChangeAspect="1" noMove="1" noResize="1" noEditPoints="1" noAdjustHandles="1" noChangeArrowheads="1" noChangeShapeType="1" noTextEdit="1"/>
              </p:cNvSpPr>
              <p:nvPr/>
            </p:nvSpPr>
            <p:spPr bwMode="auto">
              <a:xfrm>
                <a:off x="2279576" y="2519878"/>
                <a:ext cx="438150" cy="400110"/>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Object 4">
                <a:extLst>
                  <a:ext uri="{FF2B5EF4-FFF2-40B4-BE49-F238E27FC236}">
                    <a16:creationId xmlns:a16="http://schemas.microsoft.com/office/drawing/2014/main" id="{40E4E6DD-638E-4EE1-9B66-B1D15DC05C0D}"/>
                  </a:ext>
                </a:extLst>
              </p:cNvPr>
              <p:cNvSpPr txBox="1"/>
              <p:nvPr/>
            </p:nvSpPr>
            <p:spPr bwMode="auto">
              <a:xfrm>
                <a:off x="9751567" y="2515950"/>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84" name="Object 4">
                <a:extLst>
                  <a:ext uri="{FF2B5EF4-FFF2-40B4-BE49-F238E27FC236}">
                    <a16:creationId xmlns:a16="http://schemas.microsoft.com/office/drawing/2014/main" id="{40E4E6DD-638E-4EE1-9B66-B1D15DC05C0D}"/>
                  </a:ext>
                </a:extLst>
              </p:cNvPr>
              <p:cNvSpPr txBox="1">
                <a:spLocks noRot="1" noChangeAspect="1" noMove="1" noResize="1" noEditPoints="1" noAdjustHandles="1" noChangeArrowheads="1" noChangeShapeType="1" noTextEdit="1"/>
              </p:cNvSpPr>
              <p:nvPr/>
            </p:nvSpPr>
            <p:spPr bwMode="auto">
              <a:xfrm>
                <a:off x="9751567" y="2515950"/>
                <a:ext cx="430213" cy="400110"/>
              </a:xfrm>
              <a:prstGeom prst="rect">
                <a:avLst/>
              </a:prstGeom>
              <a:blipFill>
                <a:blip r:embed="rId18"/>
                <a:stretch>
                  <a:fillRect/>
                </a:stretch>
              </a:blipFill>
              <a:ln>
                <a:noFill/>
              </a:ln>
              <a:effectLst/>
            </p:spPr>
            <p:txBody>
              <a:bodyPr/>
              <a:lstStyle/>
              <a:p>
                <a:r>
                  <a:rPr lang="zh-CN" altLang="en-US">
                    <a:noFill/>
                  </a:rPr>
                  <a:t> </a:t>
                </a:r>
              </a:p>
            </p:txBody>
          </p:sp>
        </mc:Fallback>
      </mc:AlternateContent>
      <p:sp>
        <p:nvSpPr>
          <p:cNvPr id="85" name="AutoShape 41">
            <a:extLst>
              <a:ext uri="{FF2B5EF4-FFF2-40B4-BE49-F238E27FC236}">
                <a16:creationId xmlns:a16="http://schemas.microsoft.com/office/drawing/2014/main" id="{6ACBEC8D-208F-48F1-B197-08A41DF777D1}"/>
              </a:ext>
            </a:extLst>
          </p:cNvPr>
          <p:cNvSpPr>
            <a:spLocks noChangeArrowheads="1"/>
          </p:cNvSpPr>
          <p:nvPr/>
        </p:nvSpPr>
        <p:spPr bwMode="auto">
          <a:xfrm>
            <a:off x="8959478" y="3273589"/>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sp>
        <p:nvSpPr>
          <p:cNvPr id="86" name="AutoShape 41">
            <a:extLst>
              <a:ext uri="{FF2B5EF4-FFF2-40B4-BE49-F238E27FC236}">
                <a16:creationId xmlns:a16="http://schemas.microsoft.com/office/drawing/2014/main" id="{5C4A2A5D-FC9A-419B-8959-C422A96E54C2}"/>
              </a:ext>
            </a:extLst>
          </p:cNvPr>
          <p:cNvSpPr>
            <a:spLocks noChangeArrowheads="1"/>
          </p:cNvSpPr>
          <p:nvPr/>
        </p:nvSpPr>
        <p:spPr bwMode="auto">
          <a:xfrm>
            <a:off x="6980202" y="1501233"/>
            <a:ext cx="1666811" cy="400111"/>
          </a:xfrm>
          <a:prstGeom prst="accentBorderCallout2">
            <a:avLst>
              <a:gd name="adj1" fmla="val 59080"/>
              <a:gd name="adj2" fmla="val -11114"/>
              <a:gd name="adj3" fmla="val 61806"/>
              <a:gd name="adj4" fmla="val -20820"/>
              <a:gd name="adj5" fmla="val 107034"/>
              <a:gd name="adj6" fmla="val -49626"/>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=-0.0087</a:t>
            </a:r>
          </a:p>
        </p:txBody>
      </p:sp>
      <p:sp>
        <p:nvSpPr>
          <p:cNvPr id="93" name="AutoShape 41">
            <a:extLst>
              <a:ext uri="{FF2B5EF4-FFF2-40B4-BE49-F238E27FC236}">
                <a16:creationId xmlns:a16="http://schemas.microsoft.com/office/drawing/2014/main" id="{60561B20-B066-416C-A28A-8F4C1D686D4B}"/>
              </a:ext>
            </a:extLst>
          </p:cNvPr>
          <p:cNvSpPr>
            <a:spLocks noChangeArrowheads="1"/>
          </p:cNvSpPr>
          <p:nvPr/>
        </p:nvSpPr>
        <p:spPr bwMode="auto">
          <a:xfrm>
            <a:off x="5161435" y="4304010"/>
            <a:ext cx="3816000" cy="775781"/>
          </a:xfrm>
          <a:prstGeom prst="accentBorderCallout2">
            <a:avLst>
              <a:gd name="adj1" fmla="val 18877"/>
              <a:gd name="adj2" fmla="val -2849"/>
              <a:gd name="adj3" fmla="val 15626"/>
              <a:gd name="adj4" fmla="val -7703"/>
              <a:gd name="adj5" fmla="val -45423"/>
              <a:gd name="adj6" fmla="val -29185"/>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200" b="1"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l-GR"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λ</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b="1" i="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b="1"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O</a:t>
            </a:r>
            <a:r>
              <a:rPr lang="en-US" altLang="zh-CN" sz="2200" b="1"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j</a:t>
            </a:r>
            <a:endParaRPr lang="en-US" altLang="zh-CN" sz="2200" b="1"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a:p>
            <a:pPr>
              <a:spcBef>
                <a:spcPts val="550"/>
              </a:spcBef>
              <a:buSzPct val="100000"/>
              <a:defRPr/>
            </a:pP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200" b="1"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=0.2+0.9*-0.0065*1= </a:t>
            </a:r>
            <a:r>
              <a:rPr lang="en-US" altLang="zh-CN" sz="2000" b="1" dirty="0">
                <a:solidFill>
                  <a:srgbClr val="FF6600"/>
                </a:solidFill>
                <a:latin typeface="Cambria Math" panose="02040503050406030204" pitchFamily="18" charset="0"/>
                <a:sym typeface="Times New Roman" panose="02020603050405020304" pitchFamily="18" charset="0"/>
              </a:rPr>
              <a:t>0.194</a:t>
            </a:r>
          </a:p>
        </p:txBody>
      </p:sp>
      <p:sp>
        <p:nvSpPr>
          <p:cNvPr id="47" name="AutoShape 41">
            <a:extLst>
              <a:ext uri="{FF2B5EF4-FFF2-40B4-BE49-F238E27FC236}">
                <a16:creationId xmlns:a16="http://schemas.microsoft.com/office/drawing/2014/main" id="{3181CF46-05F7-45A2-B9F9-CE8A6EDC08CB}"/>
              </a:ext>
            </a:extLst>
          </p:cNvPr>
          <p:cNvSpPr>
            <a:spLocks noChangeArrowheads="1"/>
          </p:cNvSpPr>
          <p:nvPr/>
        </p:nvSpPr>
        <p:spPr bwMode="auto">
          <a:xfrm>
            <a:off x="6733446" y="3701710"/>
            <a:ext cx="1666811" cy="400111"/>
          </a:xfrm>
          <a:prstGeom prst="accentBorderCallout2">
            <a:avLst>
              <a:gd name="adj1" fmla="val 45637"/>
              <a:gd name="adj2" fmla="val -11114"/>
              <a:gd name="adj3" fmla="val 37608"/>
              <a:gd name="adj4" fmla="val -25276"/>
              <a:gd name="adj5" fmla="val -22022"/>
              <a:gd name="adj6" fmla="val -39238"/>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=-0.0065</a:t>
            </a:r>
          </a:p>
        </p:txBody>
      </p:sp>
      <p:cxnSp>
        <p:nvCxnSpPr>
          <p:cNvPr id="48" name="直线连接符 7">
            <a:extLst>
              <a:ext uri="{FF2B5EF4-FFF2-40B4-BE49-F238E27FC236}">
                <a16:creationId xmlns:a16="http://schemas.microsoft.com/office/drawing/2014/main" id="{0CBCFE76-568A-4FB1-B150-C226C6AA91D7}"/>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FB30C69-941F-9164-12C6-348F182B5BA9}"/>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权重更新</a:t>
            </a:r>
          </a:p>
        </p:txBody>
      </p:sp>
    </p:spTree>
    <p:custDataLst>
      <p:tags r:id="rId1"/>
    </p:custDataLst>
    <p:extLst>
      <p:ext uri="{BB962C8B-B14F-4D97-AF65-F5344CB8AC3E}">
        <p14:creationId xmlns:p14="http://schemas.microsoft.com/office/powerpoint/2010/main" val="2895308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Box 13">
            <a:extLst>
              <a:ext uri="{FF2B5EF4-FFF2-40B4-BE49-F238E27FC236}">
                <a16:creationId xmlns:a16="http://schemas.microsoft.com/office/drawing/2014/main" id="{E579E814-749D-4EF7-B15A-906BE92199BB}"/>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44" name="Oval 9">
            <a:extLst>
              <a:ext uri="{FF2B5EF4-FFF2-40B4-BE49-F238E27FC236}">
                <a16:creationId xmlns:a16="http://schemas.microsoft.com/office/drawing/2014/main" id="{AEE4DD30-8DFC-48FD-AF7D-8CD3E7357768}"/>
              </a:ext>
            </a:extLst>
          </p:cNvPr>
          <p:cNvSpPr>
            <a:spLocks noChangeArrowheads="1"/>
          </p:cNvSpPr>
          <p:nvPr/>
        </p:nvSpPr>
        <p:spPr bwMode="auto">
          <a:xfrm>
            <a:off x="2786339" y="1936683"/>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1</a:t>
            </a:r>
          </a:p>
        </p:txBody>
      </p:sp>
      <p:sp>
        <p:nvSpPr>
          <p:cNvPr id="46" name="Oval 10">
            <a:extLst>
              <a:ext uri="{FF2B5EF4-FFF2-40B4-BE49-F238E27FC236}">
                <a16:creationId xmlns:a16="http://schemas.microsoft.com/office/drawing/2014/main" id="{32D3D8D8-7F55-438D-9700-1EBABB31AD2C}"/>
              </a:ext>
            </a:extLst>
          </p:cNvPr>
          <p:cNvSpPr>
            <a:spLocks noChangeArrowheads="1"/>
          </p:cNvSpPr>
          <p:nvPr/>
        </p:nvSpPr>
        <p:spPr bwMode="auto">
          <a:xfrm>
            <a:off x="2749827" y="3340826"/>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2</a:t>
            </a:r>
          </a:p>
        </p:txBody>
      </p:sp>
      <p:sp>
        <p:nvSpPr>
          <p:cNvPr id="47" name="Oval 11">
            <a:extLst>
              <a:ext uri="{FF2B5EF4-FFF2-40B4-BE49-F238E27FC236}">
                <a16:creationId xmlns:a16="http://schemas.microsoft.com/office/drawing/2014/main" id="{EC6346E4-AA89-4D43-9A2C-C8B0F6C0227F}"/>
              </a:ext>
            </a:extLst>
          </p:cNvPr>
          <p:cNvSpPr>
            <a:spLocks noChangeArrowheads="1"/>
          </p:cNvSpPr>
          <p:nvPr/>
        </p:nvSpPr>
        <p:spPr bwMode="auto">
          <a:xfrm>
            <a:off x="2749827" y="4744970"/>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3</a:t>
            </a:r>
          </a:p>
        </p:txBody>
      </p:sp>
      <p:sp>
        <p:nvSpPr>
          <p:cNvPr id="48" name="Oval 13">
            <a:extLst>
              <a:ext uri="{FF2B5EF4-FFF2-40B4-BE49-F238E27FC236}">
                <a16:creationId xmlns:a16="http://schemas.microsoft.com/office/drawing/2014/main" id="{2D6DED32-4155-42BF-861D-5089410EBF88}"/>
              </a:ext>
            </a:extLst>
          </p:cNvPr>
          <p:cNvSpPr>
            <a:spLocks noChangeArrowheads="1"/>
          </p:cNvSpPr>
          <p:nvPr/>
        </p:nvSpPr>
        <p:spPr bwMode="auto">
          <a:xfrm>
            <a:off x="5558114" y="2638755"/>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4</a:t>
            </a:r>
          </a:p>
        </p:txBody>
      </p:sp>
      <p:sp>
        <p:nvSpPr>
          <p:cNvPr id="49" name="Oval 14">
            <a:extLst>
              <a:ext uri="{FF2B5EF4-FFF2-40B4-BE49-F238E27FC236}">
                <a16:creationId xmlns:a16="http://schemas.microsoft.com/office/drawing/2014/main" id="{31843277-DDBC-4C7A-92CC-B9518509C7D9}"/>
              </a:ext>
            </a:extLst>
          </p:cNvPr>
          <p:cNvSpPr>
            <a:spLocks noChangeArrowheads="1"/>
          </p:cNvSpPr>
          <p:nvPr/>
        </p:nvSpPr>
        <p:spPr bwMode="auto">
          <a:xfrm>
            <a:off x="5558114" y="4042899"/>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pPr>
            <a:r>
              <a:rPr lang="en-US" altLang="zh-CN" sz="2000">
                <a:solidFill>
                  <a:srgbClr val="000000"/>
                </a:solidFill>
                <a:latin typeface="+mn-lt"/>
                <a:ea typeface="微软雅黑" panose="020B0503020204020204" pitchFamily="34" charset="-122"/>
                <a:sym typeface="Times New Roman" panose="02020603050405020304" pitchFamily="18" charset="0"/>
              </a:rPr>
              <a:t>5</a:t>
            </a:r>
          </a:p>
        </p:txBody>
      </p:sp>
      <p:sp>
        <p:nvSpPr>
          <p:cNvPr id="50" name="Oval 15">
            <a:extLst>
              <a:ext uri="{FF2B5EF4-FFF2-40B4-BE49-F238E27FC236}">
                <a16:creationId xmlns:a16="http://schemas.microsoft.com/office/drawing/2014/main" id="{AE500F65-3365-4897-905C-9229D5717591}"/>
              </a:ext>
            </a:extLst>
          </p:cNvPr>
          <p:cNvSpPr>
            <a:spLocks noChangeArrowheads="1"/>
          </p:cNvSpPr>
          <p:nvPr/>
        </p:nvSpPr>
        <p:spPr bwMode="auto">
          <a:xfrm>
            <a:off x="8150502" y="3340827"/>
            <a:ext cx="612000" cy="612775"/>
          </a:xfrm>
          <a:prstGeom prst="ellipse">
            <a:avLst/>
          </a:prstGeom>
          <a:solidFill>
            <a:schemeClr val="bg1">
              <a:lumMod val="95000"/>
            </a:schemeClr>
          </a:solidFill>
          <a:ln w="19050">
            <a:solidFill>
              <a:srgbClr val="13548C"/>
            </a:solidFill>
            <a:round/>
            <a:headEnd/>
            <a:tailEnd/>
          </a:ln>
          <a:effectLst/>
        </p:spPr>
        <p:txBody>
          <a:bodyPr wrap="none" lIns="90000" tIns="46800" rIns="90000" bIns="46800" anchor="ct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gn="ctr">
              <a:spcBef>
                <a:spcPts val="550"/>
              </a:spcBef>
              <a:buClrTx/>
              <a:buSzPct val="100000"/>
              <a:buNone/>
              <a:defRPr/>
            </a:pPr>
            <a:r>
              <a:rPr lang="en-US" altLang="zh-CN" sz="2000">
                <a:solidFill>
                  <a:srgbClr val="000000"/>
                </a:solidFill>
                <a:latin typeface="+mn-lt"/>
                <a:ea typeface="微软雅黑" panose="020B0503020204020204" pitchFamily="34" charset="-122"/>
                <a:sym typeface="Times New Roman" panose="02020603050405020304" pitchFamily="18" charset="0"/>
              </a:rPr>
              <a:t>6</a:t>
            </a:r>
          </a:p>
        </p:txBody>
      </p:sp>
      <mc:AlternateContent xmlns:mc="http://schemas.openxmlformats.org/markup-compatibility/2006" xmlns:a14="http://schemas.microsoft.com/office/drawing/2010/main">
        <mc:Choice Requires="a14">
          <p:sp>
            <p:nvSpPr>
              <p:cNvPr id="51" name="Object 24">
                <a:extLst>
                  <a:ext uri="{FF2B5EF4-FFF2-40B4-BE49-F238E27FC236}">
                    <a16:creationId xmlns:a16="http://schemas.microsoft.com/office/drawing/2014/main" id="{395C5A81-9E9C-4848-8872-3D251F93DF5C}"/>
                  </a:ext>
                </a:extLst>
              </p:cNvPr>
              <p:cNvSpPr txBox="1"/>
              <p:nvPr/>
            </p:nvSpPr>
            <p:spPr bwMode="auto">
              <a:xfrm>
                <a:off x="3501951" y="198056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0.192</m:t>
                      </m:r>
                    </m:oMath>
                  </m:oMathPara>
                </a14:m>
                <a:endParaRPr lang="zh-CN" altLang="en-US" sz="2000">
                  <a:solidFill>
                    <a:srgbClr val="FF6600"/>
                  </a:solidFill>
                </a:endParaRPr>
              </a:p>
            </p:txBody>
          </p:sp>
        </mc:Choice>
        <mc:Fallback xmlns="">
          <p:sp>
            <p:nvSpPr>
              <p:cNvPr id="51" name="Object 24">
                <a:extLst>
                  <a:ext uri="{FF2B5EF4-FFF2-40B4-BE49-F238E27FC236}">
                    <a16:creationId xmlns:a16="http://schemas.microsoft.com/office/drawing/2014/main" id="{395C5A81-9E9C-4848-8872-3D251F93DF5C}"/>
                  </a:ext>
                </a:extLst>
              </p:cNvPr>
              <p:cNvSpPr txBox="1">
                <a:spLocks noRot="1" noChangeAspect="1" noMove="1" noResize="1" noEditPoints="1" noAdjustHandles="1" noChangeArrowheads="1" noChangeShapeType="1" noTextEdit="1"/>
              </p:cNvSpPr>
              <p:nvPr/>
            </p:nvSpPr>
            <p:spPr bwMode="auto">
              <a:xfrm>
                <a:off x="3501951" y="1980564"/>
                <a:ext cx="539750" cy="400110"/>
              </a:xfrm>
              <a:prstGeom prst="rect">
                <a:avLst/>
              </a:prstGeom>
              <a:blipFill>
                <a:blip r:embed="rId3"/>
                <a:stretch>
                  <a:fillRect r="-47191"/>
                </a:stretch>
              </a:blipFill>
              <a:ln>
                <a:noFill/>
              </a:ln>
              <a:effectLst/>
            </p:spPr>
            <p:txBody>
              <a:bodyPr/>
              <a:lstStyle/>
              <a:p>
                <a:r>
                  <a:rPr lang="zh-CN" altLang="en-US">
                    <a:noFill/>
                  </a:rPr>
                  <a:t> </a:t>
                </a:r>
              </a:p>
            </p:txBody>
          </p:sp>
        </mc:Fallback>
      </mc:AlternateContent>
      <p:cxnSp>
        <p:nvCxnSpPr>
          <p:cNvPr id="52" name="直接箭头连接符 51">
            <a:extLst>
              <a:ext uri="{FF2B5EF4-FFF2-40B4-BE49-F238E27FC236}">
                <a16:creationId xmlns:a16="http://schemas.microsoft.com/office/drawing/2014/main" id="{10F530A5-5920-4707-8C3D-B06BC5BB252C}"/>
              </a:ext>
            </a:extLst>
          </p:cNvPr>
          <p:cNvCxnSpPr>
            <a:cxnSpLocks/>
            <a:stCxn id="44" idx="6"/>
            <a:endCxn id="49" idx="2"/>
          </p:cNvCxnSpPr>
          <p:nvPr/>
        </p:nvCxnSpPr>
        <p:spPr>
          <a:xfrm>
            <a:off x="3398340" y="2243070"/>
            <a:ext cx="2159775" cy="2106216"/>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7F89AE63-ED90-4AEA-8EC9-60F8E6B5393A}"/>
              </a:ext>
            </a:extLst>
          </p:cNvPr>
          <p:cNvCxnSpPr>
            <a:cxnSpLocks/>
            <a:stCxn id="44" idx="6"/>
            <a:endCxn id="48" idx="2"/>
          </p:cNvCxnSpPr>
          <p:nvPr/>
        </p:nvCxnSpPr>
        <p:spPr>
          <a:xfrm>
            <a:off x="3398340" y="2243070"/>
            <a:ext cx="2159775"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B47A453-7658-4697-8D6F-C24B861184DD}"/>
              </a:ext>
            </a:extLst>
          </p:cNvPr>
          <p:cNvCxnSpPr>
            <a:cxnSpLocks/>
            <a:stCxn id="46" idx="6"/>
            <a:endCxn id="49" idx="2"/>
          </p:cNvCxnSpPr>
          <p:nvPr/>
        </p:nvCxnSpPr>
        <p:spPr>
          <a:xfrm>
            <a:off x="3361828" y="3647214"/>
            <a:ext cx="2196287" cy="702073"/>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DEB9EB86-1DA4-4054-BFC9-CEEFB4D28E58}"/>
              </a:ext>
            </a:extLst>
          </p:cNvPr>
          <p:cNvCxnSpPr>
            <a:cxnSpLocks/>
            <a:stCxn id="46" idx="6"/>
            <a:endCxn id="48" idx="2"/>
          </p:cNvCxnSpPr>
          <p:nvPr/>
        </p:nvCxnSpPr>
        <p:spPr>
          <a:xfrm flipV="1">
            <a:off x="3361828" y="2945143"/>
            <a:ext cx="2196287" cy="70207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2E7DDB8-898D-4423-AB2E-337F614DE28E}"/>
              </a:ext>
            </a:extLst>
          </p:cNvPr>
          <p:cNvCxnSpPr>
            <a:cxnSpLocks/>
            <a:stCxn id="47" idx="6"/>
            <a:endCxn id="49" idx="2"/>
          </p:cNvCxnSpPr>
          <p:nvPr/>
        </p:nvCxnSpPr>
        <p:spPr>
          <a:xfrm flipV="1">
            <a:off x="3361828" y="4349287"/>
            <a:ext cx="2196287" cy="702071"/>
          </a:xfrm>
          <a:prstGeom prst="straightConnector1">
            <a:avLst/>
          </a:prstGeom>
          <a:ln>
            <a:solidFill>
              <a:schemeClr val="tx1">
                <a:lumMod val="95000"/>
                <a:lumOff val="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B1DB66B-A15C-454F-9AE1-5502E92A5771}"/>
              </a:ext>
            </a:extLst>
          </p:cNvPr>
          <p:cNvCxnSpPr>
            <a:cxnSpLocks/>
          </p:cNvCxnSpPr>
          <p:nvPr/>
        </p:nvCxnSpPr>
        <p:spPr>
          <a:xfrm flipV="1">
            <a:off x="3361828" y="2945142"/>
            <a:ext cx="2196287" cy="210621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0491E17-18FD-4C24-915A-38BA9854D0B0}"/>
              </a:ext>
            </a:extLst>
          </p:cNvPr>
          <p:cNvCxnSpPr>
            <a:cxnSpLocks/>
            <a:stCxn id="48" idx="6"/>
            <a:endCxn id="50" idx="2"/>
          </p:cNvCxnSpPr>
          <p:nvPr/>
        </p:nvCxnSpPr>
        <p:spPr>
          <a:xfrm>
            <a:off x="6170114" y="2945142"/>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1A87B1F9-BA6A-419F-A83D-76FD0CB3677B}"/>
              </a:ext>
            </a:extLst>
          </p:cNvPr>
          <p:cNvCxnSpPr>
            <a:cxnSpLocks/>
            <a:stCxn id="49" idx="6"/>
            <a:endCxn id="50" idx="2"/>
          </p:cNvCxnSpPr>
          <p:nvPr/>
        </p:nvCxnSpPr>
        <p:spPr>
          <a:xfrm flipV="1">
            <a:off x="6170114" y="3647214"/>
            <a:ext cx="1980388" cy="70207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CD85698-8B1E-4CE2-9968-14FBCBB9A21F}"/>
              </a:ext>
            </a:extLst>
          </p:cNvPr>
          <p:cNvCxnSpPr>
            <a:cxnSpLocks/>
            <a:stCxn id="50" idx="6"/>
          </p:cNvCxnSpPr>
          <p:nvPr/>
        </p:nvCxnSpPr>
        <p:spPr>
          <a:xfrm flipV="1">
            <a:off x="8762502" y="3647212"/>
            <a:ext cx="972000" cy="2"/>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bject 24">
                <a:extLst>
                  <a:ext uri="{FF2B5EF4-FFF2-40B4-BE49-F238E27FC236}">
                    <a16:creationId xmlns:a16="http://schemas.microsoft.com/office/drawing/2014/main" id="{AAB82AE1-EC6E-40F5-911B-9F68D310E6F7}"/>
                  </a:ext>
                </a:extLst>
              </p:cNvPr>
              <p:cNvSpPr txBox="1"/>
              <p:nvPr/>
            </p:nvSpPr>
            <p:spPr bwMode="auto">
              <a:xfrm>
                <a:off x="3039616" y="2583995"/>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−0.306</m:t>
                      </m:r>
                    </m:oMath>
                  </m:oMathPara>
                </a14:m>
                <a:endParaRPr lang="zh-CN" altLang="en-US" sz="2000">
                  <a:solidFill>
                    <a:srgbClr val="FF6600"/>
                  </a:solidFill>
                </a:endParaRPr>
              </a:p>
            </p:txBody>
          </p:sp>
        </mc:Choice>
        <mc:Fallback xmlns="">
          <p:sp>
            <p:nvSpPr>
              <p:cNvPr id="61" name="Object 24">
                <a:extLst>
                  <a:ext uri="{FF2B5EF4-FFF2-40B4-BE49-F238E27FC236}">
                    <a16:creationId xmlns:a16="http://schemas.microsoft.com/office/drawing/2014/main" id="{AAB82AE1-EC6E-40F5-911B-9F68D310E6F7}"/>
                  </a:ext>
                </a:extLst>
              </p:cNvPr>
              <p:cNvSpPr txBox="1">
                <a:spLocks noRot="1" noChangeAspect="1" noMove="1" noResize="1" noEditPoints="1" noAdjustHandles="1" noChangeArrowheads="1" noChangeShapeType="1" noTextEdit="1"/>
              </p:cNvSpPr>
              <p:nvPr/>
            </p:nvSpPr>
            <p:spPr bwMode="auto">
              <a:xfrm>
                <a:off x="3039616" y="2583995"/>
                <a:ext cx="539750" cy="400110"/>
              </a:xfrm>
              <a:prstGeom prst="rect">
                <a:avLst/>
              </a:prstGeom>
              <a:blipFill>
                <a:blip r:embed="rId4"/>
                <a:stretch>
                  <a:fillRect r="-82955"/>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bject 24">
                <a:extLst>
                  <a:ext uri="{FF2B5EF4-FFF2-40B4-BE49-F238E27FC236}">
                    <a16:creationId xmlns:a16="http://schemas.microsoft.com/office/drawing/2014/main" id="{454038A5-8FFF-4D39-B90D-2E4482375613}"/>
                  </a:ext>
                </a:extLst>
              </p:cNvPr>
              <p:cNvSpPr txBox="1"/>
              <p:nvPr/>
            </p:nvSpPr>
            <p:spPr bwMode="auto">
              <a:xfrm>
                <a:off x="3501951" y="3143114"/>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0.4</m:t>
                      </m:r>
                    </m:oMath>
                  </m:oMathPara>
                </a14:m>
                <a:endParaRPr lang="zh-CN" altLang="en-US" sz="2000">
                  <a:solidFill>
                    <a:srgbClr val="FF6600"/>
                  </a:solidFill>
                </a:endParaRPr>
              </a:p>
            </p:txBody>
          </p:sp>
        </mc:Choice>
        <mc:Fallback xmlns="">
          <p:sp>
            <p:nvSpPr>
              <p:cNvPr id="62" name="Object 24">
                <a:extLst>
                  <a:ext uri="{FF2B5EF4-FFF2-40B4-BE49-F238E27FC236}">
                    <a16:creationId xmlns:a16="http://schemas.microsoft.com/office/drawing/2014/main" id="{454038A5-8FFF-4D39-B90D-2E4482375613}"/>
                  </a:ext>
                </a:extLst>
              </p:cNvPr>
              <p:cNvSpPr txBox="1">
                <a:spLocks noRot="1" noChangeAspect="1" noMove="1" noResize="1" noEditPoints="1" noAdjustHandles="1" noChangeArrowheads="1" noChangeShapeType="1" noTextEdit="1"/>
              </p:cNvSpPr>
              <p:nvPr/>
            </p:nvSpPr>
            <p:spPr bwMode="auto">
              <a:xfrm>
                <a:off x="3501951" y="3143114"/>
                <a:ext cx="539750" cy="40011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Object 24">
                <a:extLst>
                  <a:ext uri="{FF2B5EF4-FFF2-40B4-BE49-F238E27FC236}">
                    <a16:creationId xmlns:a16="http://schemas.microsoft.com/office/drawing/2014/main" id="{8A2E821A-E658-4FB9-862E-54DB7FBAD056}"/>
                  </a:ext>
                </a:extLst>
              </p:cNvPr>
              <p:cNvSpPr txBox="1"/>
              <p:nvPr/>
            </p:nvSpPr>
            <p:spPr bwMode="auto">
              <a:xfrm>
                <a:off x="3501951" y="376137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0.1</m:t>
                      </m:r>
                    </m:oMath>
                  </m:oMathPara>
                </a14:m>
                <a:endParaRPr lang="zh-CN" altLang="en-US" sz="2000">
                  <a:solidFill>
                    <a:srgbClr val="FF6600"/>
                  </a:solidFill>
                </a:endParaRPr>
              </a:p>
            </p:txBody>
          </p:sp>
        </mc:Choice>
        <mc:Fallback xmlns="">
          <p:sp>
            <p:nvSpPr>
              <p:cNvPr id="63" name="Object 24">
                <a:extLst>
                  <a:ext uri="{FF2B5EF4-FFF2-40B4-BE49-F238E27FC236}">
                    <a16:creationId xmlns:a16="http://schemas.microsoft.com/office/drawing/2014/main" id="{8A2E821A-E658-4FB9-862E-54DB7FBAD056}"/>
                  </a:ext>
                </a:extLst>
              </p:cNvPr>
              <p:cNvSpPr txBox="1">
                <a:spLocks noRot="1" noChangeAspect="1" noMove="1" noResize="1" noEditPoints="1" noAdjustHandles="1" noChangeArrowheads="1" noChangeShapeType="1" noTextEdit="1"/>
              </p:cNvSpPr>
              <p:nvPr/>
            </p:nvSpPr>
            <p:spPr bwMode="auto">
              <a:xfrm>
                <a:off x="3501951" y="3761376"/>
                <a:ext cx="539750" cy="40011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Object 24">
                <a:extLst>
                  <a:ext uri="{FF2B5EF4-FFF2-40B4-BE49-F238E27FC236}">
                    <a16:creationId xmlns:a16="http://schemas.microsoft.com/office/drawing/2014/main" id="{D97DDE82-E9E4-4D01-A5D4-B8E7DD8E09A8}"/>
                  </a:ext>
                </a:extLst>
              </p:cNvPr>
              <p:cNvSpPr txBox="1"/>
              <p:nvPr/>
            </p:nvSpPr>
            <p:spPr bwMode="auto">
              <a:xfrm>
                <a:off x="3213733" y="4122586"/>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−0.508</m:t>
                      </m:r>
                    </m:oMath>
                  </m:oMathPara>
                </a14:m>
                <a:endParaRPr lang="zh-CN" altLang="en-US" sz="2000">
                  <a:solidFill>
                    <a:srgbClr val="FF6600"/>
                  </a:solidFill>
                </a:endParaRPr>
              </a:p>
            </p:txBody>
          </p:sp>
        </mc:Choice>
        <mc:Fallback xmlns="">
          <p:sp>
            <p:nvSpPr>
              <p:cNvPr id="64" name="Object 24">
                <a:extLst>
                  <a:ext uri="{FF2B5EF4-FFF2-40B4-BE49-F238E27FC236}">
                    <a16:creationId xmlns:a16="http://schemas.microsoft.com/office/drawing/2014/main" id="{D97DDE82-E9E4-4D01-A5D4-B8E7DD8E09A8}"/>
                  </a:ext>
                </a:extLst>
              </p:cNvPr>
              <p:cNvSpPr txBox="1">
                <a:spLocks noRot="1" noChangeAspect="1" noMove="1" noResize="1" noEditPoints="1" noAdjustHandles="1" noChangeArrowheads="1" noChangeShapeType="1" noTextEdit="1"/>
              </p:cNvSpPr>
              <p:nvPr/>
            </p:nvSpPr>
            <p:spPr bwMode="auto">
              <a:xfrm>
                <a:off x="3213733" y="4122586"/>
                <a:ext cx="539750" cy="400110"/>
              </a:xfrm>
              <a:prstGeom prst="rect">
                <a:avLst/>
              </a:prstGeom>
              <a:blipFill>
                <a:blip r:embed="rId7"/>
                <a:stretch>
                  <a:fillRect r="-8202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Object 24">
                <a:extLst>
                  <a:ext uri="{FF2B5EF4-FFF2-40B4-BE49-F238E27FC236}">
                    <a16:creationId xmlns:a16="http://schemas.microsoft.com/office/drawing/2014/main" id="{88305B9B-1891-479F-912C-40B4777D56A9}"/>
                  </a:ext>
                </a:extLst>
              </p:cNvPr>
              <p:cNvSpPr txBox="1"/>
              <p:nvPr/>
            </p:nvSpPr>
            <p:spPr bwMode="auto">
              <a:xfrm>
                <a:off x="3501951" y="488720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0.194</m:t>
                      </m:r>
                    </m:oMath>
                  </m:oMathPara>
                </a14:m>
                <a:endParaRPr lang="zh-CN" altLang="en-US" sz="2000">
                  <a:solidFill>
                    <a:srgbClr val="FF6600"/>
                  </a:solidFill>
                </a:endParaRPr>
              </a:p>
            </p:txBody>
          </p:sp>
        </mc:Choice>
        <mc:Fallback xmlns="">
          <p:sp>
            <p:nvSpPr>
              <p:cNvPr id="65" name="Object 24">
                <a:extLst>
                  <a:ext uri="{FF2B5EF4-FFF2-40B4-BE49-F238E27FC236}">
                    <a16:creationId xmlns:a16="http://schemas.microsoft.com/office/drawing/2014/main" id="{88305B9B-1891-479F-912C-40B4777D56A9}"/>
                  </a:ext>
                </a:extLst>
              </p:cNvPr>
              <p:cNvSpPr txBox="1">
                <a:spLocks noRot="1" noChangeAspect="1" noMove="1" noResize="1" noEditPoints="1" noAdjustHandles="1" noChangeArrowheads="1" noChangeShapeType="1" noTextEdit="1"/>
              </p:cNvSpPr>
              <p:nvPr/>
            </p:nvSpPr>
            <p:spPr bwMode="auto">
              <a:xfrm>
                <a:off x="3501951" y="4887203"/>
                <a:ext cx="539750" cy="400110"/>
              </a:xfrm>
              <a:prstGeom prst="rect">
                <a:avLst/>
              </a:prstGeom>
              <a:blipFill>
                <a:blip r:embed="rId8"/>
                <a:stretch>
                  <a:fillRect r="-47191"/>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bject 24">
                <a:extLst>
                  <a:ext uri="{FF2B5EF4-FFF2-40B4-BE49-F238E27FC236}">
                    <a16:creationId xmlns:a16="http://schemas.microsoft.com/office/drawing/2014/main" id="{A8704699-7FFA-4B7A-93F8-67E0E6792225}"/>
                  </a:ext>
                </a:extLst>
              </p:cNvPr>
              <p:cNvSpPr txBox="1"/>
              <p:nvPr/>
            </p:nvSpPr>
            <p:spPr bwMode="auto">
              <a:xfrm>
                <a:off x="5588934" y="324252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−0.4</m:t>
                      </m:r>
                    </m:oMath>
                  </m:oMathPara>
                </a14:m>
                <a:endParaRPr lang="zh-CN" altLang="en-US" sz="2000"/>
              </a:p>
            </p:txBody>
          </p:sp>
        </mc:Choice>
        <mc:Fallback xmlns="">
          <p:sp>
            <p:nvSpPr>
              <p:cNvPr id="66" name="Object 24">
                <a:extLst>
                  <a:ext uri="{FF2B5EF4-FFF2-40B4-BE49-F238E27FC236}">
                    <a16:creationId xmlns:a16="http://schemas.microsoft.com/office/drawing/2014/main" id="{A8704699-7FFA-4B7A-93F8-67E0E6792225}"/>
                  </a:ext>
                </a:extLst>
              </p:cNvPr>
              <p:cNvSpPr txBox="1">
                <a:spLocks noRot="1" noChangeAspect="1" noMove="1" noResize="1" noEditPoints="1" noAdjustHandles="1" noChangeArrowheads="1" noChangeShapeType="1" noTextEdit="1"/>
              </p:cNvSpPr>
              <p:nvPr/>
            </p:nvSpPr>
            <p:spPr bwMode="auto">
              <a:xfrm>
                <a:off x="5588934" y="3242522"/>
                <a:ext cx="539750" cy="400110"/>
              </a:xfrm>
              <a:prstGeom prst="rect">
                <a:avLst/>
              </a:prstGeom>
              <a:blipFill>
                <a:blip r:embed="rId9"/>
                <a:stretch>
                  <a:fillRect r="-306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Object 24">
                <a:extLst>
                  <a:ext uri="{FF2B5EF4-FFF2-40B4-BE49-F238E27FC236}">
                    <a16:creationId xmlns:a16="http://schemas.microsoft.com/office/drawing/2014/main" id="{0EA6D02B-C08C-4EEF-9EF1-E008D3F409A9}"/>
                  </a:ext>
                </a:extLst>
              </p:cNvPr>
              <p:cNvSpPr txBox="1"/>
              <p:nvPr/>
            </p:nvSpPr>
            <p:spPr bwMode="auto">
              <a:xfrm>
                <a:off x="6710326" y="2796476"/>
                <a:ext cx="753826" cy="400110"/>
              </a:xfrm>
              <a:prstGeom prst="rect">
                <a:avLst/>
              </a:prstGeom>
              <a:noFill/>
              <a:ln>
                <a:noFill/>
              </a:ln>
              <a:effectLst/>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−0.261</m:t>
                      </m:r>
                    </m:oMath>
                  </m:oMathPara>
                </a14:m>
                <a:endParaRPr lang="zh-CN" altLang="en-US" sz="2000">
                  <a:solidFill>
                    <a:srgbClr val="FF6600"/>
                  </a:solidFill>
                </a:endParaRPr>
              </a:p>
            </p:txBody>
          </p:sp>
        </mc:Choice>
        <mc:Fallback xmlns="">
          <p:sp>
            <p:nvSpPr>
              <p:cNvPr id="67" name="Object 24">
                <a:extLst>
                  <a:ext uri="{FF2B5EF4-FFF2-40B4-BE49-F238E27FC236}">
                    <a16:creationId xmlns:a16="http://schemas.microsoft.com/office/drawing/2014/main" id="{0EA6D02B-C08C-4EEF-9EF1-E008D3F409A9}"/>
                  </a:ext>
                </a:extLst>
              </p:cNvPr>
              <p:cNvSpPr txBox="1">
                <a:spLocks noRot="1" noChangeAspect="1" noMove="1" noResize="1" noEditPoints="1" noAdjustHandles="1" noChangeArrowheads="1" noChangeShapeType="1" noTextEdit="1"/>
              </p:cNvSpPr>
              <p:nvPr/>
            </p:nvSpPr>
            <p:spPr bwMode="auto">
              <a:xfrm>
                <a:off x="6710326" y="2796476"/>
                <a:ext cx="753826" cy="400110"/>
              </a:xfrm>
              <a:prstGeom prst="rect">
                <a:avLst/>
              </a:prstGeom>
              <a:blipFill>
                <a:blip r:embed="rId10"/>
                <a:stretch>
                  <a:fillRect r="-3089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bject 24">
                <a:extLst>
                  <a:ext uri="{FF2B5EF4-FFF2-40B4-BE49-F238E27FC236}">
                    <a16:creationId xmlns:a16="http://schemas.microsoft.com/office/drawing/2014/main" id="{9E074CD8-A779-4F10-98B9-2DBEA896D7E9}"/>
                  </a:ext>
                </a:extLst>
              </p:cNvPr>
              <p:cNvSpPr txBox="1"/>
              <p:nvPr/>
            </p:nvSpPr>
            <p:spPr bwMode="auto">
              <a:xfrm>
                <a:off x="6710326" y="4065879"/>
                <a:ext cx="828000" cy="400110"/>
              </a:xfrm>
              <a:prstGeom prst="rect">
                <a:avLst/>
              </a:prstGeom>
              <a:noFill/>
              <a:ln>
                <a:noFill/>
              </a:ln>
              <a:effectLst/>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a:solidFill>
                            <a:srgbClr val="FF6600"/>
                          </a:solidFill>
                          <a:latin typeface="Cambria Math" panose="02040503050406030204" pitchFamily="18" charset="0"/>
                        </a:rPr>
                        <m:t>−0.138</m:t>
                      </m:r>
                    </m:oMath>
                  </m:oMathPara>
                </a14:m>
                <a:endParaRPr lang="zh-CN" altLang="en-US" sz="2000">
                  <a:solidFill>
                    <a:srgbClr val="FF6600"/>
                  </a:solidFill>
                </a:endParaRPr>
              </a:p>
            </p:txBody>
          </p:sp>
        </mc:Choice>
        <mc:Fallback xmlns="">
          <p:sp>
            <p:nvSpPr>
              <p:cNvPr id="68" name="Object 24">
                <a:extLst>
                  <a:ext uri="{FF2B5EF4-FFF2-40B4-BE49-F238E27FC236}">
                    <a16:creationId xmlns:a16="http://schemas.microsoft.com/office/drawing/2014/main" id="{9E074CD8-A779-4F10-98B9-2DBEA896D7E9}"/>
                  </a:ext>
                </a:extLst>
              </p:cNvPr>
              <p:cNvSpPr txBox="1">
                <a:spLocks noRot="1" noChangeAspect="1" noMove="1" noResize="1" noEditPoints="1" noAdjustHandles="1" noChangeArrowheads="1" noChangeShapeType="1" noTextEdit="1"/>
              </p:cNvSpPr>
              <p:nvPr/>
            </p:nvSpPr>
            <p:spPr bwMode="auto">
              <a:xfrm>
                <a:off x="6710326" y="4065879"/>
                <a:ext cx="828000" cy="400110"/>
              </a:xfrm>
              <a:prstGeom prst="rect">
                <a:avLst/>
              </a:prstGeom>
              <a:blipFill>
                <a:blip r:embed="rId11"/>
                <a:stretch>
                  <a:fillRect r="-183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bject 24">
                <a:extLst>
                  <a:ext uri="{FF2B5EF4-FFF2-40B4-BE49-F238E27FC236}">
                    <a16:creationId xmlns:a16="http://schemas.microsoft.com/office/drawing/2014/main" id="{163D82EA-C62D-4239-866A-67DCF5F02598}"/>
                  </a:ext>
                </a:extLst>
              </p:cNvPr>
              <p:cNvSpPr txBox="1"/>
              <p:nvPr/>
            </p:nvSpPr>
            <p:spPr bwMode="auto">
              <a:xfrm>
                <a:off x="5610450" y="4661292"/>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0.2</m:t>
                      </m:r>
                    </m:oMath>
                  </m:oMathPara>
                </a14:m>
                <a:endParaRPr lang="zh-CN" altLang="en-US" sz="2000"/>
              </a:p>
            </p:txBody>
          </p:sp>
        </mc:Choice>
        <mc:Fallback xmlns="">
          <p:sp>
            <p:nvSpPr>
              <p:cNvPr id="69" name="Object 24">
                <a:extLst>
                  <a:ext uri="{FF2B5EF4-FFF2-40B4-BE49-F238E27FC236}">
                    <a16:creationId xmlns:a16="http://schemas.microsoft.com/office/drawing/2014/main" id="{163D82EA-C62D-4239-866A-67DCF5F02598}"/>
                  </a:ext>
                </a:extLst>
              </p:cNvPr>
              <p:cNvSpPr txBox="1">
                <a:spLocks noRot="1" noChangeAspect="1" noMove="1" noResize="1" noEditPoints="1" noAdjustHandles="1" noChangeArrowheads="1" noChangeShapeType="1" noTextEdit="1"/>
              </p:cNvSpPr>
              <p:nvPr/>
            </p:nvSpPr>
            <p:spPr bwMode="auto">
              <a:xfrm>
                <a:off x="5610450" y="4661292"/>
                <a:ext cx="539750" cy="400110"/>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Object 24">
                <a:extLst>
                  <a:ext uri="{FF2B5EF4-FFF2-40B4-BE49-F238E27FC236}">
                    <a16:creationId xmlns:a16="http://schemas.microsoft.com/office/drawing/2014/main" id="{7F093A19-9888-4200-9C2C-EA18AE0D94CF}"/>
                  </a:ext>
                </a:extLst>
              </p:cNvPr>
              <p:cNvSpPr txBox="1"/>
              <p:nvPr/>
            </p:nvSpPr>
            <p:spPr bwMode="auto">
              <a:xfrm>
                <a:off x="8203704" y="3972803"/>
                <a:ext cx="5397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rPr>
                        <m:t>0.1</m:t>
                      </m:r>
                    </m:oMath>
                  </m:oMathPara>
                </a14:m>
                <a:endParaRPr lang="zh-CN" altLang="en-US" sz="2000"/>
              </a:p>
            </p:txBody>
          </p:sp>
        </mc:Choice>
        <mc:Fallback xmlns="">
          <p:sp>
            <p:nvSpPr>
              <p:cNvPr id="70" name="Object 24">
                <a:extLst>
                  <a:ext uri="{FF2B5EF4-FFF2-40B4-BE49-F238E27FC236}">
                    <a16:creationId xmlns:a16="http://schemas.microsoft.com/office/drawing/2014/main" id="{7F093A19-9888-4200-9C2C-EA18AE0D94CF}"/>
                  </a:ext>
                </a:extLst>
              </p:cNvPr>
              <p:cNvSpPr txBox="1">
                <a:spLocks noRot="1" noChangeAspect="1" noMove="1" noResize="1" noEditPoints="1" noAdjustHandles="1" noChangeArrowheads="1" noChangeShapeType="1" noTextEdit="1"/>
              </p:cNvSpPr>
              <p:nvPr/>
            </p:nvSpPr>
            <p:spPr bwMode="auto">
              <a:xfrm>
                <a:off x="8203704" y="3972803"/>
                <a:ext cx="539750" cy="40011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Object 4">
                <a:extLst>
                  <a:ext uri="{FF2B5EF4-FFF2-40B4-BE49-F238E27FC236}">
                    <a16:creationId xmlns:a16="http://schemas.microsoft.com/office/drawing/2014/main" id="{26DC7344-2C87-42BB-9F38-A8D7763374E6}"/>
                  </a:ext>
                </a:extLst>
              </p:cNvPr>
              <p:cNvSpPr txBox="1"/>
              <p:nvPr/>
            </p:nvSpPr>
            <p:spPr bwMode="auto">
              <a:xfrm>
                <a:off x="2282752" y="1990947"/>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1" name="Object 4">
                <a:extLst>
                  <a:ext uri="{FF2B5EF4-FFF2-40B4-BE49-F238E27FC236}">
                    <a16:creationId xmlns:a16="http://schemas.microsoft.com/office/drawing/2014/main" id="{26DC7344-2C87-42BB-9F38-A8D7763374E6}"/>
                  </a:ext>
                </a:extLst>
              </p:cNvPr>
              <p:cNvSpPr txBox="1">
                <a:spLocks noRot="1" noChangeAspect="1" noMove="1" noResize="1" noEditPoints="1" noAdjustHandles="1" noChangeArrowheads="1" noChangeShapeType="1" noTextEdit="1"/>
              </p:cNvSpPr>
              <p:nvPr/>
            </p:nvSpPr>
            <p:spPr bwMode="auto">
              <a:xfrm>
                <a:off x="2282752" y="1990947"/>
                <a:ext cx="430213" cy="400110"/>
              </a:xfrm>
              <a:prstGeom prst="rect">
                <a:avLst/>
              </a:prstGeom>
              <a:blipFill>
                <a:blip r:embed="rId1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Object 7">
                <a:extLst>
                  <a:ext uri="{FF2B5EF4-FFF2-40B4-BE49-F238E27FC236}">
                    <a16:creationId xmlns:a16="http://schemas.microsoft.com/office/drawing/2014/main" id="{98E16970-6666-4EFA-B0D9-C2D53F744481}"/>
                  </a:ext>
                </a:extLst>
              </p:cNvPr>
              <p:cNvSpPr txBox="1"/>
              <p:nvPr/>
            </p:nvSpPr>
            <p:spPr bwMode="auto">
              <a:xfrm>
                <a:off x="2290690" y="4864929"/>
                <a:ext cx="414337"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2" name="Object 7">
                <a:extLst>
                  <a:ext uri="{FF2B5EF4-FFF2-40B4-BE49-F238E27FC236}">
                    <a16:creationId xmlns:a16="http://schemas.microsoft.com/office/drawing/2014/main" id="{98E16970-6666-4EFA-B0D9-C2D53F744481}"/>
                  </a:ext>
                </a:extLst>
              </p:cNvPr>
              <p:cNvSpPr txBox="1">
                <a:spLocks noRot="1" noChangeAspect="1" noMove="1" noResize="1" noEditPoints="1" noAdjustHandles="1" noChangeArrowheads="1" noChangeShapeType="1" noTextEdit="1"/>
              </p:cNvSpPr>
              <p:nvPr/>
            </p:nvSpPr>
            <p:spPr bwMode="auto">
              <a:xfrm>
                <a:off x="2290690" y="4864929"/>
                <a:ext cx="414337" cy="400110"/>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Object 34">
                <a:extLst>
                  <a:ext uri="{FF2B5EF4-FFF2-40B4-BE49-F238E27FC236}">
                    <a16:creationId xmlns:a16="http://schemas.microsoft.com/office/drawing/2014/main" id="{C7D784DF-254B-4049-8673-E9B11930E14C}"/>
                  </a:ext>
                </a:extLst>
              </p:cNvPr>
              <p:cNvSpPr txBox="1"/>
              <p:nvPr/>
            </p:nvSpPr>
            <p:spPr bwMode="auto">
              <a:xfrm>
                <a:off x="2279576" y="3447157"/>
                <a:ext cx="438150"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0</m:t>
                      </m:r>
                    </m:oMath>
                  </m:oMathPara>
                </a14:m>
                <a:endParaRPr lang="zh-CN" altLang="en-US" sz="2000"/>
              </a:p>
            </p:txBody>
          </p:sp>
        </mc:Choice>
        <mc:Fallback xmlns="">
          <p:sp>
            <p:nvSpPr>
              <p:cNvPr id="73" name="Object 34">
                <a:extLst>
                  <a:ext uri="{FF2B5EF4-FFF2-40B4-BE49-F238E27FC236}">
                    <a16:creationId xmlns:a16="http://schemas.microsoft.com/office/drawing/2014/main" id="{C7D784DF-254B-4049-8673-E9B11930E14C}"/>
                  </a:ext>
                </a:extLst>
              </p:cNvPr>
              <p:cNvSpPr txBox="1">
                <a:spLocks noRot="1" noChangeAspect="1" noMove="1" noResize="1" noEditPoints="1" noAdjustHandles="1" noChangeArrowheads="1" noChangeShapeType="1" noTextEdit="1"/>
              </p:cNvSpPr>
              <p:nvPr/>
            </p:nvSpPr>
            <p:spPr bwMode="auto">
              <a:xfrm>
                <a:off x="2279576" y="3447157"/>
                <a:ext cx="438150" cy="400110"/>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Object 4">
                <a:extLst>
                  <a:ext uri="{FF2B5EF4-FFF2-40B4-BE49-F238E27FC236}">
                    <a16:creationId xmlns:a16="http://schemas.microsoft.com/office/drawing/2014/main" id="{2584CE2D-4E3A-40E0-B581-BEA488CD766C}"/>
                  </a:ext>
                </a:extLst>
              </p:cNvPr>
              <p:cNvSpPr txBox="1"/>
              <p:nvPr/>
            </p:nvSpPr>
            <p:spPr bwMode="auto">
              <a:xfrm>
                <a:off x="9751567" y="3443229"/>
                <a:ext cx="430213" cy="400110"/>
              </a:xfrm>
              <a:prstGeom prst="rect">
                <a:avLst/>
              </a:prstGeom>
              <a:noFill/>
              <a:ln>
                <a:noFill/>
              </a:ln>
              <a:effectLst/>
            </p:spPr>
            <p:txBody>
              <a:bodyPr>
                <a:spAutoFit/>
              </a:bodyPr>
              <a:lstStyle/>
              <a:p>
                <a:pPr/>
                <a14:m>
                  <m:oMathPara xmlns:m="http://schemas.openxmlformats.org/officeDocument/2006/math">
                    <m:oMathParaPr>
                      <m:jc m:val="left"/>
                    </m:oMathParaPr>
                    <m:oMath xmlns:m="http://schemas.openxmlformats.org/officeDocument/2006/math">
                      <m:r>
                        <a:rPr lang="en-US" altLang="zh-CN" sz="2000" i="1">
                          <a:solidFill>
                            <a:srgbClr val="000000"/>
                          </a:solidFill>
                          <a:latin typeface="Cambria Math" panose="02040503050406030204" pitchFamily="18" charset="0"/>
                        </a:rPr>
                        <m:t>1</m:t>
                      </m:r>
                    </m:oMath>
                  </m:oMathPara>
                </a14:m>
                <a:endParaRPr lang="zh-CN" altLang="en-US" sz="2000"/>
              </a:p>
            </p:txBody>
          </p:sp>
        </mc:Choice>
        <mc:Fallback xmlns="">
          <p:sp>
            <p:nvSpPr>
              <p:cNvPr id="74" name="Object 4">
                <a:extLst>
                  <a:ext uri="{FF2B5EF4-FFF2-40B4-BE49-F238E27FC236}">
                    <a16:creationId xmlns:a16="http://schemas.microsoft.com/office/drawing/2014/main" id="{2584CE2D-4E3A-40E0-B581-BEA488CD766C}"/>
                  </a:ext>
                </a:extLst>
              </p:cNvPr>
              <p:cNvSpPr txBox="1">
                <a:spLocks noRot="1" noChangeAspect="1" noMove="1" noResize="1" noEditPoints="1" noAdjustHandles="1" noChangeArrowheads="1" noChangeShapeType="1" noTextEdit="1"/>
              </p:cNvSpPr>
              <p:nvPr/>
            </p:nvSpPr>
            <p:spPr bwMode="auto">
              <a:xfrm>
                <a:off x="9751567" y="3443229"/>
                <a:ext cx="430213" cy="400110"/>
              </a:xfrm>
              <a:prstGeom prst="rect">
                <a:avLst/>
              </a:prstGeom>
              <a:blipFill>
                <a:blip r:embed="rId17"/>
                <a:stretch>
                  <a:fillRect/>
                </a:stretch>
              </a:blipFill>
              <a:ln>
                <a:noFill/>
              </a:ln>
              <a:effectLst/>
            </p:spPr>
            <p:txBody>
              <a:bodyPr/>
              <a:lstStyle/>
              <a:p>
                <a:r>
                  <a:rPr lang="zh-CN" altLang="en-US">
                    <a:noFill/>
                  </a:rPr>
                  <a:t> </a:t>
                </a:r>
              </a:p>
            </p:txBody>
          </p:sp>
        </mc:Fallback>
      </mc:AlternateContent>
      <p:sp>
        <p:nvSpPr>
          <p:cNvPr id="75" name="AutoShape 41">
            <a:extLst>
              <a:ext uri="{FF2B5EF4-FFF2-40B4-BE49-F238E27FC236}">
                <a16:creationId xmlns:a16="http://schemas.microsoft.com/office/drawing/2014/main" id="{C8836C15-D939-4A73-B1C2-A7C2DCB916B8}"/>
              </a:ext>
            </a:extLst>
          </p:cNvPr>
          <p:cNvSpPr>
            <a:spLocks noChangeArrowheads="1"/>
          </p:cNvSpPr>
          <p:nvPr/>
        </p:nvSpPr>
        <p:spPr bwMode="auto">
          <a:xfrm>
            <a:off x="8959478" y="4200868"/>
            <a:ext cx="1512000" cy="400111"/>
          </a:xfrm>
          <a:prstGeom prst="accentBorderCallout2">
            <a:avLst>
              <a:gd name="adj1" fmla="val 45637"/>
              <a:gd name="adj2" fmla="val -5681"/>
              <a:gd name="adj3" fmla="val 16099"/>
              <a:gd name="adj4" fmla="val -15432"/>
              <a:gd name="adj5" fmla="val -78484"/>
              <a:gd name="adj6" fmla="val -23539"/>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Err=0.1311</a:t>
            </a:r>
          </a:p>
        </p:txBody>
      </p:sp>
      <p:sp>
        <p:nvSpPr>
          <p:cNvPr id="76" name="AutoShape 41">
            <a:extLst>
              <a:ext uri="{FF2B5EF4-FFF2-40B4-BE49-F238E27FC236}">
                <a16:creationId xmlns:a16="http://schemas.microsoft.com/office/drawing/2014/main" id="{F50C9FAE-AB26-46C7-A1E7-FC99C0012F2E}"/>
              </a:ext>
            </a:extLst>
          </p:cNvPr>
          <p:cNvSpPr>
            <a:spLocks noChangeArrowheads="1"/>
          </p:cNvSpPr>
          <p:nvPr/>
        </p:nvSpPr>
        <p:spPr bwMode="auto">
          <a:xfrm>
            <a:off x="6980202" y="2428512"/>
            <a:ext cx="1666811" cy="400111"/>
          </a:xfrm>
          <a:prstGeom prst="accentBorderCallout2">
            <a:avLst>
              <a:gd name="adj1" fmla="val 59080"/>
              <a:gd name="adj2" fmla="val -11114"/>
              <a:gd name="adj3" fmla="val 61806"/>
              <a:gd name="adj4" fmla="val -20820"/>
              <a:gd name="adj5" fmla="val 107034"/>
              <a:gd name="adj6" fmla="val -49626"/>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=-0.0087</a:t>
            </a:r>
          </a:p>
        </p:txBody>
      </p:sp>
      <p:sp>
        <p:nvSpPr>
          <p:cNvPr id="77" name="AutoShape 41">
            <a:extLst>
              <a:ext uri="{FF2B5EF4-FFF2-40B4-BE49-F238E27FC236}">
                <a16:creationId xmlns:a16="http://schemas.microsoft.com/office/drawing/2014/main" id="{892B075C-00F9-43D0-AC85-301B7AD7FD28}"/>
              </a:ext>
            </a:extLst>
          </p:cNvPr>
          <p:cNvSpPr>
            <a:spLocks noChangeArrowheads="1"/>
          </p:cNvSpPr>
          <p:nvPr/>
        </p:nvSpPr>
        <p:spPr bwMode="auto">
          <a:xfrm>
            <a:off x="6733446" y="4628989"/>
            <a:ext cx="1666811" cy="400111"/>
          </a:xfrm>
          <a:prstGeom prst="accentBorderCallout2">
            <a:avLst>
              <a:gd name="adj1" fmla="val 45637"/>
              <a:gd name="adj2" fmla="val -11114"/>
              <a:gd name="adj3" fmla="val 37608"/>
              <a:gd name="adj4" fmla="val -25276"/>
              <a:gd name="adj5" fmla="val -22022"/>
              <a:gd name="adj6" fmla="val -39238"/>
            </a:avLst>
          </a:prstGeom>
          <a:solidFill>
            <a:schemeClr val="bg1"/>
          </a:solidFill>
          <a:ln w="19050">
            <a:solidFill>
              <a:srgbClr val="FF6600"/>
            </a:solidFill>
            <a:round/>
            <a:headEnd/>
            <a:tailEnd/>
          </a:ln>
          <a:effectLst/>
        </p:spPr>
        <p:txBody>
          <a:bodyPr lIns="90000" tIns="46800" rIns="90000" bIns="46800" anchor="ctr"/>
          <a:lstStyle/>
          <a:p>
            <a:pPr>
              <a:spcBef>
                <a:spcPts val="550"/>
              </a:spcBef>
              <a:buSzPct val="100000"/>
              <a:defRPr/>
            </a:pPr>
            <a:r>
              <a:rPr lang="en-US" altLang="zh-CN" sz="2200" i="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Err</a:t>
            </a: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=-0.0065</a:t>
            </a:r>
          </a:p>
        </p:txBody>
      </p:sp>
      <p:sp>
        <p:nvSpPr>
          <p:cNvPr id="36" name="文本框 35">
            <a:extLst>
              <a:ext uri="{FF2B5EF4-FFF2-40B4-BE49-F238E27FC236}">
                <a16:creationId xmlns:a16="http://schemas.microsoft.com/office/drawing/2014/main" id="{2CF60D50-1100-422F-8427-0EBC2E346E88}"/>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a:t>
            </a:r>
          </a:p>
        </p:txBody>
      </p:sp>
      <p:cxnSp>
        <p:nvCxnSpPr>
          <p:cNvPr id="37" name="直线连接符 7">
            <a:extLst>
              <a:ext uri="{FF2B5EF4-FFF2-40B4-BE49-F238E27FC236}">
                <a16:creationId xmlns:a16="http://schemas.microsoft.com/office/drawing/2014/main" id="{E6494D6B-53CE-4617-A8C6-AB7B3E0F57B3}"/>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2076449" cy="68580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5" name="组合 4"/>
          <p:cNvGrpSpPr/>
          <p:nvPr/>
        </p:nvGrpSpPr>
        <p:grpSpPr>
          <a:xfrm>
            <a:off x="696434" y="2330302"/>
            <a:ext cx="2738437" cy="2076450"/>
            <a:chOff x="535781" y="2390775"/>
            <a:chExt cx="2738437" cy="2076450"/>
          </a:xfrm>
          <a:solidFill>
            <a:srgbClr val="6E0F6D"/>
          </a:solidFill>
        </p:grpSpPr>
        <p:sp>
          <p:nvSpPr>
            <p:cNvPr id="3" name="矩形 2"/>
            <p:cNvSpPr/>
            <p:nvPr/>
          </p:nvSpPr>
          <p:spPr>
            <a:xfrm>
              <a:off x="866774" y="2390775"/>
              <a:ext cx="2076450" cy="20764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535781" y="2875002"/>
              <a:ext cx="2738437" cy="1107996"/>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目录</a:t>
              </a:r>
            </a:p>
          </p:txBody>
        </p:sp>
      </p:grpSp>
      <p:pic>
        <p:nvPicPr>
          <p:cNvPr id="6" name="图片 5" descr="03校标，中、英文校名组合"/>
          <p:cNvPicPr>
            <a:picLocks noChangeAspect="1"/>
          </p:cNvPicPr>
          <p:nvPr/>
        </p:nvPicPr>
        <p:blipFill>
          <a:blip r:embed="rId3">
            <a:clrChange>
              <a:clrFrom>
                <a:srgbClr val="FFFFFF">
                  <a:alpha val="100000"/>
                </a:srgbClr>
              </a:clrFrom>
              <a:clrTo>
                <a:srgbClr val="FFFFFF">
                  <a:alpha val="100000"/>
                  <a:alpha val="0"/>
                </a:srgbClr>
              </a:clrTo>
            </a:clrChange>
            <a:lum bright="100000"/>
          </a:blip>
          <a:stretch>
            <a:fillRect/>
          </a:stretch>
        </p:blipFill>
        <p:spPr>
          <a:xfrm>
            <a:off x="127635" y="316230"/>
            <a:ext cx="1820545" cy="579120"/>
          </a:xfrm>
          <a:prstGeom prst="rect">
            <a:avLst/>
          </a:prstGeom>
        </p:spPr>
      </p:pic>
      <p:grpSp>
        <p:nvGrpSpPr>
          <p:cNvPr id="14" name="组合 13">
            <a:extLst>
              <a:ext uri="{FF2B5EF4-FFF2-40B4-BE49-F238E27FC236}">
                <a16:creationId xmlns:a16="http://schemas.microsoft.com/office/drawing/2014/main" id="{28202EC8-4C37-4B42-AA01-5DF95018E7D3}"/>
              </a:ext>
            </a:extLst>
          </p:cNvPr>
          <p:cNvGrpSpPr/>
          <p:nvPr/>
        </p:nvGrpSpPr>
        <p:grpSpPr>
          <a:xfrm>
            <a:off x="5080796" y="395460"/>
            <a:ext cx="6414770" cy="6067080"/>
            <a:chOff x="5080796" y="263430"/>
            <a:chExt cx="6414770" cy="6067080"/>
          </a:xfrm>
        </p:grpSpPr>
        <p:grpSp>
          <p:nvGrpSpPr>
            <p:cNvPr id="18" name="组合 17"/>
            <p:cNvGrpSpPr/>
            <p:nvPr/>
          </p:nvGrpSpPr>
          <p:grpSpPr>
            <a:xfrm>
              <a:off x="5080796" y="263430"/>
              <a:ext cx="800100" cy="800100"/>
              <a:chOff x="5181600" y="876300"/>
              <a:chExt cx="800100" cy="800100"/>
            </a:xfrm>
          </p:grpSpPr>
          <p:sp>
            <p:nvSpPr>
              <p:cNvPr id="7" name="矩形 6"/>
              <p:cNvSpPr/>
              <p:nvPr/>
            </p:nvSpPr>
            <p:spPr>
              <a:xfrm>
                <a:off x="5181600" y="876300"/>
                <a:ext cx="800100" cy="800100"/>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文本框 10"/>
              <p:cNvSpPr txBox="1"/>
              <p:nvPr/>
            </p:nvSpPr>
            <p:spPr>
              <a:xfrm>
                <a:off x="5181600" y="9839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01</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16"/>
            <p:cNvGrpSpPr/>
            <p:nvPr/>
          </p:nvGrpSpPr>
          <p:grpSpPr>
            <a:xfrm>
              <a:off x="5080796" y="1581300"/>
              <a:ext cx="800100" cy="800100"/>
              <a:chOff x="5181600" y="2311400"/>
              <a:chExt cx="800100" cy="800100"/>
            </a:xfrm>
          </p:grpSpPr>
          <p:sp>
            <p:nvSpPr>
              <p:cNvPr id="8" name="矩形 7"/>
              <p:cNvSpPr/>
              <p:nvPr/>
            </p:nvSpPr>
            <p:spPr>
              <a:xfrm>
                <a:off x="5181600" y="23114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5181600" y="2419062"/>
                <a:ext cx="800100"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02</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16" name="组合 15"/>
            <p:cNvGrpSpPr/>
            <p:nvPr/>
          </p:nvGrpSpPr>
          <p:grpSpPr>
            <a:xfrm>
              <a:off x="5080796" y="2899170"/>
              <a:ext cx="800100" cy="800100"/>
              <a:chOff x="5181600" y="3746500"/>
              <a:chExt cx="800100" cy="800100"/>
            </a:xfrm>
          </p:grpSpPr>
          <p:sp>
            <p:nvSpPr>
              <p:cNvPr id="9" name="矩形 8"/>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03</a:t>
                </a:r>
                <a:endParaRPr lang="zh-CN" altLang="en-US" sz="3200" dirty="0"/>
              </a:p>
            </p:txBody>
          </p:sp>
        </p:grpSp>
        <p:sp>
          <p:nvSpPr>
            <p:cNvPr id="19" name="文本框 18"/>
            <p:cNvSpPr txBox="1"/>
            <p:nvPr/>
          </p:nvSpPr>
          <p:spPr>
            <a:xfrm>
              <a:off x="6109496" y="340313"/>
              <a:ext cx="4124960" cy="646331"/>
            </a:xfrm>
            <a:prstGeom prst="rect">
              <a:avLst/>
            </a:prstGeom>
            <a:noFill/>
          </p:spPr>
          <p:txBody>
            <a:bodyPr wrap="square" rtlCol="0">
              <a:spAutoFit/>
            </a:bodyPr>
            <a:lstStyle/>
            <a:p>
              <a:r>
                <a:rPr lang="zh-CN" altLang="en-US" sz="3600" b="1" dirty="0">
                  <a:solidFill>
                    <a:srgbClr val="6E0F6D"/>
                  </a:solidFill>
                  <a:latin typeface="Times New Roman" panose="02020603050405020304" pitchFamily="18" charset="0"/>
                  <a:cs typeface="Times New Roman" panose="02020603050405020304" pitchFamily="18" charset="0"/>
                </a:rPr>
                <a:t>感知机</a:t>
              </a:r>
            </a:p>
          </p:txBody>
        </p:sp>
        <p:sp>
          <p:nvSpPr>
            <p:cNvPr id="20" name="文本框 19">
              <a:extLst>
                <a:ext uri="{FF2B5EF4-FFF2-40B4-BE49-F238E27FC236}">
                  <a16:creationId xmlns:a16="http://schemas.microsoft.com/office/drawing/2014/main" id="{21189D79-4A12-7788-6788-C5D5D06A8008}"/>
                </a:ext>
              </a:extLst>
            </p:cNvPr>
            <p:cNvSpPr txBox="1"/>
            <p:nvPr/>
          </p:nvSpPr>
          <p:spPr>
            <a:xfrm>
              <a:off x="6109495" y="1658183"/>
              <a:ext cx="4412543"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多层人工神经网络</a:t>
              </a:r>
            </a:p>
          </p:txBody>
        </p:sp>
        <p:sp>
          <p:nvSpPr>
            <p:cNvPr id="21" name="文本框 20">
              <a:extLst>
                <a:ext uri="{FF2B5EF4-FFF2-40B4-BE49-F238E27FC236}">
                  <a16:creationId xmlns:a16="http://schemas.microsoft.com/office/drawing/2014/main" id="{CEFFD611-7E7F-EF14-7A11-54A0F19CF72B}"/>
                </a:ext>
              </a:extLst>
            </p:cNvPr>
            <p:cNvSpPr txBox="1"/>
            <p:nvPr/>
          </p:nvSpPr>
          <p:spPr>
            <a:xfrm>
              <a:off x="6109496" y="300683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多层感知机</a:t>
              </a:r>
            </a:p>
          </p:txBody>
        </p:sp>
        <p:grpSp>
          <p:nvGrpSpPr>
            <p:cNvPr id="22" name="组合 21">
              <a:extLst>
                <a:ext uri="{FF2B5EF4-FFF2-40B4-BE49-F238E27FC236}">
                  <a16:creationId xmlns:a16="http://schemas.microsoft.com/office/drawing/2014/main" id="{7385AE0F-AD23-40FD-BB6E-E0A0D15567F2}"/>
                </a:ext>
              </a:extLst>
            </p:cNvPr>
            <p:cNvGrpSpPr/>
            <p:nvPr/>
          </p:nvGrpSpPr>
          <p:grpSpPr>
            <a:xfrm>
              <a:off x="5080796" y="4214790"/>
              <a:ext cx="800100" cy="800100"/>
              <a:chOff x="5181600" y="3746500"/>
              <a:chExt cx="800100" cy="800100"/>
            </a:xfrm>
          </p:grpSpPr>
          <p:sp>
            <p:nvSpPr>
              <p:cNvPr id="24" name="矩形 23">
                <a:extLst>
                  <a:ext uri="{FF2B5EF4-FFF2-40B4-BE49-F238E27FC236}">
                    <a16:creationId xmlns:a16="http://schemas.microsoft.com/office/drawing/2014/main" id="{FC275FC6-898B-48D9-AB98-1BD810216C5A}"/>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C48DCC51-C621-4AF7-BDAF-0EC7351B308C}"/>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04</a:t>
                </a:r>
                <a:endParaRPr lang="zh-CN" altLang="en-US" sz="3200" dirty="0"/>
              </a:p>
            </p:txBody>
          </p:sp>
        </p:grpSp>
        <p:sp>
          <p:nvSpPr>
            <p:cNvPr id="26" name="文本框 25">
              <a:extLst>
                <a:ext uri="{FF2B5EF4-FFF2-40B4-BE49-F238E27FC236}">
                  <a16:creationId xmlns:a16="http://schemas.microsoft.com/office/drawing/2014/main" id="{B4835AEE-7943-4D35-8155-781575CB38EC}"/>
                </a:ext>
              </a:extLst>
            </p:cNvPr>
            <p:cNvSpPr txBox="1"/>
            <p:nvPr/>
          </p:nvSpPr>
          <p:spPr>
            <a:xfrm>
              <a:off x="6109496" y="432245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误差反向传播网络</a:t>
              </a:r>
            </a:p>
          </p:txBody>
        </p:sp>
        <p:grpSp>
          <p:nvGrpSpPr>
            <p:cNvPr id="27" name="组合 26">
              <a:extLst>
                <a:ext uri="{FF2B5EF4-FFF2-40B4-BE49-F238E27FC236}">
                  <a16:creationId xmlns:a16="http://schemas.microsoft.com/office/drawing/2014/main" id="{F084E1A1-4363-4F48-B702-BC0AB7B9BF1B}"/>
                </a:ext>
              </a:extLst>
            </p:cNvPr>
            <p:cNvGrpSpPr/>
            <p:nvPr/>
          </p:nvGrpSpPr>
          <p:grpSpPr>
            <a:xfrm>
              <a:off x="5080796" y="5530410"/>
              <a:ext cx="800100" cy="800100"/>
              <a:chOff x="5181600" y="3746500"/>
              <a:chExt cx="800100" cy="800100"/>
            </a:xfrm>
          </p:grpSpPr>
          <p:sp>
            <p:nvSpPr>
              <p:cNvPr id="28" name="矩形 27">
                <a:extLst>
                  <a:ext uri="{FF2B5EF4-FFF2-40B4-BE49-F238E27FC236}">
                    <a16:creationId xmlns:a16="http://schemas.microsoft.com/office/drawing/2014/main" id="{A92E203E-FCB2-4EEA-AF2F-284F104FADFF}"/>
                  </a:ext>
                </a:extLst>
              </p:cNvPr>
              <p:cNvSpPr/>
              <p:nvPr/>
            </p:nvSpPr>
            <p:spPr>
              <a:xfrm>
                <a:off x="5181600" y="3746500"/>
                <a:ext cx="800100" cy="800100"/>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894C4802-892A-4B67-B7E0-D8F1B6EA7D6B}"/>
                  </a:ext>
                </a:extLst>
              </p:cNvPr>
              <p:cNvSpPr txBox="1"/>
              <p:nvPr/>
            </p:nvSpPr>
            <p:spPr>
              <a:xfrm>
                <a:off x="5181600" y="3854162"/>
                <a:ext cx="800100" cy="584775"/>
              </a:xfrm>
              <a:prstGeom prst="rect">
                <a:avLst/>
              </a:prstGeom>
              <a:solidFill>
                <a:srgbClr val="404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t>05</a:t>
                </a:r>
                <a:endParaRPr lang="zh-CN" altLang="en-US" sz="3200" dirty="0"/>
              </a:p>
            </p:txBody>
          </p:sp>
        </p:grpSp>
        <p:sp>
          <p:nvSpPr>
            <p:cNvPr id="30" name="文本框 29">
              <a:extLst>
                <a:ext uri="{FF2B5EF4-FFF2-40B4-BE49-F238E27FC236}">
                  <a16:creationId xmlns:a16="http://schemas.microsoft.com/office/drawing/2014/main" id="{A10C4394-1E0E-4130-A5CD-004DA3B5E027}"/>
                </a:ext>
              </a:extLst>
            </p:cNvPr>
            <p:cNvSpPr txBox="1"/>
            <p:nvPr/>
          </p:nvSpPr>
          <p:spPr>
            <a:xfrm>
              <a:off x="6096000" y="5638072"/>
              <a:ext cx="5386070" cy="646331"/>
            </a:xfrm>
            <a:prstGeom prst="rect">
              <a:avLst/>
            </a:prstGeom>
            <a:noFill/>
          </p:spPr>
          <p:txBody>
            <a:bodyPr wrap="square" rtlCol="0">
              <a:spAutoFit/>
            </a:bodyPr>
            <a:lstStyle/>
            <a:p>
              <a:r>
                <a:rPr lang="zh-CN" altLang="en-US" sz="3600" b="1" dirty="0">
                  <a:solidFill>
                    <a:schemeClr val="tx1">
                      <a:lumMod val="75000"/>
                      <a:lumOff val="25000"/>
                    </a:schemeClr>
                  </a:solidFill>
                  <a:latin typeface="Times New Roman" panose="02020603050405020304" pitchFamily="18" charset="0"/>
                  <a:cs typeface="Times New Roman" panose="02020603050405020304" pitchFamily="18" charset="0"/>
                </a:rPr>
                <a:t>后向传播算法</a:t>
              </a:r>
            </a:p>
          </p:txBody>
        </p:sp>
      </p:gr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EAFBFA83-6787-4EEB-8261-B4C1BE2F758E}"/>
              </a:ext>
            </a:extLst>
          </p:cNvPr>
          <p:cNvSpPr txBox="1">
            <a:spLocks noChangeArrowheads="1"/>
          </p:cNvSpPr>
          <p:nvPr/>
        </p:nvSpPr>
        <p:spPr bwMode="auto">
          <a:xfrm>
            <a:off x="1774825" y="1067728"/>
            <a:ext cx="8001000" cy="580865"/>
          </a:xfrm>
          <a:prstGeom prst="rect">
            <a:avLst/>
          </a:prstGeom>
        </p:spPr>
        <p:txBody>
          <a:bodyPr wrap="square">
            <a:spAutoFit/>
          </a:bodyPr>
          <a:lstStyle>
            <a:defPPr>
              <a:defRPr lang="zh-CN"/>
            </a:defPPr>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lvl="3"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dirty="0">
                <a:solidFill>
                  <a:srgbClr val="C00000"/>
                </a:solidFill>
                <a:sym typeface="Times New Roman" panose="02020603050405020304" pitchFamily="18" charset="0"/>
              </a:rPr>
              <a:t>根据误差调整新的权重和偏置</a:t>
            </a:r>
          </a:p>
        </p:txBody>
      </p:sp>
      <p:pic>
        <p:nvPicPr>
          <p:cNvPr id="86019" name="Picture 3">
            <a:extLst>
              <a:ext uri="{FF2B5EF4-FFF2-40B4-BE49-F238E27FC236}">
                <a16:creationId xmlns:a16="http://schemas.microsoft.com/office/drawing/2014/main" id="{38EFA7D2-D3EC-4B89-B904-29174BFD48F5}"/>
              </a:ext>
            </a:extLst>
          </p:cNvPr>
          <p:cNvPicPr>
            <a:picLocks noChangeAspect="1" noChangeArrowheads="1"/>
          </p:cNvPicPr>
          <p:nvPr/>
        </p:nvPicPr>
        <p:blipFill>
          <a:blip r:embed="rId3"/>
          <a:srcRect/>
          <a:stretch>
            <a:fillRect/>
          </a:stretch>
        </p:blipFill>
        <p:spPr bwMode="auto">
          <a:xfrm>
            <a:off x="4442562" y="1786083"/>
            <a:ext cx="5828000" cy="46910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3494" name="Picture 6">
            <a:extLst>
              <a:ext uri="{FF2B5EF4-FFF2-40B4-BE49-F238E27FC236}">
                <a16:creationId xmlns:a16="http://schemas.microsoft.com/office/drawing/2014/main" id="{3FCE05C6-E583-4AD5-8058-6D7C6DC66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438" y="3256022"/>
            <a:ext cx="2385571" cy="175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3">
            <a:extLst>
              <a:ext uri="{FF2B5EF4-FFF2-40B4-BE49-F238E27FC236}">
                <a16:creationId xmlns:a16="http://schemas.microsoft.com/office/drawing/2014/main" id="{01184007-C976-433C-9FE4-8E99449DA682}"/>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sp>
        <p:nvSpPr>
          <p:cNvPr id="6" name="文本框 5">
            <a:extLst>
              <a:ext uri="{FF2B5EF4-FFF2-40B4-BE49-F238E27FC236}">
                <a16:creationId xmlns:a16="http://schemas.microsoft.com/office/drawing/2014/main" id="{5CE4970E-FE7A-437F-834A-C18D6FCCF5D3}"/>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a:t>
            </a:r>
          </a:p>
        </p:txBody>
      </p:sp>
      <p:cxnSp>
        <p:nvCxnSpPr>
          <p:cNvPr id="7" name="直线连接符 7">
            <a:extLst>
              <a:ext uri="{FF2B5EF4-FFF2-40B4-BE49-F238E27FC236}">
                <a16:creationId xmlns:a16="http://schemas.microsoft.com/office/drawing/2014/main" id="{52D0AA12-93CD-4C88-A330-9FBAAF0B1E46}"/>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E22081D3-2C13-448E-BD01-CBE5A5B2E35C}"/>
              </a:ext>
            </a:extLst>
          </p:cNvPr>
          <p:cNvSpPr txBox="1">
            <a:spLocks noChangeArrowheads="1"/>
          </p:cNvSpPr>
          <p:nvPr/>
        </p:nvSpPr>
        <p:spPr bwMode="auto">
          <a:xfrm>
            <a:off x="1776000" y="897670"/>
            <a:ext cx="7092950" cy="3597075"/>
          </a:xfrm>
          <a:prstGeom prst="rect">
            <a:avLst/>
          </a:prstGeom>
        </p:spPr>
        <p:txBody>
          <a:bodyPr wrap="square">
            <a:spAutoFit/>
          </a:bodyPr>
          <a:lstStyle>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a:sym typeface="Times New Roman" panose="02020603050405020304" pitchFamily="18" charset="0"/>
              </a:rPr>
              <a:t>1</a:t>
            </a:r>
            <a:r>
              <a:rPr lang="zh-CN" altLang="en-US">
                <a:sym typeface="Times New Roman" panose="02020603050405020304" pitchFamily="18" charset="0"/>
              </a:rPr>
              <a:t>、初始化权重</a:t>
            </a:r>
          </a:p>
          <a:p>
            <a:pPr lvl="1"/>
            <a:r>
              <a:rPr lang="zh-CN" altLang="en-US">
                <a:sym typeface="Times New Roman" panose="02020603050405020304" pitchFamily="18" charset="0"/>
              </a:rPr>
              <a:t>循环以下两步，直到满足条件</a:t>
            </a:r>
          </a:p>
          <a:p>
            <a:pPr marL="0" indent="0">
              <a:buNone/>
            </a:pPr>
            <a:r>
              <a:rPr lang="en-US" altLang="zh-CN">
                <a:sym typeface="Times New Roman" panose="02020603050405020304" pitchFamily="18" charset="0"/>
              </a:rPr>
              <a:t>2</a:t>
            </a:r>
            <a:r>
              <a:rPr lang="zh-CN" altLang="en-US">
                <a:sym typeface="Times New Roman" panose="02020603050405020304" pitchFamily="18" charset="0"/>
              </a:rPr>
              <a:t>、向前传播输入</a:t>
            </a:r>
          </a:p>
          <a:p>
            <a:pPr lvl="1"/>
            <a:r>
              <a:rPr lang="zh-CN" altLang="en-US">
                <a:sym typeface="Times New Roman" panose="02020603050405020304" pitchFamily="18" charset="0"/>
              </a:rPr>
              <a:t>在每个节点加权求和，再代入激活函数</a:t>
            </a:r>
          </a:p>
          <a:p>
            <a:pPr marL="457200" lvl="1" indent="0">
              <a:buNone/>
            </a:pPr>
            <a:r>
              <a:rPr lang="en-US" altLang="zh-CN">
                <a:sym typeface="Times New Roman" panose="02020603050405020304" pitchFamily="18" charset="0"/>
              </a:rPr>
              <a:t>	</a:t>
            </a:r>
          </a:p>
          <a:p>
            <a:pPr marL="0" indent="0">
              <a:buNone/>
            </a:pPr>
            <a:r>
              <a:rPr lang="en-US" altLang="zh-CN">
                <a:sym typeface="Times New Roman" panose="02020603050405020304" pitchFamily="18" charset="0"/>
              </a:rPr>
              <a:t>3</a:t>
            </a:r>
            <a:r>
              <a:rPr lang="zh-CN" altLang="en-US">
                <a:sym typeface="Times New Roman" panose="02020603050405020304" pitchFamily="18" charset="0"/>
              </a:rPr>
              <a:t>、向后传播误差</a:t>
            </a:r>
          </a:p>
        </p:txBody>
      </p:sp>
      <p:grpSp>
        <p:nvGrpSpPr>
          <p:cNvPr id="41990" name="Group 10">
            <a:extLst>
              <a:ext uri="{FF2B5EF4-FFF2-40B4-BE49-F238E27FC236}">
                <a16:creationId xmlns:a16="http://schemas.microsoft.com/office/drawing/2014/main" id="{5C1AB527-1E41-48A8-9ECF-1E7C8BE53EB2}"/>
              </a:ext>
            </a:extLst>
          </p:cNvPr>
          <p:cNvGrpSpPr>
            <a:grpSpLocks/>
          </p:cNvGrpSpPr>
          <p:nvPr/>
        </p:nvGrpSpPr>
        <p:grpSpPr bwMode="auto">
          <a:xfrm>
            <a:off x="3028572" y="4658857"/>
            <a:ext cx="2981437" cy="1015897"/>
            <a:chOff x="1292" y="2591"/>
            <a:chExt cx="1723" cy="587"/>
          </a:xfrm>
        </p:grpSpPr>
        <p:graphicFrame>
          <p:nvGraphicFramePr>
            <p:cNvPr id="41998" name="Object 11">
              <a:extLst>
                <a:ext uri="{FF2B5EF4-FFF2-40B4-BE49-F238E27FC236}">
                  <a16:creationId xmlns:a16="http://schemas.microsoft.com/office/drawing/2014/main" id="{3A72DA60-7094-4FB2-9ABC-66DF1783FCE2}"/>
                </a:ext>
              </a:extLst>
            </p:cNvPr>
            <p:cNvGraphicFramePr>
              <a:graphicFrameLocks noChangeAspect="1"/>
            </p:cNvGraphicFramePr>
            <p:nvPr/>
          </p:nvGraphicFramePr>
          <p:xfrm>
            <a:off x="1292" y="2591"/>
            <a:ext cx="1723" cy="587"/>
          </p:xfrm>
          <a:graphic>
            <a:graphicData uri="http://schemas.openxmlformats.org/presentationml/2006/ole">
              <mc:AlternateContent xmlns:mc="http://schemas.openxmlformats.org/markup-compatibility/2006">
                <mc:Choice xmlns:v="urn:schemas-microsoft-com:vml" Requires="v">
                  <p:oleObj r:id="rId3" imgW="502645" imgH="502645" progId="">
                    <p:embed/>
                  </p:oleObj>
                </mc:Choice>
                <mc:Fallback>
                  <p:oleObj r:id="rId3" imgW="502645" imgH="502645" progId="">
                    <p:embed/>
                    <p:pic>
                      <p:nvPicPr>
                        <p:cNvPr id="41998" name="Object 11">
                          <a:extLst>
                            <a:ext uri="{FF2B5EF4-FFF2-40B4-BE49-F238E27FC236}">
                              <a16:creationId xmlns:a16="http://schemas.microsoft.com/office/drawing/2014/main" id="{3A72DA60-7094-4FB2-9ABC-66DF1783F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 y="2591"/>
                          <a:ext cx="1723" cy="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22" name="Text Box 12">
              <a:extLst>
                <a:ext uri="{FF2B5EF4-FFF2-40B4-BE49-F238E27FC236}">
                  <a16:creationId xmlns:a16="http://schemas.microsoft.com/office/drawing/2014/main" id="{26F09008-8C3B-4D90-BC81-C524C7B2A906}"/>
                </a:ext>
              </a:extLst>
            </p:cNvPr>
            <p:cNvSpPr txBox="1">
              <a:spLocks noChangeArrowheads="1"/>
            </p:cNvSpPr>
            <p:nvPr/>
          </p:nvSpPr>
          <p:spPr bwMode="auto">
            <a:xfrm>
              <a:off x="1292" y="2591"/>
              <a:ext cx="1723" cy="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43015" name="Text Box 13">
            <a:extLst>
              <a:ext uri="{FF2B5EF4-FFF2-40B4-BE49-F238E27FC236}">
                <a16:creationId xmlns:a16="http://schemas.microsoft.com/office/drawing/2014/main" id="{170426BC-9B47-4D99-B69E-8F97BB34AEE0}"/>
              </a:ext>
            </a:extLst>
          </p:cNvPr>
          <p:cNvSpPr txBox="1">
            <a:spLocks noChangeArrowheads="1"/>
          </p:cNvSpPr>
          <p:nvPr/>
        </p:nvSpPr>
        <p:spPr bwMode="auto">
          <a:xfrm>
            <a:off x="2280000" y="108000"/>
            <a:ext cx="3582988"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 </a:t>
            </a:r>
            <a:r>
              <a:rPr lang="zh-CN" altLang="en-US">
                <a:sym typeface="Times New Roman" panose="02020603050405020304" pitchFamily="18" charset="0"/>
              </a:rPr>
              <a:t>后</a:t>
            </a:r>
            <a:r>
              <a:rPr lang="zh-CN" altLang="en-US" dirty="0">
                <a:sym typeface="Times New Roman" panose="02020603050405020304" pitchFamily="18" charset="0"/>
              </a:rPr>
              <a:t>向传播算法</a:t>
            </a:r>
          </a:p>
        </p:txBody>
      </p:sp>
      <p:pic>
        <p:nvPicPr>
          <p:cNvPr id="43017" name="Picture 15">
            <a:extLst>
              <a:ext uri="{FF2B5EF4-FFF2-40B4-BE49-F238E27FC236}">
                <a16:creationId xmlns:a16="http://schemas.microsoft.com/office/drawing/2014/main" id="{9CB55183-28F0-4C4A-B72B-5F71C588D886}"/>
              </a:ext>
            </a:extLst>
          </p:cNvPr>
          <p:cNvPicPr>
            <a:picLocks noChangeAspect="1" noChangeArrowheads="1"/>
          </p:cNvPicPr>
          <p:nvPr/>
        </p:nvPicPr>
        <p:blipFill>
          <a:blip r:embed="rId5"/>
          <a:srcRect/>
          <a:stretch>
            <a:fillRect/>
          </a:stretch>
        </p:blipFill>
        <p:spPr bwMode="auto">
          <a:xfrm>
            <a:off x="7414823" y="2894853"/>
            <a:ext cx="2775810" cy="1629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41994" name="Group 16">
            <a:extLst>
              <a:ext uri="{FF2B5EF4-FFF2-40B4-BE49-F238E27FC236}">
                <a16:creationId xmlns:a16="http://schemas.microsoft.com/office/drawing/2014/main" id="{9A3ACF91-171B-41A1-86BD-784D2287E541}"/>
              </a:ext>
            </a:extLst>
          </p:cNvPr>
          <p:cNvGrpSpPr>
            <a:grpSpLocks/>
          </p:cNvGrpSpPr>
          <p:nvPr/>
        </p:nvGrpSpPr>
        <p:grpSpPr bwMode="auto">
          <a:xfrm>
            <a:off x="3207457" y="5655505"/>
            <a:ext cx="2623665" cy="1035177"/>
            <a:chOff x="1270" y="2500"/>
            <a:chExt cx="1717" cy="741"/>
          </a:xfrm>
        </p:grpSpPr>
        <p:graphicFrame>
          <p:nvGraphicFramePr>
            <p:cNvPr id="41996" name="Object 17">
              <a:extLst>
                <a:ext uri="{FF2B5EF4-FFF2-40B4-BE49-F238E27FC236}">
                  <a16:creationId xmlns:a16="http://schemas.microsoft.com/office/drawing/2014/main" id="{C0B9118B-D906-4368-857C-EA2E8F3E295A}"/>
                </a:ext>
              </a:extLst>
            </p:cNvPr>
            <p:cNvGraphicFramePr>
              <a:graphicFrameLocks noChangeAspect="1"/>
            </p:cNvGraphicFramePr>
            <p:nvPr/>
          </p:nvGraphicFramePr>
          <p:xfrm>
            <a:off x="1270" y="2500"/>
            <a:ext cx="1717" cy="741"/>
          </p:xfrm>
          <a:graphic>
            <a:graphicData uri="http://schemas.openxmlformats.org/presentationml/2006/ole">
              <mc:AlternateContent xmlns:mc="http://schemas.openxmlformats.org/markup-compatibility/2006">
                <mc:Choice xmlns:v="urn:schemas-microsoft-com:vml" Requires="v">
                  <p:oleObj r:id="rId6" imgW="514946" imgH="505611" progId="">
                    <p:embed/>
                  </p:oleObj>
                </mc:Choice>
                <mc:Fallback>
                  <p:oleObj r:id="rId6" imgW="514946" imgH="505611" progId="">
                    <p:embed/>
                    <p:pic>
                      <p:nvPicPr>
                        <p:cNvPr id="41996" name="Object 17">
                          <a:extLst>
                            <a:ext uri="{FF2B5EF4-FFF2-40B4-BE49-F238E27FC236}">
                              <a16:creationId xmlns:a16="http://schemas.microsoft.com/office/drawing/2014/main" id="{C0B9118B-D906-4368-857C-EA2E8F3E29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 y="2500"/>
                          <a:ext cx="1717" cy="7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20" name="Text Box 18">
              <a:extLst>
                <a:ext uri="{FF2B5EF4-FFF2-40B4-BE49-F238E27FC236}">
                  <a16:creationId xmlns:a16="http://schemas.microsoft.com/office/drawing/2014/main" id="{7BFA2C4E-20D5-41C7-8F8B-EA4EB3D46C5E}"/>
                </a:ext>
              </a:extLst>
            </p:cNvPr>
            <p:cNvSpPr txBox="1">
              <a:spLocks noChangeArrowheads="1"/>
            </p:cNvSpPr>
            <p:nvPr/>
          </p:nvSpPr>
          <p:spPr bwMode="auto">
            <a:xfrm>
              <a:off x="1270" y="2500"/>
              <a:ext cx="1717" cy="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7" name="矩形 16">
            <a:extLst>
              <a:ext uri="{FF2B5EF4-FFF2-40B4-BE49-F238E27FC236}">
                <a16:creationId xmlns:a16="http://schemas.microsoft.com/office/drawing/2014/main" id="{15FDFB6E-0246-4D1D-B76E-C3FF1C450FA1}"/>
              </a:ext>
            </a:extLst>
          </p:cNvPr>
          <p:cNvSpPr/>
          <p:nvPr/>
        </p:nvSpPr>
        <p:spPr>
          <a:xfrm>
            <a:off x="3019776" y="4631956"/>
            <a:ext cx="2990233" cy="1035177"/>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22DB4C17-2541-46EE-9C60-0AB5ADBF2BC2}"/>
              </a:ext>
            </a:extLst>
          </p:cNvPr>
          <p:cNvSpPr/>
          <p:nvPr/>
        </p:nvSpPr>
        <p:spPr>
          <a:xfrm>
            <a:off x="3019776" y="5718479"/>
            <a:ext cx="2990233" cy="444479"/>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9" name="图片 3">
            <a:extLst>
              <a:ext uri="{FF2B5EF4-FFF2-40B4-BE49-F238E27FC236}">
                <a16:creationId xmlns:a16="http://schemas.microsoft.com/office/drawing/2014/main" id="{10F69D2F-F747-4D61-B52C-4A252D3B47A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5540" b="12278"/>
          <a:stretch/>
        </p:blipFill>
        <p:spPr bwMode="auto">
          <a:xfrm>
            <a:off x="6528594" y="4851489"/>
            <a:ext cx="3667125" cy="66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4">
            <a:extLst>
              <a:ext uri="{FF2B5EF4-FFF2-40B4-BE49-F238E27FC236}">
                <a16:creationId xmlns:a16="http://schemas.microsoft.com/office/drawing/2014/main" id="{1B10483E-28AE-44DC-A648-331D444DA0A3}"/>
              </a:ext>
            </a:extLst>
          </p:cNvPr>
          <p:cNvSpPr txBox="1">
            <a:spLocks noChangeArrowheads="1"/>
          </p:cNvSpPr>
          <p:nvPr/>
        </p:nvSpPr>
        <p:spPr bwMode="auto">
          <a:xfrm>
            <a:off x="6364744" y="4534004"/>
            <a:ext cx="1152525" cy="369887"/>
          </a:xfrm>
          <a:prstGeom prst="rect">
            <a:avLst/>
          </a:prstGeom>
          <a:solidFill>
            <a:srgbClr val="13548C"/>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均方误差</a:t>
            </a:r>
          </a:p>
        </p:txBody>
      </p:sp>
      <p:sp>
        <p:nvSpPr>
          <p:cNvPr id="22" name="文本框 23">
            <a:extLst>
              <a:ext uri="{FF2B5EF4-FFF2-40B4-BE49-F238E27FC236}">
                <a16:creationId xmlns:a16="http://schemas.microsoft.com/office/drawing/2014/main" id="{EF63FF27-C48E-4FD4-B52D-5570F0BFB5DE}"/>
              </a:ext>
            </a:extLst>
          </p:cNvPr>
          <p:cNvSpPr txBox="1">
            <a:spLocks noChangeArrowheads="1"/>
          </p:cNvSpPr>
          <p:nvPr/>
        </p:nvSpPr>
        <p:spPr bwMode="auto">
          <a:xfrm>
            <a:off x="6360880" y="5756955"/>
            <a:ext cx="45504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权值迭代，梯度下降法</a:t>
            </a:r>
          </a:p>
        </p:txBody>
      </p:sp>
      <p:sp>
        <p:nvSpPr>
          <p:cNvPr id="20" name="文本框 19">
            <a:extLst>
              <a:ext uri="{FF2B5EF4-FFF2-40B4-BE49-F238E27FC236}">
                <a16:creationId xmlns:a16="http://schemas.microsoft.com/office/drawing/2014/main" id="{C36C3A59-421F-44D1-98B3-AA2BF4BA475D}"/>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a:t>
            </a:r>
          </a:p>
        </p:txBody>
      </p:sp>
      <p:cxnSp>
        <p:nvCxnSpPr>
          <p:cNvPr id="23" name="直线连接符 7">
            <a:extLst>
              <a:ext uri="{FF2B5EF4-FFF2-40B4-BE49-F238E27FC236}">
                <a16:creationId xmlns:a16="http://schemas.microsoft.com/office/drawing/2014/main" id="{B0549485-7E9B-4BA9-9697-42888E20ABA9}"/>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 name="Object 8">
            <a:extLst>
              <a:ext uri="{FF2B5EF4-FFF2-40B4-BE49-F238E27FC236}">
                <a16:creationId xmlns:a16="http://schemas.microsoft.com/office/drawing/2014/main" id="{DEA52467-8F05-4E42-9481-4C2CEEB44782}"/>
              </a:ext>
            </a:extLst>
          </p:cNvPr>
          <p:cNvGraphicFramePr>
            <a:graphicFrameLocks noChangeAspect="1"/>
          </p:cNvGraphicFramePr>
          <p:nvPr>
            <p:extLst>
              <p:ext uri="{D42A27DB-BD31-4B8C-83A1-F6EECF244321}">
                <p14:modId xmlns:p14="http://schemas.microsoft.com/office/powerpoint/2010/main" val="2463663364"/>
              </p:ext>
            </p:extLst>
          </p:nvPr>
        </p:nvGraphicFramePr>
        <p:xfrm>
          <a:off x="2898603" y="3272616"/>
          <a:ext cx="4103687" cy="825500"/>
        </p:xfrm>
        <a:graphic>
          <a:graphicData uri="http://schemas.openxmlformats.org/presentationml/2006/ole">
            <mc:AlternateContent xmlns:mc="http://schemas.openxmlformats.org/markup-compatibility/2006">
              <mc:Choice xmlns:v="urn:schemas-microsoft-com:vml" Requires="v">
                <p:oleObj name="Equation" r:id="rId9" imgW="468678" imgH="399636" progId="Equation.DSMT4">
                  <p:embed/>
                </p:oleObj>
              </mc:Choice>
              <mc:Fallback>
                <p:oleObj name="Equation" r:id="rId9" imgW="468678" imgH="399636" progId="Equation.DSMT4">
                  <p:embed/>
                  <p:pic>
                    <p:nvPicPr>
                      <p:cNvPr id="42000" name="Object 8">
                        <a:extLst>
                          <a:ext uri="{FF2B5EF4-FFF2-40B4-BE49-F238E27FC236}">
                            <a16:creationId xmlns:a16="http://schemas.microsoft.com/office/drawing/2014/main" id="{DEA52467-8F05-4E42-9481-4C2CEEB447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8603" y="3272616"/>
                        <a:ext cx="4103687" cy="825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583595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7FA1463-4C11-4653-A359-A8D276C89285}"/>
              </a:ext>
            </a:extLst>
          </p:cNvPr>
          <p:cNvSpPr/>
          <p:nvPr/>
        </p:nvSpPr>
        <p:spPr>
          <a:xfrm>
            <a:off x="8208008" y="3418270"/>
            <a:ext cx="767085" cy="620713"/>
          </a:xfrm>
          <a:prstGeom prst="rect">
            <a:avLst/>
          </a:prstGeom>
          <a:solidFill>
            <a:srgbClr val="13548C"/>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lstStyle/>
          <a:p>
            <a:pPr algn="ctr">
              <a:defRPr/>
            </a:pPr>
            <a:r>
              <a:rPr lang="zh-CN" altLang="en-US"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预测标签</a:t>
            </a:r>
          </a:p>
        </p:txBody>
      </p:sp>
      <p:sp>
        <p:nvSpPr>
          <p:cNvPr id="9" name="矩形 8">
            <a:extLst>
              <a:ext uri="{FF2B5EF4-FFF2-40B4-BE49-F238E27FC236}">
                <a16:creationId xmlns:a16="http://schemas.microsoft.com/office/drawing/2014/main" id="{EFBA3BE0-B6AD-4BB6-94C4-F41A72BB72F5}"/>
              </a:ext>
            </a:extLst>
          </p:cNvPr>
          <p:cNvSpPr/>
          <p:nvPr/>
        </p:nvSpPr>
        <p:spPr>
          <a:xfrm>
            <a:off x="9466895" y="3429382"/>
            <a:ext cx="767084" cy="622300"/>
          </a:xfrm>
          <a:prstGeom prst="rect">
            <a:avLst/>
          </a:prstGeom>
          <a:solidFill>
            <a:srgbClr val="13548C"/>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lstStyle/>
          <a:p>
            <a:pPr algn="ctr">
              <a:defRPr/>
            </a:pP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真实标签</a:t>
            </a:r>
          </a:p>
        </p:txBody>
      </p:sp>
      <p:sp>
        <p:nvSpPr>
          <p:cNvPr id="11" name="不等号 10">
            <a:extLst>
              <a:ext uri="{FF2B5EF4-FFF2-40B4-BE49-F238E27FC236}">
                <a16:creationId xmlns:a16="http://schemas.microsoft.com/office/drawing/2014/main" id="{A327EDE4-947C-4583-B43D-0B1A443EBC11}"/>
              </a:ext>
            </a:extLst>
          </p:cNvPr>
          <p:cNvSpPr/>
          <p:nvPr/>
        </p:nvSpPr>
        <p:spPr>
          <a:xfrm>
            <a:off x="8995252" y="3555985"/>
            <a:ext cx="451485" cy="345281"/>
          </a:xfrm>
          <a:prstGeom prst="mathNotEqual">
            <a:avLst/>
          </a:prstGeom>
          <a:solidFill>
            <a:schemeClr val="accent6">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箭头: 下 12">
            <a:extLst>
              <a:ext uri="{FF2B5EF4-FFF2-40B4-BE49-F238E27FC236}">
                <a16:creationId xmlns:a16="http://schemas.microsoft.com/office/drawing/2014/main" id="{506175DC-70C6-4CCA-BAB3-5C38968515F2}"/>
              </a:ext>
            </a:extLst>
          </p:cNvPr>
          <p:cNvSpPr/>
          <p:nvPr/>
        </p:nvSpPr>
        <p:spPr>
          <a:xfrm>
            <a:off x="9101138" y="4085019"/>
            <a:ext cx="239712" cy="1360488"/>
          </a:xfrm>
          <a:prstGeom prst="downArrow">
            <a:avLst/>
          </a:prstGeom>
          <a:solidFill>
            <a:schemeClr val="accent6">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5543" name="文本框 13">
            <a:extLst>
              <a:ext uri="{FF2B5EF4-FFF2-40B4-BE49-F238E27FC236}">
                <a16:creationId xmlns:a16="http://schemas.microsoft.com/office/drawing/2014/main" id="{79E064C8-822A-48DE-85EA-65D1BDB00A3C}"/>
              </a:ext>
            </a:extLst>
          </p:cNvPr>
          <p:cNvSpPr txBox="1">
            <a:spLocks noChangeArrowheads="1"/>
          </p:cNvSpPr>
          <p:nvPr/>
        </p:nvSpPr>
        <p:spPr bwMode="auto">
          <a:xfrm>
            <a:off x="6048527" y="5839208"/>
            <a:ext cx="2790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更新参数（权重和阈值）</a:t>
            </a:r>
          </a:p>
        </p:txBody>
      </p:sp>
      <p:sp>
        <p:nvSpPr>
          <p:cNvPr id="65544" name="文本框 15">
            <a:extLst>
              <a:ext uri="{FF2B5EF4-FFF2-40B4-BE49-F238E27FC236}">
                <a16:creationId xmlns:a16="http://schemas.microsoft.com/office/drawing/2014/main" id="{63CD35BC-BEE3-4D5A-BBE7-77F46F894950}"/>
              </a:ext>
            </a:extLst>
          </p:cNvPr>
          <p:cNvSpPr txBox="1">
            <a:spLocks noChangeArrowheads="1"/>
          </p:cNvSpPr>
          <p:nvPr/>
        </p:nvSpPr>
        <p:spPr bwMode="auto">
          <a:xfrm>
            <a:off x="7006582" y="6366093"/>
            <a:ext cx="874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微软雅黑" panose="020B0503020204020204" pitchFamily="34" charset="-122"/>
                <a:sym typeface="Times New Roman" panose="02020603050405020304" pitchFamily="18" charset="0"/>
              </a:rPr>
              <a:t>迭代</a:t>
            </a:r>
          </a:p>
        </p:txBody>
      </p:sp>
      <p:sp>
        <p:nvSpPr>
          <p:cNvPr id="21" name="矩形 20">
            <a:extLst>
              <a:ext uri="{FF2B5EF4-FFF2-40B4-BE49-F238E27FC236}">
                <a16:creationId xmlns:a16="http://schemas.microsoft.com/office/drawing/2014/main" id="{CC402F7C-FBCE-4690-99DB-7C804F9B6AB0}"/>
              </a:ext>
            </a:extLst>
          </p:cNvPr>
          <p:cNvSpPr/>
          <p:nvPr/>
        </p:nvSpPr>
        <p:spPr>
          <a:xfrm>
            <a:off x="2163764" y="1484892"/>
            <a:ext cx="1501775" cy="441325"/>
          </a:xfrm>
          <a:prstGeom prst="rect">
            <a:avLst/>
          </a:prstGeom>
          <a:solidFill>
            <a:srgbClr val="13548C"/>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lstStyle/>
          <a:p>
            <a:pPr algn="ctr">
              <a:defRPr/>
            </a:pP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训练集</a:t>
            </a:r>
          </a:p>
        </p:txBody>
      </p:sp>
      <p:sp>
        <p:nvSpPr>
          <p:cNvPr id="65546" name="文本框 1">
            <a:extLst>
              <a:ext uri="{FF2B5EF4-FFF2-40B4-BE49-F238E27FC236}">
                <a16:creationId xmlns:a16="http://schemas.microsoft.com/office/drawing/2014/main" id="{D4A2AD66-614E-4F2F-985A-D90EB1F166EA}"/>
              </a:ext>
            </a:extLst>
          </p:cNvPr>
          <p:cNvSpPr txBox="1">
            <a:spLocks noChangeArrowheads="1"/>
          </p:cNvSpPr>
          <p:nvPr/>
        </p:nvSpPr>
        <p:spPr bwMode="auto">
          <a:xfrm>
            <a:off x="8591551" y="5494589"/>
            <a:ext cx="1497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Times New Roman" panose="02020603050405020304" pitchFamily="18" charset="0"/>
                <a:ea typeface="微软雅黑" panose="020B0503020204020204" pitchFamily="34" charset="-122"/>
                <a:sym typeface="Times New Roman" panose="02020603050405020304" pitchFamily="18" charset="0"/>
              </a:rPr>
              <a:t>最小化损失</a:t>
            </a:r>
          </a:p>
        </p:txBody>
      </p:sp>
      <p:pic>
        <p:nvPicPr>
          <p:cNvPr id="65547" name="图片 5">
            <a:extLst>
              <a:ext uri="{FF2B5EF4-FFF2-40B4-BE49-F238E27FC236}">
                <a16:creationId xmlns:a16="http://schemas.microsoft.com/office/drawing/2014/main" id="{EA66077B-EE37-4FDC-90AC-90E9D63A2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7075" y="2560156"/>
            <a:ext cx="4755124" cy="342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a:extLst>
              <a:ext uri="{FF2B5EF4-FFF2-40B4-BE49-F238E27FC236}">
                <a16:creationId xmlns:a16="http://schemas.microsoft.com/office/drawing/2014/main" id="{AFC9D573-C258-4924-90CD-C9FE6A9FE351}"/>
              </a:ext>
            </a:extLst>
          </p:cNvPr>
          <p:cNvSpPr/>
          <p:nvPr/>
        </p:nvSpPr>
        <p:spPr>
          <a:xfrm>
            <a:off x="3959226" y="1492829"/>
            <a:ext cx="1503363" cy="441325"/>
          </a:xfrm>
          <a:prstGeom prst="rect">
            <a:avLst/>
          </a:prstGeom>
          <a:solidFill>
            <a:srgbClr val="13548C"/>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lstStyle/>
          <a:p>
            <a:pPr algn="ctr">
              <a:defRPr/>
            </a:pP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验证集</a:t>
            </a:r>
          </a:p>
        </p:txBody>
      </p:sp>
      <p:sp>
        <p:nvSpPr>
          <p:cNvPr id="65549" name="文本框 4">
            <a:extLst>
              <a:ext uri="{FF2B5EF4-FFF2-40B4-BE49-F238E27FC236}">
                <a16:creationId xmlns:a16="http://schemas.microsoft.com/office/drawing/2014/main" id="{E84AC963-6414-4C17-B2E5-8BD8CB470DD3}"/>
              </a:ext>
            </a:extLst>
          </p:cNvPr>
          <p:cNvSpPr txBox="1">
            <a:spLocks noChangeArrowheads="1"/>
          </p:cNvSpPr>
          <p:nvPr/>
        </p:nvSpPr>
        <p:spPr bwMode="auto">
          <a:xfrm>
            <a:off x="1591150" y="3810588"/>
            <a:ext cx="180926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ea typeface="微软雅黑" panose="020B0503020204020204" pitchFamily="34" charset="-122"/>
                <a:sym typeface="Times New Roman" panose="02020603050405020304" pitchFamily="18" charset="0"/>
              </a:rPr>
              <a:t>从训练集中选择</a:t>
            </a:r>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zh-CN" altLang="en-US">
                <a:latin typeface="Times New Roman" panose="02020603050405020304" pitchFamily="18" charset="0"/>
                <a:ea typeface="微软雅黑" panose="020B0503020204020204" pitchFamily="34" charset="-122"/>
                <a:sym typeface="Times New Roman" panose="02020603050405020304" pitchFamily="18" charset="0"/>
              </a:rPr>
              <a:t>一部分样本</a:t>
            </a:r>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zh-CN" altLang="en-US">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a:latin typeface="Times New Roman" panose="02020603050405020304" pitchFamily="18" charset="0"/>
                <a:ea typeface="微软雅黑" panose="020B0503020204020204" pitchFamily="34" charset="-122"/>
                <a:sym typeface="Times New Roman" panose="02020603050405020304" pitchFamily="18" charset="0"/>
              </a:rPr>
              <a:t>Batch )</a:t>
            </a: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箭头: 右 6">
            <a:extLst>
              <a:ext uri="{FF2B5EF4-FFF2-40B4-BE49-F238E27FC236}">
                <a16:creationId xmlns:a16="http://schemas.microsoft.com/office/drawing/2014/main" id="{ABF515B6-F82E-4976-9C23-D23A429E1A68}"/>
              </a:ext>
            </a:extLst>
          </p:cNvPr>
          <p:cNvSpPr/>
          <p:nvPr/>
        </p:nvSpPr>
        <p:spPr>
          <a:xfrm>
            <a:off x="3808414" y="2325017"/>
            <a:ext cx="3506787" cy="254000"/>
          </a:xfrm>
          <a:prstGeom prst="rightArrow">
            <a:avLst/>
          </a:prstGeom>
          <a:solidFill>
            <a:schemeClr val="accent6">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5551" name="文本框 9">
            <a:extLst>
              <a:ext uri="{FF2B5EF4-FFF2-40B4-BE49-F238E27FC236}">
                <a16:creationId xmlns:a16="http://schemas.microsoft.com/office/drawing/2014/main" id="{2A1A852A-57C0-4D14-9E8B-C84969A698C0}"/>
              </a:ext>
            </a:extLst>
          </p:cNvPr>
          <p:cNvSpPr txBox="1">
            <a:spLocks noChangeArrowheads="1"/>
          </p:cNvSpPr>
          <p:nvPr/>
        </p:nvSpPr>
        <p:spPr bwMode="auto">
          <a:xfrm>
            <a:off x="5041900" y="2024542"/>
            <a:ext cx="1233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微软雅黑" panose="020B0503020204020204" pitchFamily="34" charset="-122"/>
                <a:sym typeface="Times New Roman" panose="02020603050405020304" pitchFamily="18" charset="0"/>
              </a:rPr>
              <a:t>前向传播</a:t>
            </a:r>
          </a:p>
        </p:txBody>
      </p:sp>
      <p:sp>
        <p:nvSpPr>
          <p:cNvPr id="65553" name="文本框 19">
            <a:extLst>
              <a:ext uri="{FF2B5EF4-FFF2-40B4-BE49-F238E27FC236}">
                <a16:creationId xmlns:a16="http://schemas.microsoft.com/office/drawing/2014/main" id="{584DBB2E-0450-4E36-860D-A6DA11065AAF}"/>
              </a:ext>
            </a:extLst>
          </p:cNvPr>
          <p:cNvSpPr txBox="1">
            <a:spLocks noChangeArrowheads="1"/>
          </p:cNvSpPr>
          <p:nvPr/>
        </p:nvSpPr>
        <p:spPr bwMode="auto">
          <a:xfrm>
            <a:off x="9325584" y="4523169"/>
            <a:ext cx="117881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微软雅黑" panose="020B0503020204020204" pitchFamily="34" charset="-122"/>
                <a:sym typeface="Times New Roman" panose="02020603050405020304" pitchFamily="18" charset="0"/>
              </a:rPr>
              <a:t>损失函数</a:t>
            </a:r>
          </a:p>
        </p:txBody>
      </p:sp>
      <p:pic>
        <p:nvPicPr>
          <p:cNvPr id="65554" name="Picture 2" descr="http://latex.codecogs.com/png.latex?%5Cdpi%7B150%7D%20%5Clarge%20D%3D%5C%7B%20%28%5Cvec%7Bx_1%7D%2C%5Cvec%7By_1%7D%29%2C%28%5Cvec%7Bx_2%7D%2C%5Cvec%7By_2%7D%29%2C%5Ccdots%2C%28%5Cvec%7Bx_m%7D%2C%5Cvec%7By_m%7D%29%20%5C%7D%2C%20%5Cvec%7Bx_i%7D%5Cin%20R%5Ed%2C%5Cvec%7By_i%7D%5Cin%20R%5El">
            <a:extLst>
              <a:ext uri="{FF2B5EF4-FFF2-40B4-BE49-F238E27FC236}">
                <a16:creationId xmlns:a16="http://schemas.microsoft.com/office/drawing/2014/main" id="{7EAF04D6-39C8-4802-84E5-8B892E393D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4" y="938595"/>
            <a:ext cx="63912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5" name="文本框 11">
            <a:extLst>
              <a:ext uri="{FF2B5EF4-FFF2-40B4-BE49-F238E27FC236}">
                <a16:creationId xmlns:a16="http://schemas.microsoft.com/office/drawing/2014/main" id="{04C41B48-5553-4B05-9F03-53D6AB702CBF}"/>
              </a:ext>
            </a:extLst>
          </p:cNvPr>
          <p:cNvSpPr txBox="1">
            <a:spLocks noChangeArrowheads="1"/>
          </p:cNvSpPr>
          <p:nvPr/>
        </p:nvSpPr>
        <p:spPr bwMode="auto">
          <a:xfrm>
            <a:off x="7831137" y="2642027"/>
            <a:ext cx="2779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ea typeface="微软雅黑" panose="020B0503020204020204" pitchFamily="34" charset="-122"/>
                <a:sym typeface="Times New Roman" panose="02020603050405020304" pitchFamily="18" charset="0"/>
              </a:rPr>
              <a:t>每个样本产生的预测和其真实标签存在一定误差</a:t>
            </a:r>
          </a:p>
        </p:txBody>
      </p:sp>
      <p:sp>
        <p:nvSpPr>
          <p:cNvPr id="15" name="椭圆 14">
            <a:extLst>
              <a:ext uri="{FF2B5EF4-FFF2-40B4-BE49-F238E27FC236}">
                <a16:creationId xmlns:a16="http://schemas.microsoft.com/office/drawing/2014/main" id="{614174EA-BA27-43D1-9A13-891D44E9823C}"/>
              </a:ext>
            </a:extLst>
          </p:cNvPr>
          <p:cNvSpPr/>
          <p:nvPr/>
        </p:nvSpPr>
        <p:spPr>
          <a:xfrm>
            <a:off x="5915492" y="5731658"/>
            <a:ext cx="3056892" cy="1027113"/>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Text Box 13">
            <a:extLst>
              <a:ext uri="{FF2B5EF4-FFF2-40B4-BE49-F238E27FC236}">
                <a16:creationId xmlns:a16="http://schemas.microsoft.com/office/drawing/2014/main" id="{40B2B3C6-E230-4FBD-A206-D12BDACEB82D}"/>
              </a:ext>
            </a:extLst>
          </p:cNvPr>
          <p:cNvSpPr txBox="1">
            <a:spLocks noChangeArrowheads="1"/>
          </p:cNvSpPr>
          <p:nvPr/>
        </p:nvSpPr>
        <p:spPr bwMode="auto">
          <a:xfrm>
            <a:off x="2280001" y="108000"/>
            <a:ext cx="3852863"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5.1 </a:t>
            </a:r>
            <a:r>
              <a:rPr lang="zh-CN" altLang="en-US">
                <a:sym typeface="Times New Roman" panose="02020603050405020304" pitchFamily="18" charset="0"/>
              </a:rPr>
              <a:t>后</a:t>
            </a:r>
            <a:r>
              <a:rPr lang="zh-CN" altLang="en-US" dirty="0">
                <a:sym typeface="Times New Roman" panose="02020603050405020304" pitchFamily="18" charset="0"/>
              </a:rPr>
              <a:t>向传播算法推导</a:t>
            </a:r>
          </a:p>
        </p:txBody>
      </p:sp>
      <p:sp>
        <p:nvSpPr>
          <p:cNvPr id="19" name="箭头: 左 18">
            <a:extLst>
              <a:ext uri="{FF2B5EF4-FFF2-40B4-BE49-F238E27FC236}">
                <a16:creationId xmlns:a16="http://schemas.microsoft.com/office/drawing/2014/main" id="{BC8941F3-2E4C-4548-9157-5D0192C5EA1A}"/>
              </a:ext>
            </a:extLst>
          </p:cNvPr>
          <p:cNvSpPr/>
          <p:nvPr/>
        </p:nvSpPr>
        <p:spPr>
          <a:xfrm>
            <a:off x="5561163" y="6173179"/>
            <a:ext cx="3765550" cy="255587"/>
          </a:xfrm>
          <a:prstGeom prst="leftArrow">
            <a:avLst/>
          </a:prstGeom>
          <a:solidFill>
            <a:schemeClr val="accent6">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文本框 21">
            <a:extLst>
              <a:ext uri="{FF2B5EF4-FFF2-40B4-BE49-F238E27FC236}">
                <a16:creationId xmlns:a16="http://schemas.microsoft.com/office/drawing/2014/main" id="{3D0EB54A-294E-4ADA-8D2B-1DD7F0AB8E42}"/>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后向传播算法推导</a:t>
            </a:r>
          </a:p>
        </p:txBody>
      </p:sp>
      <p:cxnSp>
        <p:nvCxnSpPr>
          <p:cNvPr id="23" name="直线连接符 7">
            <a:extLst>
              <a:ext uri="{FF2B5EF4-FFF2-40B4-BE49-F238E27FC236}">
                <a16:creationId xmlns:a16="http://schemas.microsoft.com/office/drawing/2014/main" id="{37EBCD5E-68FD-4425-82CD-C7725DADA014}"/>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2BAF0080-CE66-429C-96E7-33FC9374A700}"/>
              </a:ext>
            </a:extLst>
          </p:cNvPr>
          <p:cNvGrpSpPr>
            <a:grpSpLocks/>
          </p:cNvGrpSpPr>
          <p:nvPr/>
        </p:nvGrpSpPr>
        <p:grpSpPr bwMode="auto">
          <a:xfrm>
            <a:off x="2770953" y="2283733"/>
            <a:ext cx="2857500" cy="461665"/>
            <a:chOff x="628650" y="1729304"/>
            <a:chExt cx="2468698" cy="610264"/>
          </a:xfrm>
        </p:grpSpPr>
        <p:sp>
          <p:nvSpPr>
            <p:cNvPr id="67610" name="文本框 7">
              <a:extLst>
                <a:ext uri="{FF2B5EF4-FFF2-40B4-BE49-F238E27FC236}">
                  <a16:creationId xmlns:a16="http://schemas.microsoft.com/office/drawing/2014/main" id="{C7EC509B-6F6F-4FF5-BEAA-0BE2602A601E}"/>
                </a:ext>
              </a:extLst>
            </p:cNvPr>
            <p:cNvSpPr txBox="1">
              <a:spLocks noChangeArrowheads="1"/>
            </p:cNvSpPr>
            <p:nvPr/>
          </p:nvSpPr>
          <p:spPr bwMode="auto">
            <a:xfrm>
              <a:off x="628650" y="1729304"/>
              <a:ext cx="1583972" cy="61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For example: </a:t>
              </a:r>
              <a:endParaRPr lang="zh-CN" altLang="en-US" sz="240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67611" name="Picture 24" descr="http://latex.codecogs.com/png.latex?%5Cdpi%7B150%7D%20%5Clarge%20f%28%5Ctheta_0%2C%5Ctheta_1%29">
              <a:extLst>
                <a:ext uri="{FF2B5EF4-FFF2-40B4-BE49-F238E27FC236}">
                  <a16:creationId xmlns:a16="http://schemas.microsoft.com/office/drawing/2014/main" id="{419611CF-0291-4EFA-80C3-95AB301F9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848" y="1875010"/>
              <a:ext cx="952500" cy="37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7588" name="矩形 1">
            <a:extLst>
              <a:ext uri="{FF2B5EF4-FFF2-40B4-BE49-F238E27FC236}">
                <a16:creationId xmlns:a16="http://schemas.microsoft.com/office/drawing/2014/main" id="{C61CDC07-9E49-4859-8BC9-8DF8D36B86E3}"/>
              </a:ext>
            </a:extLst>
          </p:cNvPr>
          <p:cNvSpPr>
            <a:spLocks noChangeArrowheads="1"/>
          </p:cNvSpPr>
          <p:nvPr/>
        </p:nvSpPr>
        <p:spPr bwMode="auto">
          <a:xfrm>
            <a:off x="1776000" y="1544248"/>
            <a:ext cx="2223366" cy="580865"/>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什么是梯度</a:t>
            </a:r>
            <a:r>
              <a:rPr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15" name="组合 14">
            <a:extLst>
              <a:ext uri="{FF2B5EF4-FFF2-40B4-BE49-F238E27FC236}">
                <a16:creationId xmlns:a16="http://schemas.microsoft.com/office/drawing/2014/main" id="{35FE9C75-9DDE-4BD4-A46C-FA981729A1D8}"/>
              </a:ext>
            </a:extLst>
          </p:cNvPr>
          <p:cNvGrpSpPr>
            <a:grpSpLocks/>
          </p:cNvGrpSpPr>
          <p:nvPr/>
        </p:nvGrpSpPr>
        <p:grpSpPr bwMode="auto">
          <a:xfrm>
            <a:off x="1776001" y="4011462"/>
            <a:ext cx="8251825" cy="580865"/>
            <a:chOff x="738771" y="2999802"/>
            <a:chExt cx="8171672" cy="582493"/>
          </a:xfrm>
        </p:grpSpPr>
        <p:sp>
          <p:nvSpPr>
            <p:cNvPr id="67608" name="矩形 13">
              <a:extLst>
                <a:ext uri="{FF2B5EF4-FFF2-40B4-BE49-F238E27FC236}">
                  <a16:creationId xmlns:a16="http://schemas.microsoft.com/office/drawing/2014/main" id="{E2669614-3C9A-40D2-8FE8-FB749927085A}"/>
                </a:ext>
              </a:extLst>
            </p:cNvPr>
            <p:cNvSpPr>
              <a:spLocks noChangeArrowheads="1"/>
            </p:cNvSpPr>
            <p:nvPr/>
          </p:nvSpPr>
          <p:spPr bwMode="auto">
            <a:xfrm>
              <a:off x="738771" y="2999802"/>
              <a:ext cx="8171672" cy="582493"/>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指向函数下降最快的方向</a:t>
              </a:r>
            </a:p>
          </p:txBody>
        </p:sp>
        <p:pic>
          <p:nvPicPr>
            <p:cNvPr id="67609" name="Picture 4" descr="http://latex.codecogs.com/png.latex?%5Cdpi%7B150%7D%20%5Clarge%20-%5Cnabla%20f">
              <a:extLst>
                <a:ext uri="{FF2B5EF4-FFF2-40B4-BE49-F238E27FC236}">
                  <a16:creationId xmlns:a16="http://schemas.microsoft.com/office/drawing/2014/main" id="{4516AF53-620A-4B81-A832-4CAB63BA61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211" y="3228660"/>
              <a:ext cx="6000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a:extLst>
              <a:ext uri="{FF2B5EF4-FFF2-40B4-BE49-F238E27FC236}">
                <a16:creationId xmlns:a16="http://schemas.microsoft.com/office/drawing/2014/main" id="{CD0A2012-A8A9-40D1-91EB-C7465C8F4D68}"/>
              </a:ext>
            </a:extLst>
          </p:cNvPr>
          <p:cNvGrpSpPr>
            <a:grpSpLocks/>
          </p:cNvGrpSpPr>
          <p:nvPr/>
        </p:nvGrpSpPr>
        <p:grpSpPr bwMode="auto">
          <a:xfrm>
            <a:off x="1776001" y="3143980"/>
            <a:ext cx="7923213" cy="580865"/>
            <a:chOff x="405571" y="1846247"/>
            <a:chExt cx="7924046" cy="580492"/>
          </a:xfrm>
        </p:grpSpPr>
        <p:sp>
          <p:nvSpPr>
            <p:cNvPr id="67606" name="矩形 10">
              <a:extLst>
                <a:ext uri="{FF2B5EF4-FFF2-40B4-BE49-F238E27FC236}">
                  <a16:creationId xmlns:a16="http://schemas.microsoft.com/office/drawing/2014/main" id="{8085CF46-0188-443C-B6BB-7548866FED13}"/>
                </a:ext>
              </a:extLst>
            </p:cNvPr>
            <p:cNvSpPr>
              <a:spLocks noChangeArrowheads="1"/>
            </p:cNvSpPr>
            <p:nvPr/>
          </p:nvSpPr>
          <p:spPr bwMode="auto">
            <a:xfrm>
              <a:off x="405571" y="1846247"/>
              <a:ext cx="7924046" cy="580492"/>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梯度         指向函数增长最快的方向</a:t>
              </a:r>
            </a:p>
          </p:txBody>
        </p:sp>
        <p:pic>
          <p:nvPicPr>
            <p:cNvPr id="67607" name="Picture 6" descr="http://latex.codecogs.com/png.latex?%5Cdpi%7B150%7D%20%5Clarge%20%5Cnabla%20f">
              <a:extLst>
                <a:ext uri="{FF2B5EF4-FFF2-40B4-BE49-F238E27FC236}">
                  <a16:creationId xmlns:a16="http://schemas.microsoft.com/office/drawing/2014/main" id="{C809669A-64D6-4745-A90F-CE68650CC9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360" y="2083496"/>
              <a:ext cx="3905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a:extLst>
              <a:ext uri="{FF2B5EF4-FFF2-40B4-BE49-F238E27FC236}">
                <a16:creationId xmlns:a16="http://schemas.microsoft.com/office/drawing/2014/main" id="{03E211AE-AF36-472A-9C9B-5BAFB1DB70D5}"/>
              </a:ext>
            </a:extLst>
          </p:cNvPr>
          <p:cNvGrpSpPr>
            <a:grpSpLocks/>
          </p:cNvGrpSpPr>
          <p:nvPr/>
        </p:nvGrpSpPr>
        <p:grpSpPr bwMode="auto">
          <a:xfrm>
            <a:off x="5105218" y="5063451"/>
            <a:ext cx="2097088" cy="627062"/>
            <a:chOff x="6844595" y="3470816"/>
            <a:chExt cx="2096205" cy="627051"/>
          </a:xfrm>
        </p:grpSpPr>
        <p:pic>
          <p:nvPicPr>
            <p:cNvPr id="67604" name="Picture 16" descr="http://latex.codecogs.com/png.latex?%5Cdpi%7B150%7D%20%5Clarge%20%5Cvec%7B%5Ctheta%7D%20%5Cleftarrow%20%5Cvec%7B%5Ctheta%7D-%5Ceta%20%5Cnabla%20f%28%5Cvec%7B%5Ctheta%7D%29">
              <a:extLst>
                <a:ext uri="{FF2B5EF4-FFF2-40B4-BE49-F238E27FC236}">
                  <a16:creationId xmlns:a16="http://schemas.microsoft.com/office/drawing/2014/main" id="{DB52BE6D-5895-4936-9A23-8B7E3D2874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5909" y="3590749"/>
              <a:ext cx="1933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extLst>
                <a:ext uri="{FF2B5EF4-FFF2-40B4-BE49-F238E27FC236}">
                  <a16:creationId xmlns:a16="http://schemas.microsoft.com/office/drawing/2014/main" id="{43CB63FA-626B-4270-8D56-4E8DA1FD3748}"/>
                </a:ext>
              </a:extLst>
            </p:cNvPr>
            <p:cNvSpPr/>
            <p:nvPr/>
          </p:nvSpPr>
          <p:spPr>
            <a:xfrm>
              <a:off x="6844595" y="3470816"/>
              <a:ext cx="2096205" cy="627051"/>
            </a:xfrm>
            <a:prstGeom prst="rect">
              <a:avLst/>
            </a:prstGeom>
            <a:noFill/>
            <a:ln w="19050">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20" name="Picture 24" descr="http://latex.codecogs.com/png.latex?%5Cdpi%7B150%7D%20%5Clarge%20f%28%5Ctheta_0%2C%5Ctheta_1%29">
            <a:extLst>
              <a:ext uri="{FF2B5EF4-FFF2-40B4-BE49-F238E27FC236}">
                <a16:creationId xmlns:a16="http://schemas.microsoft.com/office/drawing/2014/main" id="{4D3C4B1A-F0F8-4E0A-A7BF-D3E729DE7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418" y="5241251"/>
            <a:ext cx="990476" cy="28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8317E815-D83C-4B88-ADAF-5E400897893B}"/>
              </a:ext>
            </a:extLst>
          </p:cNvPr>
          <p:cNvSpPr txBox="1">
            <a:spLocks noChangeArrowheads="1"/>
          </p:cNvSpPr>
          <p:nvPr/>
        </p:nvSpPr>
        <p:spPr bwMode="auto">
          <a:xfrm>
            <a:off x="2146090" y="5187035"/>
            <a:ext cx="1046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Times New Roman" panose="02020603050405020304" pitchFamily="18" charset="0"/>
                <a:ea typeface="微软雅黑" panose="020B0503020204020204" pitchFamily="34" charset="-122"/>
                <a:sym typeface="Times New Roman" panose="02020603050405020304" pitchFamily="18" charset="0"/>
              </a:rPr>
              <a:t>最小化</a:t>
            </a:r>
          </a:p>
        </p:txBody>
      </p:sp>
      <p:grpSp>
        <p:nvGrpSpPr>
          <p:cNvPr id="7" name="组合 6">
            <a:extLst>
              <a:ext uri="{FF2B5EF4-FFF2-40B4-BE49-F238E27FC236}">
                <a16:creationId xmlns:a16="http://schemas.microsoft.com/office/drawing/2014/main" id="{0C91D4A2-2BC0-4067-A4AC-CC68B5B06551}"/>
              </a:ext>
            </a:extLst>
          </p:cNvPr>
          <p:cNvGrpSpPr>
            <a:grpSpLocks/>
          </p:cNvGrpSpPr>
          <p:nvPr/>
        </p:nvGrpSpPr>
        <p:grpSpPr bwMode="auto">
          <a:xfrm>
            <a:off x="5704654" y="2236108"/>
            <a:ext cx="2220913" cy="647700"/>
            <a:chOff x="3759798" y="1827430"/>
            <a:chExt cx="2219576" cy="647700"/>
          </a:xfrm>
        </p:grpSpPr>
        <p:cxnSp>
          <p:nvCxnSpPr>
            <p:cNvPr id="10" name="直接箭头连接符 9">
              <a:extLst>
                <a:ext uri="{FF2B5EF4-FFF2-40B4-BE49-F238E27FC236}">
                  <a16:creationId xmlns:a16="http://schemas.microsoft.com/office/drawing/2014/main" id="{B61CB27A-5702-427A-BBE8-7A01D5D5BDC9}"/>
                </a:ext>
              </a:extLst>
            </p:cNvPr>
            <p:cNvCxnSpPr/>
            <p:nvPr/>
          </p:nvCxnSpPr>
          <p:spPr>
            <a:xfrm>
              <a:off x="3759798" y="2105242"/>
              <a:ext cx="591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602" name="Picture 22" descr="http://latex.codecogs.com/png.latex?%5Cdpi%7B150%7D%20%5Clarge%20%28%5Cfrac%7B%5Cpartial%20f%7D%7B%5Cpartial%20%5Ctheta_0%7D%2C%5Cfrac%7B%5Cpartial%20f%7D%7B%5Cpartial%20%5Ctheta_1%7D%29%5ET">
              <a:extLst>
                <a:ext uri="{FF2B5EF4-FFF2-40B4-BE49-F238E27FC236}">
                  <a16:creationId xmlns:a16="http://schemas.microsoft.com/office/drawing/2014/main" id="{358B82A3-57A9-4A84-AB31-25831743EC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4075" y="1827430"/>
              <a:ext cx="1565299"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3" name="Picture 2" descr="http://latex.codecogs.com/png.latex?%5Cdpi%7B150%7D%20%5Clarge%20%5Cnabla">
              <a:extLst>
                <a:ext uri="{FF2B5EF4-FFF2-40B4-BE49-F238E27FC236}">
                  <a16:creationId xmlns:a16="http://schemas.microsoft.com/office/drawing/2014/main" id="{C06E86FA-4A6C-4041-958C-E2294072C2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0452" y="1832922"/>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 name="Picture 18" descr="http://latex.codecogs.com/png.latex?%5Cdpi%7B150%7D%20%5Clarge%20%5Ctheta_0%20%5Cleftarrow%20%5Ctheta_0-%5Ceta%5Cfrac%7B%5Cpartial%20f%7D%7B%5Cpartial%20%5Ctheta_0%7D">
            <a:extLst>
              <a:ext uri="{FF2B5EF4-FFF2-40B4-BE49-F238E27FC236}">
                <a16:creationId xmlns:a16="http://schemas.microsoft.com/office/drawing/2014/main" id="{A9165C3B-DCEA-4262-B0D3-3D8E9F24DD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0000" y="4647527"/>
            <a:ext cx="1838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0" descr="http://latex.codecogs.com/png.latex?%5Cdpi%7B150%7D%20%5Clarge%20%5Ctheta_1%20%5Cleftarrow%20%5Ctheta_1-%5Ceta%5Cfrac%7B%5Cpartial%20f%7D%7B%5Cpartial%20%5Ctheta_1%7D">
            <a:extLst>
              <a:ext uri="{FF2B5EF4-FFF2-40B4-BE49-F238E27FC236}">
                <a16:creationId xmlns:a16="http://schemas.microsoft.com/office/drawing/2014/main" id="{8F4ECE66-8C72-4DC3-9F3A-D61FA5ABE1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225" y="5441276"/>
            <a:ext cx="1838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箭头: 右 24">
            <a:extLst>
              <a:ext uri="{FF2B5EF4-FFF2-40B4-BE49-F238E27FC236}">
                <a16:creationId xmlns:a16="http://schemas.microsoft.com/office/drawing/2014/main" id="{F20525F8-DF14-4F75-8A8B-73D95DDFEC9A}"/>
              </a:ext>
            </a:extLst>
          </p:cNvPr>
          <p:cNvSpPr/>
          <p:nvPr/>
        </p:nvSpPr>
        <p:spPr>
          <a:xfrm>
            <a:off x="4444819" y="5306339"/>
            <a:ext cx="423863" cy="161925"/>
          </a:xfrm>
          <a:prstGeom prst="rightArrow">
            <a:avLst/>
          </a:prstGeom>
          <a:solidFill>
            <a:srgbClr val="FF6600"/>
          </a:solidFill>
          <a:ln>
            <a:solidFill>
              <a:srgbClr val="FF66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箭头: 右 25">
            <a:extLst>
              <a:ext uri="{FF2B5EF4-FFF2-40B4-BE49-F238E27FC236}">
                <a16:creationId xmlns:a16="http://schemas.microsoft.com/office/drawing/2014/main" id="{21D12F85-C9E7-4169-A822-825649397F7C}"/>
              </a:ext>
            </a:extLst>
          </p:cNvPr>
          <p:cNvSpPr/>
          <p:nvPr/>
        </p:nvSpPr>
        <p:spPr>
          <a:xfrm>
            <a:off x="7418206" y="5279352"/>
            <a:ext cx="423862" cy="161925"/>
          </a:xfrm>
          <a:prstGeom prst="rightArrow">
            <a:avLst/>
          </a:prstGeom>
          <a:solidFill>
            <a:srgbClr val="FF6600"/>
          </a:solidFill>
          <a:ln>
            <a:solidFill>
              <a:srgbClr val="FF66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Text Box 13">
            <a:extLst>
              <a:ext uri="{FF2B5EF4-FFF2-40B4-BE49-F238E27FC236}">
                <a16:creationId xmlns:a16="http://schemas.microsoft.com/office/drawing/2014/main" id="{AB9DA776-5799-4587-B071-F47758984690}"/>
              </a:ext>
            </a:extLst>
          </p:cNvPr>
          <p:cNvSpPr txBox="1">
            <a:spLocks noChangeArrowheads="1"/>
          </p:cNvSpPr>
          <p:nvPr/>
        </p:nvSpPr>
        <p:spPr bwMode="auto">
          <a:xfrm>
            <a:off x="2280001" y="108000"/>
            <a:ext cx="3852863"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5.1 </a:t>
            </a:r>
            <a:r>
              <a:rPr lang="zh-CN" altLang="en-US">
                <a:sym typeface="Times New Roman" panose="02020603050405020304" pitchFamily="18" charset="0"/>
              </a:rPr>
              <a:t>后</a:t>
            </a:r>
            <a:r>
              <a:rPr lang="zh-CN" altLang="en-US" dirty="0">
                <a:sym typeface="Times New Roman" panose="02020603050405020304" pitchFamily="18" charset="0"/>
              </a:rPr>
              <a:t>向传播算法推导</a:t>
            </a:r>
          </a:p>
        </p:txBody>
      </p:sp>
      <p:sp>
        <p:nvSpPr>
          <p:cNvPr id="27" name="文本框 26">
            <a:extLst>
              <a:ext uri="{FF2B5EF4-FFF2-40B4-BE49-F238E27FC236}">
                <a16:creationId xmlns:a16="http://schemas.microsoft.com/office/drawing/2014/main" id="{13CB95F8-3E14-4096-B3C1-B60C70C00400}"/>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后向传播算法推导</a:t>
            </a:r>
          </a:p>
        </p:txBody>
      </p:sp>
      <p:cxnSp>
        <p:nvCxnSpPr>
          <p:cNvPr id="29" name="直线连接符 7">
            <a:extLst>
              <a:ext uri="{FF2B5EF4-FFF2-40B4-BE49-F238E27FC236}">
                <a16:creationId xmlns:a16="http://schemas.microsoft.com/office/drawing/2014/main" id="{E4A29C8A-248B-4FA5-BBED-C6F5015EFEBA}"/>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anim calcmode="lin" valueType="num">
                                      <p:cBhvr>
                                        <p:cTn id="18" dur="500" fill="hold"/>
                                        <p:tgtEl>
                                          <p:spTgt spid="16"/>
                                        </p:tgtEl>
                                        <p:attrNameLst>
                                          <p:attrName>ppt_x</p:attrName>
                                        </p:attrNameLst>
                                      </p:cBhvr>
                                      <p:tavLst>
                                        <p:tav tm="0">
                                          <p:val>
                                            <p:strVal val="#ppt_x"/>
                                          </p:val>
                                        </p:tav>
                                        <p:tav tm="100000">
                                          <p:val>
                                            <p:strVal val="#ppt_x"/>
                                          </p:val>
                                        </p:tav>
                                      </p:tavLst>
                                    </p:anim>
                                    <p:anim calcmode="lin" valueType="num">
                                      <p:cBhvr>
                                        <p:cTn id="1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500"/>
                                        <p:tgtEl>
                                          <p:spTgt spid="26"/>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animBg="1"/>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12">
            <a:extLst>
              <a:ext uri="{FF2B5EF4-FFF2-40B4-BE49-F238E27FC236}">
                <a16:creationId xmlns:a16="http://schemas.microsoft.com/office/drawing/2014/main" id="{B11E3664-AF0A-4D89-838D-9653E8BB202A}"/>
              </a:ext>
            </a:extLst>
          </p:cNvPr>
          <p:cNvSpPr>
            <a:spLocks noChangeArrowheads="1"/>
          </p:cNvSpPr>
          <p:nvPr/>
        </p:nvSpPr>
        <p:spPr bwMode="auto">
          <a:xfrm>
            <a:off x="1524000" y="1147370"/>
            <a:ext cx="9144000" cy="461665"/>
          </a:xfrm>
          <a:prstGeom prst="rect">
            <a:avLst/>
          </a:prstGeom>
          <a:solidFill>
            <a:schemeClr val="accent6">
              <a:lumMod val="20000"/>
              <a:lumOff val="80000"/>
            </a:schemeClr>
          </a:solidFill>
        </p:spPr>
        <p:txBody>
          <a:bodyPr wrap="square">
            <a:spAutoFit/>
          </a:bodyPr>
          <a:lstStyle/>
          <a:p>
            <a:pPr algn="ctr">
              <a:spcBef>
                <a:spcPts val="600"/>
              </a:spcBef>
              <a:buClr>
                <a:srgbClr val="FF6600"/>
              </a:buClr>
              <a:buSzPct val="80000"/>
            </a:pPr>
            <a:r>
              <a:rPr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梯度下降是求一个函数最小值的一阶迭代优化算法</a:t>
            </a:r>
          </a:p>
        </p:txBody>
      </p:sp>
      <p:pic>
        <p:nvPicPr>
          <p:cNvPr id="68612" name="Picture 2" descr="相关图片">
            <a:extLst>
              <a:ext uri="{FF2B5EF4-FFF2-40B4-BE49-F238E27FC236}">
                <a16:creationId xmlns:a16="http://schemas.microsoft.com/office/drawing/2014/main" id="{E1EFF19E-4E29-46C2-95EE-8589E52B4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33" y="2482913"/>
            <a:ext cx="6233120" cy="3258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8" descr="http://latex.codecogs.com/png.latex?%5Cdpi%7B150%7D%20%5Clarge%20%5Ctheta_0%20%5Cleftarrow%20%5Ctheta_0-%5Ceta%5Cfrac%7B%5Cpartial%20f%7D%7B%5Cpartial%20%5Ctheta_0%7D">
            <a:extLst>
              <a:ext uri="{FF2B5EF4-FFF2-40B4-BE49-F238E27FC236}">
                <a16:creationId xmlns:a16="http://schemas.microsoft.com/office/drawing/2014/main" id="{1F177FEC-5F01-4574-9549-2E3A488F01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8169" y="3828246"/>
            <a:ext cx="1838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20" descr="http://latex.codecogs.com/png.latex?%5Cdpi%7B150%7D%20%5Clarge%20%5Ctheta_1%20%5Cleftarrow%20%5Ctheta_1-%5Ceta%5Cfrac%7B%5Cpartial%20f%7D%7B%5Cpartial%20%5Ctheta_1%7D">
            <a:extLst>
              <a:ext uri="{FF2B5EF4-FFF2-40B4-BE49-F238E27FC236}">
                <a16:creationId xmlns:a16="http://schemas.microsoft.com/office/drawing/2014/main" id="{F59C3C02-894D-43F6-ABC2-3477958CAA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0394" y="4621995"/>
            <a:ext cx="1838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5" name="组合 20">
            <a:extLst>
              <a:ext uri="{FF2B5EF4-FFF2-40B4-BE49-F238E27FC236}">
                <a16:creationId xmlns:a16="http://schemas.microsoft.com/office/drawing/2014/main" id="{22C16CF9-21E9-41F7-BD4D-B02AB457671A}"/>
              </a:ext>
            </a:extLst>
          </p:cNvPr>
          <p:cNvGrpSpPr>
            <a:grpSpLocks/>
          </p:cNvGrpSpPr>
          <p:nvPr/>
        </p:nvGrpSpPr>
        <p:grpSpPr bwMode="auto">
          <a:xfrm>
            <a:off x="8572500" y="3101265"/>
            <a:ext cx="2095500" cy="627062"/>
            <a:chOff x="6844595" y="3470816"/>
            <a:chExt cx="2096205" cy="627051"/>
          </a:xfrm>
        </p:grpSpPr>
        <p:pic>
          <p:nvPicPr>
            <p:cNvPr id="68620" name="Picture 16" descr="http://latex.codecogs.com/png.latex?%5Cdpi%7B150%7D%20%5Clarge%20%5Cvec%7B%5Ctheta%7D%20%5Cleftarrow%20%5Cvec%7B%5Ctheta%7D-%5Ceta%20%5Cnabla%20f%28%5Cvec%7B%5Ctheta%7D%29">
              <a:extLst>
                <a:ext uri="{FF2B5EF4-FFF2-40B4-BE49-F238E27FC236}">
                  <a16:creationId xmlns:a16="http://schemas.microsoft.com/office/drawing/2014/main" id="{2734578C-E7B9-49ED-AF79-D39E42B597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5909" y="3590749"/>
              <a:ext cx="1933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a:extLst>
                <a:ext uri="{FF2B5EF4-FFF2-40B4-BE49-F238E27FC236}">
                  <a16:creationId xmlns:a16="http://schemas.microsoft.com/office/drawing/2014/main" id="{400EF3C8-85DF-46C1-A1DE-483ECAAC9D64}"/>
                </a:ext>
              </a:extLst>
            </p:cNvPr>
            <p:cNvSpPr/>
            <p:nvPr/>
          </p:nvSpPr>
          <p:spPr>
            <a:xfrm>
              <a:off x="6844595" y="3470816"/>
              <a:ext cx="2096205" cy="627051"/>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68616" name="文本框 23">
            <a:extLst>
              <a:ext uri="{FF2B5EF4-FFF2-40B4-BE49-F238E27FC236}">
                <a16:creationId xmlns:a16="http://schemas.microsoft.com/office/drawing/2014/main" id="{945D45EE-76FE-4F29-B7A1-46D25E1FA1C8}"/>
              </a:ext>
            </a:extLst>
          </p:cNvPr>
          <p:cNvSpPr txBox="1">
            <a:spLocks noChangeArrowheads="1"/>
          </p:cNvSpPr>
          <p:nvPr/>
        </p:nvSpPr>
        <p:spPr bwMode="auto">
          <a:xfrm>
            <a:off x="7577138" y="3220327"/>
            <a:ext cx="995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Update:</a:t>
            </a:r>
            <a:endParaRPr lang="zh-CN" altLang="en-US"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Text Box 13">
            <a:extLst>
              <a:ext uri="{FF2B5EF4-FFF2-40B4-BE49-F238E27FC236}">
                <a16:creationId xmlns:a16="http://schemas.microsoft.com/office/drawing/2014/main" id="{EA8428EF-51F5-4208-88F3-0A00F700829D}"/>
              </a:ext>
            </a:extLst>
          </p:cNvPr>
          <p:cNvSpPr txBox="1">
            <a:spLocks noChangeArrowheads="1"/>
          </p:cNvSpPr>
          <p:nvPr/>
        </p:nvSpPr>
        <p:spPr bwMode="auto">
          <a:xfrm>
            <a:off x="2280001" y="108000"/>
            <a:ext cx="3852863"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5.1 </a:t>
            </a:r>
            <a:r>
              <a:rPr lang="zh-CN" altLang="en-US">
                <a:sym typeface="Times New Roman" panose="02020603050405020304" pitchFamily="18" charset="0"/>
              </a:rPr>
              <a:t>后</a:t>
            </a:r>
            <a:r>
              <a:rPr lang="zh-CN" altLang="en-US" dirty="0">
                <a:sym typeface="Times New Roman" panose="02020603050405020304" pitchFamily="18" charset="0"/>
              </a:rPr>
              <a:t>向传播算法推导</a:t>
            </a:r>
          </a:p>
        </p:txBody>
      </p:sp>
      <p:sp>
        <p:nvSpPr>
          <p:cNvPr id="11" name="文本框 10">
            <a:extLst>
              <a:ext uri="{FF2B5EF4-FFF2-40B4-BE49-F238E27FC236}">
                <a16:creationId xmlns:a16="http://schemas.microsoft.com/office/drawing/2014/main" id="{19B95A4E-2AA8-418C-8149-ABEE07C6EE74}"/>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后向传播算法推导</a:t>
            </a:r>
          </a:p>
        </p:txBody>
      </p:sp>
      <p:cxnSp>
        <p:nvCxnSpPr>
          <p:cNvPr id="12" name="直线连接符 7">
            <a:extLst>
              <a:ext uri="{FF2B5EF4-FFF2-40B4-BE49-F238E27FC236}">
                <a16:creationId xmlns:a16="http://schemas.microsoft.com/office/drawing/2014/main" id="{AF83D9F5-BEDC-44D7-8597-9C811AB1DF9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12">
            <a:extLst>
              <a:ext uri="{FF2B5EF4-FFF2-40B4-BE49-F238E27FC236}">
                <a16:creationId xmlns:a16="http://schemas.microsoft.com/office/drawing/2014/main" id="{B11E3664-AF0A-4D89-838D-9653E8BB202A}"/>
              </a:ext>
            </a:extLst>
          </p:cNvPr>
          <p:cNvSpPr>
            <a:spLocks noChangeArrowheads="1"/>
          </p:cNvSpPr>
          <p:nvPr/>
        </p:nvSpPr>
        <p:spPr bwMode="auto">
          <a:xfrm>
            <a:off x="1524000" y="1147370"/>
            <a:ext cx="9144000" cy="461665"/>
          </a:xfrm>
          <a:prstGeom prst="rect">
            <a:avLst/>
          </a:prstGeom>
          <a:solidFill>
            <a:schemeClr val="accent6">
              <a:lumMod val="20000"/>
              <a:lumOff val="80000"/>
            </a:schemeClr>
          </a:solidFill>
        </p:spPr>
        <p:txBody>
          <a:bodyPr wrap="square">
            <a:spAutoFit/>
          </a:bodyPr>
          <a:lstStyle/>
          <a:p>
            <a:pPr algn="ctr">
              <a:spcBef>
                <a:spcPts val="600"/>
              </a:spcBef>
              <a:buClr>
                <a:srgbClr val="FF6600"/>
              </a:buClr>
              <a:buSzPct val="80000"/>
            </a:pPr>
            <a:r>
              <a:rPr lang="zh-CN" altLang="en-US" sz="240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梯度下降是求一个函数最小值的一阶迭代优化算法</a:t>
            </a:r>
          </a:p>
        </p:txBody>
      </p:sp>
      <p:pic>
        <p:nvPicPr>
          <p:cNvPr id="68612" name="Picture 2" descr="相关图片">
            <a:extLst>
              <a:ext uri="{FF2B5EF4-FFF2-40B4-BE49-F238E27FC236}">
                <a16:creationId xmlns:a16="http://schemas.microsoft.com/office/drawing/2014/main" id="{E1EFF19E-4E29-46C2-95EE-8589E52B4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21" y="2364618"/>
            <a:ext cx="6233120" cy="3258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3">
            <a:extLst>
              <a:ext uri="{FF2B5EF4-FFF2-40B4-BE49-F238E27FC236}">
                <a16:creationId xmlns:a16="http://schemas.microsoft.com/office/drawing/2014/main" id="{EA8428EF-51F5-4208-88F3-0A00F700829D}"/>
              </a:ext>
            </a:extLst>
          </p:cNvPr>
          <p:cNvSpPr txBox="1">
            <a:spLocks noChangeArrowheads="1"/>
          </p:cNvSpPr>
          <p:nvPr/>
        </p:nvSpPr>
        <p:spPr bwMode="auto">
          <a:xfrm>
            <a:off x="2280001" y="108000"/>
            <a:ext cx="3852863"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5.1 </a:t>
            </a:r>
            <a:r>
              <a:rPr lang="zh-CN" altLang="en-US">
                <a:sym typeface="Times New Roman" panose="02020603050405020304" pitchFamily="18" charset="0"/>
              </a:rPr>
              <a:t>后</a:t>
            </a:r>
            <a:r>
              <a:rPr lang="zh-CN" altLang="en-US" dirty="0">
                <a:sym typeface="Times New Roman" panose="02020603050405020304" pitchFamily="18" charset="0"/>
              </a:rPr>
              <a:t>向传播算法推导</a:t>
            </a:r>
          </a:p>
        </p:txBody>
      </p:sp>
      <p:pic>
        <p:nvPicPr>
          <p:cNvPr id="11" name="Picture 2" descr="相关图片">
            <a:extLst>
              <a:ext uri="{FF2B5EF4-FFF2-40B4-BE49-F238E27FC236}">
                <a16:creationId xmlns:a16="http://schemas.microsoft.com/office/drawing/2014/main" id="{0700D561-8580-4E03-884A-5B6C198E80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17" b="6370"/>
          <a:stretch/>
        </p:blipFill>
        <p:spPr bwMode="auto">
          <a:xfrm>
            <a:off x="6871113" y="2802937"/>
            <a:ext cx="5031666" cy="238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7117D5F4-40B2-4F26-B1B4-0661FB84783D}"/>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后向传播算法推导</a:t>
            </a:r>
          </a:p>
        </p:txBody>
      </p:sp>
      <p:cxnSp>
        <p:nvCxnSpPr>
          <p:cNvPr id="13" name="直线连接符 7">
            <a:extLst>
              <a:ext uri="{FF2B5EF4-FFF2-40B4-BE49-F238E27FC236}">
                <a16:creationId xmlns:a16="http://schemas.microsoft.com/office/drawing/2014/main" id="{499A2FB9-B6E3-4DD2-B9A8-D9ED6BBCDFCB}"/>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71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B6779FC-AC92-41F3-8594-0798F277BF17}"/>
              </a:ext>
            </a:extLst>
          </p:cNvPr>
          <p:cNvGrpSpPr/>
          <p:nvPr/>
        </p:nvGrpSpPr>
        <p:grpSpPr>
          <a:xfrm>
            <a:off x="2083191" y="4888342"/>
            <a:ext cx="4833731" cy="1114114"/>
            <a:chOff x="559190" y="4386068"/>
            <a:chExt cx="4833731" cy="1114114"/>
          </a:xfrm>
        </p:grpSpPr>
        <p:graphicFrame>
          <p:nvGraphicFramePr>
            <p:cNvPr id="43" name="对象 42">
              <a:extLst>
                <a:ext uri="{FF2B5EF4-FFF2-40B4-BE49-F238E27FC236}">
                  <a16:creationId xmlns:a16="http://schemas.microsoft.com/office/drawing/2014/main" id="{AFB19D40-5FEE-42C0-9528-983E65AB1E2B}"/>
                </a:ext>
              </a:extLst>
            </p:cNvPr>
            <p:cNvGraphicFramePr>
              <a:graphicFrameLocks noChangeAspect="1"/>
            </p:cNvGraphicFramePr>
            <p:nvPr/>
          </p:nvGraphicFramePr>
          <p:xfrm>
            <a:off x="652646" y="4509582"/>
            <a:ext cx="4740275" cy="990600"/>
          </p:xfrm>
          <a:graphic>
            <a:graphicData uri="http://schemas.openxmlformats.org/presentationml/2006/ole">
              <mc:AlternateContent xmlns:mc="http://schemas.openxmlformats.org/markup-compatibility/2006">
                <mc:Choice xmlns:v="urn:schemas-microsoft-com:vml" Requires="v">
                  <p:oleObj name="Equation" r:id="rId3" imgW="3035300" imgH="635000" progId="">
                    <p:embed/>
                  </p:oleObj>
                </mc:Choice>
                <mc:Fallback>
                  <p:oleObj name="Equation" r:id="rId3" imgW="3035300" imgH="635000" progId="">
                    <p:embed/>
                    <p:pic>
                      <p:nvPicPr>
                        <p:cNvPr id="43" name="对象 42">
                          <a:extLst>
                            <a:ext uri="{FF2B5EF4-FFF2-40B4-BE49-F238E27FC236}">
                              <a16:creationId xmlns:a16="http://schemas.microsoft.com/office/drawing/2014/main" id="{AFB19D40-5FEE-42C0-9528-983E65AB1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46" y="4509582"/>
                          <a:ext cx="47402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67" name="矩形 2">
              <a:extLst>
                <a:ext uri="{FF2B5EF4-FFF2-40B4-BE49-F238E27FC236}">
                  <a16:creationId xmlns:a16="http://schemas.microsoft.com/office/drawing/2014/main" id="{F905B1F2-61BC-4EB7-98B8-A4FED8934FF6}"/>
                </a:ext>
              </a:extLst>
            </p:cNvPr>
            <p:cNvSpPr>
              <a:spLocks noChangeArrowheads="1"/>
            </p:cNvSpPr>
            <p:nvPr/>
          </p:nvSpPr>
          <p:spPr bwMode="auto">
            <a:xfrm>
              <a:off x="559190" y="4386068"/>
              <a:ext cx="3342582"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logistic</a:t>
              </a:r>
              <a:r>
                <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rPr>
                <a:t>函数（</a:t>
              </a:r>
              <a:r>
                <a:rPr lang="en-AU" altLang="zh-CN" sz="2000" b="1" dirty="0">
                  <a:latin typeface="Times New Roman" panose="02020603050405020304" pitchFamily="18" charset="0"/>
                  <a:ea typeface="微软雅黑" panose="020B0503020204020204" pitchFamily="34" charset="-122"/>
                  <a:sym typeface="Times New Roman" panose="02020603050405020304" pitchFamily="18" charset="0"/>
                </a:rPr>
                <a:t>sigmoid</a:t>
              </a:r>
              <a:r>
                <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rPr>
                <a:t>函数</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p>
          </p:txBody>
        </p:sp>
      </p:grpSp>
      <p:pic>
        <p:nvPicPr>
          <p:cNvPr id="69670" name="Picture 7">
            <a:extLst>
              <a:ext uri="{FF2B5EF4-FFF2-40B4-BE49-F238E27FC236}">
                <a16:creationId xmlns:a16="http://schemas.microsoft.com/office/drawing/2014/main" id="{3C3993EF-1225-42E5-8A86-D35E9664A9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6356" y="3489293"/>
            <a:ext cx="3813175"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13">
            <a:extLst>
              <a:ext uri="{FF2B5EF4-FFF2-40B4-BE49-F238E27FC236}">
                <a16:creationId xmlns:a16="http://schemas.microsoft.com/office/drawing/2014/main" id="{FF5E3A2C-B157-49D2-AB86-AA6C40F00AD7}"/>
              </a:ext>
            </a:extLst>
          </p:cNvPr>
          <p:cNvSpPr txBox="1">
            <a:spLocks noChangeArrowheads="1"/>
          </p:cNvSpPr>
          <p:nvPr/>
        </p:nvSpPr>
        <p:spPr bwMode="auto">
          <a:xfrm>
            <a:off x="2280001" y="108000"/>
            <a:ext cx="3852863"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5.1 </a:t>
            </a:r>
            <a:r>
              <a:rPr lang="zh-CN" altLang="en-US">
                <a:sym typeface="Times New Roman" panose="02020603050405020304" pitchFamily="18" charset="0"/>
              </a:rPr>
              <a:t>后</a:t>
            </a:r>
            <a:r>
              <a:rPr lang="zh-CN" altLang="en-US" dirty="0">
                <a:sym typeface="Times New Roman" panose="02020603050405020304" pitchFamily="18" charset="0"/>
              </a:rPr>
              <a:t>向传播算法推导</a:t>
            </a:r>
          </a:p>
        </p:txBody>
      </p:sp>
      <p:sp>
        <p:nvSpPr>
          <p:cNvPr id="31" name="Oval 4">
            <a:extLst>
              <a:ext uri="{FF2B5EF4-FFF2-40B4-BE49-F238E27FC236}">
                <a16:creationId xmlns:a16="http://schemas.microsoft.com/office/drawing/2014/main" id="{E985FD1E-E36A-44B8-8B68-3ED2AF2C5ABD}"/>
              </a:ext>
            </a:extLst>
          </p:cNvPr>
          <p:cNvSpPr/>
          <p:nvPr/>
        </p:nvSpPr>
        <p:spPr>
          <a:xfrm>
            <a:off x="3929246" y="2515730"/>
            <a:ext cx="685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3" name="Oval 5">
            <a:extLst>
              <a:ext uri="{FF2B5EF4-FFF2-40B4-BE49-F238E27FC236}">
                <a16:creationId xmlns:a16="http://schemas.microsoft.com/office/drawing/2014/main" id="{3EA0DAF5-7FF0-4853-A134-8850F1356487}"/>
              </a:ext>
            </a:extLst>
          </p:cNvPr>
          <p:cNvSpPr/>
          <p:nvPr/>
        </p:nvSpPr>
        <p:spPr>
          <a:xfrm>
            <a:off x="2710046" y="1753730"/>
            <a:ext cx="304800" cy="304800"/>
          </a:xfrm>
          <a:prstGeom prst="ellipse">
            <a:avLst/>
          </a:prstGeom>
          <a:solidFill>
            <a:srgbClr val="13548C"/>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 name="Oval 6">
            <a:extLst>
              <a:ext uri="{FF2B5EF4-FFF2-40B4-BE49-F238E27FC236}">
                <a16:creationId xmlns:a16="http://schemas.microsoft.com/office/drawing/2014/main" id="{57C9E05E-24D4-47D9-BA2B-8A6781A37E34}"/>
              </a:ext>
            </a:extLst>
          </p:cNvPr>
          <p:cNvSpPr/>
          <p:nvPr/>
        </p:nvSpPr>
        <p:spPr>
          <a:xfrm>
            <a:off x="2710046" y="2287130"/>
            <a:ext cx="304800" cy="304800"/>
          </a:xfrm>
          <a:prstGeom prst="ellipse">
            <a:avLst/>
          </a:prstGeom>
          <a:solidFill>
            <a:srgbClr val="13548C"/>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8" name="Oval 7">
            <a:extLst>
              <a:ext uri="{FF2B5EF4-FFF2-40B4-BE49-F238E27FC236}">
                <a16:creationId xmlns:a16="http://schemas.microsoft.com/office/drawing/2014/main" id="{A01136B1-1E23-4415-AC4C-B679DDF4B806}"/>
              </a:ext>
            </a:extLst>
          </p:cNvPr>
          <p:cNvSpPr/>
          <p:nvPr/>
        </p:nvSpPr>
        <p:spPr>
          <a:xfrm>
            <a:off x="2710046" y="4039730"/>
            <a:ext cx="304800" cy="304800"/>
          </a:xfrm>
          <a:prstGeom prst="ellipse">
            <a:avLst/>
          </a:prstGeom>
          <a:solidFill>
            <a:srgbClr val="13548C"/>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39" name="Straight Arrow Connector 9">
            <a:extLst>
              <a:ext uri="{FF2B5EF4-FFF2-40B4-BE49-F238E27FC236}">
                <a16:creationId xmlns:a16="http://schemas.microsoft.com/office/drawing/2014/main" id="{05074345-71CD-4039-8614-CAB5AC628787}"/>
              </a:ext>
            </a:extLst>
          </p:cNvPr>
          <p:cNvCxnSpPr>
            <a:stCxn id="33" idx="6"/>
            <a:endCxn id="31" idx="2"/>
          </p:cNvCxnSpPr>
          <p:nvPr/>
        </p:nvCxnSpPr>
        <p:spPr>
          <a:xfrm>
            <a:off x="3014846" y="1977885"/>
            <a:ext cx="914400" cy="952500"/>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11">
            <a:extLst>
              <a:ext uri="{FF2B5EF4-FFF2-40B4-BE49-F238E27FC236}">
                <a16:creationId xmlns:a16="http://schemas.microsoft.com/office/drawing/2014/main" id="{D4424E20-6041-4458-9888-A02D1CEF401E}"/>
              </a:ext>
            </a:extLst>
          </p:cNvPr>
          <p:cNvCxnSpPr>
            <a:stCxn id="35" idx="6"/>
            <a:endCxn id="31" idx="2"/>
          </p:cNvCxnSpPr>
          <p:nvPr/>
        </p:nvCxnSpPr>
        <p:spPr>
          <a:xfrm>
            <a:off x="3014846" y="2511285"/>
            <a:ext cx="914400" cy="419100"/>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3">
            <a:extLst>
              <a:ext uri="{FF2B5EF4-FFF2-40B4-BE49-F238E27FC236}">
                <a16:creationId xmlns:a16="http://schemas.microsoft.com/office/drawing/2014/main" id="{93077305-C600-4F49-BD82-899C648A7C85}"/>
              </a:ext>
            </a:extLst>
          </p:cNvPr>
          <p:cNvCxnSpPr>
            <a:stCxn id="38" idx="7"/>
            <a:endCxn id="31" idx="2"/>
          </p:cNvCxnSpPr>
          <p:nvPr/>
        </p:nvCxnSpPr>
        <p:spPr>
          <a:xfrm flipV="1">
            <a:off x="2970209" y="2930573"/>
            <a:ext cx="958850" cy="1225550"/>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14">
            <a:extLst>
              <a:ext uri="{FF2B5EF4-FFF2-40B4-BE49-F238E27FC236}">
                <a16:creationId xmlns:a16="http://schemas.microsoft.com/office/drawing/2014/main" id="{9B187769-C90E-4F49-A382-5EEA312997A4}"/>
              </a:ext>
            </a:extLst>
          </p:cNvPr>
          <p:cNvSpPr txBox="1"/>
          <p:nvPr/>
        </p:nvSpPr>
        <p:spPr>
          <a:xfrm>
            <a:off x="2100446" y="1677530"/>
            <a:ext cx="377026" cy="369332"/>
          </a:xfrm>
          <a:prstGeom prst="rect">
            <a:avLst/>
          </a:prstGeom>
          <a:noFill/>
        </p:spPr>
        <p:txBody>
          <a:bodyPr wrap="none" rtlCol="0">
            <a:spAutoFit/>
          </a:bodyPr>
          <a:lstStyle/>
          <a:p>
            <a:r>
              <a:rPr 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a:t>
            </a:r>
          </a:p>
        </p:txBody>
      </p:sp>
      <p:sp>
        <p:nvSpPr>
          <p:cNvPr id="44" name="TextBox 15">
            <a:extLst>
              <a:ext uri="{FF2B5EF4-FFF2-40B4-BE49-F238E27FC236}">
                <a16:creationId xmlns:a16="http://schemas.microsoft.com/office/drawing/2014/main" id="{D8413BDE-6937-4F65-9E98-8E94A5264E18}"/>
              </a:ext>
            </a:extLst>
          </p:cNvPr>
          <p:cNvSpPr txBox="1"/>
          <p:nvPr/>
        </p:nvSpPr>
        <p:spPr>
          <a:xfrm>
            <a:off x="2100446" y="2210930"/>
            <a:ext cx="377026" cy="369332"/>
          </a:xfrm>
          <a:prstGeom prst="rect">
            <a:avLst/>
          </a:prstGeom>
          <a:noFill/>
        </p:spPr>
        <p:txBody>
          <a:bodyPr wrap="none" rtlCol="0">
            <a:spAutoFit/>
          </a:bodyPr>
          <a:lstStyle/>
          <a:p>
            <a:r>
              <a:rPr 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2</a:t>
            </a:r>
          </a:p>
        </p:txBody>
      </p:sp>
      <p:sp>
        <p:nvSpPr>
          <p:cNvPr id="45" name="TextBox 16">
            <a:extLst>
              <a:ext uri="{FF2B5EF4-FFF2-40B4-BE49-F238E27FC236}">
                <a16:creationId xmlns:a16="http://schemas.microsoft.com/office/drawing/2014/main" id="{C69149CD-32C5-4611-95B1-F27846EEB534}"/>
              </a:ext>
            </a:extLst>
          </p:cNvPr>
          <p:cNvSpPr txBox="1"/>
          <p:nvPr/>
        </p:nvSpPr>
        <p:spPr>
          <a:xfrm>
            <a:off x="2100446" y="3975198"/>
            <a:ext cx="377026" cy="369332"/>
          </a:xfrm>
          <a:prstGeom prst="rect">
            <a:avLst/>
          </a:prstGeom>
          <a:noFill/>
        </p:spPr>
        <p:txBody>
          <a:bodyPr wrap="none" rtlCol="0">
            <a:spAutoFit/>
          </a:bodyPr>
          <a:lstStyle/>
          <a:p>
            <a:r>
              <a:rPr lang="en-US"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n</a:t>
            </a:r>
            <a:endParaRPr lang="en-US"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6" name="TextBox 17">
            <a:extLst>
              <a:ext uri="{FF2B5EF4-FFF2-40B4-BE49-F238E27FC236}">
                <a16:creationId xmlns:a16="http://schemas.microsoft.com/office/drawing/2014/main" id="{BD7B0914-6A53-4B5E-B22A-DE54E88859F8}"/>
              </a:ext>
            </a:extLst>
          </p:cNvPr>
          <p:cNvSpPr txBox="1"/>
          <p:nvPr/>
        </p:nvSpPr>
        <p:spPr>
          <a:xfrm>
            <a:off x="3014846" y="1677530"/>
            <a:ext cx="428322" cy="369332"/>
          </a:xfrm>
          <a:prstGeom prst="rect">
            <a:avLst/>
          </a:prstGeom>
          <a:noFill/>
        </p:spPr>
        <p:txBody>
          <a:bodyPr wrap="none" rtlCol="0">
            <a:spAutoFit/>
          </a:bodyPr>
          <a:lstStyle/>
          <a:p>
            <a:r>
              <a:rPr 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a:t>
            </a:r>
          </a:p>
        </p:txBody>
      </p:sp>
      <p:sp>
        <p:nvSpPr>
          <p:cNvPr id="47" name="TextBox 18">
            <a:extLst>
              <a:ext uri="{FF2B5EF4-FFF2-40B4-BE49-F238E27FC236}">
                <a16:creationId xmlns:a16="http://schemas.microsoft.com/office/drawing/2014/main" id="{170FE02C-99DB-4BBC-BAE1-021CADD81B6D}"/>
              </a:ext>
            </a:extLst>
          </p:cNvPr>
          <p:cNvSpPr txBox="1"/>
          <p:nvPr/>
        </p:nvSpPr>
        <p:spPr>
          <a:xfrm>
            <a:off x="3014846" y="2210930"/>
            <a:ext cx="428322" cy="369332"/>
          </a:xfrm>
          <a:prstGeom prst="rect">
            <a:avLst/>
          </a:prstGeom>
          <a:noFill/>
        </p:spPr>
        <p:txBody>
          <a:bodyPr wrap="none" rtlCol="0">
            <a:spAutoFit/>
          </a:bodyPr>
          <a:lstStyle/>
          <a:p>
            <a:r>
              <a:rPr 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2</a:t>
            </a:r>
          </a:p>
        </p:txBody>
      </p:sp>
      <p:sp>
        <p:nvSpPr>
          <p:cNvPr id="48" name="TextBox 19">
            <a:extLst>
              <a:ext uri="{FF2B5EF4-FFF2-40B4-BE49-F238E27FC236}">
                <a16:creationId xmlns:a16="http://schemas.microsoft.com/office/drawing/2014/main" id="{97955021-1947-43FD-9876-5416AE34C5DF}"/>
              </a:ext>
            </a:extLst>
          </p:cNvPr>
          <p:cNvSpPr txBox="1"/>
          <p:nvPr/>
        </p:nvSpPr>
        <p:spPr>
          <a:xfrm>
            <a:off x="2921925" y="3137454"/>
            <a:ext cx="428322" cy="369332"/>
          </a:xfrm>
          <a:prstGeom prst="rect">
            <a:avLst/>
          </a:prstGeom>
          <a:noFill/>
        </p:spPr>
        <p:txBody>
          <a:bodyPr wrap="none" rtlCol="0">
            <a:spAutoFit/>
          </a:bodyPr>
          <a:lstStyle/>
          <a:p>
            <a:r>
              <a:rPr lang="en-US"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n</a:t>
            </a:r>
            <a:endParaRPr lang="en-US"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9" name="TextBox 20">
            <a:extLst>
              <a:ext uri="{FF2B5EF4-FFF2-40B4-BE49-F238E27FC236}">
                <a16:creationId xmlns:a16="http://schemas.microsoft.com/office/drawing/2014/main" id="{6F65C8D7-B784-40A4-8C50-581747F8DF44}"/>
              </a:ext>
            </a:extLst>
          </p:cNvPr>
          <p:cNvSpPr txBox="1"/>
          <p:nvPr/>
        </p:nvSpPr>
        <p:spPr>
          <a:xfrm>
            <a:off x="2176646" y="2820530"/>
            <a:ext cx="228600" cy="923330"/>
          </a:xfrm>
          <a:prstGeom prst="rect">
            <a:avLst/>
          </a:prstGeom>
          <a:noFill/>
        </p:spPr>
        <p:txBody>
          <a:bodyPr wrap="square" rtlCol="0">
            <a:spAutoFit/>
          </a:bodyPr>
          <a:lstStyle/>
          <a:p>
            <a:r>
              <a:rPr 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a:p>
            <a:r>
              <a:rPr 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a:p>
            <a:r>
              <a:rPr 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p:txBody>
      </p:sp>
      <p:cxnSp>
        <p:nvCxnSpPr>
          <p:cNvPr id="50" name="Straight Arrow Connector 23">
            <a:extLst>
              <a:ext uri="{FF2B5EF4-FFF2-40B4-BE49-F238E27FC236}">
                <a16:creationId xmlns:a16="http://schemas.microsoft.com/office/drawing/2014/main" id="{D631440D-D5BE-4840-A36A-A66FEE4EC770}"/>
              </a:ext>
            </a:extLst>
          </p:cNvPr>
          <p:cNvCxnSpPr>
            <a:stCxn id="31" idx="6"/>
            <a:endCxn id="52" idx="2"/>
          </p:cNvCxnSpPr>
          <p:nvPr/>
        </p:nvCxnSpPr>
        <p:spPr>
          <a:xfrm>
            <a:off x="4615046" y="2858630"/>
            <a:ext cx="990600" cy="0"/>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Oval 21">
            <a:extLst>
              <a:ext uri="{FF2B5EF4-FFF2-40B4-BE49-F238E27FC236}">
                <a16:creationId xmlns:a16="http://schemas.microsoft.com/office/drawing/2014/main" id="{47CDFD98-6C87-4642-BA22-D47656859E0D}"/>
              </a:ext>
            </a:extLst>
          </p:cNvPr>
          <p:cNvSpPr/>
          <p:nvPr/>
        </p:nvSpPr>
        <p:spPr>
          <a:xfrm>
            <a:off x="5605646" y="2515730"/>
            <a:ext cx="685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56" name="Straight Arrow Connector 37">
            <a:extLst>
              <a:ext uri="{FF2B5EF4-FFF2-40B4-BE49-F238E27FC236}">
                <a16:creationId xmlns:a16="http://schemas.microsoft.com/office/drawing/2014/main" id="{ED7F7CF6-D51B-4C9B-88C5-9923814B7C23}"/>
              </a:ext>
            </a:extLst>
          </p:cNvPr>
          <p:cNvCxnSpPr/>
          <p:nvPr/>
        </p:nvCxnSpPr>
        <p:spPr>
          <a:xfrm>
            <a:off x="6291446" y="2858630"/>
            <a:ext cx="900000" cy="1588"/>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42">
            <a:extLst>
              <a:ext uri="{FF2B5EF4-FFF2-40B4-BE49-F238E27FC236}">
                <a16:creationId xmlns:a16="http://schemas.microsoft.com/office/drawing/2014/main" id="{ED3FC1CB-6F6F-440B-B9DC-07C8C023F76B}"/>
              </a:ext>
            </a:extLst>
          </p:cNvPr>
          <p:cNvCxnSpPr>
            <a:endCxn id="31" idx="2"/>
          </p:cNvCxnSpPr>
          <p:nvPr/>
        </p:nvCxnSpPr>
        <p:spPr>
          <a:xfrm rot="5400000">
            <a:off x="3453631" y="2453500"/>
            <a:ext cx="952500" cy="1588"/>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43">
            <a:extLst>
              <a:ext uri="{FF2B5EF4-FFF2-40B4-BE49-F238E27FC236}">
                <a16:creationId xmlns:a16="http://schemas.microsoft.com/office/drawing/2014/main" id="{75B0A91F-958E-4EF5-ABB9-83731E23A7EA}"/>
              </a:ext>
            </a:extLst>
          </p:cNvPr>
          <p:cNvSpPr txBox="1"/>
          <p:nvPr/>
        </p:nvSpPr>
        <p:spPr>
          <a:xfrm>
            <a:off x="3929246" y="1993998"/>
            <a:ext cx="428322" cy="369332"/>
          </a:xfrm>
          <a:prstGeom prst="rect">
            <a:avLst/>
          </a:prstGeom>
          <a:noFill/>
        </p:spPr>
        <p:txBody>
          <a:bodyPr wrap="none" rtlCol="0">
            <a:spAutoFit/>
          </a:bodyPr>
          <a:lstStyle/>
          <a:p>
            <a:r>
              <a:rPr lang="en-US"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a:t>
            </a:r>
          </a:p>
        </p:txBody>
      </p:sp>
      <p:sp>
        <p:nvSpPr>
          <p:cNvPr id="59" name="TextBox 44">
            <a:extLst>
              <a:ext uri="{FF2B5EF4-FFF2-40B4-BE49-F238E27FC236}">
                <a16:creationId xmlns:a16="http://schemas.microsoft.com/office/drawing/2014/main" id="{E8E05D92-E577-4D18-8360-22741D2EF2D5}"/>
              </a:ext>
            </a:extLst>
          </p:cNvPr>
          <p:cNvSpPr txBox="1"/>
          <p:nvPr/>
        </p:nvSpPr>
        <p:spPr>
          <a:xfrm>
            <a:off x="3649860" y="1516952"/>
            <a:ext cx="622286" cy="369332"/>
          </a:xfrm>
          <a:prstGeom prst="rect">
            <a:avLst/>
          </a:prstGeom>
          <a:noFill/>
        </p:spPr>
        <p:txBody>
          <a:bodyPr wrap="none" rtlCol="0">
            <a:spAutoFit/>
          </a:bodyPr>
          <a:lstStyle/>
          <a:p>
            <a:r>
              <a:rPr lang="en-US"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0</a:t>
            </a:r>
            <a:r>
              <a:rPr lang="en-US"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=1</a:t>
            </a:r>
            <a:endParaRPr lang="en-US"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62" name="直接连接符 61">
            <a:extLst>
              <a:ext uri="{FF2B5EF4-FFF2-40B4-BE49-F238E27FC236}">
                <a16:creationId xmlns:a16="http://schemas.microsoft.com/office/drawing/2014/main" id="{9E5841E2-7C01-48B0-B9FC-5B22ACBBB6AF}"/>
              </a:ext>
            </a:extLst>
          </p:cNvPr>
          <p:cNvCxnSpPr/>
          <p:nvPr/>
        </p:nvCxnSpPr>
        <p:spPr>
          <a:xfrm>
            <a:off x="5692928" y="2963084"/>
            <a:ext cx="457200" cy="1588"/>
          </a:xfrm>
          <a:prstGeom prst="line">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EF7C5AE9-46AB-4762-B88D-E7A35A49DF26}"/>
              </a:ext>
            </a:extLst>
          </p:cNvPr>
          <p:cNvCxnSpPr/>
          <p:nvPr/>
        </p:nvCxnSpPr>
        <p:spPr>
          <a:xfrm rot="5400000" flipH="1" flipV="1">
            <a:off x="5655622" y="2849578"/>
            <a:ext cx="5334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4" name="曲线连接符 35">
            <a:extLst>
              <a:ext uri="{FF2B5EF4-FFF2-40B4-BE49-F238E27FC236}">
                <a16:creationId xmlns:a16="http://schemas.microsoft.com/office/drawing/2014/main" id="{266DFF3E-BCBF-4C0C-8367-6D9F4341E0D9}"/>
              </a:ext>
            </a:extLst>
          </p:cNvPr>
          <p:cNvCxnSpPr/>
          <p:nvPr/>
        </p:nvCxnSpPr>
        <p:spPr>
          <a:xfrm rot="10800000" flipV="1">
            <a:off x="5769128" y="2734484"/>
            <a:ext cx="304800" cy="228600"/>
          </a:xfrm>
          <a:prstGeom prst="curvedConnector3">
            <a:avLst>
              <a:gd name="adj1" fmla="val 50000"/>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81315A6-1125-48B3-B3DE-48817A89E918}"/>
              </a:ext>
            </a:extLst>
          </p:cNvPr>
          <p:cNvPicPr>
            <a:picLocks noChangeAspect="1"/>
          </p:cNvPicPr>
          <p:nvPr/>
        </p:nvPicPr>
        <p:blipFill>
          <a:blip r:embed="rId6"/>
          <a:stretch>
            <a:fillRect/>
          </a:stretch>
        </p:blipFill>
        <p:spPr>
          <a:xfrm>
            <a:off x="3724605" y="3231575"/>
            <a:ext cx="1579001" cy="749873"/>
          </a:xfrm>
          <a:prstGeom prst="rect">
            <a:avLst/>
          </a:prstGeom>
        </p:spPr>
      </p:pic>
      <p:pic>
        <p:nvPicPr>
          <p:cNvPr id="70" name="图片 69">
            <a:extLst>
              <a:ext uri="{FF2B5EF4-FFF2-40B4-BE49-F238E27FC236}">
                <a16:creationId xmlns:a16="http://schemas.microsoft.com/office/drawing/2014/main" id="{5911F775-ED0A-499C-B5AC-0487905870CB}"/>
              </a:ext>
            </a:extLst>
          </p:cNvPr>
          <p:cNvPicPr>
            <a:picLocks noChangeAspect="1"/>
          </p:cNvPicPr>
          <p:nvPr/>
        </p:nvPicPr>
        <p:blipFill>
          <a:blip r:embed="rId7"/>
          <a:stretch>
            <a:fillRect/>
          </a:stretch>
        </p:blipFill>
        <p:spPr>
          <a:xfrm>
            <a:off x="7237921" y="2511285"/>
            <a:ext cx="2553212" cy="765964"/>
          </a:xfrm>
          <a:prstGeom prst="rect">
            <a:avLst/>
          </a:prstGeom>
        </p:spPr>
      </p:pic>
      <p:sp>
        <p:nvSpPr>
          <p:cNvPr id="32" name="文本框 31">
            <a:extLst>
              <a:ext uri="{FF2B5EF4-FFF2-40B4-BE49-F238E27FC236}">
                <a16:creationId xmlns:a16="http://schemas.microsoft.com/office/drawing/2014/main" id="{3EFEC9C3-D343-4084-943A-C954133ABDC8}"/>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后向传播算法推导</a:t>
            </a:r>
          </a:p>
        </p:txBody>
      </p:sp>
      <p:cxnSp>
        <p:nvCxnSpPr>
          <p:cNvPr id="34" name="直线连接符 7">
            <a:extLst>
              <a:ext uri="{FF2B5EF4-FFF2-40B4-BE49-F238E27FC236}">
                <a16:creationId xmlns:a16="http://schemas.microsoft.com/office/drawing/2014/main" id="{DD33B00C-DE9C-4076-83B1-7ED18B7DB62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0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2">
            <a:extLst>
              <a:ext uri="{FF2B5EF4-FFF2-40B4-BE49-F238E27FC236}">
                <a16:creationId xmlns:a16="http://schemas.microsoft.com/office/drawing/2014/main" id="{B27FC8CA-8619-4A17-8A60-CC471C64382A}"/>
              </a:ext>
            </a:extLst>
          </p:cNvPr>
          <p:cNvSpPr/>
          <p:nvPr/>
        </p:nvSpPr>
        <p:spPr>
          <a:xfrm>
            <a:off x="1776000" y="1067732"/>
            <a:ext cx="2422458" cy="580865"/>
          </a:xfrm>
          <a:prstGeom prst="rect">
            <a:avLst/>
          </a:prstGeom>
        </p:spPr>
        <p:txBody>
          <a:bodyPr wrap="none">
            <a:spAutoFit/>
          </a:bodyPr>
          <a:lstStyle/>
          <a:p>
            <a:pPr>
              <a:lnSpc>
                <a:spcPct val="150000"/>
              </a:lnSpc>
              <a:defRPr/>
            </a:pPr>
            <a:r>
              <a:rPr lang="en-AU" altLang="zh-CN" sz="2400" dirty="0">
                <a:latin typeface="Times New Roman" panose="02020603050405020304" pitchFamily="18" charset="0"/>
                <a:ea typeface="微软雅黑" panose="020B0503020204020204" pitchFamily="34" charset="-122"/>
                <a:sym typeface="Times New Roman" panose="02020603050405020304" pitchFamily="18" charset="0"/>
              </a:rPr>
              <a:t>Logistic</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函数求导</a:t>
            </a:r>
          </a:p>
        </p:txBody>
      </p:sp>
      <p:graphicFrame>
        <p:nvGraphicFramePr>
          <p:cNvPr id="7" name="表格 6">
            <a:extLst>
              <a:ext uri="{FF2B5EF4-FFF2-40B4-BE49-F238E27FC236}">
                <a16:creationId xmlns:a16="http://schemas.microsoft.com/office/drawing/2014/main" id="{61621639-9E51-44CC-845C-F265411A9EE9}"/>
              </a:ext>
            </a:extLst>
          </p:cNvPr>
          <p:cNvGraphicFramePr>
            <a:graphicFrameLocks noGrp="1"/>
          </p:cNvGraphicFramePr>
          <p:nvPr/>
        </p:nvGraphicFramePr>
        <p:xfrm>
          <a:off x="3333750" y="2379663"/>
          <a:ext cx="8458200" cy="366712"/>
        </p:xfrm>
        <a:graphic>
          <a:graphicData uri="http://schemas.openxmlformats.org/drawingml/2006/table">
            <a:tbl>
              <a:tblPr/>
              <a:tblGrid>
                <a:gridCol w="8458200">
                  <a:extLst>
                    <a:ext uri="{9D8B030D-6E8A-4147-A177-3AD203B41FA5}">
                      <a16:colId xmlns:a16="http://schemas.microsoft.com/office/drawing/2014/main" val="20000"/>
                    </a:ext>
                  </a:extLst>
                </a:gridCol>
              </a:tblGrid>
              <a:tr h="366712">
                <a:tc>
                  <a:txBody>
                    <a:bodyPr/>
                    <a:lstStyle/>
                    <a:p>
                      <a:endParaRPr lang="en-AU" sz="1800" dirty="0">
                        <a:latin typeface="Times New Roman" panose="02020603050405020304" pitchFamily="18" charset="0"/>
                        <a:ea typeface="微软雅黑" panose="020B0503020204020204" pitchFamily="34" charset="-122"/>
                        <a:sym typeface="Times New Roman" panose="02020603050405020304" pitchFamily="18" charset="0"/>
                      </a:endParaRPr>
                    </a:p>
                  </a:txBody>
                  <a:tcPr marT="45839" marB="45839" anchor="ctr">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70664" name="图片 8">
            <a:extLst>
              <a:ext uri="{FF2B5EF4-FFF2-40B4-BE49-F238E27FC236}">
                <a16:creationId xmlns:a16="http://schemas.microsoft.com/office/drawing/2014/main" id="{61A9E064-BA3E-4AF2-AD24-020A94D7BC21}"/>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4025606" y="1783540"/>
            <a:ext cx="1722813" cy="50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图片 22">
            <a:extLst>
              <a:ext uri="{FF2B5EF4-FFF2-40B4-BE49-F238E27FC236}">
                <a16:creationId xmlns:a16="http://schemas.microsoft.com/office/drawing/2014/main" id="{7B2C5D2F-8001-4DE0-9857-DABAEF7178F8}"/>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2801710" y="3026775"/>
            <a:ext cx="6662307" cy="338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8" name="Picture 7">
            <a:extLst>
              <a:ext uri="{FF2B5EF4-FFF2-40B4-BE49-F238E27FC236}">
                <a16:creationId xmlns:a16="http://schemas.microsoft.com/office/drawing/2014/main" id="{7312A845-7C6D-4AAE-A062-EB4C17AEB3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584" y="1091833"/>
            <a:ext cx="3540848" cy="169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3">
            <a:extLst>
              <a:ext uri="{FF2B5EF4-FFF2-40B4-BE49-F238E27FC236}">
                <a16:creationId xmlns:a16="http://schemas.microsoft.com/office/drawing/2014/main" id="{8E599DF8-E728-4F1E-86E8-3284BD38FF68}"/>
              </a:ext>
            </a:extLst>
          </p:cNvPr>
          <p:cNvSpPr txBox="1">
            <a:spLocks noChangeArrowheads="1"/>
          </p:cNvSpPr>
          <p:nvPr/>
        </p:nvSpPr>
        <p:spPr bwMode="auto">
          <a:xfrm>
            <a:off x="2280001" y="108000"/>
            <a:ext cx="3852863"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5.1 </a:t>
            </a:r>
            <a:r>
              <a:rPr lang="zh-CN" altLang="en-US">
                <a:sym typeface="Times New Roman" panose="02020603050405020304" pitchFamily="18" charset="0"/>
              </a:rPr>
              <a:t>后</a:t>
            </a:r>
            <a:r>
              <a:rPr lang="zh-CN" altLang="en-US" dirty="0">
                <a:sym typeface="Times New Roman" panose="02020603050405020304" pitchFamily="18" charset="0"/>
              </a:rPr>
              <a:t>向传播算法推导</a:t>
            </a:r>
          </a:p>
        </p:txBody>
      </p:sp>
      <p:sp>
        <p:nvSpPr>
          <p:cNvPr id="9" name="文本框 8">
            <a:extLst>
              <a:ext uri="{FF2B5EF4-FFF2-40B4-BE49-F238E27FC236}">
                <a16:creationId xmlns:a16="http://schemas.microsoft.com/office/drawing/2014/main" id="{4EEFF392-4A65-4268-B98E-D37AF3B922A5}"/>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后向传播算法推导</a:t>
            </a:r>
          </a:p>
        </p:txBody>
      </p:sp>
      <p:cxnSp>
        <p:nvCxnSpPr>
          <p:cNvPr id="10" name="直线连接符 7">
            <a:extLst>
              <a:ext uri="{FF2B5EF4-FFF2-40B4-BE49-F238E27FC236}">
                <a16:creationId xmlns:a16="http://schemas.microsoft.com/office/drawing/2014/main" id="{0A9722E7-7E2E-4E07-8645-0749380CF3DE}"/>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extBox 39">
            <a:extLst>
              <a:ext uri="{FF2B5EF4-FFF2-40B4-BE49-F238E27FC236}">
                <a16:creationId xmlns:a16="http://schemas.microsoft.com/office/drawing/2014/main" id="{9EA879CB-BC53-4744-97BC-CAD131F482B1}"/>
              </a:ext>
            </a:extLst>
          </p:cNvPr>
          <p:cNvSpPr txBox="1">
            <a:spLocks noChangeArrowheads="1"/>
          </p:cNvSpPr>
          <p:nvPr/>
        </p:nvSpPr>
        <p:spPr bwMode="auto">
          <a:xfrm>
            <a:off x="1867248" y="2722865"/>
            <a:ext cx="6648102" cy="188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Clr>
                <a:srgbClr val="FF6600"/>
              </a:buClr>
              <a:buFont typeface="Arial" panose="020B0604020202020204" pitchFamily="34" charset="0"/>
              <a:buChar char="•"/>
            </a:pPr>
            <a:r>
              <a:rPr lang="en-AU" altLang="zh-CN" sz="2000" i="1" dirty="0">
                <a:latin typeface="Times New Roman" panose="02020603050405020304" pitchFamily="18" charset="0"/>
                <a:ea typeface="微软雅黑" panose="020B0503020204020204" pitchFamily="34" charset="-122"/>
                <a:sym typeface="Times New Roman" panose="02020603050405020304" pitchFamily="18" charset="0"/>
              </a:rPr>
              <a:t> </a:t>
            </a:r>
            <a:r>
              <a:rPr lang="en-AU" altLang="zh-CN" sz="2000" i="1" dirty="0" err="1">
                <a:latin typeface="Times New Roman" panose="02020603050405020304" pitchFamily="18" charset="0"/>
                <a:ea typeface="微软雅黑" panose="020B0503020204020204" pitchFamily="34" charset="-122"/>
                <a:sym typeface="Times New Roman" panose="02020603050405020304" pitchFamily="18" charset="0"/>
              </a:rPr>
              <a:t>net</a:t>
            </a:r>
            <a:r>
              <a:rPr lang="en-AU" altLang="zh-CN" sz="2000" baseline="-25000" dirty="0" err="1">
                <a:latin typeface="Times New Roman" panose="02020603050405020304" pitchFamily="18" charset="0"/>
                <a:ea typeface="微软雅黑" panose="020B0503020204020204" pitchFamily="34" charset="-122"/>
                <a:sym typeface="Times New Roman" panose="02020603050405020304" pitchFamily="18" charset="0"/>
              </a:rPr>
              <a:t>j</a:t>
            </a:r>
            <a:r>
              <a:rPr lang="en-AU" altLang="zh-CN" sz="2000" baseline="-25000" dirty="0">
                <a:latin typeface="Times New Roman" panose="02020603050405020304" pitchFamily="18" charset="0"/>
                <a:ea typeface="微软雅黑" panose="020B0503020204020204" pitchFamily="34" charset="-122"/>
                <a:sym typeface="Times New Roman" panose="02020603050405020304" pitchFamily="18" charset="0"/>
              </a:rPr>
              <a:t> </a:t>
            </a:r>
            <a:r>
              <a:rPr lang="en-AU" altLang="zh-CN" sz="2000" dirty="0">
                <a:latin typeface="Times New Roman" panose="02020603050405020304" pitchFamily="18" charset="0"/>
                <a:ea typeface="微软雅黑" panose="020B0503020204020204" pitchFamily="34" charset="-122"/>
                <a:sym typeface="Times New Roman" panose="02020603050405020304" pitchFamily="18" charset="0"/>
              </a:rPr>
              <a:t>= </a:t>
            </a:r>
            <a:r>
              <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a:t>
            </a:r>
            <a:r>
              <a:rPr lang="en-AU" altLang="zh-CN" sz="2000" i="1" dirty="0" err="1">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w</a:t>
            </a:r>
            <a:r>
              <a:rPr lang="en-AU" altLang="zh-CN" sz="2000" baseline="-25000" dirty="0" err="1">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ij</a:t>
            </a:r>
            <a:r>
              <a:rPr lang="en-AU" altLang="zh-CN" sz="2000" i="1" dirty="0" err="1">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x</a:t>
            </a:r>
            <a:r>
              <a:rPr lang="en-AU" altLang="zh-CN" sz="2000" baseline="-25000" dirty="0" err="1">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ij</a:t>
            </a:r>
            <a:r>
              <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a:t>
            </a:r>
            <a:r>
              <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 j</a:t>
            </a:r>
            <a:r>
              <a:rPr lang="zh-CN" altLang="en-US"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神经元输入的加权和）</a:t>
            </a:r>
            <a:endParaRPr lang="en-AU" altLang="zh-CN" sz="2000" i="1"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endParaRPr>
          </a:p>
          <a:p>
            <a:pPr>
              <a:lnSpc>
                <a:spcPct val="150000"/>
              </a:lnSpc>
              <a:buClr>
                <a:srgbClr val="FF6600"/>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 激活函数，</a:t>
            </a:r>
            <a:r>
              <a:rPr lang="en-US"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t</a:t>
            </a:r>
            <a:r>
              <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he sigmoid function</a:t>
            </a:r>
            <a:endParaRPr lang="en-AU" altLang="zh-CN" sz="2000" i="1"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endParaRPr>
          </a:p>
          <a:p>
            <a:pPr>
              <a:lnSpc>
                <a:spcPct val="150000"/>
              </a:lnSpc>
              <a:buClr>
                <a:srgbClr val="FF6600"/>
              </a:buClr>
              <a:buFont typeface="Arial" panose="020B0604020202020204" pitchFamily="34" charset="0"/>
              <a:buChar char="•"/>
            </a:pPr>
            <a:r>
              <a:rPr lang="en-AU" altLang="zh-CN" sz="2000" i="1"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 outputs</a:t>
            </a:r>
            <a:r>
              <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 = </a:t>
            </a:r>
            <a:r>
              <a:rPr lang="zh-CN" altLang="en-US"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网络最后一层中的神经元</a:t>
            </a:r>
            <a:endPar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endParaRPr>
          </a:p>
          <a:p>
            <a:pPr>
              <a:lnSpc>
                <a:spcPct val="150000"/>
              </a:lnSpc>
              <a:buClr>
                <a:srgbClr val="FF6600"/>
              </a:buClr>
              <a:buFont typeface="Arial" panose="020B0604020202020204" pitchFamily="34" charset="0"/>
              <a:buChar char="•"/>
            </a:pPr>
            <a:r>
              <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 </a:t>
            </a:r>
            <a:r>
              <a:rPr lang="en-AU" altLang="zh-CN" sz="2000" i="1"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Downstream</a:t>
            </a:r>
            <a:r>
              <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 (</a:t>
            </a:r>
            <a:r>
              <a:rPr lang="en-AU" altLang="zh-CN" sz="2000" i="1"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j</a:t>
            </a:r>
            <a:r>
              <a:rPr lang="en-AU"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 = </a:t>
            </a:r>
            <a:r>
              <a:rPr lang="zh-CN" altLang="en-US"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将</a:t>
            </a:r>
            <a:r>
              <a:rPr lang="en-US" altLang="zh-CN"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j</a:t>
            </a:r>
            <a:r>
              <a:rPr lang="zh-CN" altLang="en-US" sz="20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rPr>
              <a:t>神经元的输出作为输入的神经元集合</a:t>
            </a:r>
            <a:endParaRPr lang="zh-CN" altLang="en-US" sz="2400" dirty="0">
              <a:latin typeface="Times New Roman" panose="02020603050405020304" pitchFamily="18" charset="0"/>
              <a:ea typeface="微软雅黑" panose="020B0503020204020204" pitchFamily="34" charset="-122"/>
              <a:cs typeface="Arial Unicode MS" panose="020B0604020202020204" pitchFamily="34" charset="-122"/>
              <a:sym typeface="Times New Roman" panose="02020603050405020304" pitchFamily="18" charset="0"/>
            </a:endParaRPr>
          </a:p>
        </p:txBody>
      </p:sp>
      <p:sp>
        <p:nvSpPr>
          <p:cNvPr id="45" name="椭圆 44">
            <a:extLst>
              <a:ext uri="{FF2B5EF4-FFF2-40B4-BE49-F238E27FC236}">
                <a16:creationId xmlns:a16="http://schemas.microsoft.com/office/drawing/2014/main" id="{D905A0EF-B00D-4295-A73C-08CD0374BAAD}"/>
              </a:ext>
            </a:extLst>
          </p:cNvPr>
          <p:cNvSpPr/>
          <p:nvPr/>
        </p:nvSpPr>
        <p:spPr>
          <a:xfrm>
            <a:off x="9677400" y="3752372"/>
            <a:ext cx="381000" cy="381000"/>
          </a:xfrm>
          <a:prstGeom prst="ellipse">
            <a:avLst/>
          </a:prstGeom>
          <a:solidFill>
            <a:srgbClr val="13548C"/>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6" name="椭圆 45">
            <a:extLst>
              <a:ext uri="{FF2B5EF4-FFF2-40B4-BE49-F238E27FC236}">
                <a16:creationId xmlns:a16="http://schemas.microsoft.com/office/drawing/2014/main" id="{DF29CE14-C4C7-497B-899D-E051E9D5C6CC}"/>
              </a:ext>
            </a:extLst>
          </p:cNvPr>
          <p:cNvSpPr/>
          <p:nvPr/>
        </p:nvSpPr>
        <p:spPr>
          <a:xfrm>
            <a:off x="8001000" y="2456972"/>
            <a:ext cx="381000" cy="381000"/>
          </a:xfrm>
          <a:prstGeom prst="ellipse">
            <a:avLst/>
          </a:prstGeom>
          <a:solidFill>
            <a:srgbClr val="13548C"/>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7" name="椭圆 46">
            <a:extLst>
              <a:ext uri="{FF2B5EF4-FFF2-40B4-BE49-F238E27FC236}">
                <a16:creationId xmlns:a16="http://schemas.microsoft.com/office/drawing/2014/main" id="{35813554-C19B-421D-9865-3C3382FDB47E}"/>
              </a:ext>
            </a:extLst>
          </p:cNvPr>
          <p:cNvSpPr/>
          <p:nvPr/>
        </p:nvSpPr>
        <p:spPr>
          <a:xfrm>
            <a:off x="9677400" y="2456972"/>
            <a:ext cx="381000" cy="381000"/>
          </a:xfrm>
          <a:prstGeom prst="ellipse">
            <a:avLst/>
          </a:prstGeom>
          <a:solidFill>
            <a:srgbClr val="13548C"/>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8" name="椭圆 47">
            <a:extLst>
              <a:ext uri="{FF2B5EF4-FFF2-40B4-BE49-F238E27FC236}">
                <a16:creationId xmlns:a16="http://schemas.microsoft.com/office/drawing/2014/main" id="{D3E93208-1716-4008-9080-8DA9D4A64E43}"/>
              </a:ext>
            </a:extLst>
          </p:cNvPr>
          <p:cNvSpPr/>
          <p:nvPr/>
        </p:nvSpPr>
        <p:spPr>
          <a:xfrm>
            <a:off x="8458200" y="1313972"/>
            <a:ext cx="381000" cy="381000"/>
          </a:xfrm>
          <a:prstGeom prst="ellipse">
            <a:avLst/>
          </a:prstGeom>
          <a:solidFill>
            <a:srgbClr val="FF6600"/>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49" name="直接箭头连接符 48">
            <a:extLst>
              <a:ext uri="{FF2B5EF4-FFF2-40B4-BE49-F238E27FC236}">
                <a16:creationId xmlns:a16="http://schemas.microsoft.com/office/drawing/2014/main" id="{86B4B215-8998-4ABD-AB80-F9D65FE9A48D}"/>
              </a:ext>
            </a:extLst>
          </p:cNvPr>
          <p:cNvCxnSpPr>
            <a:endCxn id="46" idx="4"/>
          </p:cNvCxnSpPr>
          <p:nvPr/>
        </p:nvCxnSpPr>
        <p:spPr>
          <a:xfrm rot="5400000" flipH="1" flipV="1">
            <a:off x="7734301" y="3294379"/>
            <a:ext cx="914400" cy="3175"/>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C94C9D03-DCAE-4B19-A219-D100EC90F251}"/>
              </a:ext>
            </a:extLst>
          </p:cNvPr>
          <p:cNvCxnSpPr>
            <a:endCxn id="46" idx="4"/>
          </p:cNvCxnSpPr>
          <p:nvPr/>
        </p:nvCxnSpPr>
        <p:spPr>
          <a:xfrm rot="16200000" flipV="1">
            <a:off x="8572500" y="2456179"/>
            <a:ext cx="914400" cy="16764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66EFB04B-EC50-423C-99DC-27EE4C7C3A60}"/>
              </a:ext>
            </a:extLst>
          </p:cNvPr>
          <p:cNvCxnSpPr>
            <a:endCxn id="47" idx="4"/>
          </p:cNvCxnSpPr>
          <p:nvPr/>
        </p:nvCxnSpPr>
        <p:spPr>
          <a:xfrm rot="5400000" flipH="1" flipV="1">
            <a:off x="8572500" y="2456179"/>
            <a:ext cx="914400" cy="16764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30FFDF2-BE1A-49E9-B283-70746F664FEB}"/>
              </a:ext>
            </a:extLst>
          </p:cNvPr>
          <p:cNvCxnSpPr>
            <a:endCxn id="47" idx="4"/>
          </p:cNvCxnSpPr>
          <p:nvPr/>
        </p:nvCxnSpPr>
        <p:spPr>
          <a:xfrm rot="5400000" flipH="1" flipV="1">
            <a:off x="9410701" y="3294379"/>
            <a:ext cx="914400" cy="3175"/>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37AD3CC-91C0-40EA-9CA4-BE342D86BCFC}"/>
              </a:ext>
            </a:extLst>
          </p:cNvPr>
          <p:cNvCxnSpPr>
            <a:endCxn id="48" idx="4"/>
          </p:cNvCxnSpPr>
          <p:nvPr/>
        </p:nvCxnSpPr>
        <p:spPr>
          <a:xfrm rot="5400000" flipH="1" flipV="1">
            <a:off x="8039100" y="1846579"/>
            <a:ext cx="762000" cy="4572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5E9293AD-D4CA-4069-B5FE-D0C49786C02E}"/>
              </a:ext>
            </a:extLst>
          </p:cNvPr>
          <p:cNvCxnSpPr>
            <a:endCxn id="48" idx="4"/>
          </p:cNvCxnSpPr>
          <p:nvPr/>
        </p:nvCxnSpPr>
        <p:spPr>
          <a:xfrm rot="16200000" flipV="1">
            <a:off x="8877300" y="1465579"/>
            <a:ext cx="762000" cy="12192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C1C9BE98-3F0B-4B71-8480-4CFC43EF054F}"/>
              </a:ext>
            </a:extLst>
          </p:cNvPr>
          <p:cNvCxnSpPr/>
          <p:nvPr/>
        </p:nvCxnSpPr>
        <p:spPr>
          <a:xfrm rot="5400000" flipH="1" flipV="1">
            <a:off x="8458201" y="1122679"/>
            <a:ext cx="381000" cy="3175"/>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7E74012E-F82D-4E59-936E-1DD1EA03C771}"/>
              </a:ext>
            </a:extLst>
          </p:cNvPr>
          <p:cNvSpPr/>
          <p:nvPr/>
        </p:nvSpPr>
        <p:spPr>
          <a:xfrm>
            <a:off x="9220200" y="1313972"/>
            <a:ext cx="381000" cy="381000"/>
          </a:xfrm>
          <a:prstGeom prst="ellipse">
            <a:avLst/>
          </a:prstGeom>
          <a:solidFill>
            <a:srgbClr val="FF6600"/>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7" name="椭圆 56">
            <a:extLst>
              <a:ext uri="{FF2B5EF4-FFF2-40B4-BE49-F238E27FC236}">
                <a16:creationId xmlns:a16="http://schemas.microsoft.com/office/drawing/2014/main" id="{E167A2BA-02A5-433A-BF3C-D562F013A114}"/>
              </a:ext>
            </a:extLst>
          </p:cNvPr>
          <p:cNvSpPr/>
          <p:nvPr/>
        </p:nvSpPr>
        <p:spPr>
          <a:xfrm>
            <a:off x="8839200" y="2456179"/>
            <a:ext cx="381000" cy="381000"/>
          </a:xfrm>
          <a:prstGeom prst="ellipse">
            <a:avLst/>
          </a:prstGeom>
          <a:no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j</a:t>
            </a:r>
            <a:endParaRPr lang="zh-CN" altLang="en-US" sz="16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58" name="直接箭头连接符 57">
            <a:extLst>
              <a:ext uri="{FF2B5EF4-FFF2-40B4-BE49-F238E27FC236}">
                <a16:creationId xmlns:a16="http://schemas.microsoft.com/office/drawing/2014/main" id="{5DE7143A-7F02-4A9C-BC19-6AEAC867D8F3}"/>
              </a:ext>
            </a:extLst>
          </p:cNvPr>
          <p:cNvCxnSpPr>
            <a:stCxn id="57" idx="0"/>
            <a:endCxn id="48" idx="4"/>
          </p:cNvCxnSpPr>
          <p:nvPr/>
        </p:nvCxnSpPr>
        <p:spPr>
          <a:xfrm rot="16200000" flipV="1">
            <a:off x="8458200" y="1884679"/>
            <a:ext cx="762000" cy="3810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20625CD1-9C8A-4A6C-86BD-0661BC04A3B3}"/>
              </a:ext>
            </a:extLst>
          </p:cNvPr>
          <p:cNvCxnSpPr>
            <a:stCxn id="57" idx="0"/>
            <a:endCxn id="56" idx="4"/>
          </p:cNvCxnSpPr>
          <p:nvPr/>
        </p:nvCxnSpPr>
        <p:spPr>
          <a:xfrm rot="5400000" flipH="1" flipV="1">
            <a:off x="8839200" y="1884679"/>
            <a:ext cx="762000" cy="3810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8252250-BBF2-46E7-99B2-A697E4BD4BBE}"/>
              </a:ext>
            </a:extLst>
          </p:cNvPr>
          <p:cNvCxnSpPr>
            <a:endCxn id="56" idx="4"/>
          </p:cNvCxnSpPr>
          <p:nvPr/>
        </p:nvCxnSpPr>
        <p:spPr>
          <a:xfrm rot="16200000" flipV="1">
            <a:off x="9258300" y="1846579"/>
            <a:ext cx="762000" cy="4572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A1485A65-08B5-48BB-AC53-688CD133ED60}"/>
              </a:ext>
            </a:extLst>
          </p:cNvPr>
          <p:cNvCxnSpPr>
            <a:endCxn id="56" idx="4"/>
          </p:cNvCxnSpPr>
          <p:nvPr/>
        </p:nvCxnSpPr>
        <p:spPr>
          <a:xfrm rot="5400000" flipH="1" flipV="1">
            <a:off x="8420100" y="1465579"/>
            <a:ext cx="762000" cy="12192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2004B7B6-B9E1-49FF-9650-C0A1E4122302}"/>
              </a:ext>
            </a:extLst>
          </p:cNvPr>
          <p:cNvCxnSpPr/>
          <p:nvPr/>
        </p:nvCxnSpPr>
        <p:spPr>
          <a:xfrm rot="5400000" flipH="1" flipV="1">
            <a:off x="9220201" y="1122679"/>
            <a:ext cx="381000" cy="3175"/>
          </a:xfrm>
          <a:prstGeom prst="straightConnector1">
            <a:avLst/>
          </a:prstGeom>
          <a:ln w="1905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03381449-20C0-474C-974C-EBDF043A46A3}"/>
              </a:ext>
            </a:extLst>
          </p:cNvPr>
          <p:cNvCxnSpPr>
            <a:endCxn id="57" idx="4"/>
          </p:cNvCxnSpPr>
          <p:nvPr/>
        </p:nvCxnSpPr>
        <p:spPr>
          <a:xfrm rot="5400000" flipH="1" flipV="1">
            <a:off x="8153400" y="2875279"/>
            <a:ext cx="914400" cy="838200"/>
          </a:xfrm>
          <a:prstGeom prst="straightConnector1">
            <a:avLst/>
          </a:prstGeom>
          <a:ln w="19050">
            <a:solidFill>
              <a:srgbClr val="FF6600"/>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19361F02-B619-4F78-B8C3-472BEF25EF32}"/>
              </a:ext>
            </a:extLst>
          </p:cNvPr>
          <p:cNvCxnSpPr>
            <a:endCxn id="57" idx="4"/>
          </p:cNvCxnSpPr>
          <p:nvPr/>
        </p:nvCxnSpPr>
        <p:spPr>
          <a:xfrm rot="16200000" flipV="1">
            <a:off x="8991600" y="2875279"/>
            <a:ext cx="914400" cy="838200"/>
          </a:xfrm>
          <a:prstGeom prst="straightConnector1">
            <a:avLst/>
          </a:prstGeom>
          <a:ln w="19050">
            <a:solidFill>
              <a:schemeClr val="tx2"/>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65" name="椭圆 20">
            <a:extLst>
              <a:ext uri="{FF2B5EF4-FFF2-40B4-BE49-F238E27FC236}">
                <a16:creationId xmlns:a16="http://schemas.microsoft.com/office/drawing/2014/main" id="{78F3CE57-83A2-47FC-99ED-10AC26F27119}"/>
              </a:ext>
            </a:extLst>
          </p:cNvPr>
          <p:cNvSpPr/>
          <p:nvPr/>
        </p:nvSpPr>
        <p:spPr>
          <a:xfrm>
            <a:off x="8001000" y="3751579"/>
            <a:ext cx="381000" cy="381000"/>
          </a:xfrm>
          <a:prstGeom prst="ellipse">
            <a:avLst/>
          </a:prstGeom>
          <a:no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err="1">
                <a:solidFill>
                  <a:srgbClr val="00B0F0"/>
                </a:solidFill>
                <a:latin typeface="Times New Roman" panose="02020603050405020304" pitchFamily="18" charset="0"/>
                <a:ea typeface="微软雅黑" panose="020B0503020204020204" pitchFamily="34" charset="-122"/>
                <a:sym typeface="Times New Roman" panose="02020603050405020304" pitchFamily="18" charset="0"/>
              </a:rPr>
              <a:t>i</a:t>
            </a:r>
            <a:endParaRPr lang="zh-CN" altLang="en-US" sz="1600" dirty="0">
              <a:solidFill>
                <a:srgbClr val="00B0F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7" name="Text Box 13">
            <a:extLst>
              <a:ext uri="{FF2B5EF4-FFF2-40B4-BE49-F238E27FC236}">
                <a16:creationId xmlns:a16="http://schemas.microsoft.com/office/drawing/2014/main" id="{C851817A-CFD4-4989-ADBD-87E28C1A8EEA}"/>
              </a:ext>
            </a:extLst>
          </p:cNvPr>
          <p:cNvSpPr txBox="1">
            <a:spLocks noChangeArrowheads="1"/>
          </p:cNvSpPr>
          <p:nvPr/>
        </p:nvSpPr>
        <p:spPr bwMode="auto">
          <a:xfrm>
            <a:off x="2280001" y="108000"/>
            <a:ext cx="3852863"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5.1 </a:t>
            </a:r>
            <a:r>
              <a:rPr lang="zh-CN" altLang="en-US">
                <a:sym typeface="Times New Roman" panose="02020603050405020304" pitchFamily="18" charset="0"/>
              </a:rPr>
              <a:t>后</a:t>
            </a:r>
            <a:r>
              <a:rPr lang="zh-CN" altLang="en-US" dirty="0">
                <a:sym typeface="Times New Roman" panose="02020603050405020304" pitchFamily="18" charset="0"/>
              </a:rPr>
              <a:t>向传播算法推导</a:t>
            </a:r>
          </a:p>
        </p:txBody>
      </p:sp>
      <p:pic>
        <p:nvPicPr>
          <p:cNvPr id="2" name="图片 1">
            <a:extLst>
              <a:ext uri="{FF2B5EF4-FFF2-40B4-BE49-F238E27FC236}">
                <a16:creationId xmlns:a16="http://schemas.microsoft.com/office/drawing/2014/main" id="{ACE06305-CC82-44B5-B7B9-6543A1094D64}"/>
              </a:ext>
            </a:extLst>
          </p:cNvPr>
          <p:cNvPicPr>
            <a:picLocks noChangeAspect="1"/>
          </p:cNvPicPr>
          <p:nvPr/>
        </p:nvPicPr>
        <p:blipFill>
          <a:blip r:embed="rId2"/>
          <a:stretch>
            <a:fillRect/>
          </a:stretch>
        </p:blipFill>
        <p:spPr>
          <a:xfrm>
            <a:off x="2739479" y="861221"/>
            <a:ext cx="4700423" cy="1828959"/>
          </a:xfrm>
          <a:prstGeom prst="rect">
            <a:avLst/>
          </a:prstGeom>
        </p:spPr>
      </p:pic>
      <p:pic>
        <p:nvPicPr>
          <p:cNvPr id="6" name="图片 5">
            <a:extLst>
              <a:ext uri="{FF2B5EF4-FFF2-40B4-BE49-F238E27FC236}">
                <a16:creationId xmlns:a16="http://schemas.microsoft.com/office/drawing/2014/main" id="{06B1C8A1-6E77-418E-B38B-5D6BFAD658BC}"/>
              </a:ext>
            </a:extLst>
          </p:cNvPr>
          <p:cNvPicPr>
            <a:picLocks noChangeAspect="1"/>
          </p:cNvPicPr>
          <p:nvPr/>
        </p:nvPicPr>
        <p:blipFill>
          <a:blip r:embed="rId3"/>
          <a:stretch>
            <a:fillRect/>
          </a:stretch>
        </p:blipFill>
        <p:spPr>
          <a:xfrm>
            <a:off x="2954291" y="4520130"/>
            <a:ext cx="6283418" cy="2399572"/>
          </a:xfrm>
          <a:prstGeom prst="rect">
            <a:avLst/>
          </a:prstGeom>
        </p:spPr>
      </p:pic>
      <p:sp>
        <p:nvSpPr>
          <p:cNvPr id="27" name="文本框 26">
            <a:extLst>
              <a:ext uri="{FF2B5EF4-FFF2-40B4-BE49-F238E27FC236}">
                <a16:creationId xmlns:a16="http://schemas.microsoft.com/office/drawing/2014/main" id="{2C92D057-C7FD-46CD-BA9A-B2B6C4FC155E}"/>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后向传播算法推导</a:t>
            </a:r>
          </a:p>
        </p:txBody>
      </p:sp>
      <p:cxnSp>
        <p:nvCxnSpPr>
          <p:cNvPr id="28" name="直线连接符 7">
            <a:extLst>
              <a:ext uri="{FF2B5EF4-FFF2-40B4-BE49-F238E27FC236}">
                <a16:creationId xmlns:a16="http://schemas.microsoft.com/office/drawing/2014/main" id="{43AF5181-434E-496F-9B76-140BB373CD7A}"/>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5CD5678B-BAE4-4335-BD7D-97857335A46A}"/>
              </a:ext>
            </a:extLst>
          </p:cNvPr>
          <p:cNvPicPr>
            <a:picLocks noChangeAspect="1"/>
          </p:cNvPicPr>
          <p:nvPr/>
        </p:nvPicPr>
        <p:blipFill>
          <a:blip r:embed="rId2"/>
          <a:stretch>
            <a:fillRect/>
          </a:stretch>
        </p:blipFill>
        <p:spPr>
          <a:xfrm>
            <a:off x="1638572" y="964786"/>
            <a:ext cx="3143579" cy="1426370"/>
          </a:xfrm>
          <a:prstGeom prst="rect">
            <a:avLst/>
          </a:prstGeom>
        </p:spPr>
      </p:pic>
      <p:sp>
        <p:nvSpPr>
          <p:cNvPr id="2" name="标题 1">
            <a:extLst>
              <a:ext uri="{FF2B5EF4-FFF2-40B4-BE49-F238E27FC236}">
                <a16:creationId xmlns:a16="http://schemas.microsoft.com/office/drawing/2014/main" id="{6B253FB7-F26D-4172-B90C-6B13078813BA}"/>
              </a:ext>
            </a:extLst>
          </p:cNvPr>
          <p:cNvSpPr>
            <a:spLocks noGrp="1"/>
          </p:cNvSpPr>
          <p:nvPr>
            <p:ph type="title" idx="4294967295"/>
          </p:nvPr>
        </p:nvSpPr>
        <p:spPr>
          <a:xfrm>
            <a:off x="2280000" y="108000"/>
            <a:ext cx="5616200" cy="892552"/>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5.1.1 </a:t>
            </a:r>
            <a:r>
              <a:rPr lang="en-AU"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Output </a:t>
            </a:r>
            <a:r>
              <a:rPr lang="en-AU"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Units </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输出神经元的训练</a:t>
            </a:r>
          </a:p>
        </p:txBody>
      </p:sp>
      <p:graphicFrame>
        <p:nvGraphicFramePr>
          <p:cNvPr id="72708" name="对象 4">
            <a:extLst>
              <a:ext uri="{FF2B5EF4-FFF2-40B4-BE49-F238E27FC236}">
                <a16:creationId xmlns:a16="http://schemas.microsoft.com/office/drawing/2014/main" id="{D445362A-FD5E-499B-92D1-4E9B2ABE8CB7}"/>
              </a:ext>
            </a:extLst>
          </p:cNvPr>
          <p:cNvGraphicFramePr>
            <a:graphicFrameLocks noChangeAspect="1"/>
          </p:cNvGraphicFramePr>
          <p:nvPr>
            <p:extLst>
              <p:ext uri="{D42A27DB-BD31-4B8C-83A1-F6EECF244321}">
                <p14:modId xmlns:p14="http://schemas.microsoft.com/office/powerpoint/2010/main" val="232112417"/>
              </p:ext>
            </p:extLst>
          </p:nvPr>
        </p:nvGraphicFramePr>
        <p:xfrm>
          <a:off x="4835140" y="1271950"/>
          <a:ext cx="2044068" cy="779695"/>
        </p:xfrm>
        <a:graphic>
          <a:graphicData uri="http://schemas.openxmlformats.org/presentationml/2006/ole">
            <mc:AlternateContent xmlns:mc="http://schemas.openxmlformats.org/markup-compatibility/2006">
              <mc:Choice xmlns:v="urn:schemas-microsoft-com:vml" Requires="v">
                <p:oleObj name="Equation" r:id="rId3" imgW="1231366" imgH="469696" progId="">
                  <p:embed/>
                </p:oleObj>
              </mc:Choice>
              <mc:Fallback>
                <p:oleObj name="Equation" r:id="rId3" imgW="1231366" imgH="469696" progId="">
                  <p:embed/>
                  <p:pic>
                    <p:nvPicPr>
                      <p:cNvPr id="72708" name="对象 4">
                        <a:extLst>
                          <a:ext uri="{FF2B5EF4-FFF2-40B4-BE49-F238E27FC236}">
                            <a16:creationId xmlns:a16="http://schemas.microsoft.com/office/drawing/2014/main" id="{D445362A-FD5E-499B-92D1-4E9B2ABE8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140" y="1271950"/>
                        <a:ext cx="2044068" cy="77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AFBB1337-0D25-4D0B-AE85-740A0111E3AF}"/>
              </a:ext>
            </a:extLst>
          </p:cNvPr>
          <p:cNvGraphicFramePr>
            <a:graphicFrameLocks noChangeAspect="1"/>
          </p:cNvGraphicFramePr>
          <p:nvPr>
            <p:extLst>
              <p:ext uri="{D42A27DB-BD31-4B8C-83A1-F6EECF244321}">
                <p14:modId xmlns:p14="http://schemas.microsoft.com/office/powerpoint/2010/main" val="2389897854"/>
              </p:ext>
            </p:extLst>
          </p:nvPr>
        </p:nvGraphicFramePr>
        <p:xfrm>
          <a:off x="2438400" y="2767655"/>
          <a:ext cx="2586038" cy="685800"/>
        </p:xfrm>
        <a:graphic>
          <a:graphicData uri="http://schemas.openxmlformats.org/presentationml/2006/ole">
            <mc:AlternateContent xmlns:mc="http://schemas.openxmlformats.org/markup-compatibility/2006">
              <mc:Choice xmlns:v="urn:schemas-microsoft-com:vml" Requires="v">
                <p:oleObj name="Equation" r:id="rId5" imgW="1675673" imgH="444307" progId="">
                  <p:embed/>
                </p:oleObj>
              </mc:Choice>
              <mc:Fallback>
                <p:oleObj name="Equation" r:id="rId5" imgW="1675673" imgH="444307" progId="">
                  <p:embed/>
                  <p:pic>
                    <p:nvPicPr>
                      <p:cNvPr id="6" name="对象 5">
                        <a:extLst>
                          <a:ext uri="{FF2B5EF4-FFF2-40B4-BE49-F238E27FC236}">
                            <a16:creationId xmlns:a16="http://schemas.microsoft.com/office/drawing/2014/main" id="{AFBB1337-0D25-4D0B-AE85-740A0111E3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767655"/>
                        <a:ext cx="2586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26A4107C-0595-4D15-A170-EBBE7C03955B}"/>
              </a:ext>
            </a:extLst>
          </p:cNvPr>
          <p:cNvGraphicFramePr>
            <a:graphicFrameLocks noChangeAspect="1"/>
          </p:cNvGraphicFramePr>
          <p:nvPr>
            <p:extLst>
              <p:ext uri="{D42A27DB-BD31-4B8C-83A1-F6EECF244321}">
                <p14:modId xmlns:p14="http://schemas.microsoft.com/office/powerpoint/2010/main" val="2001039368"/>
              </p:ext>
            </p:extLst>
          </p:nvPr>
        </p:nvGraphicFramePr>
        <p:xfrm>
          <a:off x="2438401" y="3584294"/>
          <a:ext cx="2703513" cy="1822450"/>
        </p:xfrm>
        <a:graphic>
          <a:graphicData uri="http://schemas.openxmlformats.org/presentationml/2006/ole">
            <mc:AlternateContent xmlns:mc="http://schemas.openxmlformats.org/markup-compatibility/2006">
              <mc:Choice xmlns:v="urn:schemas-microsoft-com:vml" Requires="v">
                <p:oleObj name="Equation" r:id="rId7" imgW="1752600" imgH="1181100" progId="">
                  <p:embed/>
                </p:oleObj>
              </mc:Choice>
              <mc:Fallback>
                <p:oleObj name="Equation" r:id="rId7" imgW="1752600" imgH="1181100" progId="">
                  <p:embed/>
                  <p:pic>
                    <p:nvPicPr>
                      <p:cNvPr id="7" name="对象 6">
                        <a:extLst>
                          <a:ext uri="{FF2B5EF4-FFF2-40B4-BE49-F238E27FC236}">
                            <a16:creationId xmlns:a16="http://schemas.microsoft.com/office/drawing/2014/main" id="{26A4107C-0595-4D15-A170-EBBE7C0395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1" y="3584294"/>
                        <a:ext cx="2703513"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925215BE-9543-46E2-BFCA-517F15ABBE35}"/>
              </a:ext>
            </a:extLst>
          </p:cNvPr>
          <p:cNvGraphicFramePr>
            <a:graphicFrameLocks noChangeAspect="1"/>
          </p:cNvGraphicFramePr>
          <p:nvPr>
            <p:extLst>
              <p:ext uri="{D42A27DB-BD31-4B8C-83A1-F6EECF244321}">
                <p14:modId xmlns:p14="http://schemas.microsoft.com/office/powerpoint/2010/main" val="1218966066"/>
              </p:ext>
            </p:extLst>
          </p:nvPr>
        </p:nvGraphicFramePr>
        <p:xfrm>
          <a:off x="6532564" y="2757168"/>
          <a:ext cx="3011487" cy="768350"/>
        </p:xfrm>
        <a:graphic>
          <a:graphicData uri="http://schemas.openxmlformats.org/presentationml/2006/ole">
            <mc:AlternateContent xmlns:mc="http://schemas.openxmlformats.org/markup-compatibility/2006">
              <mc:Choice xmlns:v="urn:schemas-microsoft-com:vml" Requires="v">
                <p:oleObj name="Equation" r:id="rId9" imgW="1841500" imgH="469900" progId="">
                  <p:embed/>
                </p:oleObj>
              </mc:Choice>
              <mc:Fallback>
                <p:oleObj name="Equation" r:id="rId9" imgW="1841500" imgH="469900" progId="">
                  <p:embed/>
                  <p:pic>
                    <p:nvPicPr>
                      <p:cNvPr id="8" name="对象 7">
                        <a:extLst>
                          <a:ext uri="{FF2B5EF4-FFF2-40B4-BE49-F238E27FC236}">
                            <a16:creationId xmlns:a16="http://schemas.microsoft.com/office/drawing/2014/main" id="{925215BE-9543-46E2-BFCA-517F15ABBE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2564" y="2757168"/>
                        <a:ext cx="30114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5654" name="Object 6">
            <a:extLst>
              <a:ext uri="{FF2B5EF4-FFF2-40B4-BE49-F238E27FC236}">
                <a16:creationId xmlns:a16="http://schemas.microsoft.com/office/drawing/2014/main" id="{FED6C47A-1344-48A8-BB01-6163F4D590C7}"/>
              </a:ext>
            </a:extLst>
          </p:cNvPr>
          <p:cNvGraphicFramePr>
            <a:graphicFrameLocks noChangeAspect="1"/>
          </p:cNvGraphicFramePr>
          <p:nvPr>
            <p:extLst>
              <p:ext uri="{D42A27DB-BD31-4B8C-83A1-F6EECF244321}">
                <p14:modId xmlns:p14="http://schemas.microsoft.com/office/powerpoint/2010/main" val="3413803740"/>
              </p:ext>
            </p:extLst>
          </p:nvPr>
        </p:nvGraphicFramePr>
        <p:xfrm>
          <a:off x="6477001" y="4231043"/>
          <a:ext cx="2989263" cy="792163"/>
        </p:xfrm>
        <a:graphic>
          <a:graphicData uri="http://schemas.openxmlformats.org/presentationml/2006/ole">
            <mc:AlternateContent xmlns:mc="http://schemas.openxmlformats.org/markup-compatibility/2006">
              <mc:Choice xmlns:v="urn:schemas-microsoft-com:vml" Requires="v">
                <p:oleObj name="Equation" r:id="rId11" imgW="1675673" imgH="444307" progId="">
                  <p:embed/>
                </p:oleObj>
              </mc:Choice>
              <mc:Fallback>
                <p:oleObj name="Equation" r:id="rId11" imgW="1675673" imgH="444307" progId="">
                  <p:embed/>
                  <p:pic>
                    <p:nvPicPr>
                      <p:cNvPr id="155654" name="Object 6">
                        <a:extLst>
                          <a:ext uri="{FF2B5EF4-FFF2-40B4-BE49-F238E27FC236}">
                            <a16:creationId xmlns:a16="http://schemas.microsoft.com/office/drawing/2014/main" id="{FED6C47A-1344-48A8-BB01-6163F4D590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1" y="4231043"/>
                        <a:ext cx="2989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下箭头 9">
            <a:extLst>
              <a:ext uri="{FF2B5EF4-FFF2-40B4-BE49-F238E27FC236}">
                <a16:creationId xmlns:a16="http://schemas.microsoft.com/office/drawing/2014/main" id="{04E4C37A-485A-4F68-97B3-3452CCEB90EF}"/>
              </a:ext>
            </a:extLst>
          </p:cNvPr>
          <p:cNvSpPr/>
          <p:nvPr/>
        </p:nvSpPr>
        <p:spPr>
          <a:xfrm rot="2071715">
            <a:off x="5110337" y="2173993"/>
            <a:ext cx="288000" cy="576000"/>
          </a:xfrm>
          <a:prstGeom prst="downArrow">
            <a:avLst/>
          </a:prstGeom>
          <a:solidFill>
            <a:srgbClr val="FF6600"/>
          </a:solidFill>
          <a:ln>
            <a:noFill/>
          </a:ln>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下箭头 10">
            <a:extLst>
              <a:ext uri="{FF2B5EF4-FFF2-40B4-BE49-F238E27FC236}">
                <a16:creationId xmlns:a16="http://schemas.microsoft.com/office/drawing/2014/main" id="{948A6078-539C-46D1-9CCC-0460CCA6A1ED}"/>
              </a:ext>
            </a:extLst>
          </p:cNvPr>
          <p:cNvSpPr/>
          <p:nvPr/>
        </p:nvSpPr>
        <p:spPr>
          <a:xfrm rot="19128875">
            <a:off x="6356354" y="2168087"/>
            <a:ext cx="288000" cy="576000"/>
          </a:xfrm>
          <a:prstGeom prst="downArrow">
            <a:avLst/>
          </a:prstGeom>
          <a:solidFill>
            <a:srgbClr val="FF6600"/>
          </a:solidFill>
          <a:ln>
            <a:noFill/>
          </a:ln>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右箭头 11">
            <a:extLst>
              <a:ext uri="{FF2B5EF4-FFF2-40B4-BE49-F238E27FC236}">
                <a16:creationId xmlns:a16="http://schemas.microsoft.com/office/drawing/2014/main" id="{3E97D53A-490F-4BC9-8BB9-CD598473E1B9}"/>
              </a:ext>
            </a:extLst>
          </p:cNvPr>
          <p:cNvSpPr/>
          <p:nvPr/>
        </p:nvSpPr>
        <p:spPr>
          <a:xfrm>
            <a:off x="5620163" y="4476031"/>
            <a:ext cx="504000" cy="288000"/>
          </a:xfrm>
          <a:prstGeom prst="rightArrow">
            <a:avLst/>
          </a:prstGeom>
          <a:solidFill>
            <a:srgbClr val="FF6600"/>
          </a:solidFill>
          <a:ln>
            <a:noFill/>
          </a:ln>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下箭头 12">
            <a:extLst>
              <a:ext uri="{FF2B5EF4-FFF2-40B4-BE49-F238E27FC236}">
                <a16:creationId xmlns:a16="http://schemas.microsoft.com/office/drawing/2014/main" id="{85B3E824-2FCC-4D64-927F-F28A4D7C9A9F}"/>
              </a:ext>
            </a:extLst>
          </p:cNvPr>
          <p:cNvSpPr/>
          <p:nvPr/>
        </p:nvSpPr>
        <p:spPr>
          <a:xfrm>
            <a:off x="7772400" y="3702867"/>
            <a:ext cx="288000" cy="504000"/>
          </a:xfrm>
          <a:prstGeom prst="downArrow">
            <a:avLst/>
          </a:prstGeom>
          <a:solidFill>
            <a:srgbClr val="FF6600"/>
          </a:solidFill>
          <a:ln>
            <a:noFill/>
          </a:ln>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a:extLst>
              <a:ext uri="{FF2B5EF4-FFF2-40B4-BE49-F238E27FC236}">
                <a16:creationId xmlns:a16="http://schemas.microsoft.com/office/drawing/2014/main" id="{3A3E111B-BAC9-49ED-B1F8-F7CF5D17484B}"/>
              </a:ext>
            </a:extLst>
          </p:cNvPr>
          <p:cNvSpPr/>
          <p:nvPr/>
        </p:nvSpPr>
        <p:spPr>
          <a:xfrm>
            <a:off x="4029955" y="1501705"/>
            <a:ext cx="358775" cy="360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4" name="组合 3">
            <a:extLst>
              <a:ext uri="{FF2B5EF4-FFF2-40B4-BE49-F238E27FC236}">
                <a16:creationId xmlns:a16="http://schemas.microsoft.com/office/drawing/2014/main" id="{3D87E53D-351A-403F-8486-1D43970DDEF1}"/>
              </a:ext>
            </a:extLst>
          </p:cNvPr>
          <p:cNvGrpSpPr/>
          <p:nvPr/>
        </p:nvGrpSpPr>
        <p:grpSpPr>
          <a:xfrm>
            <a:off x="7173534" y="974818"/>
            <a:ext cx="2401575" cy="1554007"/>
            <a:chOff x="5484879" y="966054"/>
            <a:chExt cx="2401575" cy="1554007"/>
          </a:xfrm>
        </p:grpSpPr>
        <p:pic>
          <p:nvPicPr>
            <p:cNvPr id="72729" name="Picture 3">
              <a:extLst>
                <a:ext uri="{FF2B5EF4-FFF2-40B4-BE49-F238E27FC236}">
                  <a16:creationId xmlns:a16="http://schemas.microsoft.com/office/drawing/2014/main" id="{AA62440E-FF09-4266-A313-AC8ACF372A29}"/>
                </a:ext>
              </a:extLst>
            </p:cNvPr>
            <p:cNvPicPr>
              <a:picLocks noChangeAspect="1" noChangeArrowheads="1"/>
            </p:cNvPicPr>
            <p:nvPr/>
          </p:nvPicPr>
          <p:blipFill rotWithShape="1">
            <a:blip r:embed="rId13">
              <a:duotone>
                <a:prstClr val="black"/>
                <a:srgbClr val="D9C3A5">
                  <a:tint val="50000"/>
                  <a:satMod val="180000"/>
                </a:srgbClr>
              </a:duotone>
              <a:extLst>
                <a:ext uri="{28A0092B-C50C-407E-A947-70E740481C1C}">
                  <a14:useLocalDpi xmlns:a14="http://schemas.microsoft.com/office/drawing/2010/main" val="0"/>
                </a:ext>
              </a:extLst>
            </a:blip>
            <a:srcRect r="58541"/>
            <a:stretch/>
          </p:blipFill>
          <p:spPr bwMode="auto">
            <a:xfrm>
              <a:off x="5649533" y="966054"/>
              <a:ext cx="1802787" cy="908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a:extLst>
                <a:ext uri="{FF2B5EF4-FFF2-40B4-BE49-F238E27FC236}">
                  <a16:creationId xmlns:a16="http://schemas.microsoft.com/office/drawing/2014/main" id="{75F9B4AC-6AC0-4A21-9E07-0964DEC3415B}"/>
                </a:ext>
              </a:extLst>
            </p:cNvPr>
            <p:cNvPicPr>
              <a:picLocks noChangeAspect="1" noChangeArrowheads="1"/>
            </p:cNvPicPr>
            <p:nvPr/>
          </p:nvPicPr>
          <p:blipFill rotWithShape="1">
            <a:blip r:embed="rId13">
              <a:duotone>
                <a:prstClr val="black"/>
                <a:srgbClr val="D9C3A5">
                  <a:tint val="50000"/>
                  <a:satMod val="180000"/>
                </a:srgbClr>
              </a:duotone>
              <a:extLst>
                <a:ext uri="{28A0092B-C50C-407E-A947-70E740481C1C}">
                  <a14:useLocalDpi xmlns:a14="http://schemas.microsoft.com/office/drawing/2010/main" val="0"/>
                </a:ext>
              </a:extLst>
            </a:blip>
            <a:srcRect l="44771" t="28208"/>
            <a:stretch/>
          </p:blipFill>
          <p:spPr bwMode="auto">
            <a:xfrm>
              <a:off x="5484879" y="1868120"/>
              <a:ext cx="2401575" cy="651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7" name="图片 26">
            <a:extLst>
              <a:ext uri="{FF2B5EF4-FFF2-40B4-BE49-F238E27FC236}">
                <a16:creationId xmlns:a16="http://schemas.microsoft.com/office/drawing/2014/main" id="{6980CFB1-FCE1-4236-ACAD-01F0116928AD}"/>
              </a:ext>
            </a:extLst>
          </p:cNvPr>
          <p:cNvPicPr>
            <a:picLocks noChangeAspect="1"/>
          </p:cNvPicPr>
          <p:nvPr/>
        </p:nvPicPr>
        <p:blipFill>
          <a:blip r:embed="rId14"/>
          <a:stretch>
            <a:fillRect/>
          </a:stretch>
        </p:blipFill>
        <p:spPr>
          <a:xfrm>
            <a:off x="1436441" y="5150653"/>
            <a:ext cx="4450574" cy="1699628"/>
          </a:xfrm>
          <a:prstGeom prst="rect">
            <a:avLst/>
          </a:prstGeom>
        </p:spPr>
      </p:pic>
      <p:grpSp>
        <p:nvGrpSpPr>
          <p:cNvPr id="14" name="组合 13">
            <a:extLst>
              <a:ext uri="{FF2B5EF4-FFF2-40B4-BE49-F238E27FC236}">
                <a16:creationId xmlns:a16="http://schemas.microsoft.com/office/drawing/2014/main" id="{A4DAED96-C125-4356-903C-B9E9FA3F4CF4}"/>
              </a:ext>
            </a:extLst>
          </p:cNvPr>
          <p:cNvGrpSpPr/>
          <p:nvPr/>
        </p:nvGrpSpPr>
        <p:grpSpPr>
          <a:xfrm>
            <a:off x="5821890" y="5101170"/>
            <a:ext cx="4450574" cy="854636"/>
            <a:chOff x="4297890" y="4959501"/>
            <a:chExt cx="4450574" cy="854636"/>
          </a:xfrm>
        </p:grpSpPr>
        <p:grpSp>
          <p:nvGrpSpPr>
            <p:cNvPr id="3" name="组合 2">
              <a:extLst>
                <a:ext uri="{FF2B5EF4-FFF2-40B4-BE49-F238E27FC236}">
                  <a16:creationId xmlns:a16="http://schemas.microsoft.com/office/drawing/2014/main" id="{6B788EE6-0AE7-4FE9-998A-23B668DB317D}"/>
                </a:ext>
              </a:extLst>
            </p:cNvPr>
            <p:cNvGrpSpPr>
              <a:grpSpLocks/>
            </p:cNvGrpSpPr>
            <p:nvPr/>
          </p:nvGrpSpPr>
          <p:grpSpPr bwMode="auto">
            <a:xfrm>
              <a:off x="4348163" y="4986397"/>
              <a:ext cx="4327525" cy="792163"/>
              <a:chOff x="4348163" y="5235575"/>
              <a:chExt cx="4328293" cy="792163"/>
            </a:xfrm>
          </p:grpSpPr>
          <p:graphicFrame>
            <p:nvGraphicFramePr>
              <p:cNvPr id="72731" name="Object 7">
                <a:extLst>
                  <a:ext uri="{FF2B5EF4-FFF2-40B4-BE49-F238E27FC236}">
                    <a16:creationId xmlns:a16="http://schemas.microsoft.com/office/drawing/2014/main" id="{FFA15D50-B620-4408-AF32-18F6E1DD6A66}"/>
                  </a:ext>
                </a:extLst>
              </p:cNvPr>
              <p:cNvGraphicFramePr>
                <a:graphicFrameLocks noChangeAspect="1"/>
              </p:cNvGraphicFramePr>
              <p:nvPr/>
            </p:nvGraphicFramePr>
            <p:xfrm>
              <a:off x="4348163" y="5235575"/>
              <a:ext cx="4257676" cy="792163"/>
            </p:xfrm>
            <a:graphic>
              <a:graphicData uri="http://schemas.openxmlformats.org/presentationml/2006/ole">
                <mc:AlternateContent xmlns:mc="http://schemas.openxmlformats.org/markup-compatibility/2006">
                  <mc:Choice xmlns:v="urn:schemas-microsoft-com:vml" Requires="v">
                    <p:oleObj name="Equation" r:id="rId15" imgW="2387600" imgH="444500" progId="">
                      <p:embed/>
                    </p:oleObj>
                  </mc:Choice>
                  <mc:Fallback>
                    <p:oleObj name="Equation" r:id="rId15" imgW="2387600" imgH="444500" progId="">
                      <p:embed/>
                      <p:pic>
                        <p:nvPicPr>
                          <p:cNvPr id="72731" name="Object 7">
                            <a:extLst>
                              <a:ext uri="{FF2B5EF4-FFF2-40B4-BE49-F238E27FC236}">
                                <a16:creationId xmlns:a16="http://schemas.microsoft.com/office/drawing/2014/main" id="{FFA15D50-B620-4408-AF32-18F6E1DD6A6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8163" y="5235575"/>
                            <a:ext cx="4257676" cy="792163"/>
                          </a:xfrm>
                          <a:prstGeom prst="rect">
                            <a:avLst/>
                          </a:prstGeom>
                          <a:noFill/>
                          <a:ln w="19050">
                            <a:noFill/>
                            <a:miter lim="800000"/>
                            <a:headEnd/>
                            <a:tailEnd/>
                          </a:ln>
                        </p:spPr>
                      </p:pic>
                    </p:oleObj>
                  </mc:Fallback>
                </mc:AlternateContent>
              </a:graphicData>
            </a:graphic>
          </p:graphicFrame>
          <p:sp>
            <p:nvSpPr>
              <p:cNvPr id="15" name="文本框 14">
                <a:extLst>
                  <a:ext uri="{FF2B5EF4-FFF2-40B4-BE49-F238E27FC236}">
                    <a16:creationId xmlns:a16="http://schemas.microsoft.com/office/drawing/2014/main" id="{EF2F4468-1C5E-46DD-87AA-BA9E06B8995B}"/>
                  </a:ext>
                </a:extLst>
              </p:cNvPr>
              <p:cNvSpPr txBox="1">
                <a:spLocks noRot="1" noChangeAspect="1" noMove="1" noResize="1" noEditPoints="1" noAdjustHandles="1" noChangeArrowheads="1" noChangeShapeType="1" noTextEdit="1"/>
              </p:cNvSpPr>
              <p:nvPr/>
            </p:nvSpPr>
            <p:spPr>
              <a:xfrm>
                <a:off x="8291607" y="5445224"/>
                <a:ext cx="384849" cy="332463"/>
              </a:xfrm>
              <a:prstGeom prst="rect">
                <a:avLst/>
              </a:prstGeom>
              <a:blipFill rotWithShape="1">
                <a:blip r:embed="rId17"/>
                <a:stretch>
                  <a:fillRect l="-4762" r="-9524" b="-25455"/>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16" name="文本框 15">
                <a:extLst>
                  <a:ext uri="{FF2B5EF4-FFF2-40B4-BE49-F238E27FC236}">
                    <a16:creationId xmlns:a16="http://schemas.microsoft.com/office/drawing/2014/main" id="{CF082B1E-9C0A-4B5A-99FC-47B519663A94}"/>
                  </a:ext>
                </a:extLst>
              </p:cNvPr>
              <p:cNvSpPr txBox="1">
                <a:spLocks noRot="1" noChangeAspect="1" noMove="1" noResize="1" noEditPoints="1" noAdjustHandles="1" noChangeArrowheads="1" noChangeShapeType="1" noTextEdit="1"/>
              </p:cNvSpPr>
              <p:nvPr/>
            </p:nvSpPr>
            <p:spPr>
              <a:xfrm>
                <a:off x="4544747" y="5445224"/>
                <a:ext cx="431720" cy="332463"/>
              </a:xfrm>
              <a:prstGeom prst="rect">
                <a:avLst/>
              </a:prstGeom>
              <a:blipFill rotWithShape="1">
                <a:blip r:embed="rId18"/>
                <a:stretch>
                  <a:fillRect l="-5714" r="-8571" b="-25455"/>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17" name="文本框 16">
                <a:extLst>
                  <a:ext uri="{FF2B5EF4-FFF2-40B4-BE49-F238E27FC236}">
                    <a16:creationId xmlns:a16="http://schemas.microsoft.com/office/drawing/2014/main" id="{B6F42A31-F73C-4B2A-A43B-157FDF9D4181}"/>
                  </a:ext>
                </a:extLst>
              </p:cNvPr>
              <p:cNvSpPr txBox="1">
                <a:spLocks noRot="1" noChangeAspect="1" noMove="1" noResize="1" noEditPoints="1" noAdjustHandles="1" noChangeArrowheads="1" noChangeShapeType="1" noTextEdit="1"/>
              </p:cNvSpPr>
              <p:nvPr/>
            </p:nvSpPr>
            <p:spPr>
              <a:xfrm>
                <a:off x="5442149" y="5655125"/>
                <a:ext cx="580928" cy="332463"/>
              </a:xfrm>
              <a:prstGeom prst="rect">
                <a:avLst/>
              </a:prstGeom>
              <a:blipFill rotWithShape="1">
                <a:blip r:embed="rId19"/>
                <a:stretch>
                  <a:fillRect l="-8421" r="-5263" b="-25926"/>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grpSp>
        <p:sp>
          <p:nvSpPr>
            <p:cNvPr id="5" name="矩形: 圆角 4">
              <a:extLst>
                <a:ext uri="{FF2B5EF4-FFF2-40B4-BE49-F238E27FC236}">
                  <a16:creationId xmlns:a16="http://schemas.microsoft.com/office/drawing/2014/main" id="{0A8AE262-7D54-49E8-A6BD-400DD15B9057}"/>
                </a:ext>
              </a:extLst>
            </p:cNvPr>
            <p:cNvSpPr/>
            <p:nvPr/>
          </p:nvSpPr>
          <p:spPr>
            <a:xfrm>
              <a:off x="4297890" y="4959501"/>
              <a:ext cx="4450574" cy="854636"/>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a:extLst>
              <a:ext uri="{FF2B5EF4-FFF2-40B4-BE49-F238E27FC236}">
                <a16:creationId xmlns:a16="http://schemas.microsoft.com/office/drawing/2014/main" id="{7374D38B-4F58-441F-B826-4C7DAC778F06}"/>
              </a:ext>
            </a:extLst>
          </p:cNvPr>
          <p:cNvSpPr txBox="1"/>
          <p:nvPr/>
        </p:nvSpPr>
        <p:spPr>
          <a:xfrm>
            <a:off x="289221" y="138494"/>
            <a:ext cx="8716556" cy="646331"/>
          </a:xfrm>
          <a:prstGeom prst="rect">
            <a:avLst/>
          </a:prstGeom>
          <a:noFill/>
        </p:spPr>
        <p:txBody>
          <a:bodyPr wrap="square" rtlCol="0">
            <a:spAutoFit/>
          </a:bodyPr>
          <a:lstStyle/>
          <a:p>
            <a:r>
              <a:rPr lang="en-US" altLang="zh-CN" sz="3600" b="1" dirty="0">
                <a:solidFill>
                  <a:srgbClr val="6B1772"/>
                </a:solidFill>
                <a:latin typeface="微软雅黑" panose="020B0503020204020204" charset="-122"/>
                <a:ea typeface="微软雅黑" panose="020B0503020204020204" charset="-122"/>
              </a:rPr>
              <a:t>Output Units </a:t>
            </a:r>
            <a:r>
              <a:rPr lang="zh-CN" altLang="en-US" sz="3600" b="1" dirty="0">
                <a:solidFill>
                  <a:srgbClr val="6B1772"/>
                </a:solidFill>
                <a:latin typeface="微软雅黑" panose="020B0503020204020204" charset="-122"/>
                <a:ea typeface="微软雅黑" panose="020B0503020204020204" charset="-122"/>
              </a:rPr>
              <a:t>输出神经元的训练</a:t>
            </a:r>
          </a:p>
        </p:txBody>
      </p:sp>
      <p:cxnSp>
        <p:nvCxnSpPr>
          <p:cNvPr id="26" name="直线连接符 7">
            <a:extLst>
              <a:ext uri="{FF2B5EF4-FFF2-40B4-BE49-F238E27FC236}">
                <a16:creationId xmlns:a16="http://schemas.microsoft.com/office/drawing/2014/main" id="{8425AF61-4681-424D-8215-0699C6B4142E}"/>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nodeType="with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nodeType="after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par>
                          <p:cTn id="22" fill="hold" nodeType="with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55654"/>
                                        </p:tgtEl>
                                        <p:attrNameLst>
                                          <p:attrName>style.visibility</p:attrName>
                                        </p:attrNameLst>
                                      </p:cBhvr>
                                      <p:to>
                                        <p:strVal val="visible"/>
                                      </p:to>
                                    </p:set>
                                    <p:anim calcmode="lin" valueType="num">
                                      <p:cBhvr>
                                        <p:cTn id="37" dur="500" fill="hold"/>
                                        <p:tgtEl>
                                          <p:spTgt spid="155654"/>
                                        </p:tgtEl>
                                        <p:attrNameLst>
                                          <p:attrName>ppt_w</p:attrName>
                                        </p:attrNameLst>
                                      </p:cBhvr>
                                      <p:tavLst>
                                        <p:tav tm="0">
                                          <p:val>
                                            <p:fltVal val="0"/>
                                          </p:val>
                                        </p:tav>
                                        <p:tav tm="100000">
                                          <p:val>
                                            <p:strVal val="#ppt_w"/>
                                          </p:val>
                                        </p:tav>
                                      </p:tavLst>
                                    </p:anim>
                                    <p:anim calcmode="lin" valueType="num">
                                      <p:cBhvr>
                                        <p:cTn id="38" dur="500" fill="hold"/>
                                        <p:tgtEl>
                                          <p:spTgt spid="155654"/>
                                        </p:tgtEl>
                                        <p:attrNameLst>
                                          <p:attrName>ppt_h</p:attrName>
                                        </p:attrNameLst>
                                      </p:cBhvr>
                                      <p:tavLst>
                                        <p:tav tm="0">
                                          <p:val>
                                            <p:fltVal val="0"/>
                                          </p:val>
                                        </p:tav>
                                        <p:tav tm="100000">
                                          <p:val>
                                            <p:strVal val="#ppt_h"/>
                                          </p:val>
                                        </p:tav>
                                      </p:tavLst>
                                    </p:anim>
                                    <p:animEffect transition="in" filter="fade">
                                      <p:cBhvr>
                                        <p:cTn id="39" dur="500"/>
                                        <p:tgtEl>
                                          <p:spTgt spid="15565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9" name="Group 3">
            <a:extLst>
              <a:ext uri="{FF2B5EF4-FFF2-40B4-BE49-F238E27FC236}">
                <a16:creationId xmlns:a16="http://schemas.microsoft.com/office/drawing/2014/main" id="{BFAD9C40-046B-42CE-90E6-CA39A1DF6A58}"/>
              </a:ext>
            </a:extLst>
          </p:cNvPr>
          <p:cNvGraphicFramePr>
            <a:graphicFrameLocks noGrp="1"/>
          </p:cNvGraphicFramePr>
          <p:nvPr/>
        </p:nvGraphicFramePr>
        <p:xfrm>
          <a:off x="2088357" y="1204123"/>
          <a:ext cx="2881312" cy="4881555"/>
        </p:xfrm>
        <a:graphic>
          <a:graphicData uri="http://schemas.openxmlformats.org/drawingml/2006/table">
            <a:tbl>
              <a:tblPr/>
              <a:tblGrid>
                <a:gridCol w="720328">
                  <a:extLst>
                    <a:ext uri="{9D8B030D-6E8A-4147-A177-3AD203B41FA5}">
                      <a16:colId xmlns:a16="http://schemas.microsoft.com/office/drawing/2014/main" val="20000"/>
                    </a:ext>
                  </a:extLst>
                </a:gridCol>
                <a:gridCol w="720328">
                  <a:extLst>
                    <a:ext uri="{9D8B030D-6E8A-4147-A177-3AD203B41FA5}">
                      <a16:colId xmlns:a16="http://schemas.microsoft.com/office/drawing/2014/main" val="20001"/>
                    </a:ext>
                  </a:extLst>
                </a:gridCol>
                <a:gridCol w="720328">
                  <a:extLst>
                    <a:ext uri="{9D8B030D-6E8A-4147-A177-3AD203B41FA5}">
                      <a16:colId xmlns:a16="http://schemas.microsoft.com/office/drawing/2014/main" val="20002"/>
                    </a:ext>
                  </a:extLst>
                </a:gridCol>
                <a:gridCol w="720328">
                  <a:extLst>
                    <a:ext uri="{9D8B030D-6E8A-4147-A177-3AD203B41FA5}">
                      <a16:colId xmlns:a16="http://schemas.microsoft.com/office/drawing/2014/main" val="20003"/>
                    </a:ext>
                  </a:extLst>
                </a:gridCol>
              </a:tblGrid>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93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x</a:t>
                      </a:r>
                      <a:r>
                        <a:rPr kumimoji="0" lang="en-US" altLang="zh-CN" sz="2400" b="1" i="0" u="none" strike="noStrike" cap="none" normalizeH="0" baseline="-2500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1</a:t>
                      </a:r>
                      <a:r>
                        <a:rPr kumimoji="0" lang="en-US" altLang="zh-CN" sz="24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 </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66211"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93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x</a:t>
                      </a:r>
                      <a:r>
                        <a:rPr kumimoji="0" lang="en-US" altLang="zh-CN" sz="2400" b="1" i="0" u="none" strike="noStrike" cap="none" normalizeH="0" baseline="-2500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2</a:t>
                      </a: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66211"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93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x</a:t>
                      </a:r>
                      <a:r>
                        <a:rPr kumimoji="0" lang="en-US" altLang="zh-CN" sz="2400" b="1" i="0" u="none" strike="noStrike" cap="none" normalizeH="0" baseline="-2500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3</a:t>
                      </a: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66211"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Y</a:t>
                      </a:r>
                      <a:r>
                        <a:rPr kumimoji="0" lang="zh-CN" altLang="en-US" sz="24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rgbClr val="13548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13548C"/>
                    </a:solidFill>
                  </a:tcPr>
                </a:tc>
                <a:extLst>
                  <a:ext uri="{0D108BD9-81ED-4DB2-BD59-A6C34878D82A}">
                    <a16:rowId xmlns:a16="http://schemas.microsoft.com/office/drawing/2014/main" val="10000"/>
                  </a:ext>
                </a:extLst>
              </a:tr>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5"/>
                  </a:ext>
                </a:extLst>
              </a:tr>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7"/>
                  </a:ext>
                </a:extLst>
              </a:tr>
              <a:tr h="542395">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rgbClr val="13548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0</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marL="469900" indent="-468313" defTabSz="449263">
                        <a:spcBef>
                          <a:spcPct val="20000"/>
                        </a:spcBef>
                        <a:buClr>
                          <a:schemeClr val="bg2"/>
                        </a:buClr>
                        <a:buSzPct val="7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1pPr>
                      <a:lvl2pPr marL="742950" indent="-285750" defTabSz="449263">
                        <a:spcBef>
                          <a:spcPct val="20000"/>
                        </a:spcBef>
                        <a:buClr>
                          <a:schemeClr val="accent2"/>
                        </a:buClr>
                        <a:buSzPct val="8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2pPr>
                      <a:lvl3pPr marL="1143000" indent="-228600" defTabSz="449263">
                        <a:spcBef>
                          <a:spcPct val="20000"/>
                        </a:spcBef>
                        <a:buClr>
                          <a:schemeClr val="bg2"/>
                        </a:buClr>
                        <a:buSzPct val="65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3pPr>
                      <a:lvl4pPr marL="1600200" indent="-228600" defTabSz="449263">
                        <a:spcBef>
                          <a:spcPct val="20000"/>
                        </a:spcBef>
                        <a:buClr>
                          <a:schemeClr val="accent2"/>
                        </a:buClr>
                        <a:buSzPct val="70000"/>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4pPr>
                      <a:lvl5pPr marL="2057400" indent="-228600" defTabSz="449263">
                        <a:spcBef>
                          <a:spcPct val="20000"/>
                        </a:spcBef>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5pPr>
                      <a:lvl6pPr marL="25146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6pPr>
                      <a:lvl7pPr marL="29718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7pPr>
                      <a:lvl8pPr marL="34290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8pPr>
                      <a:lvl9pPr marL="3886200" indent="-228600" defTabSz="449263" fontAlgn="base">
                        <a:spcBef>
                          <a:spcPct val="20000"/>
                        </a:spcBef>
                        <a:spcAft>
                          <a:spcPct val="0"/>
                        </a:spcAft>
                        <a:buClr>
                          <a:schemeClr val="bg2"/>
                        </a:buClr>
                        <a:buFont typeface="Wingdings" pitchFamily="2" charset="2"/>
                        <a:tabLst>
                          <a:tab pos="1384300" algn="l"/>
                          <a:tab pos="2298700" algn="l"/>
                          <a:tab pos="3213100" algn="l"/>
                          <a:tab pos="4127500" algn="l"/>
                          <a:tab pos="5041900" algn="l"/>
                          <a:tab pos="5956300" algn="l"/>
                          <a:tab pos="6870700" algn="l"/>
                          <a:tab pos="7785100" algn="l"/>
                          <a:tab pos="8699500" algn="l"/>
                          <a:tab pos="9613900" algn="l"/>
                          <a:tab pos="10528300" algn="l"/>
                        </a:tabLst>
                        <a:defRPr>
                          <a:solidFill>
                            <a:schemeClr val="tx1"/>
                          </a:solidFill>
                          <a:latin typeface="Arial" charset="0"/>
                          <a:ea typeface="楷体_GB2312" pitchFamily="49" charset="-122"/>
                        </a:defRPr>
                      </a:lvl9pPr>
                    </a:lstStyle>
                    <a:p>
                      <a:pPr marL="469900" marR="0" lvl="0" indent="-468313" algn="ctr" defTabSz="449263" rtl="0" eaLnBrk="1" fontAlgn="base" latinLnBrk="0" hangingPunct="1">
                        <a:lnSpc>
                          <a:spcPct val="110000"/>
                        </a:lnSpc>
                        <a:spcBef>
                          <a:spcPts val="500"/>
                        </a:spcBef>
                        <a:spcAft>
                          <a:spcPct val="0"/>
                        </a:spcAft>
                        <a:buClrTx/>
                        <a:buSzPct val="75000"/>
                        <a:buFontTx/>
                        <a:buNone/>
                        <a:tabLst>
                          <a:tab pos="1384300" algn="l"/>
                          <a:tab pos="2298700" algn="l"/>
                          <a:tab pos="3213100" algn="l"/>
                          <a:tab pos="4127500" algn="l"/>
                          <a:tab pos="5041900" algn="l"/>
                          <a:tab pos="5956300" algn="l"/>
                          <a:tab pos="6870700" algn="l"/>
                          <a:tab pos="7785100" algn="l"/>
                          <a:tab pos="8699500" algn="l"/>
                          <a:tab pos="9613900" algn="l"/>
                          <a:tab pos="10528300" algn="l"/>
                        </a:tabLst>
                      </a:pPr>
                      <a:r>
                        <a:rPr kumimoji="0" lang="en-US" altLang="zh-CN" sz="24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marL="90000" marR="90000" marT="46805" marB="46805" anchor="ctr" horzOverflow="overflow">
                    <a:lnL w="12700" cap="flat" cmpd="sng" algn="ctr">
                      <a:solidFill>
                        <a:schemeClr val="bg1"/>
                      </a:solidFill>
                      <a:prstDash val="solid"/>
                      <a:round/>
                      <a:headEnd type="none" w="med" len="med"/>
                      <a:tailEnd type="none" w="med" len="med"/>
                    </a:lnL>
                    <a:lnR w="12700" cap="flat" cmpd="sng" algn="ctr">
                      <a:solidFill>
                        <a:srgbClr val="13548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3548C"/>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bl>
          </a:graphicData>
        </a:graphic>
      </p:graphicFrame>
      <p:grpSp>
        <p:nvGrpSpPr>
          <p:cNvPr id="91176" name="Group 40">
            <a:extLst>
              <a:ext uri="{FF2B5EF4-FFF2-40B4-BE49-F238E27FC236}">
                <a16:creationId xmlns:a16="http://schemas.microsoft.com/office/drawing/2014/main" id="{11AE3ED1-81C2-42C4-A9DE-AA4A7F2853C8}"/>
              </a:ext>
            </a:extLst>
          </p:cNvPr>
          <p:cNvGrpSpPr>
            <a:grpSpLocks/>
          </p:cNvGrpSpPr>
          <p:nvPr/>
        </p:nvGrpSpPr>
        <p:grpSpPr bwMode="auto">
          <a:xfrm>
            <a:off x="5416341" y="4616450"/>
            <a:ext cx="1185863" cy="1041400"/>
            <a:chOff x="2608" y="2908"/>
            <a:chExt cx="747" cy="656"/>
          </a:xfrm>
        </p:grpSpPr>
        <p:graphicFrame>
          <p:nvGraphicFramePr>
            <p:cNvPr id="17479" name="Object 41">
              <a:extLst>
                <a:ext uri="{FF2B5EF4-FFF2-40B4-BE49-F238E27FC236}">
                  <a16:creationId xmlns:a16="http://schemas.microsoft.com/office/drawing/2014/main" id="{4FC0D5AF-AEA7-4BE5-B64B-7421D0DDC4E5}"/>
                </a:ext>
              </a:extLst>
            </p:cNvPr>
            <p:cNvGraphicFramePr>
              <a:graphicFrameLocks noChangeAspect="1"/>
            </p:cNvGraphicFramePr>
            <p:nvPr/>
          </p:nvGraphicFramePr>
          <p:xfrm>
            <a:off x="2608" y="2908"/>
            <a:ext cx="747" cy="656"/>
          </p:xfrm>
          <a:graphic>
            <a:graphicData uri="http://schemas.openxmlformats.org/presentationml/2006/ole">
              <mc:AlternateContent xmlns:mc="http://schemas.openxmlformats.org/markup-compatibility/2006">
                <mc:Choice xmlns:v="urn:schemas-microsoft-com:vml" Requires="v">
                  <p:oleObj r:id="rId3" imgW="730463" imgH="679480" progId="">
                    <p:embed/>
                  </p:oleObj>
                </mc:Choice>
                <mc:Fallback>
                  <p:oleObj r:id="rId3" imgW="730463" imgH="679480" progId="">
                    <p:embed/>
                    <p:pic>
                      <p:nvPicPr>
                        <p:cNvPr id="17479" name="Object 41">
                          <a:extLst>
                            <a:ext uri="{FF2B5EF4-FFF2-40B4-BE49-F238E27FC236}">
                              <a16:creationId xmlns:a16="http://schemas.microsoft.com/office/drawing/2014/main" id="{4FC0D5AF-AEA7-4BE5-B64B-7421D0DDC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 y="2908"/>
                          <a:ext cx="747" cy="6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312" name="Text Box 42">
              <a:extLst>
                <a:ext uri="{FF2B5EF4-FFF2-40B4-BE49-F238E27FC236}">
                  <a16:creationId xmlns:a16="http://schemas.microsoft.com/office/drawing/2014/main" id="{3B8FD819-8840-4851-98F7-4419DD1CCE06}"/>
                </a:ext>
              </a:extLst>
            </p:cNvPr>
            <p:cNvSpPr txBox="1">
              <a:spLocks noChangeArrowheads="1"/>
            </p:cNvSpPr>
            <p:nvPr/>
          </p:nvSpPr>
          <p:spPr bwMode="auto">
            <a:xfrm>
              <a:off x="2608" y="2908"/>
              <a:ext cx="747"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0281" name="Text Box 43">
            <a:extLst>
              <a:ext uri="{FF2B5EF4-FFF2-40B4-BE49-F238E27FC236}">
                <a16:creationId xmlns:a16="http://schemas.microsoft.com/office/drawing/2014/main" id="{2EC515A1-18D6-4A43-8E27-B01AE5DF86EB}"/>
              </a:ext>
            </a:extLst>
          </p:cNvPr>
          <p:cNvSpPr txBox="1">
            <a:spLocks noChangeArrowheads="1"/>
          </p:cNvSpPr>
          <p:nvPr/>
        </p:nvSpPr>
        <p:spPr bwMode="auto">
          <a:xfrm>
            <a:off x="2280000" y="108000"/>
            <a:ext cx="2159000" cy="490538"/>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1 </a:t>
            </a:r>
            <a:r>
              <a:rPr lang="zh-CN" altLang="en-US">
                <a:sym typeface="Times New Roman" panose="02020603050405020304" pitchFamily="18" charset="0"/>
              </a:rPr>
              <a:t>感知机</a:t>
            </a:r>
            <a:endParaRPr lang="zh-CN" altLang="en-US" dirty="0">
              <a:sym typeface="Times New Roman" panose="02020603050405020304" pitchFamily="18" charset="0"/>
            </a:endParaRPr>
          </a:p>
        </p:txBody>
      </p:sp>
      <p:sp>
        <p:nvSpPr>
          <p:cNvPr id="10283" name="Oval 45">
            <a:extLst>
              <a:ext uri="{FF2B5EF4-FFF2-40B4-BE49-F238E27FC236}">
                <a16:creationId xmlns:a16="http://schemas.microsoft.com/office/drawing/2014/main" id="{D72B4F83-69F5-41B6-AAF2-0AA7E897ED24}"/>
              </a:ext>
            </a:extLst>
          </p:cNvPr>
          <p:cNvSpPr>
            <a:spLocks noChangeArrowheads="1"/>
          </p:cNvSpPr>
          <p:nvPr/>
        </p:nvSpPr>
        <p:spPr bwMode="auto">
          <a:xfrm>
            <a:off x="6492875" y="2925763"/>
            <a:ext cx="431800" cy="431800"/>
          </a:xfrm>
          <a:prstGeom prst="ellipse">
            <a:avLst/>
          </a:prstGeom>
          <a:solidFill>
            <a:schemeClr val="accent6">
              <a:lumMod val="20000"/>
              <a:lumOff val="80000"/>
            </a:schemeClr>
          </a:solidFill>
          <a:ln w="9360">
            <a:solidFill>
              <a:srgbClr val="000000"/>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lgn="ctr" eaLnBrk="1" hangingPunct="1">
              <a:spcBef>
                <a:spcPct val="0"/>
              </a:spcBef>
              <a:buClrTx/>
              <a:buSzTx/>
              <a:buNone/>
              <a:defRPr/>
            </a:pPr>
            <a:r>
              <a:rPr lang="en-US" altLang="zh-CN"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a:t>
            </a:r>
          </a:p>
        </p:txBody>
      </p:sp>
      <p:sp>
        <p:nvSpPr>
          <p:cNvPr id="10285" name="Oval 47">
            <a:extLst>
              <a:ext uri="{FF2B5EF4-FFF2-40B4-BE49-F238E27FC236}">
                <a16:creationId xmlns:a16="http://schemas.microsoft.com/office/drawing/2014/main" id="{7569C194-1B40-4FAB-9381-A04BB539E7F5}"/>
              </a:ext>
            </a:extLst>
          </p:cNvPr>
          <p:cNvSpPr>
            <a:spLocks noChangeArrowheads="1"/>
          </p:cNvSpPr>
          <p:nvPr/>
        </p:nvSpPr>
        <p:spPr bwMode="auto">
          <a:xfrm>
            <a:off x="7643814" y="2600326"/>
            <a:ext cx="1728787" cy="1044575"/>
          </a:xfrm>
          <a:prstGeom prst="ellipse">
            <a:avLst/>
          </a:prstGeom>
          <a:solidFill>
            <a:srgbClr val="CCECFF"/>
          </a:solidFill>
          <a:ln w="9360">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86" name="Line 48">
            <a:extLst>
              <a:ext uri="{FF2B5EF4-FFF2-40B4-BE49-F238E27FC236}">
                <a16:creationId xmlns:a16="http://schemas.microsoft.com/office/drawing/2014/main" id="{680A6E1F-659C-4C0E-B288-44D52AB2DD80}"/>
              </a:ext>
            </a:extLst>
          </p:cNvPr>
          <p:cNvSpPr>
            <a:spLocks noChangeShapeType="1"/>
          </p:cNvSpPr>
          <p:nvPr/>
        </p:nvSpPr>
        <p:spPr bwMode="auto">
          <a:xfrm>
            <a:off x="6924675" y="2384425"/>
            <a:ext cx="827088" cy="54133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87" name="Line 49">
            <a:extLst>
              <a:ext uri="{FF2B5EF4-FFF2-40B4-BE49-F238E27FC236}">
                <a16:creationId xmlns:a16="http://schemas.microsoft.com/office/drawing/2014/main" id="{46A3D2F7-1519-4FFE-9955-D23D9B5567F3}"/>
              </a:ext>
            </a:extLst>
          </p:cNvPr>
          <p:cNvSpPr>
            <a:spLocks noChangeShapeType="1"/>
          </p:cNvSpPr>
          <p:nvPr/>
        </p:nvSpPr>
        <p:spPr bwMode="auto">
          <a:xfrm>
            <a:off x="6924676" y="3176589"/>
            <a:ext cx="684213"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88" name="Line 50">
            <a:extLst>
              <a:ext uri="{FF2B5EF4-FFF2-40B4-BE49-F238E27FC236}">
                <a16:creationId xmlns:a16="http://schemas.microsoft.com/office/drawing/2014/main" id="{7BAF9C34-FBB9-4F40-B9A2-B6D13D396485}"/>
              </a:ext>
            </a:extLst>
          </p:cNvPr>
          <p:cNvSpPr>
            <a:spLocks noChangeShapeType="1"/>
          </p:cNvSpPr>
          <p:nvPr/>
        </p:nvSpPr>
        <p:spPr bwMode="auto">
          <a:xfrm flipV="1">
            <a:off x="6924675" y="3390901"/>
            <a:ext cx="863600" cy="54451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89" name="Line 51">
            <a:extLst>
              <a:ext uri="{FF2B5EF4-FFF2-40B4-BE49-F238E27FC236}">
                <a16:creationId xmlns:a16="http://schemas.microsoft.com/office/drawing/2014/main" id="{A14E84A8-DA7A-459C-94B2-B1949E35F502}"/>
              </a:ext>
            </a:extLst>
          </p:cNvPr>
          <p:cNvSpPr>
            <a:spLocks noChangeShapeType="1"/>
          </p:cNvSpPr>
          <p:nvPr/>
        </p:nvSpPr>
        <p:spPr bwMode="auto">
          <a:xfrm>
            <a:off x="5916613" y="2384425"/>
            <a:ext cx="540000"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90" name="Line 52">
            <a:extLst>
              <a:ext uri="{FF2B5EF4-FFF2-40B4-BE49-F238E27FC236}">
                <a16:creationId xmlns:a16="http://schemas.microsoft.com/office/drawing/2014/main" id="{18C19BB9-B8FD-4549-9BE5-689B9BE9CFD4}"/>
              </a:ext>
            </a:extLst>
          </p:cNvPr>
          <p:cNvSpPr>
            <a:spLocks noChangeShapeType="1"/>
          </p:cNvSpPr>
          <p:nvPr/>
        </p:nvSpPr>
        <p:spPr bwMode="auto">
          <a:xfrm flipV="1">
            <a:off x="5916613" y="3970337"/>
            <a:ext cx="540000"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91" name="Line 53">
            <a:extLst>
              <a:ext uri="{FF2B5EF4-FFF2-40B4-BE49-F238E27FC236}">
                <a16:creationId xmlns:a16="http://schemas.microsoft.com/office/drawing/2014/main" id="{F51FFF4B-AAD7-4493-968A-5C9FF1ED0A41}"/>
              </a:ext>
            </a:extLst>
          </p:cNvPr>
          <p:cNvSpPr>
            <a:spLocks noChangeShapeType="1"/>
          </p:cNvSpPr>
          <p:nvPr/>
        </p:nvSpPr>
        <p:spPr bwMode="auto">
          <a:xfrm>
            <a:off x="5916613" y="3141662"/>
            <a:ext cx="540000"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92" name="Line 54">
            <a:extLst>
              <a:ext uri="{FF2B5EF4-FFF2-40B4-BE49-F238E27FC236}">
                <a16:creationId xmlns:a16="http://schemas.microsoft.com/office/drawing/2014/main" id="{74501769-0E5C-45E1-A15E-BDC7ACD1A36E}"/>
              </a:ext>
            </a:extLst>
          </p:cNvPr>
          <p:cNvSpPr>
            <a:spLocks noChangeShapeType="1"/>
          </p:cNvSpPr>
          <p:nvPr/>
        </p:nvSpPr>
        <p:spPr bwMode="auto">
          <a:xfrm>
            <a:off x="8509000" y="2600325"/>
            <a:ext cx="0" cy="1044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93" name="Rectangle 55">
            <a:extLst>
              <a:ext uri="{FF2B5EF4-FFF2-40B4-BE49-F238E27FC236}">
                <a16:creationId xmlns:a16="http://schemas.microsoft.com/office/drawing/2014/main" id="{3DC35509-AF16-4B58-A2A7-990B363DD11B}"/>
              </a:ext>
            </a:extLst>
          </p:cNvPr>
          <p:cNvSpPr>
            <a:spLocks noChangeArrowheads="1"/>
          </p:cNvSpPr>
          <p:nvPr/>
        </p:nvSpPr>
        <p:spPr bwMode="auto">
          <a:xfrm>
            <a:off x="7967664" y="2709864"/>
            <a:ext cx="395287"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900"/>
              </a:spcBef>
              <a:buClrTx/>
              <a:buSzPct val="100000"/>
              <a:buNone/>
              <a:defRPr/>
            </a:pPr>
            <a:r>
              <a:rPr lang="en-US" altLang="zh-CN" sz="3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10294" name="Line 56">
            <a:extLst>
              <a:ext uri="{FF2B5EF4-FFF2-40B4-BE49-F238E27FC236}">
                <a16:creationId xmlns:a16="http://schemas.microsoft.com/office/drawing/2014/main" id="{250243B3-86E6-42FE-B665-3108902F0B97}"/>
              </a:ext>
            </a:extLst>
          </p:cNvPr>
          <p:cNvSpPr>
            <a:spLocks noChangeShapeType="1"/>
          </p:cNvSpPr>
          <p:nvPr/>
        </p:nvSpPr>
        <p:spPr bwMode="auto">
          <a:xfrm>
            <a:off x="8867776" y="2889250"/>
            <a:ext cx="252413"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95" name="Line 57">
            <a:extLst>
              <a:ext uri="{FF2B5EF4-FFF2-40B4-BE49-F238E27FC236}">
                <a16:creationId xmlns:a16="http://schemas.microsoft.com/office/drawing/2014/main" id="{DCA71C7C-A984-4362-8513-41B52ECE426E}"/>
              </a:ext>
            </a:extLst>
          </p:cNvPr>
          <p:cNvSpPr>
            <a:spLocks noChangeShapeType="1"/>
          </p:cNvSpPr>
          <p:nvPr/>
        </p:nvSpPr>
        <p:spPr bwMode="auto">
          <a:xfrm flipV="1">
            <a:off x="8867775" y="2887664"/>
            <a:ext cx="1588" cy="36353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96" name="Line 58">
            <a:extLst>
              <a:ext uri="{FF2B5EF4-FFF2-40B4-BE49-F238E27FC236}">
                <a16:creationId xmlns:a16="http://schemas.microsoft.com/office/drawing/2014/main" id="{47AE6F6F-2E20-4025-9449-BDF3D15477F7}"/>
              </a:ext>
            </a:extLst>
          </p:cNvPr>
          <p:cNvSpPr>
            <a:spLocks noChangeShapeType="1"/>
          </p:cNvSpPr>
          <p:nvPr/>
        </p:nvSpPr>
        <p:spPr bwMode="auto">
          <a:xfrm flipH="1">
            <a:off x="8650289" y="3249614"/>
            <a:ext cx="219075" cy="158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97" name="Line 59">
            <a:extLst>
              <a:ext uri="{FF2B5EF4-FFF2-40B4-BE49-F238E27FC236}">
                <a16:creationId xmlns:a16="http://schemas.microsoft.com/office/drawing/2014/main" id="{83CB90C3-90E0-45EC-BC11-A2D30D1C1C2F}"/>
              </a:ext>
            </a:extLst>
          </p:cNvPr>
          <p:cNvSpPr>
            <a:spLocks noChangeShapeType="1"/>
          </p:cNvSpPr>
          <p:nvPr/>
        </p:nvSpPr>
        <p:spPr bwMode="auto">
          <a:xfrm>
            <a:off x="9409114" y="3105150"/>
            <a:ext cx="50323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98" name="Text Box 60">
            <a:extLst>
              <a:ext uri="{FF2B5EF4-FFF2-40B4-BE49-F238E27FC236}">
                <a16:creationId xmlns:a16="http://schemas.microsoft.com/office/drawing/2014/main" id="{D97A4756-97C1-4E33-B19B-5F889EF1175B}"/>
              </a:ext>
            </a:extLst>
          </p:cNvPr>
          <p:cNvSpPr txBox="1">
            <a:spLocks noChangeArrowheads="1"/>
          </p:cNvSpPr>
          <p:nvPr/>
        </p:nvSpPr>
        <p:spPr bwMode="auto">
          <a:xfrm>
            <a:off x="5343876" y="2101306"/>
            <a:ext cx="495626"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700"/>
              </a:spcBef>
              <a:buClrTx/>
              <a:buSzPct val="100000"/>
              <a:buNone/>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a:t>
            </a:r>
          </a:p>
        </p:txBody>
      </p:sp>
      <p:sp>
        <p:nvSpPr>
          <p:cNvPr id="10299" name="Text Box 61">
            <a:extLst>
              <a:ext uri="{FF2B5EF4-FFF2-40B4-BE49-F238E27FC236}">
                <a16:creationId xmlns:a16="http://schemas.microsoft.com/office/drawing/2014/main" id="{EDDD8050-0C6A-44AF-8C76-01F3F7EE70C6}"/>
              </a:ext>
            </a:extLst>
          </p:cNvPr>
          <p:cNvSpPr txBox="1">
            <a:spLocks noChangeArrowheads="1"/>
          </p:cNvSpPr>
          <p:nvPr/>
        </p:nvSpPr>
        <p:spPr bwMode="auto">
          <a:xfrm>
            <a:off x="5343876" y="2806731"/>
            <a:ext cx="495626"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700"/>
              </a:spcBef>
              <a:buClrTx/>
              <a:buSzPct val="100000"/>
              <a:buNone/>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2</a:t>
            </a:r>
          </a:p>
        </p:txBody>
      </p:sp>
      <p:sp>
        <p:nvSpPr>
          <p:cNvPr id="10300" name="Text Box 62">
            <a:extLst>
              <a:ext uri="{FF2B5EF4-FFF2-40B4-BE49-F238E27FC236}">
                <a16:creationId xmlns:a16="http://schemas.microsoft.com/office/drawing/2014/main" id="{02C8B154-BAC9-4B34-A00F-5D122F53202D}"/>
              </a:ext>
            </a:extLst>
          </p:cNvPr>
          <p:cNvSpPr txBox="1">
            <a:spLocks noChangeArrowheads="1"/>
          </p:cNvSpPr>
          <p:nvPr/>
        </p:nvSpPr>
        <p:spPr bwMode="auto">
          <a:xfrm>
            <a:off x="5343876" y="3616357"/>
            <a:ext cx="495626"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700"/>
              </a:spcBef>
              <a:buClrTx/>
              <a:buSzPct val="100000"/>
              <a:buNone/>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3</a:t>
            </a:r>
          </a:p>
        </p:txBody>
      </p:sp>
      <p:sp>
        <p:nvSpPr>
          <p:cNvPr id="91199" name="Text Box 63">
            <a:extLst>
              <a:ext uri="{FF2B5EF4-FFF2-40B4-BE49-F238E27FC236}">
                <a16:creationId xmlns:a16="http://schemas.microsoft.com/office/drawing/2014/main" id="{98A898B3-7318-4B09-A4C3-CF2E960A8881}"/>
              </a:ext>
            </a:extLst>
          </p:cNvPr>
          <p:cNvSpPr txBox="1">
            <a:spLocks noChangeArrowheads="1"/>
          </p:cNvSpPr>
          <p:nvPr/>
        </p:nvSpPr>
        <p:spPr bwMode="auto">
          <a:xfrm>
            <a:off x="6096000" y="1663860"/>
            <a:ext cx="1311554"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pitchFamily="49" charset="-122"/>
              </a:defRPr>
            </a:lvl1pPr>
            <a:lvl2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2pPr>
            <a:lvl3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3pPr>
            <a:lvl4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4pPr>
            <a:lvl5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5pPr>
            <a:lvl6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6pPr>
            <a:lvl7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7pPr>
            <a:lvl8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8pPr>
            <a:lvl9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9pPr>
          </a:lstStyle>
          <a:p>
            <a:pPr>
              <a:spcBef>
                <a:spcPts val="550"/>
              </a:spcBef>
              <a:buSzPct val="100000"/>
              <a:defRPr/>
            </a:pPr>
            <a:r>
              <a:rPr lang="zh-CN" altLang="en-US"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输入结点</a:t>
            </a:r>
          </a:p>
        </p:txBody>
      </p:sp>
      <p:sp>
        <p:nvSpPr>
          <p:cNvPr id="91200" name="Text Box 64">
            <a:extLst>
              <a:ext uri="{FF2B5EF4-FFF2-40B4-BE49-F238E27FC236}">
                <a16:creationId xmlns:a16="http://schemas.microsoft.com/office/drawing/2014/main" id="{7E4E28B6-98A5-4851-AA58-BD3461CA7F76}"/>
              </a:ext>
            </a:extLst>
          </p:cNvPr>
          <p:cNvSpPr txBox="1">
            <a:spLocks noChangeArrowheads="1"/>
          </p:cNvSpPr>
          <p:nvPr/>
        </p:nvSpPr>
        <p:spPr bwMode="auto">
          <a:xfrm>
            <a:off x="7878623" y="2124020"/>
            <a:ext cx="1311554"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pitchFamily="49" charset="-122"/>
              </a:defRPr>
            </a:lvl1pPr>
            <a:lvl2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2pPr>
            <a:lvl3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3pPr>
            <a:lvl4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4pPr>
            <a:lvl5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5pPr>
            <a:lvl6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6pPr>
            <a:lvl7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7pPr>
            <a:lvl8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8pPr>
            <a:lvl9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9pPr>
          </a:lstStyle>
          <a:p>
            <a:pPr>
              <a:spcBef>
                <a:spcPts val="550"/>
              </a:spcBef>
              <a:buSzPct val="100000"/>
              <a:defRPr/>
            </a:pPr>
            <a:r>
              <a:rPr lang="zh-CN" altLang="en-US"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输出结点</a:t>
            </a:r>
          </a:p>
        </p:txBody>
      </p:sp>
      <p:sp>
        <p:nvSpPr>
          <p:cNvPr id="10303" name="Text Box 65">
            <a:extLst>
              <a:ext uri="{FF2B5EF4-FFF2-40B4-BE49-F238E27FC236}">
                <a16:creationId xmlns:a16="http://schemas.microsoft.com/office/drawing/2014/main" id="{40E608EE-35B5-4DAD-BB97-5E1E153DE3BD}"/>
              </a:ext>
            </a:extLst>
          </p:cNvPr>
          <p:cNvSpPr txBox="1">
            <a:spLocks noChangeArrowheads="1"/>
          </p:cNvSpPr>
          <p:nvPr/>
        </p:nvSpPr>
        <p:spPr bwMode="auto">
          <a:xfrm>
            <a:off x="9912351" y="2781301"/>
            <a:ext cx="358775"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700"/>
              </a:spcBef>
              <a:buClrTx/>
              <a:buSzPct val="100000"/>
              <a:buNone/>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p>
        </p:txBody>
      </p:sp>
      <p:grpSp>
        <p:nvGrpSpPr>
          <p:cNvPr id="91205" name="Group 69">
            <a:extLst>
              <a:ext uri="{FF2B5EF4-FFF2-40B4-BE49-F238E27FC236}">
                <a16:creationId xmlns:a16="http://schemas.microsoft.com/office/drawing/2014/main" id="{7DFE6F50-1D0A-4C94-B983-EB8BBC8A5045}"/>
              </a:ext>
            </a:extLst>
          </p:cNvPr>
          <p:cNvGrpSpPr>
            <a:grpSpLocks/>
          </p:cNvGrpSpPr>
          <p:nvPr/>
        </p:nvGrpSpPr>
        <p:grpSpPr bwMode="auto">
          <a:xfrm>
            <a:off x="6654800" y="4652963"/>
            <a:ext cx="3706812" cy="995362"/>
            <a:chOff x="3311" y="2931"/>
            <a:chExt cx="2335" cy="627"/>
          </a:xfrm>
        </p:grpSpPr>
        <p:graphicFrame>
          <p:nvGraphicFramePr>
            <p:cNvPr id="17477" name="Object 70">
              <a:extLst>
                <a:ext uri="{FF2B5EF4-FFF2-40B4-BE49-F238E27FC236}">
                  <a16:creationId xmlns:a16="http://schemas.microsoft.com/office/drawing/2014/main" id="{9FD38F37-33B7-4E86-90E3-5D7D0D5C4B4B}"/>
                </a:ext>
              </a:extLst>
            </p:cNvPr>
            <p:cNvGraphicFramePr>
              <a:graphicFrameLocks noChangeAspect="1"/>
            </p:cNvGraphicFramePr>
            <p:nvPr/>
          </p:nvGraphicFramePr>
          <p:xfrm>
            <a:off x="3311" y="2931"/>
            <a:ext cx="2335" cy="627"/>
          </p:xfrm>
          <a:graphic>
            <a:graphicData uri="http://schemas.openxmlformats.org/presentationml/2006/ole">
              <mc:AlternateContent xmlns:mc="http://schemas.openxmlformats.org/markup-compatibility/2006">
                <mc:Choice xmlns:v="urn:schemas-microsoft-com:vml" Requires="v">
                  <p:oleObj r:id="rId5" imgW="540765" imgH="503021" progId="">
                    <p:embed/>
                  </p:oleObj>
                </mc:Choice>
                <mc:Fallback>
                  <p:oleObj r:id="rId5" imgW="540765" imgH="503021" progId="">
                    <p:embed/>
                    <p:pic>
                      <p:nvPicPr>
                        <p:cNvPr id="17477" name="Object 70">
                          <a:extLst>
                            <a:ext uri="{FF2B5EF4-FFF2-40B4-BE49-F238E27FC236}">
                              <a16:creationId xmlns:a16="http://schemas.microsoft.com/office/drawing/2014/main" id="{9FD38F37-33B7-4E86-90E3-5D7D0D5C4B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1" y="2931"/>
                          <a:ext cx="2335" cy="6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310" name="Text Box 71">
              <a:extLst>
                <a:ext uri="{FF2B5EF4-FFF2-40B4-BE49-F238E27FC236}">
                  <a16:creationId xmlns:a16="http://schemas.microsoft.com/office/drawing/2014/main" id="{C62F914D-BD27-442D-92F7-CCA6F3FC3398}"/>
                </a:ext>
              </a:extLst>
            </p:cNvPr>
            <p:cNvSpPr txBox="1">
              <a:spLocks noChangeArrowheads="1"/>
            </p:cNvSpPr>
            <p:nvPr/>
          </p:nvSpPr>
          <p:spPr bwMode="auto">
            <a:xfrm>
              <a:off x="3311" y="2931"/>
              <a:ext cx="2335" cy="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91208" name="Text Box 72">
            <a:extLst>
              <a:ext uri="{FF2B5EF4-FFF2-40B4-BE49-F238E27FC236}">
                <a16:creationId xmlns:a16="http://schemas.microsoft.com/office/drawing/2014/main" id="{A69CAAD6-B8C5-454C-9918-93FC675BA6BE}"/>
              </a:ext>
            </a:extLst>
          </p:cNvPr>
          <p:cNvSpPr txBox="1">
            <a:spLocks noChangeArrowheads="1"/>
          </p:cNvSpPr>
          <p:nvPr/>
        </p:nvSpPr>
        <p:spPr bwMode="auto">
          <a:xfrm>
            <a:off x="8180031" y="3743590"/>
            <a:ext cx="535701"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550"/>
              </a:spcBef>
              <a:buClrTx/>
              <a:buSzPct val="100000"/>
              <a:buNone/>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0.4</a:t>
            </a:r>
          </a:p>
        </p:txBody>
      </p:sp>
      <p:sp>
        <p:nvSpPr>
          <p:cNvPr id="38" name="Oval 45">
            <a:extLst>
              <a:ext uri="{FF2B5EF4-FFF2-40B4-BE49-F238E27FC236}">
                <a16:creationId xmlns:a16="http://schemas.microsoft.com/office/drawing/2014/main" id="{BD297C3B-A922-4507-9909-5E9F2B0584CA}"/>
              </a:ext>
            </a:extLst>
          </p:cNvPr>
          <p:cNvSpPr>
            <a:spLocks noChangeArrowheads="1"/>
          </p:cNvSpPr>
          <p:nvPr/>
        </p:nvSpPr>
        <p:spPr bwMode="auto">
          <a:xfrm>
            <a:off x="6492875" y="2183485"/>
            <a:ext cx="431800" cy="431800"/>
          </a:xfrm>
          <a:prstGeom prst="ellipse">
            <a:avLst/>
          </a:prstGeom>
          <a:solidFill>
            <a:schemeClr val="accent6">
              <a:lumMod val="20000"/>
              <a:lumOff val="80000"/>
            </a:schemeClr>
          </a:solidFill>
          <a:ln w="9360">
            <a:solidFill>
              <a:srgbClr val="000000"/>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lgn="ctr" eaLnBrk="1" hangingPunct="1">
              <a:spcBef>
                <a:spcPct val="0"/>
              </a:spcBef>
              <a:buClrTx/>
              <a:buSzTx/>
              <a:buNone/>
              <a:defRPr/>
            </a:pPr>
            <a:r>
              <a:rPr lang="en-US" altLang="zh-CN"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a:t>
            </a:r>
          </a:p>
        </p:txBody>
      </p:sp>
      <p:sp>
        <p:nvSpPr>
          <p:cNvPr id="39" name="Oval 45">
            <a:extLst>
              <a:ext uri="{FF2B5EF4-FFF2-40B4-BE49-F238E27FC236}">
                <a16:creationId xmlns:a16="http://schemas.microsoft.com/office/drawing/2014/main" id="{D18BC16C-EAB5-437D-B44E-6FEE1A102819}"/>
              </a:ext>
            </a:extLst>
          </p:cNvPr>
          <p:cNvSpPr>
            <a:spLocks noChangeArrowheads="1"/>
          </p:cNvSpPr>
          <p:nvPr/>
        </p:nvSpPr>
        <p:spPr bwMode="auto">
          <a:xfrm>
            <a:off x="6492875" y="3732587"/>
            <a:ext cx="431800" cy="431800"/>
          </a:xfrm>
          <a:prstGeom prst="ellipse">
            <a:avLst/>
          </a:prstGeom>
          <a:solidFill>
            <a:schemeClr val="accent6">
              <a:lumMod val="20000"/>
              <a:lumOff val="80000"/>
            </a:schemeClr>
          </a:solidFill>
          <a:ln w="9360">
            <a:solidFill>
              <a:srgbClr val="000000"/>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lgn="ctr" eaLnBrk="1" hangingPunct="1">
              <a:spcBef>
                <a:spcPct val="0"/>
              </a:spcBef>
              <a:buClrTx/>
              <a:buSzTx/>
              <a:buNone/>
              <a:defRPr/>
            </a:pPr>
            <a:r>
              <a:rPr lang="en-US" altLang="zh-CN"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a:t>
            </a:r>
          </a:p>
        </p:txBody>
      </p:sp>
      <p:sp>
        <p:nvSpPr>
          <p:cNvPr id="33" name="文本框 32">
            <a:extLst>
              <a:ext uri="{FF2B5EF4-FFF2-40B4-BE49-F238E27FC236}">
                <a16:creationId xmlns:a16="http://schemas.microsoft.com/office/drawing/2014/main" id="{0CBBFFF1-6B21-4A0B-BAF7-1CF9986B12A6}"/>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感知机</a:t>
            </a:r>
          </a:p>
        </p:txBody>
      </p:sp>
      <p:cxnSp>
        <p:nvCxnSpPr>
          <p:cNvPr id="34" name="直线连接符 7">
            <a:extLst>
              <a:ext uri="{FF2B5EF4-FFF2-40B4-BE49-F238E27FC236}">
                <a16:creationId xmlns:a16="http://schemas.microsoft.com/office/drawing/2014/main" id="{E232C67E-33B5-4A42-9244-B5473FC6CDB7}"/>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1199"/>
                                        </p:tgtEl>
                                        <p:attrNameLst>
                                          <p:attrName>style.visibility</p:attrName>
                                        </p:attrNameLst>
                                      </p:cBhvr>
                                      <p:to>
                                        <p:strVal val="visible"/>
                                      </p:to>
                                    </p:set>
                                    <p:anim calcmode="lin" valueType="num">
                                      <p:cBhvr>
                                        <p:cTn id="7" dur="500" fill="hold"/>
                                        <p:tgtEl>
                                          <p:spTgt spid="91199"/>
                                        </p:tgtEl>
                                        <p:attrNameLst>
                                          <p:attrName>ppt_w</p:attrName>
                                        </p:attrNameLst>
                                      </p:cBhvr>
                                      <p:tavLst>
                                        <p:tav tm="0">
                                          <p:val>
                                            <p:fltVal val="0"/>
                                          </p:val>
                                        </p:tav>
                                        <p:tav tm="100000">
                                          <p:val>
                                            <p:strVal val="#ppt_w"/>
                                          </p:val>
                                        </p:tav>
                                      </p:tavLst>
                                    </p:anim>
                                    <p:anim calcmode="lin" valueType="num">
                                      <p:cBhvr>
                                        <p:cTn id="8" dur="500" fill="hold"/>
                                        <p:tgtEl>
                                          <p:spTgt spid="91199"/>
                                        </p:tgtEl>
                                        <p:attrNameLst>
                                          <p:attrName>ppt_h</p:attrName>
                                        </p:attrNameLst>
                                      </p:cBhvr>
                                      <p:tavLst>
                                        <p:tav tm="0">
                                          <p:val>
                                            <p:fltVal val="0"/>
                                          </p:val>
                                        </p:tav>
                                        <p:tav tm="100000">
                                          <p:val>
                                            <p:strVal val="#ppt_h"/>
                                          </p:val>
                                        </p:tav>
                                      </p:tavLst>
                                    </p:anim>
                                    <p:animEffect transition="in" filter="fade">
                                      <p:cBhvr>
                                        <p:cTn id="9" dur="500"/>
                                        <p:tgtEl>
                                          <p:spTgt spid="9119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1200"/>
                                        </p:tgtEl>
                                        <p:attrNameLst>
                                          <p:attrName>style.visibility</p:attrName>
                                        </p:attrNameLst>
                                      </p:cBhvr>
                                      <p:to>
                                        <p:strVal val="visible"/>
                                      </p:to>
                                    </p:set>
                                    <p:anim calcmode="lin" valueType="num">
                                      <p:cBhvr>
                                        <p:cTn id="14" dur="500" fill="hold"/>
                                        <p:tgtEl>
                                          <p:spTgt spid="91200"/>
                                        </p:tgtEl>
                                        <p:attrNameLst>
                                          <p:attrName>ppt_w</p:attrName>
                                        </p:attrNameLst>
                                      </p:cBhvr>
                                      <p:tavLst>
                                        <p:tav tm="0">
                                          <p:val>
                                            <p:fltVal val="0"/>
                                          </p:val>
                                        </p:tav>
                                        <p:tav tm="100000">
                                          <p:val>
                                            <p:strVal val="#ppt_w"/>
                                          </p:val>
                                        </p:tav>
                                      </p:tavLst>
                                    </p:anim>
                                    <p:anim calcmode="lin" valueType="num">
                                      <p:cBhvr>
                                        <p:cTn id="15" dur="500" fill="hold"/>
                                        <p:tgtEl>
                                          <p:spTgt spid="91200"/>
                                        </p:tgtEl>
                                        <p:attrNameLst>
                                          <p:attrName>ppt_h</p:attrName>
                                        </p:attrNameLst>
                                      </p:cBhvr>
                                      <p:tavLst>
                                        <p:tav tm="0">
                                          <p:val>
                                            <p:fltVal val="0"/>
                                          </p:val>
                                        </p:tav>
                                        <p:tav tm="100000">
                                          <p:val>
                                            <p:strVal val="#ppt_h"/>
                                          </p:val>
                                        </p:tav>
                                      </p:tavLst>
                                    </p:anim>
                                    <p:animEffect transition="in" filter="fade">
                                      <p:cBhvr>
                                        <p:cTn id="16" dur="500"/>
                                        <p:tgtEl>
                                          <p:spTgt spid="9120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1208"/>
                                        </p:tgtEl>
                                        <p:attrNameLst>
                                          <p:attrName>style.visibility</p:attrName>
                                        </p:attrNameLst>
                                      </p:cBhvr>
                                      <p:to>
                                        <p:strVal val="visible"/>
                                      </p:to>
                                    </p:set>
                                    <p:anim calcmode="lin" valueType="num">
                                      <p:cBhvr>
                                        <p:cTn id="21" dur="500" fill="hold"/>
                                        <p:tgtEl>
                                          <p:spTgt spid="91208"/>
                                        </p:tgtEl>
                                        <p:attrNameLst>
                                          <p:attrName>ppt_w</p:attrName>
                                        </p:attrNameLst>
                                      </p:cBhvr>
                                      <p:tavLst>
                                        <p:tav tm="0">
                                          <p:val>
                                            <p:fltVal val="0"/>
                                          </p:val>
                                        </p:tav>
                                        <p:tav tm="100000">
                                          <p:val>
                                            <p:strVal val="#ppt_w"/>
                                          </p:val>
                                        </p:tav>
                                      </p:tavLst>
                                    </p:anim>
                                    <p:anim calcmode="lin" valueType="num">
                                      <p:cBhvr>
                                        <p:cTn id="22" dur="500" fill="hold"/>
                                        <p:tgtEl>
                                          <p:spTgt spid="91208"/>
                                        </p:tgtEl>
                                        <p:attrNameLst>
                                          <p:attrName>ppt_h</p:attrName>
                                        </p:attrNameLst>
                                      </p:cBhvr>
                                      <p:tavLst>
                                        <p:tav tm="0">
                                          <p:val>
                                            <p:fltVal val="0"/>
                                          </p:val>
                                        </p:tav>
                                        <p:tav tm="100000">
                                          <p:val>
                                            <p:strVal val="#ppt_h"/>
                                          </p:val>
                                        </p:tav>
                                      </p:tavLst>
                                    </p:anim>
                                    <p:animEffect transition="in" filter="fade">
                                      <p:cBhvr>
                                        <p:cTn id="23" dur="500"/>
                                        <p:tgtEl>
                                          <p:spTgt spid="9120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additive="repl">
                                        <p:cTn id="27" dur="1" fill="hold">
                                          <p:stCondLst>
                                            <p:cond delay="0"/>
                                          </p:stCondLst>
                                        </p:cTn>
                                        <p:tgtEl>
                                          <p:spTgt spid="91176"/>
                                        </p:tgtEl>
                                        <p:attrNameLst>
                                          <p:attrName>style.visibility</p:attrName>
                                        </p:attrNameLst>
                                      </p:cBhvr>
                                      <p:to>
                                        <p:strVal val="visible"/>
                                      </p:to>
                                    </p:set>
                                    <p:anim calcmode="lin" valueType="num">
                                      <p:cBhvr>
                                        <p:cTn id="28" dur="500" fill="hold"/>
                                        <p:tgtEl>
                                          <p:spTgt spid="91176"/>
                                        </p:tgtEl>
                                        <p:attrNameLst>
                                          <p:attrName>ppt_x</p:attrName>
                                        </p:attrNameLst>
                                      </p:cBhvr>
                                      <p:tavLst>
                                        <p:tav tm="100000">
                                          <p:val>
                                            <p:strVal val="#ppt_x"/>
                                          </p:val>
                                        </p:tav>
                                        <p:tav>
                                          <p:val>
                                            <p:strVal val="#ppt_x"/>
                                          </p:val>
                                        </p:tav>
                                      </p:tavLst>
                                    </p:anim>
                                    <p:anim calcmode="lin" valueType="num">
                                      <p:cBhvr>
                                        <p:cTn id="29" dur="500" fill="hold"/>
                                        <p:tgtEl>
                                          <p:spTgt spid="91176"/>
                                        </p:tgtEl>
                                        <p:attrNameLst>
                                          <p:attrName>ppt_y</p:attrName>
                                        </p:attrNameLst>
                                      </p:cBhvr>
                                      <p:tavLst>
                                        <p:tav tm="100000">
                                          <p:val>
                                            <p:strVal val="1+#ppt_h/2"/>
                                          </p:val>
                                        </p:tav>
                                        <p:tav>
                                          <p:val>
                                            <p:strVal val="#ppt_y"/>
                                          </p:val>
                                        </p:tav>
                                      </p:tavLst>
                                    </p:anim>
                                  </p:childTnLst>
                                </p:cTn>
                              </p:par>
                              <p:par>
                                <p:cTn id="30" presetID="2" presetClass="entr" presetSubtype="4" fill="hold" nodeType="withEffect">
                                  <p:stCondLst>
                                    <p:cond delay="0"/>
                                  </p:stCondLst>
                                  <p:childTnLst>
                                    <p:set>
                                      <p:cBhvr additive="repl">
                                        <p:cTn id="31" dur="1" fill="hold">
                                          <p:stCondLst>
                                            <p:cond delay="0"/>
                                          </p:stCondLst>
                                        </p:cTn>
                                        <p:tgtEl>
                                          <p:spTgt spid="91205"/>
                                        </p:tgtEl>
                                        <p:attrNameLst>
                                          <p:attrName>style.visibility</p:attrName>
                                        </p:attrNameLst>
                                      </p:cBhvr>
                                      <p:to>
                                        <p:strVal val="visible"/>
                                      </p:to>
                                    </p:set>
                                    <p:anim calcmode="lin" valueType="num">
                                      <p:cBhvr>
                                        <p:cTn id="32" dur="500" fill="hold"/>
                                        <p:tgtEl>
                                          <p:spTgt spid="91205"/>
                                        </p:tgtEl>
                                        <p:attrNameLst>
                                          <p:attrName>ppt_x</p:attrName>
                                        </p:attrNameLst>
                                      </p:cBhvr>
                                      <p:tavLst>
                                        <p:tav tm="100000">
                                          <p:val>
                                            <p:strVal val="#ppt_x"/>
                                          </p:val>
                                        </p:tav>
                                        <p:tav>
                                          <p:val>
                                            <p:strVal val="#ppt_x"/>
                                          </p:val>
                                        </p:tav>
                                      </p:tavLst>
                                    </p:anim>
                                    <p:anim calcmode="lin" valueType="num">
                                      <p:cBhvr>
                                        <p:cTn id="33" dur="500" fill="hold"/>
                                        <p:tgtEl>
                                          <p:spTgt spid="91205"/>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99" grpId="0"/>
      <p:bldP spid="91200" grpId="0"/>
      <p:bldP spid="9120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7C753-AF54-414F-B3E1-9A5B66DFCFFA}"/>
              </a:ext>
            </a:extLst>
          </p:cNvPr>
          <p:cNvSpPr>
            <a:spLocks noGrp="1"/>
          </p:cNvSpPr>
          <p:nvPr>
            <p:ph type="title" idx="4294967295"/>
          </p:nvPr>
        </p:nvSpPr>
        <p:spPr>
          <a:xfrm>
            <a:off x="2280000" y="108001"/>
            <a:ext cx="6254400" cy="492443"/>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5.1.2 </a:t>
            </a:r>
            <a:r>
              <a:rPr lang="en-AU"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Hidden </a:t>
            </a:r>
            <a:r>
              <a:rPr lang="en-AU"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Units </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隐藏层神经元的训练</a:t>
            </a:r>
          </a:p>
        </p:txBody>
      </p:sp>
      <p:grpSp>
        <p:nvGrpSpPr>
          <p:cNvPr id="3" name="组合 2">
            <a:extLst>
              <a:ext uri="{FF2B5EF4-FFF2-40B4-BE49-F238E27FC236}">
                <a16:creationId xmlns:a16="http://schemas.microsoft.com/office/drawing/2014/main" id="{36F662B0-F86A-4C01-BBEE-A630CF2F28A0}"/>
              </a:ext>
            </a:extLst>
          </p:cNvPr>
          <p:cNvGrpSpPr>
            <a:grpSpLocks/>
          </p:cNvGrpSpPr>
          <p:nvPr/>
        </p:nvGrpSpPr>
        <p:grpSpPr bwMode="auto">
          <a:xfrm>
            <a:off x="4338638" y="2823761"/>
            <a:ext cx="1973262" cy="2968625"/>
            <a:chOff x="1303867" y="3508513"/>
            <a:chExt cx="1972733" cy="2968487"/>
          </a:xfrm>
        </p:grpSpPr>
        <p:sp>
          <p:nvSpPr>
            <p:cNvPr id="11" name="椭圆 8">
              <a:extLst>
                <a:ext uri="{FF2B5EF4-FFF2-40B4-BE49-F238E27FC236}">
                  <a16:creationId xmlns:a16="http://schemas.microsoft.com/office/drawing/2014/main" id="{BFFD0943-C125-4995-90CE-58D91366887C}"/>
                </a:ext>
              </a:extLst>
            </p:cNvPr>
            <p:cNvSpPr/>
            <p:nvPr/>
          </p:nvSpPr>
          <p:spPr>
            <a:xfrm>
              <a:off x="1600649" y="3508513"/>
              <a:ext cx="380898" cy="380982"/>
            </a:xfrm>
            <a:prstGeom prst="ellipse">
              <a:avLst/>
            </a:prstGeom>
            <a:no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k</a:t>
              </a:r>
              <a:endParaRPr lang="zh-CN" altLang="en-US" sz="1400"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椭圆 19">
              <a:extLst>
                <a:ext uri="{FF2B5EF4-FFF2-40B4-BE49-F238E27FC236}">
                  <a16:creationId xmlns:a16="http://schemas.microsoft.com/office/drawing/2014/main" id="{A0D08C19-68D9-422D-925D-0E02FD711E2D}"/>
                </a:ext>
              </a:extLst>
            </p:cNvPr>
            <p:cNvSpPr/>
            <p:nvPr/>
          </p:nvSpPr>
          <p:spPr>
            <a:xfrm>
              <a:off x="2895600" y="3508513"/>
              <a:ext cx="381000" cy="381000"/>
            </a:xfrm>
            <a:prstGeom prst="ellipse">
              <a:avLst/>
            </a:prstGeom>
            <a:solidFill>
              <a:srgbClr val="FF6600"/>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椭圆 20">
              <a:extLst>
                <a:ext uri="{FF2B5EF4-FFF2-40B4-BE49-F238E27FC236}">
                  <a16:creationId xmlns:a16="http://schemas.microsoft.com/office/drawing/2014/main" id="{95DBE511-7F39-4546-B328-B712EA756F32}"/>
                </a:ext>
              </a:extLst>
            </p:cNvPr>
            <p:cNvSpPr/>
            <p:nvPr/>
          </p:nvSpPr>
          <p:spPr>
            <a:xfrm>
              <a:off x="2286266" y="4956246"/>
              <a:ext cx="380898" cy="380982"/>
            </a:xfrm>
            <a:prstGeom prst="ellipse">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j</a:t>
              </a:r>
              <a:endParaRPr lang="zh-CN" altLang="en-US" sz="16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14" name="直接箭头连接符 22">
              <a:extLst>
                <a:ext uri="{FF2B5EF4-FFF2-40B4-BE49-F238E27FC236}">
                  <a16:creationId xmlns:a16="http://schemas.microsoft.com/office/drawing/2014/main" id="{4CA4819D-A696-4377-B9AE-B54602F1090F}"/>
                </a:ext>
              </a:extLst>
            </p:cNvPr>
            <p:cNvCxnSpPr>
              <a:stCxn id="13" idx="0"/>
              <a:endCxn id="11" idx="4"/>
            </p:cNvCxnSpPr>
            <p:nvPr/>
          </p:nvCxnSpPr>
          <p:spPr>
            <a:xfrm rot="16200000" flipV="1">
              <a:off x="1600531" y="4080062"/>
              <a:ext cx="1066750" cy="6856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24">
              <a:extLst>
                <a:ext uri="{FF2B5EF4-FFF2-40B4-BE49-F238E27FC236}">
                  <a16:creationId xmlns:a16="http://schemas.microsoft.com/office/drawing/2014/main" id="{617A8092-629B-48F6-AD99-C5DE9EB4D20D}"/>
                </a:ext>
              </a:extLst>
            </p:cNvPr>
            <p:cNvCxnSpPr>
              <a:stCxn id="13" idx="0"/>
              <a:endCxn id="12" idx="4"/>
            </p:cNvCxnSpPr>
            <p:nvPr/>
          </p:nvCxnSpPr>
          <p:spPr>
            <a:xfrm rot="5400000" flipH="1" flipV="1">
              <a:off x="2248058" y="4118152"/>
              <a:ext cx="1066750" cy="6094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E5AA5273-80B3-465E-94CE-F3170EE55B89}"/>
                </a:ext>
              </a:extLst>
            </p:cNvPr>
            <p:cNvSpPr/>
            <p:nvPr/>
          </p:nvSpPr>
          <p:spPr>
            <a:xfrm rot="9547324">
              <a:off x="1673655" y="3892670"/>
              <a:ext cx="696726" cy="1365187"/>
            </a:xfrm>
            <a:prstGeom prst="arc">
              <a:avLst>
                <a:gd name="adj1" fmla="val 16113469"/>
                <a:gd name="adj2" fmla="val 5473131"/>
              </a:avLst>
            </a:prstGeom>
            <a:ln w="19050">
              <a:solidFill>
                <a:schemeClr val="tx2"/>
              </a:solidFill>
              <a:prstDash val="dash"/>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Arc 16">
              <a:extLst>
                <a:ext uri="{FF2B5EF4-FFF2-40B4-BE49-F238E27FC236}">
                  <a16:creationId xmlns:a16="http://schemas.microsoft.com/office/drawing/2014/main" id="{05C6C1E2-3CB5-41AA-A8A7-F2A1A2F9E957}"/>
                </a:ext>
              </a:extLst>
            </p:cNvPr>
            <p:cNvSpPr/>
            <p:nvPr/>
          </p:nvSpPr>
          <p:spPr>
            <a:xfrm rot="1158837">
              <a:off x="2568765" y="3889495"/>
              <a:ext cx="696726" cy="1365187"/>
            </a:xfrm>
            <a:prstGeom prst="arc">
              <a:avLst>
                <a:gd name="adj1" fmla="val 16113469"/>
                <a:gd name="adj2" fmla="val 5473131"/>
              </a:avLst>
            </a:prstGeom>
            <a:ln w="19050">
              <a:solidFill>
                <a:schemeClr val="tx2"/>
              </a:solidFill>
              <a:prstDash val="dash"/>
              <a:headEnd type="none"/>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Up Arrow 17">
              <a:extLst>
                <a:ext uri="{FF2B5EF4-FFF2-40B4-BE49-F238E27FC236}">
                  <a16:creationId xmlns:a16="http://schemas.microsoft.com/office/drawing/2014/main" id="{2BD4A099-D966-4B3C-B39F-8B158D1C15D9}"/>
                </a:ext>
              </a:extLst>
            </p:cNvPr>
            <p:cNvSpPr/>
            <p:nvPr/>
          </p:nvSpPr>
          <p:spPr>
            <a:xfrm>
              <a:off x="2362200" y="5413513"/>
              <a:ext cx="228600" cy="609600"/>
            </a:xfrm>
            <a:prstGeom prst="upArrow">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Object 19">
              <a:extLst>
                <a:ext uri="{FF2B5EF4-FFF2-40B4-BE49-F238E27FC236}">
                  <a16:creationId xmlns:a16="http://schemas.microsoft.com/office/drawing/2014/main" id="{A2191678-EA77-4888-AB2D-A9E00ECDF9FB}"/>
                </a:ext>
              </a:extLst>
            </p:cNvPr>
            <p:cNvSpPr txBox="1">
              <a:spLocks noRot="1" noChangeAspect="1" noMove="1" noResize="1" noEditPoints="1" noAdjustHandles="1" noChangeArrowheads="1" noChangeShapeType="1" noTextEdit="1"/>
            </p:cNvSpPr>
            <p:nvPr/>
          </p:nvSpPr>
          <p:spPr bwMode="auto">
            <a:xfrm>
              <a:off x="2209800" y="5946775"/>
              <a:ext cx="641350" cy="530225"/>
            </a:xfrm>
            <a:prstGeom prst="rect">
              <a:avLst/>
            </a:prstGeom>
            <a:blipFill rotWithShape="1">
              <a:blip r:embed="rId3"/>
              <a:stretch>
                <a:fillRect/>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graphicFrame>
          <p:nvGraphicFramePr>
            <p:cNvPr id="73760" name="Object 20">
              <a:extLst>
                <a:ext uri="{FF2B5EF4-FFF2-40B4-BE49-F238E27FC236}">
                  <a16:creationId xmlns:a16="http://schemas.microsoft.com/office/drawing/2014/main" id="{030916A0-63C3-429A-BC0E-08BCBB09272F}"/>
                </a:ext>
              </a:extLst>
            </p:cNvPr>
            <p:cNvGraphicFramePr>
              <a:graphicFrameLocks noChangeAspect="1"/>
            </p:cNvGraphicFramePr>
            <p:nvPr/>
          </p:nvGraphicFramePr>
          <p:xfrm>
            <a:off x="1303867" y="4422913"/>
            <a:ext cx="296333" cy="381000"/>
          </p:xfrm>
          <a:graphic>
            <a:graphicData uri="http://schemas.openxmlformats.org/presentationml/2006/ole">
              <mc:AlternateContent xmlns:mc="http://schemas.openxmlformats.org/markup-compatibility/2006">
                <mc:Choice xmlns:v="urn:schemas-microsoft-com:vml" Requires="v">
                  <p:oleObj name="Equation" r:id="rId4" imgW="177646" imgH="228402" progId="Equation.3">
                    <p:embed/>
                  </p:oleObj>
                </mc:Choice>
                <mc:Fallback>
                  <p:oleObj name="Equation" r:id="rId4" imgW="177646" imgH="228402" progId="Equation.3">
                    <p:embed/>
                    <p:pic>
                      <p:nvPicPr>
                        <p:cNvPr id="73760" name="Object 20">
                          <a:extLst>
                            <a:ext uri="{FF2B5EF4-FFF2-40B4-BE49-F238E27FC236}">
                              <a16:creationId xmlns:a16="http://schemas.microsoft.com/office/drawing/2014/main" id="{030916A0-63C3-429A-BC0E-08BCBB092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3867" y="4422913"/>
                          <a:ext cx="29633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组合 5">
            <a:extLst>
              <a:ext uri="{FF2B5EF4-FFF2-40B4-BE49-F238E27FC236}">
                <a16:creationId xmlns:a16="http://schemas.microsoft.com/office/drawing/2014/main" id="{B29AFEBC-A1FB-4809-83C2-DB3A589E1ADC}"/>
              </a:ext>
            </a:extLst>
          </p:cNvPr>
          <p:cNvGrpSpPr>
            <a:grpSpLocks/>
          </p:cNvGrpSpPr>
          <p:nvPr/>
        </p:nvGrpSpPr>
        <p:grpSpPr bwMode="auto">
          <a:xfrm>
            <a:off x="2743200" y="965502"/>
            <a:ext cx="6940550" cy="1752600"/>
            <a:chOff x="1219200" y="1193800"/>
            <a:chExt cx="6941219" cy="1752600"/>
          </a:xfrm>
        </p:grpSpPr>
        <p:graphicFrame>
          <p:nvGraphicFramePr>
            <p:cNvPr id="73744" name="对象 4">
              <a:extLst>
                <a:ext uri="{FF2B5EF4-FFF2-40B4-BE49-F238E27FC236}">
                  <a16:creationId xmlns:a16="http://schemas.microsoft.com/office/drawing/2014/main" id="{9F38C5BA-3E31-493B-8A9F-6B6439963582}"/>
                </a:ext>
              </a:extLst>
            </p:cNvPr>
            <p:cNvGraphicFramePr>
              <a:graphicFrameLocks noChangeAspect="1"/>
            </p:cNvGraphicFramePr>
            <p:nvPr/>
          </p:nvGraphicFramePr>
          <p:xfrm>
            <a:off x="1219200" y="1193800"/>
            <a:ext cx="6941219" cy="1752600"/>
          </p:xfrm>
          <a:graphic>
            <a:graphicData uri="http://schemas.openxmlformats.org/presentationml/2006/ole">
              <mc:AlternateContent xmlns:mc="http://schemas.openxmlformats.org/markup-compatibility/2006">
                <mc:Choice xmlns:v="urn:schemas-microsoft-com:vml" Requires="v">
                  <p:oleObj name="Equation" r:id="rId6" imgW="3822700" imgH="965200" progId="">
                    <p:embed/>
                  </p:oleObj>
                </mc:Choice>
                <mc:Fallback>
                  <p:oleObj name="Equation" r:id="rId6" imgW="3822700" imgH="965200" progId="">
                    <p:embed/>
                    <p:pic>
                      <p:nvPicPr>
                        <p:cNvPr id="73744" name="对象 4">
                          <a:extLst>
                            <a:ext uri="{FF2B5EF4-FFF2-40B4-BE49-F238E27FC236}">
                              <a16:creationId xmlns:a16="http://schemas.microsoft.com/office/drawing/2014/main" id="{9F38C5BA-3E31-493B-8A9F-6B64399635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1193800"/>
                          <a:ext cx="694121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文本框 22">
              <a:extLst>
                <a:ext uri="{FF2B5EF4-FFF2-40B4-BE49-F238E27FC236}">
                  <a16:creationId xmlns:a16="http://schemas.microsoft.com/office/drawing/2014/main" id="{EA378A89-CFF2-415E-9B04-0F57DA1715E0}"/>
                </a:ext>
              </a:extLst>
            </p:cNvPr>
            <p:cNvSpPr txBox="1">
              <a:spLocks noRot="1" noChangeAspect="1" noMove="1" noResize="1" noEditPoints="1" noAdjustHandles="1" noChangeArrowheads="1" noChangeShapeType="1" noTextEdit="1"/>
            </p:cNvSpPr>
            <p:nvPr/>
          </p:nvSpPr>
          <p:spPr>
            <a:xfrm>
              <a:off x="3419872" y="2409607"/>
              <a:ext cx="409471" cy="299313"/>
            </a:xfrm>
            <a:prstGeom prst="rect">
              <a:avLst/>
            </a:prstGeom>
            <a:blipFill rotWithShape="1">
              <a:blip r:embed="rId8"/>
              <a:stretch>
                <a:fillRect l="-4478" r="-5970" b="-26531"/>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24" name="文本框 23">
              <a:extLst>
                <a:ext uri="{FF2B5EF4-FFF2-40B4-BE49-F238E27FC236}">
                  <a16:creationId xmlns:a16="http://schemas.microsoft.com/office/drawing/2014/main" id="{6B4796CC-68E3-4A53-BB8A-35E8963259B3}"/>
                </a:ext>
              </a:extLst>
            </p:cNvPr>
            <p:cNvSpPr txBox="1">
              <a:spLocks noRot="1" noChangeAspect="1" noMove="1" noResize="1" noEditPoints="1" noAdjustHandles="1" noChangeArrowheads="1" noChangeShapeType="1" noTextEdit="1"/>
            </p:cNvSpPr>
            <p:nvPr/>
          </p:nvSpPr>
          <p:spPr>
            <a:xfrm>
              <a:off x="5923756" y="2348880"/>
              <a:ext cx="1537729" cy="332463"/>
            </a:xfrm>
            <a:prstGeom prst="rect">
              <a:avLst/>
            </a:prstGeom>
            <a:blipFill rotWithShape="1">
              <a:blip r:embed="rId9"/>
              <a:stretch>
                <a:fillRect l="-1190" r="-5159" b="-25455"/>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grpSp>
      <p:grpSp>
        <p:nvGrpSpPr>
          <p:cNvPr id="19" name="组合 18">
            <a:extLst>
              <a:ext uri="{FF2B5EF4-FFF2-40B4-BE49-F238E27FC236}">
                <a16:creationId xmlns:a16="http://schemas.microsoft.com/office/drawing/2014/main" id="{D80F06CA-6215-4E09-97F1-249B0CC50D55}"/>
              </a:ext>
            </a:extLst>
          </p:cNvPr>
          <p:cNvGrpSpPr>
            <a:grpSpLocks/>
          </p:cNvGrpSpPr>
          <p:nvPr/>
        </p:nvGrpSpPr>
        <p:grpSpPr bwMode="auto">
          <a:xfrm>
            <a:off x="6885293" y="3625339"/>
            <a:ext cx="3268662" cy="2680398"/>
            <a:chOff x="5173663" y="3505199"/>
            <a:chExt cx="3269187" cy="2680398"/>
          </a:xfrm>
        </p:grpSpPr>
        <p:graphicFrame>
          <p:nvGraphicFramePr>
            <p:cNvPr id="73737" name="对象 6">
              <a:extLst>
                <a:ext uri="{FF2B5EF4-FFF2-40B4-BE49-F238E27FC236}">
                  <a16:creationId xmlns:a16="http://schemas.microsoft.com/office/drawing/2014/main" id="{C5DD31D9-60B0-46A4-B526-E24F98392351}"/>
                </a:ext>
              </a:extLst>
            </p:cNvPr>
            <p:cNvGraphicFramePr>
              <a:graphicFrameLocks noChangeAspect="1"/>
            </p:cNvGraphicFramePr>
            <p:nvPr/>
          </p:nvGraphicFramePr>
          <p:xfrm>
            <a:off x="5173663" y="4343400"/>
            <a:ext cx="3208337" cy="685800"/>
          </p:xfrm>
          <a:graphic>
            <a:graphicData uri="http://schemas.openxmlformats.org/presentationml/2006/ole">
              <mc:AlternateContent xmlns:mc="http://schemas.openxmlformats.org/markup-compatibility/2006">
                <mc:Choice xmlns:v="urn:schemas-microsoft-com:vml" Requires="v">
                  <p:oleObj name="Equation" r:id="rId10" imgW="1663700" imgH="355600" progId="">
                    <p:embed/>
                  </p:oleObj>
                </mc:Choice>
                <mc:Fallback>
                  <p:oleObj name="Equation" r:id="rId10" imgW="1663700" imgH="355600" progId="">
                    <p:embed/>
                    <p:pic>
                      <p:nvPicPr>
                        <p:cNvPr id="73737" name="对象 6">
                          <a:extLst>
                            <a:ext uri="{FF2B5EF4-FFF2-40B4-BE49-F238E27FC236}">
                              <a16:creationId xmlns:a16="http://schemas.microsoft.com/office/drawing/2014/main" id="{C5DD31D9-60B0-46A4-B526-E24F983923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73663" y="4343400"/>
                          <a:ext cx="32083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8" name="对象 7">
              <a:extLst>
                <a:ext uri="{FF2B5EF4-FFF2-40B4-BE49-F238E27FC236}">
                  <a16:creationId xmlns:a16="http://schemas.microsoft.com/office/drawing/2014/main" id="{F3BC2D13-28B6-43FF-ADBC-2D3857CC1441}"/>
                </a:ext>
              </a:extLst>
            </p:cNvPr>
            <p:cNvGraphicFramePr>
              <a:graphicFrameLocks noChangeAspect="1"/>
            </p:cNvGraphicFramePr>
            <p:nvPr/>
          </p:nvGraphicFramePr>
          <p:xfrm>
            <a:off x="5257800" y="5410200"/>
            <a:ext cx="2382838" cy="685800"/>
          </p:xfrm>
          <a:graphic>
            <a:graphicData uri="http://schemas.openxmlformats.org/presentationml/2006/ole">
              <mc:AlternateContent xmlns:mc="http://schemas.openxmlformats.org/markup-compatibility/2006">
                <mc:Choice xmlns:v="urn:schemas-microsoft-com:vml" Requires="v">
                  <p:oleObj name="Equation" r:id="rId12" imgW="838200" imgH="241300" progId="">
                    <p:embed/>
                  </p:oleObj>
                </mc:Choice>
                <mc:Fallback>
                  <p:oleObj name="Equation" r:id="rId12" imgW="838200" imgH="241300" progId="">
                    <p:embed/>
                    <p:pic>
                      <p:nvPicPr>
                        <p:cNvPr id="73738" name="对象 7">
                          <a:extLst>
                            <a:ext uri="{FF2B5EF4-FFF2-40B4-BE49-F238E27FC236}">
                              <a16:creationId xmlns:a16="http://schemas.microsoft.com/office/drawing/2014/main" id="{F3BC2D13-28B6-43FF-ADBC-2D3857CC14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7800" y="5410200"/>
                          <a:ext cx="23828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9" name="Object 8">
              <a:extLst>
                <a:ext uri="{FF2B5EF4-FFF2-40B4-BE49-F238E27FC236}">
                  <a16:creationId xmlns:a16="http://schemas.microsoft.com/office/drawing/2014/main" id="{106A7E7C-7669-4669-978B-22CF70358028}"/>
                </a:ext>
              </a:extLst>
            </p:cNvPr>
            <p:cNvGraphicFramePr>
              <a:graphicFrameLocks noChangeAspect="1"/>
            </p:cNvGraphicFramePr>
            <p:nvPr/>
          </p:nvGraphicFramePr>
          <p:xfrm>
            <a:off x="5218109" y="3505199"/>
            <a:ext cx="1503777" cy="811432"/>
          </p:xfrm>
          <a:graphic>
            <a:graphicData uri="http://schemas.openxmlformats.org/presentationml/2006/ole">
              <mc:AlternateContent xmlns:mc="http://schemas.openxmlformats.org/markup-compatibility/2006">
                <mc:Choice xmlns:v="urn:schemas-microsoft-com:vml" Requires="v">
                  <p:oleObj name="Equation" r:id="rId14" imgW="799753" imgH="431613" progId="Equation.3">
                    <p:embed/>
                  </p:oleObj>
                </mc:Choice>
                <mc:Fallback>
                  <p:oleObj name="Equation" r:id="rId14" imgW="799753" imgH="431613" progId="Equation.3">
                    <p:embed/>
                    <p:pic>
                      <p:nvPicPr>
                        <p:cNvPr id="73739" name="Object 8">
                          <a:extLst>
                            <a:ext uri="{FF2B5EF4-FFF2-40B4-BE49-F238E27FC236}">
                              <a16:creationId xmlns:a16="http://schemas.microsoft.com/office/drawing/2014/main" id="{106A7E7C-7669-4669-978B-22CF7035802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18109" y="3505199"/>
                          <a:ext cx="1503777" cy="81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a:extLst>
                <a:ext uri="{FF2B5EF4-FFF2-40B4-BE49-F238E27FC236}">
                  <a16:creationId xmlns:a16="http://schemas.microsoft.com/office/drawing/2014/main" id="{8F8DFFCD-B237-4B6F-A20B-7D1E4ACCDCA5}"/>
                </a:ext>
              </a:extLst>
            </p:cNvPr>
            <p:cNvSpPr/>
            <p:nvPr/>
          </p:nvSpPr>
          <p:spPr>
            <a:xfrm>
              <a:off x="5173663" y="5423597"/>
              <a:ext cx="2667428" cy="762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文本框 24">
              <a:extLst>
                <a:ext uri="{FF2B5EF4-FFF2-40B4-BE49-F238E27FC236}">
                  <a16:creationId xmlns:a16="http://schemas.microsoft.com/office/drawing/2014/main" id="{05CC9867-F71E-44DC-BFDC-DD413D54BAC8}"/>
                </a:ext>
              </a:extLst>
            </p:cNvPr>
            <p:cNvSpPr txBox="1">
              <a:spLocks noRot="1" noChangeAspect="1" noMove="1" noResize="1" noEditPoints="1" noAdjustHandles="1" noChangeArrowheads="1" noChangeShapeType="1" noTextEdit="1"/>
            </p:cNvSpPr>
            <p:nvPr/>
          </p:nvSpPr>
          <p:spPr>
            <a:xfrm>
              <a:off x="7986764" y="4464689"/>
              <a:ext cx="456086" cy="332463"/>
            </a:xfrm>
            <a:prstGeom prst="rect">
              <a:avLst/>
            </a:prstGeom>
            <a:blipFill rotWithShape="1">
              <a:blip r:embed="rId16"/>
              <a:stretch>
                <a:fillRect l="-4000" r="-4000" b="-25455"/>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26" name="文本框 25">
              <a:extLst>
                <a:ext uri="{FF2B5EF4-FFF2-40B4-BE49-F238E27FC236}">
                  <a16:creationId xmlns:a16="http://schemas.microsoft.com/office/drawing/2014/main" id="{C9AC0F79-6DC0-4C05-89D7-7BC263EAA1E1}"/>
                </a:ext>
              </a:extLst>
            </p:cNvPr>
            <p:cNvSpPr txBox="1">
              <a:spLocks noRot="1" noChangeAspect="1" noMove="1" noResize="1" noEditPoints="1" noAdjustHandles="1" noChangeArrowheads="1" noChangeShapeType="1" noTextEdit="1"/>
            </p:cNvSpPr>
            <p:nvPr/>
          </p:nvSpPr>
          <p:spPr>
            <a:xfrm>
              <a:off x="5604983" y="5555988"/>
              <a:ext cx="637546" cy="465577"/>
            </a:xfrm>
            <a:prstGeom prst="rect">
              <a:avLst/>
            </a:prstGeom>
            <a:blipFill rotWithShape="1">
              <a:blip r:embed="rId17"/>
              <a:stretch>
                <a:fillRect/>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27" name="文本框 26">
              <a:extLst>
                <a:ext uri="{FF2B5EF4-FFF2-40B4-BE49-F238E27FC236}">
                  <a16:creationId xmlns:a16="http://schemas.microsoft.com/office/drawing/2014/main" id="{962A516A-FC36-4A35-A00A-56F12318ED7E}"/>
                </a:ext>
              </a:extLst>
            </p:cNvPr>
            <p:cNvSpPr txBox="1">
              <a:spLocks noRot="1" noChangeAspect="1" noMove="1" noResize="1" noEditPoints="1" noAdjustHandles="1" noChangeArrowheads="1" noChangeShapeType="1" noTextEdit="1"/>
            </p:cNvSpPr>
            <p:nvPr/>
          </p:nvSpPr>
          <p:spPr>
            <a:xfrm>
              <a:off x="7144630" y="5541330"/>
              <a:ext cx="572208" cy="465577"/>
            </a:xfrm>
            <a:prstGeom prst="rect">
              <a:avLst/>
            </a:prstGeom>
            <a:blipFill rotWithShape="1">
              <a:blip r:embed="rId18"/>
              <a:stretch>
                <a:fillRect b="-1316"/>
              </a:stretch>
            </a:blipFill>
          </p:spPr>
          <p:txBody>
            <a:bodyPr/>
            <a:lstStyle/>
            <a:p>
              <a:pPr>
                <a:defRPr/>
              </a:pPr>
              <a:r>
                <a:rPr lang="zh-CN" altLang="en-US">
                  <a:noFill/>
                  <a:latin typeface="Times New Roman" panose="02020603050405020304" pitchFamily="18" charset="0"/>
                  <a:ea typeface="微软雅黑" panose="020B0503020204020204" pitchFamily="34" charset="-122"/>
                  <a:sym typeface="Times New Roman" panose="02020603050405020304" pitchFamily="18" charset="0"/>
                </a:rPr>
                <a:t> </a:t>
              </a:r>
            </a:p>
          </p:txBody>
        </p:sp>
      </p:grpSp>
      <p:pic>
        <p:nvPicPr>
          <p:cNvPr id="29" name="图片 28">
            <a:extLst>
              <a:ext uri="{FF2B5EF4-FFF2-40B4-BE49-F238E27FC236}">
                <a16:creationId xmlns:a16="http://schemas.microsoft.com/office/drawing/2014/main" id="{FC25CB06-AC57-4EB1-89C0-E36BFEDE1FD3}"/>
              </a:ext>
            </a:extLst>
          </p:cNvPr>
          <p:cNvPicPr>
            <a:picLocks noChangeAspect="1"/>
          </p:cNvPicPr>
          <p:nvPr/>
        </p:nvPicPr>
        <p:blipFill>
          <a:blip r:embed="rId19"/>
          <a:stretch>
            <a:fillRect/>
          </a:stretch>
        </p:blipFill>
        <p:spPr>
          <a:xfrm>
            <a:off x="1578110" y="5137774"/>
            <a:ext cx="4450574" cy="1699628"/>
          </a:xfrm>
          <a:prstGeom prst="rect">
            <a:avLst/>
          </a:prstGeom>
        </p:spPr>
      </p:pic>
      <p:sp>
        <p:nvSpPr>
          <p:cNvPr id="28" name="文本框 27">
            <a:extLst>
              <a:ext uri="{FF2B5EF4-FFF2-40B4-BE49-F238E27FC236}">
                <a16:creationId xmlns:a16="http://schemas.microsoft.com/office/drawing/2014/main" id="{3EE89E2D-B789-400F-9768-9DD183BB017B}"/>
              </a:ext>
            </a:extLst>
          </p:cNvPr>
          <p:cNvSpPr txBox="1"/>
          <p:nvPr/>
        </p:nvSpPr>
        <p:spPr>
          <a:xfrm>
            <a:off x="289221" y="138494"/>
            <a:ext cx="8716556" cy="646331"/>
          </a:xfrm>
          <a:prstGeom prst="rect">
            <a:avLst/>
          </a:prstGeom>
          <a:noFill/>
        </p:spPr>
        <p:txBody>
          <a:bodyPr wrap="square" rtlCol="0">
            <a:spAutoFit/>
          </a:bodyPr>
          <a:lstStyle/>
          <a:p>
            <a:r>
              <a:rPr lang="en-US" altLang="zh-CN" sz="3600" b="1" dirty="0">
                <a:solidFill>
                  <a:srgbClr val="6B1772"/>
                </a:solidFill>
                <a:latin typeface="微软雅黑" panose="020B0503020204020204" charset="-122"/>
                <a:ea typeface="微软雅黑" panose="020B0503020204020204" charset="-122"/>
              </a:rPr>
              <a:t>Hidden Units </a:t>
            </a:r>
            <a:r>
              <a:rPr lang="zh-CN" altLang="en-US" sz="3600" b="1" dirty="0">
                <a:solidFill>
                  <a:srgbClr val="6B1772"/>
                </a:solidFill>
                <a:latin typeface="微软雅黑" panose="020B0503020204020204" charset="-122"/>
                <a:ea typeface="微软雅黑" panose="020B0503020204020204" charset="-122"/>
              </a:rPr>
              <a:t>隐藏层神经元的训练</a:t>
            </a:r>
          </a:p>
        </p:txBody>
      </p:sp>
      <p:cxnSp>
        <p:nvCxnSpPr>
          <p:cNvPr id="30" name="直线连接符 7">
            <a:extLst>
              <a:ext uri="{FF2B5EF4-FFF2-40B4-BE49-F238E27FC236}">
                <a16:creationId xmlns:a16="http://schemas.microsoft.com/office/drawing/2014/main" id="{F6982D31-B421-4924-8FDB-BDEDDA93B45C}"/>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3">
            <a:extLst>
              <a:ext uri="{FF2B5EF4-FFF2-40B4-BE49-F238E27FC236}">
                <a16:creationId xmlns:a16="http://schemas.microsoft.com/office/drawing/2014/main" id="{B5E1094E-E7E6-4E65-B6E3-736D1F094FC3}"/>
              </a:ext>
            </a:extLst>
          </p:cNvPr>
          <p:cNvSpPr txBox="1">
            <a:spLocks noChangeArrowheads="1"/>
          </p:cNvSpPr>
          <p:nvPr/>
        </p:nvSpPr>
        <p:spPr bwMode="auto">
          <a:xfrm>
            <a:off x="2280001" y="108000"/>
            <a:ext cx="3852863" cy="495300"/>
          </a:xfrm>
          <a:prstGeom prst="rect">
            <a:avLst/>
          </a:prstGeom>
        </p:spPr>
        <p:txBody>
          <a:bodyPr wrap="square">
            <a:spAutoFit/>
          </a:bodyPr>
          <a:lstStyle>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5.1 </a:t>
            </a:r>
            <a:r>
              <a:rPr lang="zh-CN" altLang="en-US">
                <a:sym typeface="Times New Roman" panose="02020603050405020304" pitchFamily="18" charset="0"/>
              </a:rPr>
              <a:t>后</a:t>
            </a:r>
            <a:r>
              <a:rPr lang="zh-CN" altLang="en-US" dirty="0">
                <a:sym typeface="Times New Roman" panose="02020603050405020304" pitchFamily="18" charset="0"/>
              </a:rPr>
              <a:t>向传播算法推导</a:t>
            </a:r>
          </a:p>
        </p:txBody>
      </p:sp>
      <p:sp>
        <p:nvSpPr>
          <p:cNvPr id="24" name="Text Box 2">
            <a:extLst>
              <a:ext uri="{FF2B5EF4-FFF2-40B4-BE49-F238E27FC236}">
                <a16:creationId xmlns:a16="http://schemas.microsoft.com/office/drawing/2014/main" id="{F7BB1164-3EC7-4B1D-93A3-76D575290D36}"/>
              </a:ext>
            </a:extLst>
          </p:cNvPr>
          <p:cNvSpPr txBox="1">
            <a:spLocks noChangeArrowheads="1"/>
          </p:cNvSpPr>
          <p:nvPr/>
        </p:nvSpPr>
        <p:spPr bwMode="auto">
          <a:xfrm>
            <a:off x="1776000" y="871912"/>
            <a:ext cx="7092950" cy="3597075"/>
          </a:xfrm>
          <a:prstGeom prst="rect">
            <a:avLst/>
          </a:prstGeom>
        </p:spPr>
        <p:txBody>
          <a:bodyPr wrap="square">
            <a:spAutoFit/>
          </a:bodyPr>
          <a:lstStyle>
            <a:lvl1pPr marL="360000" indent="-360000" algn="just" defTabSz="914400" eaLnBrk="1" latinLnBrk="0" hangingPunct="1">
              <a:lnSpc>
                <a:spcPct val="150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50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en-US" altLang="zh-CN">
                <a:sym typeface="Times New Roman" panose="02020603050405020304" pitchFamily="18" charset="0"/>
              </a:rPr>
              <a:t>1</a:t>
            </a:r>
            <a:r>
              <a:rPr lang="zh-CN" altLang="en-US">
                <a:sym typeface="Times New Roman" panose="02020603050405020304" pitchFamily="18" charset="0"/>
              </a:rPr>
              <a:t>、初始化权重</a:t>
            </a:r>
          </a:p>
          <a:p>
            <a:pPr lvl="1"/>
            <a:r>
              <a:rPr lang="zh-CN" altLang="en-US">
                <a:sym typeface="Times New Roman" panose="02020603050405020304" pitchFamily="18" charset="0"/>
              </a:rPr>
              <a:t>循环以下两步，直到满足条件</a:t>
            </a:r>
          </a:p>
          <a:p>
            <a:pPr marL="0" indent="0">
              <a:buNone/>
            </a:pPr>
            <a:r>
              <a:rPr lang="en-US" altLang="zh-CN">
                <a:sym typeface="Times New Roman" panose="02020603050405020304" pitchFamily="18" charset="0"/>
              </a:rPr>
              <a:t>2</a:t>
            </a:r>
            <a:r>
              <a:rPr lang="zh-CN" altLang="en-US">
                <a:sym typeface="Times New Roman" panose="02020603050405020304" pitchFamily="18" charset="0"/>
              </a:rPr>
              <a:t>、向前传播输入</a:t>
            </a:r>
          </a:p>
          <a:p>
            <a:pPr lvl="1"/>
            <a:r>
              <a:rPr lang="zh-CN" altLang="en-US">
                <a:sym typeface="Times New Roman" panose="02020603050405020304" pitchFamily="18" charset="0"/>
              </a:rPr>
              <a:t>在每个节点加权求和，再代入激活函数</a:t>
            </a:r>
          </a:p>
          <a:p>
            <a:pPr marL="457200" lvl="1" indent="0">
              <a:buNone/>
            </a:pPr>
            <a:r>
              <a:rPr lang="en-US" altLang="zh-CN">
                <a:sym typeface="Times New Roman" panose="02020603050405020304" pitchFamily="18" charset="0"/>
              </a:rPr>
              <a:t>	</a:t>
            </a:r>
          </a:p>
          <a:p>
            <a:pPr marL="0" indent="0">
              <a:buNone/>
            </a:pPr>
            <a:r>
              <a:rPr lang="en-US" altLang="zh-CN">
                <a:sym typeface="Times New Roman" panose="02020603050405020304" pitchFamily="18" charset="0"/>
              </a:rPr>
              <a:t>3</a:t>
            </a:r>
            <a:r>
              <a:rPr lang="zh-CN" altLang="en-US">
                <a:sym typeface="Times New Roman" panose="02020603050405020304" pitchFamily="18" charset="0"/>
              </a:rPr>
              <a:t>、向后传播误差</a:t>
            </a:r>
          </a:p>
        </p:txBody>
      </p:sp>
      <p:grpSp>
        <p:nvGrpSpPr>
          <p:cNvPr id="30" name="Group 10">
            <a:extLst>
              <a:ext uri="{FF2B5EF4-FFF2-40B4-BE49-F238E27FC236}">
                <a16:creationId xmlns:a16="http://schemas.microsoft.com/office/drawing/2014/main" id="{19D90699-2793-4381-9BC8-D5D078220AE9}"/>
              </a:ext>
            </a:extLst>
          </p:cNvPr>
          <p:cNvGrpSpPr>
            <a:grpSpLocks/>
          </p:cNvGrpSpPr>
          <p:nvPr/>
        </p:nvGrpSpPr>
        <p:grpSpPr bwMode="auto">
          <a:xfrm>
            <a:off x="3028572" y="4633099"/>
            <a:ext cx="2981437" cy="1015897"/>
            <a:chOff x="1292" y="2591"/>
            <a:chExt cx="1723" cy="587"/>
          </a:xfrm>
        </p:grpSpPr>
        <p:graphicFrame>
          <p:nvGraphicFramePr>
            <p:cNvPr id="31" name="Object 11">
              <a:extLst>
                <a:ext uri="{FF2B5EF4-FFF2-40B4-BE49-F238E27FC236}">
                  <a16:creationId xmlns:a16="http://schemas.microsoft.com/office/drawing/2014/main" id="{C21ED611-F0A6-4485-8473-691B1593AE75}"/>
                </a:ext>
              </a:extLst>
            </p:cNvPr>
            <p:cNvGraphicFramePr>
              <a:graphicFrameLocks noChangeAspect="1"/>
            </p:cNvGraphicFramePr>
            <p:nvPr/>
          </p:nvGraphicFramePr>
          <p:xfrm>
            <a:off x="1292" y="2591"/>
            <a:ext cx="1723" cy="587"/>
          </p:xfrm>
          <a:graphic>
            <a:graphicData uri="http://schemas.openxmlformats.org/presentationml/2006/ole">
              <mc:AlternateContent xmlns:mc="http://schemas.openxmlformats.org/markup-compatibility/2006">
                <mc:Choice xmlns:v="urn:schemas-microsoft-com:vml" Requires="v">
                  <p:oleObj r:id="rId3" imgW="502645" imgH="502645" progId="">
                    <p:embed/>
                  </p:oleObj>
                </mc:Choice>
                <mc:Fallback>
                  <p:oleObj r:id="rId3" imgW="502645" imgH="502645" progId="">
                    <p:embed/>
                    <p:pic>
                      <p:nvPicPr>
                        <p:cNvPr id="31" name="Object 11">
                          <a:extLst>
                            <a:ext uri="{FF2B5EF4-FFF2-40B4-BE49-F238E27FC236}">
                              <a16:creationId xmlns:a16="http://schemas.microsoft.com/office/drawing/2014/main" id="{C21ED611-F0A6-4485-8473-691B1593A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 y="2591"/>
                          <a:ext cx="1723" cy="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2" name="Text Box 12">
              <a:extLst>
                <a:ext uri="{FF2B5EF4-FFF2-40B4-BE49-F238E27FC236}">
                  <a16:creationId xmlns:a16="http://schemas.microsoft.com/office/drawing/2014/main" id="{92016732-A833-4268-BC31-20B14F89633A}"/>
                </a:ext>
              </a:extLst>
            </p:cNvPr>
            <p:cNvSpPr txBox="1">
              <a:spLocks noChangeArrowheads="1"/>
            </p:cNvSpPr>
            <p:nvPr/>
          </p:nvSpPr>
          <p:spPr bwMode="auto">
            <a:xfrm>
              <a:off x="1292" y="2591"/>
              <a:ext cx="1723" cy="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pic>
        <p:nvPicPr>
          <p:cNvPr id="33" name="Picture 15">
            <a:extLst>
              <a:ext uri="{FF2B5EF4-FFF2-40B4-BE49-F238E27FC236}">
                <a16:creationId xmlns:a16="http://schemas.microsoft.com/office/drawing/2014/main" id="{DC4D9D50-E503-495D-A77F-9D19BC96766F}"/>
              </a:ext>
            </a:extLst>
          </p:cNvPr>
          <p:cNvPicPr>
            <a:picLocks noChangeAspect="1" noChangeArrowheads="1"/>
          </p:cNvPicPr>
          <p:nvPr/>
        </p:nvPicPr>
        <p:blipFill>
          <a:blip r:embed="rId5"/>
          <a:srcRect/>
          <a:stretch>
            <a:fillRect/>
          </a:stretch>
        </p:blipFill>
        <p:spPr bwMode="auto">
          <a:xfrm>
            <a:off x="7414823" y="2869095"/>
            <a:ext cx="2775810" cy="1629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34" name="Group 16">
            <a:extLst>
              <a:ext uri="{FF2B5EF4-FFF2-40B4-BE49-F238E27FC236}">
                <a16:creationId xmlns:a16="http://schemas.microsoft.com/office/drawing/2014/main" id="{D1CEC0EF-4BB7-467F-8072-6BA8313E54F2}"/>
              </a:ext>
            </a:extLst>
          </p:cNvPr>
          <p:cNvGrpSpPr>
            <a:grpSpLocks/>
          </p:cNvGrpSpPr>
          <p:nvPr/>
        </p:nvGrpSpPr>
        <p:grpSpPr bwMode="auto">
          <a:xfrm>
            <a:off x="3207457" y="5629747"/>
            <a:ext cx="2623665" cy="1035177"/>
            <a:chOff x="1270" y="2500"/>
            <a:chExt cx="1717" cy="741"/>
          </a:xfrm>
        </p:grpSpPr>
        <p:graphicFrame>
          <p:nvGraphicFramePr>
            <p:cNvPr id="35" name="Object 17">
              <a:extLst>
                <a:ext uri="{FF2B5EF4-FFF2-40B4-BE49-F238E27FC236}">
                  <a16:creationId xmlns:a16="http://schemas.microsoft.com/office/drawing/2014/main" id="{AB6C8CAE-8706-459E-A267-3AACB73C5C00}"/>
                </a:ext>
              </a:extLst>
            </p:cNvPr>
            <p:cNvGraphicFramePr>
              <a:graphicFrameLocks noChangeAspect="1"/>
            </p:cNvGraphicFramePr>
            <p:nvPr/>
          </p:nvGraphicFramePr>
          <p:xfrm>
            <a:off x="1270" y="2500"/>
            <a:ext cx="1717" cy="741"/>
          </p:xfrm>
          <a:graphic>
            <a:graphicData uri="http://schemas.openxmlformats.org/presentationml/2006/ole">
              <mc:AlternateContent xmlns:mc="http://schemas.openxmlformats.org/markup-compatibility/2006">
                <mc:Choice xmlns:v="urn:schemas-microsoft-com:vml" Requires="v">
                  <p:oleObj r:id="rId6" imgW="514946" imgH="505611" progId="">
                    <p:embed/>
                  </p:oleObj>
                </mc:Choice>
                <mc:Fallback>
                  <p:oleObj r:id="rId6" imgW="514946" imgH="505611" progId="">
                    <p:embed/>
                    <p:pic>
                      <p:nvPicPr>
                        <p:cNvPr id="35" name="Object 17">
                          <a:extLst>
                            <a:ext uri="{FF2B5EF4-FFF2-40B4-BE49-F238E27FC236}">
                              <a16:creationId xmlns:a16="http://schemas.microsoft.com/office/drawing/2014/main" id="{AB6C8CAE-8706-459E-A267-3AACB73C5C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 y="2500"/>
                          <a:ext cx="1717" cy="74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 name="Text Box 18">
              <a:extLst>
                <a:ext uri="{FF2B5EF4-FFF2-40B4-BE49-F238E27FC236}">
                  <a16:creationId xmlns:a16="http://schemas.microsoft.com/office/drawing/2014/main" id="{5FDB2DEA-6D87-43B9-9B1D-FAE4DA70FDDB}"/>
                </a:ext>
              </a:extLst>
            </p:cNvPr>
            <p:cNvSpPr txBox="1">
              <a:spLocks noChangeArrowheads="1"/>
            </p:cNvSpPr>
            <p:nvPr/>
          </p:nvSpPr>
          <p:spPr bwMode="auto">
            <a:xfrm>
              <a:off x="1270" y="2500"/>
              <a:ext cx="1717" cy="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37" name="矩形 36">
            <a:extLst>
              <a:ext uri="{FF2B5EF4-FFF2-40B4-BE49-F238E27FC236}">
                <a16:creationId xmlns:a16="http://schemas.microsoft.com/office/drawing/2014/main" id="{288AF440-4D38-4429-BC2E-734FEC99F83D}"/>
              </a:ext>
            </a:extLst>
          </p:cNvPr>
          <p:cNvSpPr/>
          <p:nvPr/>
        </p:nvSpPr>
        <p:spPr>
          <a:xfrm>
            <a:off x="3019776" y="4606198"/>
            <a:ext cx="2990233" cy="1035177"/>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a:extLst>
              <a:ext uri="{FF2B5EF4-FFF2-40B4-BE49-F238E27FC236}">
                <a16:creationId xmlns:a16="http://schemas.microsoft.com/office/drawing/2014/main" id="{B8C77EB8-BEAA-4832-B6A8-C115461179E1}"/>
              </a:ext>
            </a:extLst>
          </p:cNvPr>
          <p:cNvSpPr/>
          <p:nvPr/>
        </p:nvSpPr>
        <p:spPr>
          <a:xfrm>
            <a:off x="3019776" y="5692721"/>
            <a:ext cx="2990233" cy="444479"/>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9" name="图片 3">
            <a:extLst>
              <a:ext uri="{FF2B5EF4-FFF2-40B4-BE49-F238E27FC236}">
                <a16:creationId xmlns:a16="http://schemas.microsoft.com/office/drawing/2014/main" id="{AD5E3E53-2ACA-4ACD-A91E-A1E3C672002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5540" b="12278"/>
          <a:stretch/>
        </p:blipFill>
        <p:spPr bwMode="auto">
          <a:xfrm>
            <a:off x="6528594" y="4825731"/>
            <a:ext cx="3667125" cy="66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文本框 4">
            <a:extLst>
              <a:ext uri="{FF2B5EF4-FFF2-40B4-BE49-F238E27FC236}">
                <a16:creationId xmlns:a16="http://schemas.microsoft.com/office/drawing/2014/main" id="{DD0DD00A-5B02-468A-9EC6-F4B3F0416E54}"/>
              </a:ext>
            </a:extLst>
          </p:cNvPr>
          <p:cNvSpPr txBox="1">
            <a:spLocks noChangeArrowheads="1"/>
          </p:cNvSpPr>
          <p:nvPr/>
        </p:nvSpPr>
        <p:spPr bwMode="auto">
          <a:xfrm>
            <a:off x="6364744" y="4508246"/>
            <a:ext cx="1152525" cy="369887"/>
          </a:xfrm>
          <a:prstGeom prst="rect">
            <a:avLst/>
          </a:prstGeom>
          <a:solidFill>
            <a:srgbClr val="13548C"/>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均方误差</a:t>
            </a:r>
          </a:p>
        </p:txBody>
      </p:sp>
      <p:sp>
        <p:nvSpPr>
          <p:cNvPr id="20" name="文本框 19">
            <a:extLst>
              <a:ext uri="{FF2B5EF4-FFF2-40B4-BE49-F238E27FC236}">
                <a16:creationId xmlns:a16="http://schemas.microsoft.com/office/drawing/2014/main" id="{42E5A13D-CD49-471B-9CBA-7CE99F69CAF7}"/>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后向传播算法推导</a:t>
            </a:r>
          </a:p>
        </p:txBody>
      </p:sp>
      <p:cxnSp>
        <p:nvCxnSpPr>
          <p:cNvPr id="21" name="直线连接符 7">
            <a:extLst>
              <a:ext uri="{FF2B5EF4-FFF2-40B4-BE49-F238E27FC236}">
                <a16:creationId xmlns:a16="http://schemas.microsoft.com/office/drawing/2014/main" id="{A7AA78A0-6257-400B-A524-C73B08E338FF}"/>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 name="Object 8">
            <a:extLst>
              <a:ext uri="{FF2B5EF4-FFF2-40B4-BE49-F238E27FC236}">
                <a16:creationId xmlns:a16="http://schemas.microsoft.com/office/drawing/2014/main" id="{2C3A80DA-1463-44B5-B942-4380C94656AA}"/>
              </a:ext>
            </a:extLst>
          </p:cNvPr>
          <p:cNvGraphicFramePr>
            <a:graphicFrameLocks noChangeAspect="1"/>
          </p:cNvGraphicFramePr>
          <p:nvPr>
            <p:extLst>
              <p:ext uri="{D42A27DB-BD31-4B8C-83A1-F6EECF244321}">
                <p14:modId xmlns:p14="http://schemas.microsoft.com/office/powerpoint/2010/main" val="3402935308"/>
              </p:ext>
            </p:extLst>
          </p:nvPr>
        </p:nvGraphicFramePr>
        <p:xfrm>
          <a:off x="2885707" y="3244323"/>
          <a:ext cx="4103687" cy="825500"/>
        </p:xfrm>
        <a:graphic>
          <a:graphicData uri="http://schemas.openxmlformats.org/presentationml/2006/ole">
            <mc:AlternateContent xmlns:mc="http://schemas.openxmlformats.org/markup-compatibility/2006">
              <mc:Choice xmlns:v="urn:schemas-microsoft-com:vml" Requires="v">
                <p:oleObj name="Equation" r:id="rId9" imgW="468678" imgH="399636" progId="Equation.DSMT4">
                  <p:embed/>
                </p:oleObj>
              </mc:Choice>
              <mc:Fallback>
                <p:oleObj name="Equation" r:id="rId9" imgW="468678" imgH="399636" progId="Equation.DSMT4">
                  <p:embed/>
                  <p:pic>
                    <p:nvPicPr>
                      <p:cNvPr id="29" name="Object 8">
                        <a:extLst>
                          <a:ext uri="{FF2B5EF4-FFF2-40B4-BE49-F238E27FC236}">
                            <a16:creationId xmlns:a16="http://schemas.microsoft.com/office/drawing/2014/main" id="{2C3A80DA-1463-44B5-B942-4380C94656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5707" y="3244323"/>
                        <a:ext cx="4103687" cy="825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7CCE06-FE4D-4F02-9C29-32E2EB56AB22}"/>
              </a:ext>
            </a:extLst>
          </p:cNvPr>
          <p:cNvSpPr>
            <a:spLocks noGrp="1"/>
          </p:cNvSpPr>
          <p:nvPr>
            <p:ph idx="4294967295"/>
          </p:nvPr>
        </p:nvSpPr>
        <p:spPr>
          <a:xfrm>
            <a:off x="837559" y="1057214"/>
            <a:ext cx="9547704" cy="5645713"/>
          </a:xfrm>
          <a:prstGeom prst="rect">
            <a:avLst/>
          </a:prstGeom>
        </p:spPr>
        <p:txBody>
          <a:bodyPr wrap="square">
            <a:spAutoFit/>
          </a:bodyPr>
          <a:lstStyle/>
          <a:p>
            <a:pPr marL="360000" indent="-360000" algn="just" fontAlgn="base">
              <a:lnSpc>
                <a:spcPct val="114000"/>
              </a:lnSpc>
              <a:spcBef>
                <a:spcPts val="600"/>
              </a:spcBef>
              <a:spcAft>
                <a:spcPct val="0"/>
              </a:spcAft>
              <a:buClr>
                <a:srgbClr val="FF6600"/>
              </a:buClr>
              <a:buSzPct val="80000"/>
              <a:buFont typeface="Wingdings" panose="05000000000000000000" pitchFamily="2" charset="2"/>
              <a:buChar char="l"/>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初始值选择</a:t>
            </a: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权值向量以及阀值的初始值应设定在</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一均匀分布的小范围内</a:t>
            </a: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初始值</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不能为零</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，否则性能曲面会趋向于</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鞍点</a:t>
            </a: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初始值</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不能太大</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，否则远离优化点，导致性能曲面平坦，学习率很慢</a:t>
            </a:r>
          </a:p>
          <a:p>
            <a:pPr marL="360000" indent="-360000" algn="just" fontAlgn="base">
              <a:lnSpc>
                <a:spcPct val="114000"/>
              </a:lnSpc>
              <a:spcBef>
                <a:spcPts val="600"/>
              </a:spcBef>
              <a:spcAft>
                <a:spcPct val="0"/>
              </a:spcAft>
              <a:buClr>
                <a:srgbClr val="FF6600"/>
              </a:buClr>
              <a:buSzPct val="80000"/>
              <a:buFont typeface="Wingdings" panose="05000000000000000000" pitchFamily="2" charset="2"/>
              <a:buChar char="l"/>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训练样本输入次序</a:t>
            </a:r>
            <a:endPar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不同，也会造成不一样的学习结果</a:t>
            </a: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在每一次的学习循环中，输入向量输入网络的</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次序应使其不同</a:t>
            </a:r>
          </a:p>
          <a:p>
            <a:pPr marL="360000" indent="-360000" algn="just" fontAlgn="base">
              <a:lnSpc>
                <a:spcPct val="114000"/>
              </a:lnSpc>
              <a:spcBef>
                <a:spcPts val="600"/>
              </a:spcBef>
              <a:spcAft>
                <a:spcPct val="0"/>
              </a:spcAft>
              <a:buClr>
                <a:srgbClr val="FF6600"/>
              </a:buClr>
              <a:buSzPct val="80000"/>
              <a:buFont typeface="Wingdings" panose="05000000000000000000" pitchFamily="2" charset="2"/>
              <a:buChar char="l"/>
            </a:pPr>
            <a:r>
              <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BP</a:t>
            </a: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算法的学习过程的终止条件</a:t>
            </a: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权值向量的梯度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&lt; </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给定值</a:t>
            </a: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均方误差值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&lt; </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给定误差容限值</a:t>
            </a: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若其</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推广能力达到目标</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则予终止</a:t>
            </a:r>
          </a:p>
          <a:p>
            <a:pPr lvl="1" fontAlgn="base">
              <a:lnSpc>
                <a:spcPct val="114000"/>
              </a:lnSpc>
              <a:spcBef>
                <a:spcPts val="600"/>
              </a:spcBef>
              <a:spcAft>
                <a:spcPct val="0"/>
              </a:spcAft>
              <a:buClr>
                <a:srgbClr val="FF6600"/>
              </a:buClr>
              <a:buSzPct val="6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可以结合上述各种方式</a:t>
            </a:r>
          </a:p>
        </p:txBody>
      </p:sp>
      <p:pic>
        <p:nvPicPr>
          <p:cNvPr id="75779" name="图片 3">
            <a:extLst>
              <a:ext uri="{FF2B5EF4-FFF2-40B4-BE49-F238E27FC236}">
                <a16:creationId xmlns:a16="http://schemas.microsoft.com/office/drawing/2014/main" id="{9BEA6721-508B-49BD-BDD1-4BD3092C1C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6121" y="4510139"/>
            <a:ext cx="2802199" cy="232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a:extLst>
              <a:ext uri="{FF2B5EF4-FFF2-40B4-BE49-F238E27FC236}">
                <a16:creationId xmlns:a16="http://schemas.microsoft.com/office/drawing/2014/main" id="{2E946457-D3E0-4C65-AC9A-AB5787687CF0}"/>
              </a:ext>
            </a:extLst>
          </p:cNvPr>
          <p:cNvSpPr txBox="1">
            <a:spLocks noChangeArrowheads="1"/>
          </p:cNvSpPr>
          <p:nvPr/>
        </p:nvSpPr>
        <p:spPr bwMode="auto">
          <a:xfrm>
            <a:off x="2280001" y="108000"/>
            <a:ext cx="5076825" cy="495300"/>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5.2 </a:t>
            </a:r>
            <a:r>
              <a:rPr lang="zh-CN" altLang="en-US">
                <a:sym typeface="Times New Roman" panose="02020603050405020304" pitchFamily="18" charset="0"/>
              </a:rPr>
              <a:t>后</a:t>
            </a:r>
            <a:r>
              <a:rPr lang="zh-CN" altLang="en-US" dirty="0">
                <a:sym typeface="Times New Roman" panose="02020603050405020304" pitchFamily="18" charset="0"/>
              </a:rPr>
              <a:t>向传播</a:t>
            </a:r>
            <a:r>
              <a:rPr lang="en-US" altLang="zh-CN" dirty="0">
                <a:sym typeface="Times New Roman" panose="02020603050405020304" pitchFamily="18" charset="0"/>
              </a:rPr>
              <a:t>BP</a:t>
            </a:r>
            <a:r>
              <a:rPr lang="zh-CN" altLang="en-US" dirty="0">
                <a:sym typeface="Times New Roman" panose="02020603050405020304" pitchFamily="18" charset="0"/>
              </a:rPr>
              <a:t>网络注意事项</a:t>
            </a:r>
          </a:p>
        </p:txBody>
      </p:sp>
      <p:sp>
        <p:nvSpPr>
          <p:cNvPr id="5" name="文本框 4">
            <a:extLst>
              <a:ext uri="{FF2B5EF4-FFF2-40B4-BE49-F238E27FC236}">
                <a16:creationId xmlns:a16="http://schemas.microsoft.com/office/drawing/2014/main" id="{62398566-687A-48A6-8D68-566EBE104D5B}"/>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后向传播</a:t>
            </a:r>
            <a:r>
              <a:rPr lang="en-US" altLang="zh-CN" sz="3600" b="1" dirty="0">
                <a:solidFill>
                  <a:srgbClr val="6B1772"/>
                </a:solidFill>
                <a:latin typeface="微软雅黑" panose="020B0503020204020204" charset="-122"/>
                <a:ea typeface="微软雅黑" panose="020B0503020204020204" charset="-122"/>
              </a:rPr>
              <a:t>BP</a:t>
            </a:r>
            <a:r>
              <a:rPr lang="zh-CN" altLang="en-US" sz="3600" b="1" dirty="0">
                <a:solidFill>
                  <a:srgbClr val="6B1772"/>
                </a:solidFill>
                <a:latin typeface="微软雅黑" panose="020B0503020204020204" charset="-122"/>
                <a:ea typeface="微软雅黑" panose="020B0503020204020204" charset="-122"/>
              </a:rPr>
              <a:t>网络注意事项</a:t>
            </a:r>
          </a:p>
        </p:txBody>
      </p:sp>
      <p:cxnSp>
        <p:nvCxnSpPr>
          <p:cNvPr id="6" name="直线连接符 7">
            <a:extLst>
              <a:ext uri="{FF2B5EF4-FFF2-40B4-BE49-F238E27FC236}">
                <a16:creationId xmlns:a16="http://schemas.microsoft.com/office/drawing/2014/main" id="{28E49825-6672-427B-87A3-8CA15442A194}"/>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a:extLst>
              <a:ext uri="{FF2B5EF4-FFF2-40B4-BE49-F238E27FC236}">
                <a16:creationId xmlns:a16="http://schemas.microsoft.com/office/drawing/2014/main" id="{ECD23B12-C1A6-40E0-862A-43A9FF0FEDCB}"/>
              </a:ext>
            </a:extLst>
          </p:cNvPr>
          <p:cNvSpPr txBox="1">
            <a:spLocks noChangeArrowheads="1"/>
          </p:cNvSpPr>
          <p:nvPr/>
        </p:nvSpPr>
        <p:spPr bwMode="auto">
          <a:xfrm>
            <a:off x="2280001" y="108001"/>
            <a:ext cx="1189013" cy="492443"/>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zh-CN" altLang="en-US">
                <a:sym typeface="Times New Roman" panose="02020603050405020304" pitchFamily="18" charset="0"/>
              </a:rPr>
              <a:t>总 结</a:t>
            </a:r>
          </a:p>
        </p:txBody>
      </p:sp>
      <p:sp>
        <p:nvSpPr>
          <p:cNvPr id="110595" name="Text Box 3">
            <a:extLst>
              <a:ext uri="{FF2B5EF4-FFF2-40B4-BE49-F238E27FC236}">
                <a16:creationId xmlns:a16="http://schemas.microsoft.com/office/drawing/2014/main" id="{4B00B2AB-7372-4167-989C-FD83095242A5}"/>
              </a:ext>
            </a:extLst>
          </p:cNvPr>
          <p:cNvSpPr txBox="1">
            <a:spLocks noChangeArrowheads="1"/>
          </p:cNvSpPr>
          <p:nvPr/>
        </p:nvSpPr>
        <p:spPr bwMode="auto">
          <a:xfrm>
            <a:off x="2095500" y="2507625"/>
            <a:ext cx="8001000" cy="1842749"/>
          </a:xfrm>
          <a:prstGeom prst="rect">
            <a:avLst/>
          </a:prstGeom>
        </p:spPr>
        <p:txBody>
          <a:bodyPr wrap="square">
            <a:spAutoFit/>
          </a:bodyPr>
          <a:lstStyle>
            <a:lvl1pPr marL="360000" indent="-360000" algn="just" defTabSz="914400" eaLnBrk="1" latinLnBrk="0" hangingPunct="1">
              <a:lnSpc>
                <a:spcPct val="114000"/>
              </a:lnSpc>
              <a:spcBef>
                <a:spcPts val="600"/>
              </a:spcBef>
              <a:buClr>
                <a:srgbClr val="FF6600"/>
              </a:buClr>
              <a:buSzPct val="80000"/>
              <a:buFont typeface="Wingdings" panose="05000000000000000000" pitchFamily="2" charset="2"/>
              <a:buChar char="l"/>
              <a:defRPr sz="2400">
                <a:solidFill>
                  <a:schemeClr val="tx1">
                    <a:lumMod val="85000"/>
                    <a:lumOff val="15000"/>
                  </a:schemeClr>
                </a:solidFill>
                <a:latin typeface="Times New Roman" panose="02020603050405020304" pitchFamily="18" charset="0"/>
                <a:ea typeface="微软雅黑" panose="020B0503020204020204" pitchFamily="34" charset="-122"/>
                <a:cs typeface="+mn-ea"/>
              </a:defRPr>
            </a:lvl1pPr>
            <a:lvl2pPr marL="685800" lvl="1" indent="-228600" defTabSz="914400" eaLnBrk="1" latinLnBrk="0" hangingPunct="1">
              <a:lnSpc>
                <a:spcPct val="114000"/>
              </a:lnSpc>
              <a:spcBef>
                <a:spcPts val="600"/>
              </a:spcBef>
              <a:buClr>
                <a:srgbClr val="FF6600"/>
              </a:buClr>
              <a:buSzPct val="60000"/>
              <a:buFont typeface="Wingdings" panose="05000000000000000000" pitchFamily="2" charset="2"/>
              <a:buChar char="l"/>
              <a:defRPr sz="2200">
                <a:latin typeface="Times New Roman" panose="02020603050405020304" pitchFamily="18" charset="0"/>
                <a:ea typeface="微软雅黑" panose="020B0503020204020204" pitchFamily="34" charset="-122"/>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a:sym typeface="Times New Roman" panose="02020603050405020304" pitchFamily="18" charset="0"/>
              </a:rPr>
              <a:t>普</a:t>
            </a:r>
            <a:r>
              <a:rPr lang="zh-CN" altLang="en-US" dirty="0">
                <a:sym typeface="Times New Roman" panose="02020603050405020304" pitchFamily="18" charset="0"/>
              </a:rPr>
              <a:t>适近似，精度较高</a:t>
            </a:r>
          </a:p>
          <a:p>
            <a:pPr>
              <a:lnSpc>
                <a:spcPct val="150000"/>
              </a:lnSpc>
            </a:pPr>
            <a:r>
              <a:rPr lang="zh-CN" altLang="en-US" dirty="0">
                <a:sym typeface="Times New Roman" panose="02020603050405020304" pitchFamily="18" charset="0"/>
              </a:rPr>
              <a:t>噪声敏感</a:t>
            </a:r>
          </a:p>
          <a:p>
            <a:pPr>
              <a:lnSpc>
                <a:spcPct val="150000"/>
              </a:lnSpc>
            </a:pPr>
            <a:r>
              <a:rPr lang="zh-CN" altLang="en-US" dirty="0">
                <a:sym typeface="Times New Roman" panose="02020603050405020304" pitchFamily="18" charset="0"/>
              </a:rPr>
              <a:t>训练非常耗时，但对目标分类</a:t>
            </a:r>
            <a:r>
              <a:rPr lang="zh-CN" altLang="en-US">
                <a:sym typeface="Times New Roman" panose="02020603050405020304" pitchFamily="18" charset="0"/>
              </a:rPr>
              <a:t>较快</a:t>
            </a:r>
            <a:endParaRPr lang="zh-CN" altLang="en-US" dirty="0">
              <a:sym typeface="Times New Roman" panose="02020603050405020304" pitchFamily="18" charset="0"/>
            </a:endParaRPr>
          </a:p>
        </p:txBody>
      </p:sp>
      <p:sp>
        <p:nvSpPr>
          <p:cNvPr id="4" name="文本框 3">
            <a:extLst>
              <a:ext uri="{FF2B5EF4-FFF2-40B4-BE49-F238E27FC236}">
                <a16:creationId xmlns:a16="http://schemas.microsoft.com/office/drawing/2014/main" id="{EDE91757-E24A-428F-9C78-8A660283E671}"/>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总 结</a:t>
            </a:r>
          </a:p>
        </p:txBody>
      </p:sp>
      <p:cxnSp>
        <p:nvCxnSpPr>
          <p:cNvPr id="5" name="直线连接符 7">
            <a:extLst>
              <a:ext uri="{FF2B5EF4-FFF2-40B4-BE49-F238E27FC236}">
                <a16:creationId xmlns:a16="http://schemas.microsoft.com/office/drawing/2014/main" id="{A0E77D74-D634-4DA5-ADD0-710F0A273DDD}"/>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BB1DE5F2-ED29-4217-9089-D3A62E53D078}"/>
              </a:ext>
            </a:extLst>
          </p:cNvPr>
          <p:cNvSpPr>
            <a:spLocks noGrp="1"/>
          </p:cNvSpPr>
          <p:nvPr>
            <p:ph type="title" idx="4294967295"/>
          </p:nvPr>
        </p:nvSpPr>
        <p:spPr>
          <a:xfrm>
            <a:off x="2280000" y="108001"/>
            <a:ext cx="3383952" cy="492443"/>
          </a:xfrm>
          <a:prstGeom prst="rect">
            <a:avLst/>
          </a:prstGeom>
        </p:spPr>
        <p:txBody>
          <a:bodyPr wrap="square">
            <a:spAutoFit/>
          </a:body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题目来源</a:t>
            </a:r>
          </a:p>
        </p:txBody>
      </p:sp>
      <p:sp>
        <p:nvSpPr>
          <p:cNvPr id="80899" name="内容占位符 2">
            <a:extLst>
              <a:ext uri="{FF2B5EF4-FFF2-40B4-BE49-F238E27FC236}">
                <a16:creationId xmlns:a16="http://schemas.microsoft.com/office/drawing/2014/main" id="{A72FDC0D-622F-4E2D-8FB5-F0F2BB9DA1C0}"/>
              </a:ext>
            </a:extLst>
          </p:cNvPr>
          <p:cNvSpPr>
            <a:spLocks noGrp="1"/>
          </p:cNvSpPr>
          <p:nvPr>
            <p:ph idx="4294967295"/>
          </p:nvPr>
        </p:nvSpPr>
        <p:spPr>
          <a:xfrm>
            <a:off x="1374475" y="1294892"/>
            <a:ext cx="9208302" cy="4794646"/>
          </a:xfrm>
          <a:prstGeom prst="rect">
            <a:avLst/>
          </a:prstGeom>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en-US" altLang="zh-CN"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RMS</a:t>
            </a:r>
            <a:r>
              <a:rPr lang="zh-CN" altLang="en-US"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泰坦尼克号的沉没是历史上最著名的沉船之一。 </a:t>
            </a:r>
            <a:r>
              <a:rPr lang="en-US" altLang="zh-CN"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1912</a:t>
            </a:r>
            <a:r>
              <a:rPr lang="zh-CN" altLang="en-US"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年</a:t>
            </a:r>
            <a:r>
              <a:rPr lang="en-US" altLang="zh-CN"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4</a:t>
            </a:r>
            <a:r>
              <a:rPr lang="zh-CN" altLang="en-US"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月</a:t>
            </a:r>
            <a:r>
              <a:rPr lang="en-US" altLang="zh-CN"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15</a:t>
            </a:r>
            <a:r>
              <a:rPr lang="zh-CN" altLang="en-US"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日，在首航期间，泰坦尼克号撞上冰山后沉没，</a:t>
            </a:r>
            <a:r>
              <a:rPr lang="en-US" altLang="zh-CN"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2224</a:t>
            </a:r>
            <a:r>
              <a:rPr lang="zh-CN" altLang="en-US"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名乘客和机组人员中有</a:t>
            </a:r>
            <a:r>
              <a:rPr lang="en-US" altLang="zh-CN"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1502</a:t>
            </a:r>
            <a:r>
              <a:rPr lang="zh-CN" altLang="en-US"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人遇难。 这一耸人听闻的悲剧震撼了国际社会，也催生了更完备的船舶安全条例。</a:t>
            </a: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没有足够的救生艇是泰坦尼克号存活率低的重要原因， 虽然幸存下来的运气有一些因素，但有些人比其他人更有可能生存，比如妇女，儿童和上层阶级。</a:t>
            </a: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5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在这个作业中，我们要求你完成对什么样的人可能生存的分析。 </a:t>
            </a:r>
          </a:p>
        </p:txBody>
      </p:sp>
      <p:sp>
        <p:nvSpPr>
          <p:cNvPr id="4" name="文本框 3">
            <a:extLst>
              <a:ext uri="{FF2B5EF4-FFF2-40B4-BE49-F238E27FC236}">
                <a16:creationId xmlns:a16="http://schemas.microsoft.com/office/drawing/2014/main" id="{0DB4BDD9-E53C-4835-9B86-0D893C07FDCA}"/>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作业：泰坦尼克号幸存者预测</a:t>
            </a:r>
          </a:p>
        </p:txBody>
      </p:sp>
      <p:cxnSp>
        <p:nvCxnSpPr>
          <p:cNvPr id="5" name="直线连接符 7">
            <a:extLst>
              <a:ext uri="{FF2B5EF4-FFF2-40B4-BE49-F238E27FC236}">
                <a16:creationId xmlns:a16="http://schemas.microsoft.com/office/drawing/2014/main" id="{3393EF93-FBC0-4F5C-9526-C1304AF16A13}"/>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A77A5BC3-4370-40D3-974D-DA18051CB676}"/>
              </a:ext>
            </a:extLst>
          </p:cNvPr>
          <p:cNvSpPr>
            <a:spLocks noGrp="1"/>
          </p:cNvSpPr>
          <p:nvPr>
            <p:ph type="title" idx="4294967295"/>
          </p:nvPr>
        </p:nvSpPr>
        <p:spPr>
          <a:xfrm>
            <a:off x="2279576" y="108001"/>
            <a:ext cx="2840038" cy="492443"/>
          </a:xfrm>
          <a:prstGeom prst="rect">
            <a:avLst/>
          </a:prstGeom>
        </p:spPr>
        <p:txBody>
          <a:bodyPr wrap="square">
            <a:spAutoFit/>
          </a:body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认识数据</a:t>
            </a:r>
          </a:p>
        </p:txBody>
      </p:sp>
      <p:sp>
        <p:nvSpPr>
          <p:cNvPr id="84995" name="内容占位符 2">
            <a:extLst>
              <a:ext uri="{FF2B5EF4-FFF2-40B4-BE49-F238E27FC236}">
                <a16:creationId xmlns:a16="http://schemas.microsoft.com/office/drawing/2014/main" id="{9BEDA471-10E4-40A6-B2DB-E0B02D7B0C33}"/>
              </a:ext>
            </a:extLst>
          </p:cNvPr>
          <p:cNvSpPr>
            <a:spLocks noGrp="1"/>
          </p:cNvSpPr>
          <p:nvPr>
            <p:ph idx="4294967295"/>
          </p:nvPr>
        </p:nvSpPr>
        <p:spPr>
          <a:xfrm>
            <a:off x="676195" y="1121878"/>
            <a:ext cx="9901325" cy="2950744"/>
          </a:xfrm>
          <a:prstGeom prst="rect">
            <a:avLst/>
          </a:prstGeom>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尽可能从不同的方面来认识数据。有一些规律和性质能被很容易地发现，而一些隐藏的关系却不能被一眼看出，需要从某些特殊的角度才能观察到。</a:t>
            </a:r>
            <a:endPar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数据集介绍及下载：</a:t>
            </a:r>
            <a:r>
              <a:rPr lang="en-US" altLang="zh-CN" sz="2400"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https://www.kaggle.com/competitions/titanic/data</a:t>
            </a: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数据形式</a:t>
            </a:r>
            <a:endParaRPr lang="en-US" altLang="zh-CN" sz="2400"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84996" name="图片 6">
            <a:extLst>
              <a:ext uri="{FF2B5EF4-FFF2-40B4-BE49-F238E27FC236}">
                <a16:creationId xmlns:a16="http://schemas.microsoft.com/office/drawing/2014/main" id="{94EF373D-4D90-406F-8758-74AA4EFB80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1805" y="3687076"/>
            <a:ext cx="8964000" cy="284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5D64EDE6-EA04-4A1B-8132-57D8729D2D9C}"/>
              </a:ext>
            </a:extLst>
          </p:cNvPr>
          <p:cNvSpPr txBox="1">
            <a:spLocks/>
          </p:cNvSpPr>
          <p:nvPr/>
        </p:nvSpPr>
        <p:spPr>
          <a:xfrm>
            <a:off x="2280000" y="108001"/>
            <a:ext cx="3383952"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题目来源</a:t>
            </a:r>
          </a:p>
        </p:txBody>
      </p:sp>
      <p:sp>
        <p:nvSpPr>
          <p:cNvPr id="6" name="文本框 5">
            <a:extLst>
              <a:ext uri="{FF2B5EF4-FFF2-40B4-BE49-F238E27FC236}">
                <a16:creationId xmlns:a16="http://schemas.microsoft.com/office/drawing/2014/main" id="{B69C087F-1AAB-4D5F-ACA9-0A2AFE543020}"/>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作业：泰坦尼克号幸存者预测</a:t>
            </a:r>
          </a:p>
        </p:txBody>
      </p:sp>
      <p:cxnSp>
        <p:nvCxnSpPr>
          <p:cNvPr id="7" name="直线连接符 7">
            <a:extLst>
              <a:ext uri="{FF2B5EF4-FFF2-40B4-BE49-F238E27FC236}">
                <a16:creationId xmlns:a16="http://schemas.microsoft.com/office/drawing/2014/main" id="{12591C56-C1F8-43C1-B73F-F9CD6F1AB6F1}"/>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5A954154-2289-4828-A551-5FAEE9F37F9B}"/>
              </a:ext>
            </a:extLst>
          </p:cNvPr>
          <p:cNvSpPr>
            <a:spLocks noGrp="1"/>
          </p:cNvSpPr>
          <p:nvPr>
            <p:ph type="title" idx="4294967295"/>
          </p:nvPr>
        </p:nvSpPr>
        <p:spPr>
          <a:xfrm>
            <a:off x="2280000" y="108001"/>
            <a:ext cx="7886700" cy="492443"/>
          </a:xfrm>
          <a:prstGeom prst="rect">
            <a:avLst/>
          </a:prstGeom>
        </p:spPr>
        <p:txBody>
          <a:bodyPr wrap="square">
            <a:spAutoFit/>
          </a:body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题目数据</a:t>
            </a:r>
          </a:p>
        </p:txBody>
      </p:sp>
      <p:sp>
        <p:nvSpPr>
          <p:cNvPr id="3" name="内容占位符 2">
            <a:extLst>
              <a:ext uri="{FF2B5EF4-FFF2-40B4-BE49-F238E27FC236}">
                <a16:creationId xmlns:a16="http://schemas.microsoft.com/office/drawing/2014/main" id="{BDD5EA9B-3177-4A21-907B-9807A6AD70FE}"/>
              </a:ext>
            </a:extLst>
          </p:cNvPr>
          <p:cNvSpPr>
            <a:spLocks noGrp="1"/>
          </p:cNvSpPr>
          <p:nvPr>
            <p:ph idx="4294967295"/>
          </p:nvPr>
        </p:nvSpPr>
        <p:spPr>
          <a:xfrm>
            <a:off x="1052713" y="1375656"/>
            <a:ext cx="9490637" cy="4212628"/>
          </a:xfrm>
          <a:prstGeom prst="rect">
            <a:avLst/>
          </a:prstGeom>
        </p:spPr>
        <p:txBody>
          <a:bodyPr wrap="square">
            <a:spAutoFit/>
          </a:bodyPr>
          <a:lstStyle/>
          <a:p>
            <a:pPr marL="0" lvl="1" indent="0" fontAlgn="base">
              <a:lnSpc>
                <a:spcPct val="150000"/>
              </a:lnSpc>
              <a:spcBef>
                <a:spcPts val="600"/>
              </a:spcBef>
              <a:spcAft>
                <a:spcPct val="0"/>
              </a:spcAft>
              <a:buClr>
                <a:srgbClr val="FF6600"/>
              </a:buClr>
              <a:buSzPct val="80000"/>
              <a:buNone/>
            </a:pPr>
            <a:r>
              <a:rPr lang="zh-CN" altLang="en-US" b="1"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具体要求：</a:t>
            </a:r>
            <a:endParaRPr lang="en-US" altLang="zh-CN" b="1"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42900" lvl="1" indent="-342900" fontAlgn="base">
              <a:lnSpc>
                <a:spcPct val="150000"/>
              </a:lnSpc>
              <a:spcBef>
                <a:spcPts val="600"/>
              </a:spcBef>
              <a:spcAft>
                <a:spcPct val="0"/>
              </a:spcAft>
              <a:buClr>
                <a:srgbClr val="FF6600"/>
              </a:buClr>
              <a:buSzPct val="80000"/>
            </a:pPr>
            <a:r>
              <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rPr>
              <a:t>进行数据探索，包括但不限于统计描述、缺失值检查、异常值检测等，分析各个变量与生存率之间的关系。</a:t>
            </a:r>
            <a:endParaRPr lang="en-US" altLang="zh-CN"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42900" lvl="1" indent="-342900" fontAlgn="base">
              <a:lnSpc>
                <a:spcPct val="150000"/>
              </a:lnSpc>
              <a:spcBef>
                <a:spcPts val="600"/>
              </a:spcBef>
              <a:spcAft>
                <a:spcPct val="0"/>
              </a:spcAft>
              <a:buClr>
                <a:srgbClr val="FF6600"/>
              </a:buClr>
              <a:buSzPct val="80000"/>
            </a:pP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数据集使用</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Kaggle</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网站提供的数据集（</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train.csv</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test.csv</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不要修改文件名</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，文件路径设置为当前代码文件路径（如“</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./test.csv”</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342900" lvl="1" indent="-342900" fontAlgn="base">
              <a:lnSpc>
                <a:spcPct val="150000"/>
              </a:lnSpc>
              <a:spcBef>
                <a:spcPts val="600"/>
              </a:spcBef>
              <a:spcAft>
                <a:spcPct val="0"/>
              </a:spcAft>
              <a:buClr>
                <a:srgbClr val="FF6600"/>
              </a:buClr>
              <a:buSzPct val="80000"/>
            </a:pPr>
            <a:r>
              <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rPr>
              <a:t>构建神经网络模型</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预测泰坦尼克号上的乘客是幸存还是遇难</a:t>
            </a:r>
            <a:r>
              <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42900" lvl="1" indent="-342900" fontAlgn="base">
              <a:lnSpc>
                <a:spcPct val="150000"/>
              </a:lnSpc>
              <a:spcBef>
                <a:spcPts val="600"/>
              </a:spcBef>
              <a:spcAft>
                <a:spcPct val="0"/>
              </a:spcAft>
              <a:buClr>
                <a:srgbClr val="FF6600"/>
              </a:buClr>
              <a:buSzPct val="80000"/>
            </a:pPr>
            <a:r>
              <a:rPr kumimoji="0" lang="zh-CN" altLang="zh-CN"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计算模型的准确率</a:t>
            </a:r>
            <a:r>
              <a:rPr kumimoji="0" lang="zh-CN" altLang="en-US"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（需不低于</a:t>
            </a:r>
            <a:r>
              <a:rPr kumimoji="0" lang="en-US" altLang="zh-CN"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90%</a:t>
            </a:r>
            <a:r>
              <a:rPr kumimoji="0" lang="zh-CN" altLang="en-US"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a:t>
            </a:r>
            <a:r>
              <a:rPr kumimoji="0" lang="zh-CN" altLang="zh-CN"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等评价指标。</a:t>
            </a:r>
          </a:p>
        </p:txBody>
      </p:sp>
      <p:sp>
        <p:nvSpPr>
          <p:cNvPr id="4" name="文本框 3">
            <a:extLst>
              <a:ext uri="{FF2B5EF4-FFF2-40B4-BE49-F238E27FC236}">
                <a16:creationId xmlns:a16="http://schemas.microsoft.com/office/drawing/2014/main" id="{E4879DB9-BD21-41B7-A728-9DB64B698469}"/>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作业：泰坦尼克号幸存者预测</a:t>
            </a:r>
          </a:p>
        </p:txBody>
      </p:sp>
      <p:cxnSp>
        <p:nvCxnSpPr>
          <p:cNvPr id="5" name="直线连接符 7">
            <a:extLst>
              <a:ext uri="{FF2B5EF4-FFF2-40B4-BE49-F238E27FC236}">
                <a16:creationId xmlns:a16="http://schemas.microsoft.com/office/drawing/2014/main" id="{D5775D5D-CA8C-47DB-95DF-F33B5FA2AD4C}"/>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5A954154-2289-4828-A551-5FAEE9F37F9B}"/>
              </a:ext>
            </a:extLst>
          </p:cNvPr>
          <p:cNvSpPr>
            <a:spLocks noGrp="1"/>
          </p:cNvSpPr>
          <p:nvPr>
            <p:ph type="title" idx="4294967295"/>
          </p:nvPr>
        </p:nvSpPr>
        <p:spPr>
          <a:xfrm>
            <a:off x="2280000" y="108001"/>
            <a:ext cx="7886700" cy="492443"/>
          </a:xfrm>
          <a:prstGeom prst="rect">
            <a:avLst/>
          </a:prstGeom>
        </p:spPr>
        <p:txBody>
          <a:bodyPr wrap="square">
            <a:spAutoFit/>
          </a:body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题目数据</a:t>
            </a:r>
          </a:p>
        </p:txBody>
      </p:sp>
      <p:sp>
        <p:nvSpPr>
          <p:cNvPr id="4" name="文本框 3">
            <a:extLst>
              <a:ext uri="{FF2B5EF4-FFF2-40B4-BE49-F238E27FC236}">
                <a16:creationId xmlns:a16="http://schemas.microsoft.com/office/drawing/2014/main" id="{E4879DB9-BD21-41B7-A728-9DB64B698469}"/>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作业：泰坦尼克号幸存者预测</a:t>
            </a:r>
          </a:p>
        </p:txBody>
      </p:sp>
      <p:cxnSp>
        <p:nvCxnSpPr>
          <p:cNvPr id="5" name="直线连接符 7">
            <a:extLst>
              <a:ext uri="{FF2B5EF4-FFF2-40B4-BE49-F238E27FC236}">
                <a16:creationId xmlns:a16="http://schemas.microsoft.com/office/drawing/2014/main" id="{D5775D5D-CA8C-47DB-95DF-F33B5FA2AD4C}"/>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EF5ABE1-A6A4-44A3-B095-BADEDC1CE7B9}"/>
              </a:ext>
            </a:extLst>
          </p:cNvPr>
          <p:cNvSpPr txBox="1"/>
          <p:nvPr/>
        </p:nvSpPr>
        <p:spPr>
          <a:xfrm>
            <a:off x="1068081" y="1640401"/>
            <a:ext cx="10588597" cy="48281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上交形式</a:t>
            </a:r>
            <a:endParaRPr kumimoji="0" lang="en-US" altLang="zh-CN" sz="2400" b="1"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endParaRPr>
          </a:p>
          <a:p>
            <a:pPr marL="464400" marR="0" lvl="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提交完整的代码文件（使用</a:t>
            </a:r>
            <a:r>
              <a:rPr kumimoji="0" lang="en-US" altLang="zh-CN" sz="2400" i="0" u="none" strike="noStrike" cap="none" normalizeH="0" baseline="0" dirty="0" err="1">
                <a:ln>
                  <a:noFill/>
                </a:ln>
                <a:solidFill>
                  <a:srgbClr val="2C2C36"/>
                </a:solidFill>
                <a:effectLst/>
                <a:latin typeface="Times New Roman" panose="02020603050405020304" pitchFamily="18" charset="0"/>
                <a:ea typeface="微软雅黑" panose="020B0503020204020204" pitchFamily="34" charset="-122"/>
              </a:rPr>
              <a:t>Jupyter</a:t>
            </a:r>
            <a:r>
              <a:rPr kumimoji="0" lang="en-US" altLang="zh-CN"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 Notebook</a:t>
            </a:r>
            <a:r>
              <a:rPr kumimoji="0" lang="zh-CN" altLang="en-US"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格式）。</a:t>
            </a:r>
          </a:p>
          <a:p>
            <a:pPr marL="464400" marR="0" lvl="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文件命名为“</a:t>
            </a:r>
            <a:r>
              <a:rPr kumimoji="0" lang="zh-CN" altLang="en-US" sz="24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学号</a:t>
            </a:r>
            <a:r>
              <a:rPr kumimoji="0" lang="en-US" altLang="zh-CN" sz="24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a:t>
            </a:r>
            <a:r>
              <a:rPr kumimoji="0" lang="zh-CN" altLang="en-US" sz="24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姓名</a:t>
            </a:r>
            <a:r>
              <a:rPr kumimoji="0" lang="en-US" altLang="zh-CN" sz="24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a:t>
            </a:r>
            <a:r>
              <a:rPr kumimoji="0" lang="zh-CN" altLang="en-US" sz="24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准确率</a:t>
            </a:r>
            <a:r>
              <a:rPr kumimoji="0" lang="en-US" altLang="zh-CN" sz="24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a:t>
            </a:r>
            <a:r>
              <a:rPr kumimoji="0" lang="en-US" altLang="zh-CN" sz="2400" b="1" i="0" u="none" strike="noStrike" cap="none" normalizeH="0" baseline="0" dirty="0" err="1">
                <a:ln>
                  <a:noFill/>
                </a:ln>
                <a:solidFill>
                  <a:srgbClr val="FF0000"/>
                </a:solidFill>
                <a:effectLst/>
                <a:latin typeface="Times New Roman" panose="02020603050405020304" pitchFamily="18" charset="0"/>
                <a:ea typeface="微软雅黑" panose="020B0503020204020204" pitchFamily="34" charset="-122"/>
              </a:rPr>
              <a:t>ipynb</a:t>
            </a:r>
            <a:r>
              <a:rPr lang="zh-CN" altLang="en-US" sz="2400" dirty="0">
                <a:solidFill>
                  <a:srgbClr val="2C2C36"/>
                </a:solidFill>
                <a:latin typeface="Times New Roman" panose="02020603050405020304" pitchFamily="18" charset="0"/>
                <a:ea typeface="微软雅黑" panose="020B0503020204020204" pitchFamily="34" charset="-122"/>
              </a:rPr>
              <a:t>”（如</a:t>
            </a:r>
            <a:r>
              <a:rPr lang="en-US" altLang="zh-CN" sz="2400" b="1" dirty="0">
                <a:solidFill>
                  <a:srgbClr val="FF0000"/>
                </a:solidFill>
                <a:latin typeface="Times New Roman" panose="02020603050405020304" pitchFamily="18" charset="0"/>
                <a:ea typeface="微软雅黑" panose="020B0503020204020204" pitchFamily="34" charset="-122"/>
              </a:rPr>
              <a:t>602024710021-</a:t>
            </a:r>
            <a:r>
              <a:rPr lang="zh-CN" altLang="en-US" sz="2400" b="1" dirty="0">
                <a:solidFill>
                  <a:srgbClr val="FF0000"/>
                </a:solidFill>
                <a:latin typeface="Times New Roman" panose="02020603050405020304" pitchFamily="18" charset="0"/>
                <a:ea typeface="微软雅黑" panose="020B0503020204020204" pitchFamily="34" charset="-122"/>
              </a:rPr>
              <a:t>张三</a:t>
            </a:r>
            <a:r>
              <a:rPr lang="en-US" altLang="zh-CN" sz="2400" b="1" dirty="0">
                <a:solidFill>
                  <a:srgbClr val="FF0000"/>
                </a:solidFill>
                <a:latin typeface="Times New Roman" panose="02020603050405020304" pitchFamily="18" charset="0"/>
                <a:ea typeface="微软雅黑" panose="020B0503020204020204" pitchFamily="34" charset="-122"/>
              </a:rPr>
              <a:t>-97.8.ipynb</a:t>
            </a:r>
            <a:r>
              <a:rPr lang="zh-CN" altLang="en-US" sz="2400" dirty="0">
                <a:solidFill>
                  <a:srgbClr val="2C2C36"/>
                </a:solidFill>
                <a:latin typeface="Times New Roman" panose="02020603050405020304" pitchFamily="18" charset="0"/>
                <a:ea typeface="微软雅黑" panose="020B0503020204020204" pitchFamily="34" charset="-122"/>
              </a:rPr>
              <a:t>）</a:t>
            </a:r>
            <a:r>
              <a:rPr kumimoji="0" lang="zh-CN" altLang="en-US"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a:t>
            </a:r>
            <a:endParaRPr kumimoji="0" lang="en-US" altLang="zh-CN"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endParaRPr>
          </a:p>
          <a:p>
            <a:pPr marL="464400" marR="0" lvl="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zh-CN" altLang="en-US" sz="2400" dirty="0">
                <a:solidFill>
                  <a:srgbClr val="FF0000"/>
                </a:solidFill>
                <a:latin typeface="Times New Roman" panose="02020603050405020304" pitchFamily="18" charset="0"/>
                <a:ea typeface="微软雅黑" panose="020B0503020204020204" pitchFamily="34" charset="-122"/>
              </a:rPr>
              <a:t>不需要提交数据集</a:t>
            </a:r>
            <a:r>
              <a:rPr lang="zh-CN" altLang="en-US" sz="2400" dirty="0">
                <a:solidFill>
                  <a:srgbClr val="2C2C36"/>
                </a:solidFill>
                <a:latin typeface="Times New Roman" panose="02020603050405020304" pitchFamily="18" charset="0"/>
                <a:ea typeface="微软雅黑" panose="020B0503020204020204" pitchFamily="34" charset="-122"/>
              </a:rPr>
              <a:t>，只提交</a:t>
            </a:r>
            <a:r>
              <a:rPr lang="en-US" altLang="zh-CN" sz="2400" dirty="0" err="1">
                <a:solidFill>
                  <a:srgbClr val="2C2C36"/>
                </a:solidFill>
                <a:latin typeface="Times New Roman" panose="02020603050405020304" pitchFamily="18" charset="0"/>
                <a:ea typeface="微软雅黑" panose="020B0503020204020204" pitchFamily="34" charset="-122"/>
              </a:rPr>
              <a:t>Jupyter</a:t>
            </a:r>
            <a:r>
              <a:rPr lang="zh-CN" altLang="en-US" sz="2400" dirty="0">
                <a:solidFill>
                  <a:srgbClr val="2C2C36"/>
                </a:solidFill>
                <a:latin typeface="Times New Roman" panose="02020603050405020304" pitchFamily="18" charset="0"/>
                <a:ea typeface="微软雅黑" panose="020B0503020204020204" pitchFamily="34" charset="-122"/>
              </a:rPr>
              <a:t>文件。</a:t>
            </a:r>
            <a:endParaRPr lang="en-US" altLang="zh-CN" sz="2400" dirty="0">
              <a:solidFill>
                <a:srgbClr val="2C2C36"/>
              </a:solidFill>
              <a:latin typeface="Times New Roman" panose="02020603050405020304" pitchFamily="18" charset="0"/>
              <a:ea typeface="微软雅黑" panose="020B0503020204020204" pitchFamily="34" charset="-122"/>
            </a:endParaRPr>
          </a:p>
          <a:p>
            <a:pPr marL="464400"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zh-CN"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endParaRPr>
          </a:p>
          <a:p>
            <a:pPr eaLnBrk="0" fontAlgn="base" hangingPunct="0">
              <a:spcBef>
                <a:spcPct val="0"/>
              </a:spcBef>
              <a:spcAft>
                <a:spcPct val="0"/>
              </a:spcAft>
            </a:pPr>
            <a:r>
              <a:rPr lang="zh-CN" altLang="en-US" sz="2400" b="1" dirty="0">
                <a:solidFill>
                  <a:srgbClr val="2C2C36"/>
                </a:solidFill>
                <a:latin typeface="Times New Roman" panose="02020603050405020304" pitchFamily="18" charset="0"/>
                <a:ea typeface="微软雅黑" panose="020B0503020204020204" pitchFamily="34" charset="-122"/>
              </a:rPr>
              <a:t>注意事项</a:t>
            </a:r>
            <a:endParaRPr lang="en-US" altLang="zh-CN" sz="2400" b="1" dirty="0">
              <a:solidFill>
                <a:srgbClr val="2C2C36"/>
              </a:solidFill>
              <a:latin typeface="Times New Roman" panose="02020603050405020304" pitchFamily="18" charset="0"/>
              <a:ea typeface="微软雅黑" panose="020B0503020204020204" pitchFamily="34" charset="-122"/>
            </a:endParaRPr>
          </a:p>
          <a:p>
            <a:pPr eaLnBrk="0" fontAlgn="base" hangingPunct="0">
              <a:spcBef>
                <a:spcPct val="0"/>
              </a:spcBef>
              <a:spcAft>
                <a:spcPct val="0"/>
              </a:spcAft>
            </a:pPr>
            <a:endParaRPr lang="zh-CN" altLang="en-US" sz="2400" b="1" dirty="0">
              <a:solidFill>
                <a:srgbClr val="2C2C36"/>
              </a:solidFill>
              <a:latin typeface="Times New Roman" panose="02020603050405020304" pitchFamily="18" charset="0"/>
              <a:ea typeface="微软雅黑" panose="020B0503020204020204" pitchFamily="34" charset="-122"/>
            </a:endParaRPr>
          </a:p>
          <a:p>
            <a:pPr marL="464400" marR="0" lvl="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确保代码具有良好的可读性，适当添加注释说明。</a:t>
            </a:r>
          </a:p>
          <a:p>
            <a:pPr marL="464400" marR="0" lvl="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rPr>
              <a:t>遵守学术诚信原则，严禁抄袭他人作品。</a:t>
            </a:r>
            <a:endParaRPr kumimoji="0" lang="en-US" altLang="zh-CN" sz="2400" i="0" u="none" strike="noStrike" cap="none" normalizeH="0" baseline="0" dirty="0">
              <a:ln>
                <a:noFill/>
              </a:ln>
              <a:solidFill>
                <a:srgbClr val="2C2C36"/>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67529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3">
            <a:extLst>
              <a:ext uri="{FF2B5EF4-FFF2-40B4-BE49-F238E27FC236}">
                <a16:creationId xmlns:a16="http://schemas.microsoft.com/office/drawing/2014/main" id="{74CAB31B-D180-4ED0-92C1-A8AEEDEF2B37}"/>
              </a:ext>
            </a:extLst>
          </p:cNvPr>
          <p:cNvGrpSpPr>
            <a:grpSpLocks/>
          </p:cNvGrpSpPr>
          <p:nvPr/>
        </p:nvGrpSpPr>
        <p:grpSpPr bwMode="auto">
          <a:xfrm>
            <a:off x="2971159" y="3159846"/>
            <a:ext cx="5633063" cy="578818"/>
            <a:chOff x="1020" y="1911"/>
            <a:chExt cx="3922" cy="403"/>
          </a:xfrm>
        </p:grpSpPr>
        <p:graphicFrame>
          <p:nvGraphicFramePr>
            <p:cNvPr id="18449" name="Object 4">
              <a:extLst>
                <a:ext uri="{FF2B5EF4-FFF2-40B4-BE49-F238E27FC236}">
                  <a16:creationId xmlns:a16="http://schemas.microsoft.com/office/drawing/2014/main" id="{5327E944-E14F-4D0F-BA46-20B3A40400C3}"/>
                </a:ext>
              </a:extLst>
            </p:cNvPr>
            <p:cNvGraphicFramePr>
              <a:graphicFrameLocks noChangeAspect="1"/>
            </p:cNvGraphicFramePr>
            <p:nvPr/>
          </p:nvGraphicFramePr>
          <p:xfrm>
            <a:off x="1020" y="1911"/>
            <a:ext cx="3922" cy="403"/>
          </p:xfrm>
          <a:graphic>
            <a:graphicData uri="http://schemas.openxmlformats.org/presentationml/2006/ole">
              <mc:AlternateContent xmlns:mc="http://schemas.openxmlformats.org/markup-compatibility/2006">
                <mc:Choice xmlns:v="urn:schemas-microsoft-com:vml" Requires="v">
                  <p:oleObj r:id="rId3" imgW="500696" imgH="232875" progId="">
                    <p:embed/>
                  </p:oleObj>
                </mc:Choice>
                <mc:Fallback>
                  <p:oleObj r:id="rId3" imgW="500696" imgH="232875" progId="">
                    <p:embed/>
                    <p:pic>
                      <p:nvPicPr>
                        <p:cNvPr id="18449" name="Object 4">
                          <a:extLst>
                            <a:ext uri="{FF2B5EF4-FFF2-40B4-BE49-F238E27FC236}">
                              <a16:creationId xmlns:a16="http://schemas.microsoft.com/office/drawing/2014/main" id="{5327E944-E14F-4D0F-BA46-20B3A4040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911"/>
                          <a:ext cx="3922" cy="4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305" name="Text Box 5">
              <a:extLst>
                <a:ext uri="{FF2B5EF4-FFF2-40B4-BE49-F238E27FC236}">
                  <a16:creationId xmlns:a16="http://schemas.microsoft.com/office/drawing/2014/main" id="{414DB57D-69E4-4CBC-A402-00399F759BF3}"/>
                </a:ext>
              </a:extLst>
            </p:cNvPr>
            <p:cNvSpPr txBox="1">
              <a:spLocks noChangeArrowheads="1"/>
            </p:cNvSpPr>
            <p:nvPr/>
          </p:nvSpPr>
          <p:spPr bwMode="auto">
            <a:xfrm>
              <a:off x="1020" y="1911"/>
              <a:ext cx="3922"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dirty="0">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18436" name="Group 6">
            <a:extLst>
              <a:ext uri="{FF2B5EF4-FFF2-40B4-BE49-F238E27FC236}">
                <a16:creationId xmlns:a16="http://schemas.microsoft.com/office/drawing/2014/main" id="{3EF23618-8A95-4282-B437-3247F96EFA18}"/>
              </a:ext>
            </a:extLst>
          </p:cNvPr>
          <p:cNvGrpSpPr>
            <a:grpSpLocks/>
          </p:cNvGrpSpPr>
          <p:nvPr/>
        </p:nvGrpSpPr>
        <p:grpSpPr bwMode="auto">
          <a:xfrm>
            <a:off x="3648076" y="1376947"/>
            <a:ext cx="1006475" cy="884237"/>
            <a:chOff x="1338" y="1003"/>
            <a:chExt cx="634" cy="557"/>
          </a:xfrm>
        </p:grpSpPr>
        <p:graphicFrame>
          <p:nvGraphicFramePr>
            <p:cNvPr id="18447" name="Object 7">
              <a:extLst>
                <a:ext uri="{FF2B5EF4-FFF2-40B4-BE49-F238E27FC236}">
                  <a16:creationId xmlns:a16="http://schemas.microsoft.com/office/drawing/2014/main" id="{7D5EBF83-BCC4-4CFA-B9E5-BA751341633A}"/>
                </a:ext>
              </a:extLst>
            </p:cNvPr>
            <p:cNvGraphicFramePr>
              <a:graphicFrameLocks noChangeAspect="1"/>
            </p:cNvGraphicFramePr>
            <p:nvPr/>
          </p:nvGraphicFramePr>
          <p:xfrm>
            <a:off x="1338" y="1003"/>
            <a:ext cx="634" cy="557"/>
          </p:xfrm>
          <a:graphic>
            <a:graphicData uri="http://schemas.openxmlformats.org/presentationml/2006/ole">
              <mc:AlternateContent xmlns:mc="http://schemas.openxmlformats.org/markup-compatibility/2006">
                <mc:Choice xmlns:v="urn:schemas-microsoft-com:vml" Requires="v">
                  <p:oleObj r:id="rId5" imgW="730463" imgH="679480" progId="">
                    <p:embed/>
                  </p:oleObj>
                </mc:Choice>
                <mc:Fallback>
                  <p:oleObj r:id="rId5" imgW="730463" imgH="679480" progId="">
                    <p:embed/>
                    <p:pic>
                      <p:nvPicPr>
                        <p:cNvPr id="18447" name="Object 7">
                          <a:extLst>
                            <a:ext uri="{FF2B5EF4-FFF2-40B4-BE49-F238E27FC236}">
                              <a16:creationId xmlns:a16="http://schemas.microsoft.com/office/drawing/2014/main" id="{7D5EBF83-BCC4-4CFA-B9E5-BA75134163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1003"/>
                          <a:ext cx="634" cy="5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303" name="Text Box 8">
              <a:extLst>
                <a:ext uri="{FF2B5EF4-FFF2-40B4-BE49-F238E27FC236}">
                  <a16:creationId xmlns:a16="http://schemas.microsoft.com/office/drawing/2014/main" id="{91176056-E52A-4AC2-9726-B50FE1D623C5}"/>
                </a:ext>
              </a:extLst>
            </p:cNvPr>
            <p:cNvSpPr txBox="1">
              <a:spLocks noChangeArrowheads="1"/>
            </p:cNvSpPr>
            <p:nvPr/>
          </p:nvSpPr>
          <p:spPr bwMode="auto">
            <a:xfrm>
              <a:off x="1338" y="1003"/>
              <a:ext cx="634" cy="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18437" name="Group 9">
            <a:extLst>
              <a:ext uri="{FF2B5EF4-FFF2-40B4-BE49-F238E27FC236}">
                <a16:creationId xmlns:a16="http://schemas.microsoft.com/office/drawing/2014/main" id="{911E34DD-A735-47EE-9E00-080A9614D786}"/>
              </a:ext>
            </a:extLst>
          </p:cNvPr>
          <p:cNvGrpSpPr>
            <a:grpSpLocks/>
          </p:cNvGrpSpPr>
          <p:nvPr/>
        </p:nvGrpSpPr>
        <p:grpSpPr bwMode="auto">
          <a:xfrm>
            <a:off x="4727575" y="1376947"/>
            <a:ext cx="3778250" cy="930275"/>
            <a:chOff x="2018" y="1003"/>
            <a:chExt cx="2380" cy="586"/>
          </a:xfrm>
        </p:grpSpPr>
        <p:graphicFrame>
          <p:nvGraphicFramePr>
            <p:cNvPr id="18445" name="Object 10">
              <a:extLst>
                <a:ext uri="{FF2B5EF4-FFF2-40B4-BE49-F238E27FC236}">
                  <a16:creationId xmlns:a16="http://schemas.microsoft.com/office/drawing/2014/main" id="{831BD7A8-9E6A-4022-80E1-889CFF7CF57C}"/>
                </a:ext>
              </a:extLst>
            </p:cNvPr>
            <p:cNvGraphicFramePr>
              <a:graphicFrameLocks noChangeAspect="1"/>
            </p:cNvGraphicFramePr>
            <p:nvPr/>
          </p:nvGraphicFramePr>
          <p:xfrm>
            <a:off x="2018" y="1003"/>
            <a:ext cx="2380" cy="586"/>
          </p:xfrm>
          <a:graphic>
            <a:graphicData uri="http://schemas.openxmlformats.org/presentationml/2006/ole">
              <mc:AlternateContent xmlns:mc="http://schemas.openxmlformats.org/markup-compatibility/2006">
                <mc:Choice xmlns:v="urn:schemas-microsoft-com:vml" Requires="v">
                  <p:oleObj r:id="rId7" imgW="540765" imgH="503021" progId="">
                    <p:embed/>
                  </p:oleObj>
                </mc:Choice>
                <mc:Fallback>
                  <p:oleObj r:id="rId7" imgW="540765" imgH="503021" progId="">
                    <p:embed/>
                    <p:pic>
                      <p:nvPicPr>
                        <p:cNvPr id="18445" name="Object 10">
                          <a:extLst>
                            <a:ext uri="{FF2B5EF4-FFF2-40B4-BE49-F238E27FC236}">
                              <a16:creationId xmlns:a16="http://schemas.microsoft.com/office/drawing/2014/main" id="{831BD7A8-9E6A-4022-80E1-889CFF7CF5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8" y="1003"/>
                          <a:ext cx="2380" cy="5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301" name="Text Box 11">
              <a:extLst>
                <a:ext uri="{FF2B5EF4-FFF2-40B4-BE49-F238E27FC236}">
                  <a16:creationId xmlns:a16="http://schemas.microsoft.com/office/drawing/2014/main" id="{711F55AC-8154-486F-945A-7A7939822630}"/>
                </a:ext>
              </a:extLst>
            </p:cNvPr>
            <p:cNvSpPr txBox="1">
              <a:spLocks noChangeArrowheads="1"/>
            </p:cNvSpPr>
            <p:nvPr/>
          </p:nvSpPr>
          <p:spPr bwMode="auto">
            <a:xfrm>
              <a:off x="2018" y="1003"/>
              <a:ext cx="2380"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dirty="0">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2295" name="Text Box 13">
            <a:extLst>
              <a:ext uri="{FF2B5EF4-FFF2-40B4-BE49-F238E27FC236}">
                <a16:creationId xmlns:a16="http://schemas.microsoft.com/office/drawing/2014/main" id="{9D5B96EE-4A09-4662-8207-D6CB104C8E87}"/>
              </a:ext>
            </a:extLst>
          </p:cNvPr>
          <p:cNvSpPr txBox="1">
            <a:spLocks noChangeArrowheads="1"/>
          </p:cNvSpPr>
          <p:nvPr/>
        </p:nvSpPr>
        <p:spPr bwMode="auto">
          <a:xfrm>
            <a:off x="1740001" y="756000"/>
            <a:ext cx="2953029" cy="583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lnSpc>
                <a:spcPct val="150000"/>
              </a:lnSpc>
              <a:spcBef>
                <a:spcPts val="550"/>
              </a:spcBef>
              <a:buClrTx/>
              <a:buSzPct val="100000"/>
              <a:buNone/>
              <a:defRPr/>
            </a:pPr>
            <a:r>
              <a:rPr lang="zh-CN" altLang="en-US" sz="24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上一个例子的模型：</a:t>
            </a:r>
          </a:p>
        </p:txBody>
      </p:sp>
      <p:sp>
        <p:nvSpPr>
          <p:cNvPr id="12296" name="Text Box 14">
            <a:extLst>
              <a:ext uri="{FF2B5EF4-FFF2-40B4-BE49-F238E27FC236}">
                <a16:creationId xmlns:a16="http://schemas.microsoft.com/office/drawing/2014/main" id="{FF8537CE-59AF-4A80-80EA-03226FDBAFA1}"/>
              </a:ext>
            </a:extLst>
          </p:cNvPr>
          <p:cNvSpPr txBox="1">
            <a:spLocks noChangeArrowheads="1"/>
          </p:cNvSpPr>
          <p:nvPr/>
        </p:nvSpPr>
        <p:spPr bwMode="auto">
          <a:xfrm>
            <a:off x="1740001" y="2282551"/>
            <a:ext cx="264525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pitchFamily="49" charset="-122"/>
              </a:defRPr>
            </a:lvl1pPr>
            <a:lvl2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2pPr>
            <a:lvl3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3pPr>
            <a:lvl4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4pPr>
            <a:lvl5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5pPr>
            <a:lvl6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6pPr>
            <a:lvl7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7pPr>
            <a:lvl8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8pPr>
            <a:lvl9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9pPr>
          </a:lstStyle>
          <a:p>
            <a:pPr>
              <a:spcBef>
                <a:spcPts val="550"/>
              </a:spcBef>
              <a:buSzPct val="100000"/>
              <a:defRPr/>
            </a:pPr>
            <a:r>
              <a:rPr lang="zh-CN" altLang="en-US" sz="24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化为一般的形式：</a:t>
            </a:r>
          </a:p>
        </p:txBody>
      </p:sp>
      <p:sp>
        <p:nvSpPr>
          <p:cNvPr id="20" name="Text Box 43">
            <a:extLst>
              <a:ext uri="{FF2B5EF4-FFF2-40B4-BE49-F238E27FC236}">
                <a16:creationId xmlns:a16="http://schemas.microsoft.com/office/drawing/2014/main" id="{450F9135-1B98-4182-9844-A8172B2763A3}"/>
              </a:ext>
            </a:extLst>
          </p:cNvPr>
          <p:cNvSpPr txBox="1">
            <a:spLocks noChangeArrowheads="1"/>
          </p:cNvSpPr>
          <p:nvPr/>
        </p:nvSpPr>
        <p:spPr bwMode="auto">
          <a:xfrm>
            <a:off x="2280000" y="108000"/>
            <a:ext cx="2159000" cy="490538"/>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1 </a:t>
            </a:r>
            <a:r>
              <a:rPr lang="zh-CN" altLang="en-US">
                <a:sym typeface="Times New Roman" panose="02020603050405020304" pitchFamily="18" charset="0"/>
              </a:rPr>
              <a:t>感知机</a:t>
            </a:r>
            <a:endParaRPr lang="zh-CN" altLang="en-US" dirty="0">
              <a:sym typeface="Times New Roman" panose="02020603050405020304" pitchFamily="18" charset="0"/>
            </a:endParaRPr>
          </a:p>
        </p:txBody>
      </p:sp>
      <p:sp>
        <p:nvSpPr>
          <p:cNvPr id="21" name="Oval 45">
            <a:extLst>
              <a:ext uri="{FF2B5EF4-FFF2-40B4-BE49-F238E27FC236}">
                <a16:creationId xmlns:a16="http://schemas.microsoft.com/office/drawing/2014/main" id="{9214EA8A-E886-45AA-A0F0-F3EF32EB2B86}"/>
              </a:ext>
            </a:extLst>
          </p:cNvPr>
          <p:cNvSpPr>
            <a:spLocks noChangeArrowheads="1"/>
          </p:cNvSpPr>
          <p:nvPr/>
        </p:nvSpPr>
        <p:spPr bwMode="auto">
          <a:xfrm>
            <a:off x="4873054" y="5495545"/>
            <a:ext cx="431800" cy="431800"/>
          </a:xfrm>
          <a:prstGeom prst="ellipse">
            <a:avLst/>
          </a:prstGeom>
          <a:solidFill>
            <a:schemeClr val="accent6">
              <a:lumMod val="20000"/>
              <a:lumOff val="80000"/>
            </a:schemeClr>
          </a:solidFill>
          <a:ln w="9360">
            <a:solidFill>
              <a:srgbClr val="000000"/>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lgn="ctr" eaLnBrk="1" hangingPunct="1">
              <a:spcBef>
                <a:spcPct val="0"/>
              </a:spcBef>
              <a:buClrTx/>
              <a:buSzTx/>
              <a:buNone/>
              <a:defRPr/>
            </a:pPr>
            <a:r>
              <a:rPr lang="en-US" altLang="zh-CN"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a:t>
            </a:r>
          </a:p>
        </p:txBody>
      </p:sp>
      <p:sp>
        <p:nvSpPr>
          <p:cNvPr id="22" name="Oval 47">
            <a:extLst>
              <a:ext uri="{FF2B5EF4-FFF2-40B4-BE49-F238E27FC236}">
                <a16:creationId xmlns:a16="http://schemas.microsoft.com/office/drawing/2014/main" id="{F2D7F46A-4F93-40AF-A0DD-8B3C9562CC95}"/>
              </a:ext>
            </a:extLst>
          </p:cNvPr>
          <p:cNvSpPr>
            <a:spLocks noChangeArrowheads="1"/>
          </p:cNvSpPr>
          <p:nvPr/>
        </p:nvSpPr>
        <p:spPr bwMode="auto">
          <a:xfrm>
            <a:off x="6023993" y="5170108"/>
            <a:ext cx="1728787" cy="1044575"/>
          </a:xfrm>
          <a:prstGeom prst="ellipse">
            <a:avLst/>
          </a:prstGeom>
          <a:solidFill>
            <a:srgbClr val="CCECFF"/>
          </a:solidFill>
          <a:ln w="9360">
            <a:solidFill>
              <a:srgbClr val="003366"/>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spcBef>
                <a:spcPct val="0"/>
              </a:spcBef>
              <a:buClrTx/>
              <a:buSzTx/>
              <a:buFontTx/>
              <a:buNone/>
              <a:defRPr/>
            </a:pPr>
            <a:endParaRPr lang="zh-CN" altLang="en-US" sz="18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Line 48">
            <a:extLst>
              <a:ext uri="{FF2B5EF4-FFF2-40B4-BE49-F238E27FC236}">
                <a16:creationId xmlns:a16="http://schemas.microsoft.com/office/drawing/2014/main" id="{8274E406-053D-4191-8C2D-E7FCA847E085}"/>
              </a:ext>
            </a:extLst>
          </p:cNvPr>
          <p:cNvSpPr>
            <a:spLocks noChangeShapeType="1"/>
          </p:cNvSpPr>
          <p:nvPr/>
        </p:nvSpPr>
        <p:spPr bwMode="auto">
          <a:xfrm>
            <a:off x="5304854" y="4954207"/>
            <a:ext cx="827088" cy="54133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Line 49">
            <a:extLst>
              <a:ext uri="{FF2B5EF4-FFF2-40B4-BE49-F238E27FC236}">
                <a16:creationId xmlns:a16="http://schemas.microsoft.com/office/drawing/2014/main" id="{47DE3C0E-6E73-41C4-9374-9405ECD89E6D}"/>
              </a:ext>
            </a:extLst>
          </p:cNvPr>
          <p:cNvSpPr>
            <a:spLocks noChangeShapeType="1"/>
          </p:cNvSpPr>
          <p:nvPr/>
        </p:nvSpPr>
        <p:spPr bwMode="auto">
          <a:xfrm>
            <a:off x="5304855" y="5746371"/>
            <a:ext cx="684213"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Line 50">
            <a:extLst>
              <a:ext uri="{FF2B5EF4-FFF2-40B4-BE49-F238E27FC236}">
                <a16:creationId xmlns:a16="http://schemas.microsoft.com/office/drawing/2014/main" id="{DB3EF313-6A9D-4F6F-8AE1-8A18F28A0D9F}"/>
              </a:ext>
            </a:extLst>
          </p:cNvPr>
          <p:cNvSpPr>
            <a:spLocks noChangeShapeType="1"/>
          </p:cNvSpPr>
          <p:nvPr/>
        </p:nvSpPr>
        <p:spPr bwMode="auto">
          <a:xfrm flipV="1">
            <a:off x="5304854" y="5960683"/>
            <a:ext cx="863600" cy="54451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Line 51">
            <a:extLst>
              <a:ext uri="{FF2B5EF4-FFF2-40B4-BE49-F238E27FC236}">
                <a16:creationId xmlns:a16="http://schemas.microsoft.com/office/drawing/2014/main" id="{BC82DF60-5DA5-4FD4-84D7-D798521CA54C}"/>
              </a:ext>
            </a:extLst>
          </p:cNvPr>
          <p:cNvSpPr>
            <a:spLocks noChangeShapeType="1"/>
          </p:cNvSpPr>
          <p:nvPr/>
        </p:nvSpPr>
        <p:spPr bwMode="auto">
          <a:xfrm>
            <a:off x="4296792" y="4954207"/>
            <a:ext cx="540000"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Line 52">
            <a:extLst>
              <a:ext uri="{FF2B5EF4-FFF2-40B4-BE49-F238E27FC236}">
                <a16:creationId xmlns:a16="http://schemas.microsoft.com/office/drawing/2014/main" id="{332C7ED8-8452-4409-B7A7-63C5E25350EC}"/>
              </a:ext>
            </a:extLst>
          </p:cNvPr>
          <p:cNvSpPr>
            <a:spLocks noChangeShapeType="1"/>
          </p:cNvSpPr>
          <p:nvPr/>
        </p:nvSpPr>
        <p:spPr bwMode="auto">
          <a:xfrm flipV="1">
            <a:off x="4296792" y="6540119"/>
            <a:ext cx="540000"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Line 53">
            <a:extLst>
              <a:ext uri="{FF2B5EF4-FFF2-40B4-BE49-F238E27FC236}">
                <a16:creationId xmlns:a16="http://schemas.microsoft.com/office/drawing/2014/main" id="{A753BAD6-BF26-4417-80D7-168800C08963}"/>
              </a:ext>
            </a:extLst>
          </p:cNvPr>
          <p:cNvSpPr>
            <a:spLocks noChangeShapeType="1"/>
          </p:cNvSpPr>
          <p:nvPr/>
        </p:nvSpPr>
        <p:spPr bwMode="auto">
          <a:xfrm>
            <a:off x="4296792" y="5711444"/>
            <a:ext cx="540000"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Line 54">
            <a:extLst>
              <a:ext uri="{FF2B5EF4-FFF2-40B4-BE49-F238E27FC236}">
                <a16:creationId xmlns:a16="http://schemas.microsoft.com/office/drawing/2014/main" id="{1F21F63C-38BB-4164-87E2-DDA1FF400C5B}"/>
              </a:ext>
            </a:extLst>
          </p:cNvPr>
          <p:cNvSpPr>
            <a:spLocks noChangeShapeType="1"/>
          </p:cNvSpPr>
          <p:nvPr/>
        </p:nvSpPr>
        <p:spPr bwMode="auto">
          <a:xfrm>
            <a:off x="6889179" y="5170107"/>
            <a:ext cx="0" cy="10440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Rectangle 55">
            <a:extLst>
              <a:ext uri="{FF2B5EF4-FFF2-40B4-BE49-F238E27FC236}">
                <a16:creationId xmlns:a16="http://schemas.microsoft.com/office/drawing/2014/main" id="{E8C9014C-6B90-49DD-8E7C-FE9C89491E17}"/>
              </a:ext>
            </a:extLst>
          </p:cNvPr>
          <p:cNvSpPr>
            <a:spLocks noChangeArrowheads="1"/>
          </p:cNvSpPr>
          <p:nvPr/>
        </p:nvSpPr>
        <p:spPr bwMode="auto">
          <a:xfrm>
            <a:off x="6347843" y="5279646"/>
            <a:ext cx="395287"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900"/>
              </a:spcBef>
              <a:buClrTx/>
              <a:buSzPct val="100000"/>
              <a:buNone/>
              <a:defRPr/>
            </a:pPr>
            <a:r>
              <a:rPr lang="en-US" altLang="zh-CN" sz="3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1" name="Line 56">
            <a:extLst>
              <a:ext uri="{FF2B5EF4-FFF2-40B4-BE49-F238E27FC236}">
                <a16:creationId xmlns:a16="http://schemas.microsoft.com/office/drawing/2014/main" id="{5F00BE83-4CB0-409C-ACA2-16EC530F57BC}"/>
              </a:ext>
            </a:extLst>
          </p:cNvPr>
          <p:cNvSpPr>
            <a:spLocks noChangeShapeType="1"/>
          </p:cNvSpPr>
          <p:nvPr/>
        </p:nvSpPr>
        <p:spPr bwMode="auto">
          <a:xfrm>
            <a:off x="7247955" y="5459032"/>
            <a:ext cx="252413" cy="1588"/>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Line 57">
            <a:extLst>
              <a:ext uri="{FF2B5EF4-FFF2-40B4-BE49-F238E27FC236}">
                <a16:creationId xmlns:a16="http://schemas.microsoft.com/office/drawing/2014/main" id="{052EB73C-E5D6-47AF-9016-2879026B296C}"/>
              </a:ext>
            </a:extLst>
          </p:cNvPr>
          <p:cNvSpPr>
            <a:spLocks noChangeShapeType="1"/>
          </p:cNvSpPr>
          <p:nvPr/>
        </p:nvSpPr>
        <p:spPr bwMode="auto">
          <a:xfrm flipV="1">
            <a:off x="7247954" y="5457446"/>
            <a:ext cx="1588" cy="36353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Line 58">
            <a:extLst>
              <a:ext uri="{FF2B5EF4-FFF2-40B4-BE49-F238E27FC236}">
                <a16:creationId xmlns:a16="http://schemas.microsoft.com/office/drawing/2014/main" id="{8338FDE5-E747-4120-90C6-36CBFE968C67}"/>
              </a:ext>
            </a:extLst>
          </p:cNvPr>
          <p:cNvSpPr>
            <a:spLocks noChangeShapeType="1"/>
          </p:cNvSpPr>
          <p:nvPr/>
        </p:nvSpPr>
        <p:spPr bwMode="auto">
          <a:xfrm flipH="1">
            <a:off x="7030468" y="5819396"/>
            <a:ext cx="219075" cy="1587"/>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 name="Line 59">
            <a:extLst>
              <a:ext uri="{FF2B5EF4-FFF2-40B4-BE49-F238E27FC236}">
                <a16:creationId xmlns:a16="http://schemas.microsoft.com/office/drawing/2014/main" id="{D1BA8E09-8A98-4D3F-9A71-81466CA10FC1}"/>
              </a:ext>
            </a:extLst>
          </p:cNvPr>
          <p:cNvSpPr>
            <a:spLocks noChangeShapeType="1"/>
          </p:cNvSpPr>
          <p:nvPr/>
        </p:nvSpPr>
        <p:spPr bwMode="auto">
          <a:xfrm>
            <a:off x="7789293" y="5674932"/>
            <a:ext cx="50323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 name="Text Box 60">
            <a:extLst>
              <a:ext uri="{FF2B5EF4-FFF2-40B4-BE49-F238E27FC236}">
                <a16:creationId xmlns:a16="http://schemas.microsoft.com/office/drawing/2014/main" id="{115316CA-895E-4907-A94A-E6D1185BDF25}"/>
              </a:ext>
            </a:extLst>
          </p:cNvPr>
          <p:cNvSpPr txBox="1">
            <a:spLocks noChangeArrowheads="1"/>
          </p:cNvSpPr>
          <p:nvPr/>
        </p:nvSpPr>
        <p:spPr bwMode="auto">
          <a:xfrm>
            <a:off x="3724055" y="4671088"/>
            <a:ext cx="495626"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700"/>
              </a:spcBef>
              <a:buClrTx/>
              <a:buSzPct val="100000"/>
              <a:buNone/>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a:t>
            </a:r>
          </a:p>
        </p:txBody>
      </p:sp>
      <p:sp>
        <p:nvSpPr>
          <p:cNvPr id="36" name="Text Box 61">
            <a:extLst>
              <a:ext uri="{FF2B5EF4-FFF2-40B4-BE49-F238E27FC236}">
                <a16:creationId xmlns:a16="http://schemas.microsoft.com/office/drawing/2014/main" id="{00CE0C1D-6AE1-4149-81EC-5ED0CDF583F5}"/>
              </a:ext>
            </a:extLst>
          </p:cNvPr>
          <p:cNvSpPr txBox="1">
            <a:spLocks noChangeArrowheads="1"/>
          </p:cNvSpPr>
          <p:nvPr/>
        </p:nvSpPr>
        <p:spPr bwMode="auto">
          <a:xfrm>
            <a:off x="3724055" y="5376513"/>
            <a:ext cx="495626"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700"/>
              </a:spcBef>
              <a:buClrTx/>
              <a:buSzPct val="100000"/>
              <a:buNone/>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2</a:t>
            </a:r>
          </a:p>
        </p:txBody>
      </p:sp>
      <p:sp>
        <p:nvSpPr>
          <p:cNvPr id="37" name="Text Box 62">
            <a:extLst>
              <a:ext uri="{FF2B5EF4-FFF2-40B4-BE49-F238E27FC236}">
                <a16:creationId xmlns:a16="http://schemas.microsoft.com/office/drawing/2014/main" id="{065720B1-A3CF-40BC-8F52-1AAB021BBA7F}"/>
              </a:ext>
            </a:extLst>
          </p:cNvPr>
          <p:cNvSpPr txBox="1">
            <a:spLocks noChangeArrowheads="1"/>
          </p:cNvSpPr>
          <p:nvPr/>
        </p:nvSpPr>
        <p:spPr bwMode="auto">
          <a:xfrm>
            <a:off x="3724055" y="6186139"/>
            <a:ext cx="495626"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700"/>
              </a:spcBef>
              <a:buClrTx/>
              <a:buSzPct val="100000"/>
              <a:buNone/>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3</a:t>
            </a:r>
          </a:p>
        </p:txBody>
      </p:sp>
      <p:sp>
        <p:nvSpPr>
          <p:cNvPr id="38" name="Text Box 63">
            <a:extLst>
              <a:ext uri="{FF2B5EF4-FFF2-40B4-BE49-F238E27FC236}">
                <a16:creationId xmlns:a16="http://schemas.microsoft.com/office/drawing/2014/main" id="{E4300EF2-14DB-4A7D-85C7-7DDF3399CFAB}"/>
              </a:ext>
            </a:extLst>
          </p:cNvPr>
          <p:cNvSpPr txBox="1">
            <a:spLocks noChangeArrowheads="1"/>
          </p:cNvSpPr>
          <p:nvPr/>
        </p:nvSpPr>
        <p:spPr bwMode="auto">
          <a:xfrm>
            <a:off x="4476179" y="4286862"/>
            <a:ext cx="1311554"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pitchFamily="49" charset="-122"/>
              </a:defRPr>
            </a:lvl1pPr>
            <a:lvl2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2pPr>
            <a:lvl3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3pPr>
            <a:lvl4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4pPr>
            <a:lvl5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5pPr>
            <a:lvl6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6pPr>
            <a:lvl7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7pPr>
            <a:lvl8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8pPr>
            <a:lvl9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9pPr>
          </a:lstStyle>
          <a:p>
            <a:pPr>
              <a:spcBef>
                <a:spcPts val="550"/>
              </a:spcBef>
              <a:buSzPct val="100000"/>
              <a:defRPr/>
            </a:pPr>
            <a:r>
              <a:rPr lang="zh-CN" altLang="en-US"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输入结点</a:t>
            </a:r>
          </a:p>
        </p:txBody>
      </p:sp>
      <p:sp>
        <p:nvSpPr>
          <p:cNvPr id="39" name="Text Box 64">
            <a:extLst>
              <a:ext uri="{FF2B5EF4-FFF2-40B4-BE49-F238E27FC236}">
                <a16:creationId xmlns:a16="http://schemas.microsoft.com/office/drawing/2014/main" id="{E9761DDD-E5B8-496C-8071-0CAC43003EA8}"/>
              </a:ext>
            </a:extLst>
          </p:cNvPr>
          <p:cNvSpPr txBox="1">
            <a:spLocks noChangeArrowheads="1"/>
          </p:cNvSpPr>
          <p:nvPr/>
        </p:nvSpPr>
        <p:spPr bwMode="auto">
          <a:xfrm>
            <a:off x="6258802" y="4693802"/>
            <a:ext cx="1311554"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pitchFamily="49" charset="-122"/>
              </a:defRPr>
            </a:lvl1pPr>
            <a:lvl2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2pPr>
            <a:lvl3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3pPr>
            <a:lvl4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4pPr>
            <a:lvl5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5pPr>
            <a:lvl6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6pPr>
            <a:lvl7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7pPr>
            <a:lvl8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8pPr>
            <a:lvl9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9pPr>
          </a:lstStyle>
          <a:p>
            <a:pPr>
              <a:spcBef>
                <a:spcPts val="550"/>
              </a:spcBef>
              <a:buSzPct val="100000"/>
              <a:defRPr/>
            </a:pPr>
            <a:r>
              <a:rPr lang="zh-CN" altLang="en-US"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输出结点</a:t>
            </a:r>
          </a:p>
        </p:txBody>
      </p:sp>
      <p:sp>
        <p:nvSpPr>
          <p:cNvPr id="40" name="Text Box 65">
            <a:extLst>
              <a:ext uri="{FF2B5EF4-FFF2-40B4-BE49-F238E27FC236}">
                <a16:creationId xmlns:a16="http://schemas.microsoft.com/office/drawing/2014/main" id="{C9453D94-C3F6-4433-A02B-B8F0019D419D}"/>
              </a:ext>
            </a:extLst>
          </p:cNvPr>
          <p:cNvSpPr txBox="1">
            <a:spLocks noChangeArrowheads="1"/>
          </p:cNvSpPr>
          <p:nvPr/>
        </p:nvSpPr>
        <p:spPr bwMode="auto">
          <a:xfrm>
            <a:off x="8292530" y="5351083"/>
            <a:ext cx="358775"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700"/>
              </a:spcBef>
              <a:buClrTx/>
              <a:buSzPct val="100000"/>
              <a:buNone/>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p>
        </p:txBody>
      </p:sp>
      <p:sp>
        <p:nvSpPr>
          <p:cNvPr id="41" name="Text Box 72">
            <a:extLst>
              <a:ext uri="{FF2B5EF4-FFF2-40B4-BE49-F238E27FC236}">
                <a16:creationId xmlns:a16="http://schemas.microsoft.com/office/drawing/2014/main" id="{92006523-BFE5-4347-A49F-4B72A32415E6}"/>
              </a:ext>
            </a:extLst>
          </p:cNvPr>
          <p:cNvSpPr txBox="1">
            <a:spLocks noChangeArrowheads="1"/>
          </p:cNvSpPr>
          <p:nvPr/>
        </p:nvSpPr>
        <p:spPr bwMode="auto">
          <a:xfrm>
            <a:off x="6560210" y="6313372"/>
            <a:ext cx="535701"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marL="469900" indent="-468313" defTabSz="449263">
              <a:spcBef>
                <a:spcPct val="20000"/>
              </a:spcBef>
              <a:buClr>
                <a:schemeClr val="bg2"/>
              </a:buClr>
              <a:buSzPct val="7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charset="0"/>
              </a:defRPr>
            </a:lvl1pPr>
            <a:lvl2pPr marL="742950" indent="-285750" defTabSz="449263">
              <a:spcBef>
                <a:spcPct val="20000"/>
              </a:spcBef>
              <a:buClr>
                <a:schemeClr val="accent2"/>
              </a:buClr>
              <a:buSzPct val="8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charset="0"/>
              </a:defRPr>
            </a:lvl2pPr>
            <a:lvl3pPr marL="1143000" indent="-228600" defTabSz="449263">
              <a:spcBef>
                <a:spcPct val="20000"/>
              </a:spcBef>
              <a:buClr>
                <a:schemeClr val="bg2"/>
              </a:buClr>
              <a:buSzPct val="65000"/>
              <a:buFont typeface="Wingdings" charset="2"/>
              <a:buChar char="n"/>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charset="0"/>
              </a:defRPr>
            </a:lvl3pPr>
            <a:lvl4pPr marL="1600200" indent="-228600" defTabSz="449263">
              <a:spcBef>
                <a:spcPct val="20000"/>
              </a:spcBef>
              <a:buClr>
                <a:schemeClr val="accent2"/>
              </a:buClr>
              <a:buSzPct val="70000"/>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4pPr>
            <a:lvl5pPr marL="2057400" indent="-228600" defTabSz="449263">
              <a:spcBef>
                <a:spcPct val="20000"/>
              </a:spcBef>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5pPr>
            <a:lvl6pPr marL="25146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6pPr>
            <a:lvl7pPr marL="29718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7pPr>
            <a:lvl8pPr marL="34290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8pPr>
            <a:lvl9pPr marL="3886200" indent="-228600" defTabSz="449263" eaLnBrk="0" fontAlgn="base" hangingPunct="0">
              <a:spcBef>
                <a:spcPct val="20000"/>
              </a:spcBef>
              <a:spcAft>
                <a:spcPct val="0"/>
              </a:spcAft>
              <a:buClr>
                <a:schemeClr val="bg2"/>
              </a:buClr>
              <a:buFont typeface="Wingdings" charset="2"/>
              <a:buChar char="§"/>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charset="0"/>
              </a:defRPr>
            </a:lvl9pPr>
          </a:lstStyle>
          <a:p>
            <a:pPr>
              <a:spcBef>
                <a:spcPts val="550"/>
              </a:spcBef>
              <a:buClrTx/>
              <a:buSzPct val="100000"/>
              <a:buNone/>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0.4</a:t>
            </a:r>
          </a:p>
        </p:txBody>
      </p:sp>
      <p:sp>
        <p:nvSpPr>
          <p:cNvPr id="42" name="Oval 45">
            <a:extLst>
              <a:ext uri="{FF2B5EF4-FFF2-40B4-BE49-F238E27FC236}">
                <a16:creationId xmlns:a16="http://schemas.microsoft.com/office/drawing/2014/main" id="{F2644E92-B50D-452E-8CF0-7CFBAB5A14E6}"/>
              </a:ext>
            </a:extLst>
          </p:cNvPr>
          <p:cNvSpPr>
            <a:spLocks noChangeArrowheads="1"/>
          </p:cNvSpPr>
          <p:nvPr/>
        </p:nvSpPr>
        <p:spPr bwMode="auto">
          <a:xfrm>
            <a:off x="4873054" y="4753267"/>
            <a:ext cx="431800" cy="431800"/>
          </a:xfrm>
          <a:prstGeom prst="ellipse">
            <a:avLst/>
          </a:prstGeom>
          <a:solidFill>
            <a:schemeClr val="accent6">
              <a:lumMod val="20000"/>
              <a:lumOff val="80000"/>
            </a:schemeClr>
          </a:solidFill>
          <a:ln w="9360">
            <a:solidFill>
              <a:srgbClr val="000000"/>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lgn="ctr" eaLnBrk="1" hangingPunct="1">
              <a:spcBef>
                <a:spcPct val="0"/>
              </a:spcBef>
              <a:buClrTx/>
              <a:buSzTx/>
              <a:buNone/>
              <a:defRPr/>
            </a:pPr>
            <a:r>
              <a:rPr lang="en-US" altLang="zh-CN"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a:t>
            </a:r>
          </a:p>
        </p:txBody>
      </p:sp>
      <p:sp>
        <p:nvSpPr>
          <p:cNvPr id="43" name="Oval 45">
            <a:extLst>
              <a:ext uri="{FF2B5EF4-FFF2-40B4-BE49-F238E27FC236}">
                <a16:creationId xmlns:a16="http://schemas.microsoft.com/office/drawing/2014/main" id="{836AB776-3F6B-4436-94BC-6EA8CB78521A}"/>
              </a:ext>
            </a:extLst>
          </p:cNvPr>
          <p:cNvSpPr>
            <a:spLocks noChangeArrowheads="1"/>
          </p:cNvSpPr>
          <p:nvPr/>
        </p:nvSpPr>
        <p:spPr bwMode="auto">
          <a:xfrm>
            <a:off x="4873054" y="6302369"/>
            <a:ext cx="431800" cy="431800"/>
          </a:xfrm>
          <a:prstGeom prst="ellipse">
            <a:avLst/>
          </a:prstGeom>
          <a:solidFill>
            <a:schemeClr val="accent6">
              <a:lumMod val="20000"/>
              <a:lumOff val="80000"/>
            </a:schemeClr>
          </a:solidFill>
          <a:ln w="9360">
            <a:solidFill>
              <a:srgbClr val="000000"/>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lgn="ctr" eaLnBrk="1" hangingPunct="1">
              <a:spcBef>
                <a:spcPct val="0"/>
              </a:spcBef>
              <a:buClrTx/>
              <a:buSzTx/>
              <a:buNone/>
              <a:defRPr/>
            </a:pPr>
            <a:r>
              <a:rPr lang="en-US" altLang="zh-CN"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0.3</a:t>
            </a:r>
          </a:p>
        </p:txBody>
      </p:sp>
      <p:sp>
        <p:nvSpPr>
          <p:cNvPr id="44" name="文本框 43">
            <a:extLst>
              <a:ext uri="{FF2B5EF4-FFF2-40B4-BE49-F238E27FC236}">
                <a16:creationId xmlns:a16="http://schemas.microsoft.com/office/drawing/2014/main" id="{FDC7CB33-7BEC-424E-8605-39B43E1B3ECD}"/>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感知机</a:t>
            </a:r>
          </a:p>
        </p:txBody>
      </p:sp>
      <p:cxnSp>
        <p:nvCxnSpPr>
          <p:cNvPr id="45" name="直线连接符 7">
            <a:extLst>
              <a:ext uri="{FF2B5EF4-FFF2-40B4-BE49-F238E27FC236}">
                <a16:creationId xmlns:a16="http://schemas.microsoft.com/office/drawing/2014/main" id="{2DEF7450-D4E4-48F9-BA3E-793ED56488B2}"/>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a:extLst>
              <a:ext uri="{FF2B5EF4-FFF2-40B4-BE49-F238E27FC236}">
                <a16:creationId xmlns:a16="http://schemas.microsoft.com/office/drawing/2014/main" id="{C05578CE-8329-4FD0-8766-1AC0041FFBBB}"/>
              </a:ext>
            </a:extLst>
          </p:cNvPr>
          <p:cNvSpPr txBox="1">
            <a:spLocks noChangeArrowheads="1"/>
          </p:cNvSpPr>
          <p:nvPr/>
        </p:nvSpPr>
        <p:spPr bwMode="auto">
          <a:xfrm>
            <a:off x="1776000" y="1580247"/>
            <a:ext cx="8158162" cy="4453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marL="469900" indent="-468313"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pitchFamily="49" charset="-122"/>
              </a:defRPr>
            </a:lvl1pPr>
            <a:lvl2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2pPr>
            <a:lvl3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3pPr>
            <a:lvl4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4pPr>
            <a:lvl5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5pPr>
            <a:lvl6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6pPr>
            <a:lvl7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7pPr>
            <a:lvl8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8pPr>
            <a:lvl9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9pPr>
          </a:lstStyle>
          <a:p>
            <a:pPr>
              <a:lnSpc>
                <a:spcPct val="140000"/>
              </a:lnSpc>
              <a:spcBef>
                <a:spcPts val="600"/>
              </a:spcBef>
              <a:buSzPct val="100000"/>
              <a:defRPr/>
            </a:pP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初始：用随机值初始化权值向量</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baseline="30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0)</a:t>
            </a:r>
            <a:endPar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40000"/>
              </a:lnSpc>
              <a:spcBef>
                <a:spcPts val="600"/>
              </a:spcBef>
              <a:buSzPct val="100000"/>
              <a:defRPr/>
            </a:pP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循环：直到输出和实例一致</a:t>
            </a:r>
          </a:p>
          <a:p>
            <a:pPr>
              <a:lnSpc>
                <a:spcPct val="140000"/>
              </a:lnSpc>
              <a:spcBef>
                <a:spcPts val="600"/>
              </a:spcBef>
              <a:buSzPct val="100000"/>
              <a:defRPr/>
            </a:pP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p>
          <a:p>
            <a:pPr>
              <a:lnSpc>
                <a:spcPct val="140000"/>
              </a:lnSpc>
              <a:spcBef>
                <a:spcPts val="600"/>
              </a:spcBef>
              <a:buSzPct val="100000"/>
              <a:defRPr/>
            </a:pPr>
            <a:r>
              <a:rPr lang="en-US" altLang="zh-CN"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对</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每个训练样例</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，按照</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计算输出值</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a:p>
            <a:pPr>
              <a:lnSpc>
                <a:spcPct val="140000"/>
              </a:lnSpc>
              <a:spcBef>
                <a:spcPts val="600"/>
              </a:spcBef>
              <a:buSzPct val="100000"/>
              <a:defRPr/>
            </a:pP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for</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每个权值</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p>
          <a:p>
            <a:pPr>
              <a:lnSpc>
                <a:spcPct val="140000"/>
              </a:lnSpc>
              <a:spcBef>
                <a:spcPts val="600"/>
              </a:spcBef>
              <a:buSzPct val="100000"/>
              <a:defRPr/>
            </a:pP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更新权值</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(k+1)</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w</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l-GR"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λ</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2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2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a:p>
            <a:pPr>
              <a:lnSpc>
                <a:spcPct val="140000"/>
              </a:lnSpc>
              <a:spcBef>
                <a:spcPts val="600"/>
              </a:spcBef>
              <a:buSzPct val="100000"/>
              <a:defRPr/>
            </a:pPr>
            <a:r>
              <a:rPr lang="en-US" altLang="zh-CN" sz="28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b="1"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2" name="矩形 1">
            <a:extLst>
              <a:ext uri="{FF2B5EF4-FFF2-40B4-BE49-F238E27FC236}">
                <a16:creationId xmlns:a16="http://schemas.microsoft.com/office/drawing/2014/main" id="{7CA23067-122B-4D74-80AE-CDFE2932D6CF}"/>
              </a:ext>
            </a:extLst>
          </p:cNvPr>
          <p:cNvSpPr/>
          <p:nvPr/>
        </p:nvSpPr>
        <p:spPr>
          <a:xfrm>
            <a:off x="7355793" y="4840069"/>
            <a:ext cx="900000" cy="540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Text Box 43">
            <a:extLst>
              <a:ext uri="{FF2B5EF4-FFF2-40B4-BE49-F238E27FC236}">
                <a16:creationId xmlns:a16="http://schemas.microsoft.com/office/drawing/2014/main" id="{734097EA-AC3C-4F34-905C-7B638955EA9A}"/>
              </a:ext>
            </a:extLst>
          </p:cNvPr>
          <p:cNvSpPr txBox="1">
            <a:spLocks noChangeArrowheads="1"/>
          </p:cNvSpPr>
          <p:nvPr/>
        </p:nvSpPr>
        <p:spPr bwMode="auto">
          <a:xfrm>
            <a:off x="2280000" y="108000"/>
            <a:ext cx="2159000" cy="490538"/>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1 </a:t>
            </a:r>
            <a:r>
              <a:rPr lang="zh-CN" altLang="en-US">
                <a:sym typeface="Times New Roman" panose="02020603050405020304" pitchFamily="18" charset="0"/>
              </a:rPr>
              <a:t>感知机</a:t>
            </a:r>
            <a:endParaRPr lang="zh-CN" altLang="en-US" dirty="0">
              <a:sym typeface="Times New Roman" panose="02020603050405020304" pitchFamily="18" charset="0"/>
            </a:endParaRPr>
          </a:p>
        </p:txBody>
      </p:sp>
      <p:sp>
        <p:nvSpPr>
          <p:cNvPr id="5" name="文本框 4">
            <a:extLst>
              <a:ext uri="{FF2B5EF4-FFF2-40B4-BE49-F238E27FC236}">
                <a16:creationId xmlns:a16="http://schemas.microsoft.com/office/drawing/2014/main" id="{B0E3BC84-0F18-4929-BF9E-8CCE60A08DFE}"/>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感知机</a:t>
            </a:r>
          </a:p>
        </p:txBody>
      </p:sp>
      <p:cxnSp>
        <p:nvCxnSpPr>
          <p:cNvPr id="6" name="直线连接符 7">
            <a:extLst>
              <a:ext uri="{FF2B5EF4-FFF2-40B4-BE49-F238E27FC236}">
                <a16:creationId xmlns:a16="http://schemas.microsoft.com/office/drawing/2014/main" id="{B6BB7ACB-7315-4772-AF3D-4EB412D07A27}"/>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additive="repl">
                                        <p:cTn id="6" dur="750" fill="hold" masterRel="sameClick"/>
                                        <p:tgtEl>
                                          <p:spTgt spid="95236">
                                            <p:txEl>
                                              <p:pRg st="5" end="5"/>
                                            </p:txEl>
                                          </p:spTgt>
                                        </p:tgtEl>
                                        <p:attrNameLst>
                                          <p:attrName>style.color</p:attrName>
                                        </p:attrNameLst>
                                      </p:cBhvr>
                                      <p:to>
                                        <a:srgbClr val="FF6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a:extLst>
              <a:ext uri="{FF2B5EF4-FFF2-40B4-BE49-F238E27FC236}">
                <a16:creationId xmlns:a16="http://schemas.microsoft.com/office/drawing/2014/main" id="{430103FF-6E4E-4A3C-8104-F7C8AD78E1AD}"/>
              </a:ext>
            </a:extLst>
          </p:cNvPr>
          <p:cNvSpPr txBox="1">
            <a:spLocks noChangeArrowheads="1"/>
          </p:cNvSpPr>
          <p:nvPr/>
        </p:nvSpPr>
        <p:spPr bwMode="auto">
          <a:xfrm>
            <a:off x="1352390" y="1487177"/>
            <a:ext cx="9248027" cy="4066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marL="469900" indent="-468313"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3200">
                <a:solidFill>
                  <a:schemeClr val="tx1"/>
                </a:solidFill>
                <a:latin typeface="Arial" charset="0"/>
                <a:ea typeface="楷体_GB2312" pitchFamily="49" charset="-122"/>
              </a:defRPr>
            </a:lvl1pPr>
            <a:lvl2pPr marL="457200"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800">
                <a:solidFill>
                  <a:schemeClr val="tx1"/>
                </a:solidFill>
                <a:latin typeface="Arial" charset="0"/>
                <a:ea typeface="楷体_GB2312" pitchFamily="49" charset="-122"/>
              </a:defRPr>
            </a:lvl2pPr>
            <a:lvl3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400">
                <a:solidFill>
                  <a:schemeClr val="tx1"/>
                </a:solidFill>
                <a:latin typeface="Arial" charset="0"/>
                <a:ea typeface="楷体_GB2312" pitchFamily="49" charset="-122"/>
              </a:defRPr>
            </a:lvl3pPr>
            <a:lvl4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4pPr>
            <a:lvl5pPr defTabSz="449263">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5pPr>
            <a:lvl6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6pPr>
            <a:lvl7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7pPr>
            <a:lvl8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8pPr>
            <a:lvl9pPr defTabSz="449263" eaLnBrk="0" hangingPunct="0">
              <a:tabLst>
                <a:tab pos="1384300" algn="l"/>
                <a:tab pos="2298700" algn="l"/>
                <a:tab pos="3213100" algn="l"/>
                <a:tab pos="4127500" algn="l"/>
                <a:tab pos="5041900" algn="l"/>
                <a:tab pos="5956300" algn="l"/>
                <a:tab pos="6870700" algn="l"/>
                <a:tab pos="7785100" algn="l"/>
                <a:tab pos="8699500" algn="l"/>
                <a:tab pos="9613900" algn="l"/>
                <a:tab pos="10528300" algn="l"/>
              </a:tabLst>
              <a:defRPr sz="2000">
                <a:solidFill>
                  <a:schemeClr val="tx1"/>
                </a:solidFill>
                <a:latin typeface="Arial" charset="0"/>
                <a:ea typeface="楷体_GB2312" pitchFamily="49" charset="-122"/>
              </a:defRPr>
            </a:lvl9pPr>
          </a:lstStyle>
          <a:p>
            <a:pPr algn="just">
              <a:lnSpc>
                <a:spcPct val="150000"/>
              </a:lnSpc>
              <a:spcBef>
                <a:spcPts val="600"/>
              </a:spcBef>
              <a:buSzPct val="100000"/>
              <a:defRPr/>
            </a:pP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更新权值</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(k+1)</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 w</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l-GR"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λ</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2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2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800" baseline="-25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p>
          <a:p>
            <a:pPr marL="344487" indent="-342900" algn="just">
              <a:lnSpc>
                <a:spcPct val="150000"/>
              </a:lnSpc>
              <a:spcBef>
                <a:spcPts val="600"/>
              </a:spcBef>
              <a:buClr>
                <a:srgbClr val="FF6600"/>
              </a:buClr>
              <a:buSzPct val="100000"/>
              <a:buFont typeface="Wingdings" panose="05000000000000000000" pitchFamily="2" charset="2"/>
              <a:buChar char="l"/>
              <a:defRPr/>
            </a:pP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如果 </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zh-CN" altLang="en-US"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权值</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不变</a:t>
            </a:r>
            <a:r>
              <a:rPr lang="zh-CN" altLang="en-US"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a:p>
            <a:pPr marL="344487" indent="-342900" algn="just">
              <a:lnSpc>
                <a:spcPct val="150000"/>
              </a:lnSpc>
              <a:spcBef>
                <a:spcPts val="600"/>
              </a:spcBef>
              <a:buClr>
                <a:srgbClr val="FF6600"/>
              </a:buClr>
              <a:buSzPct val="100000"/>
              <a:buFont typeface="Wingdings" panose="05000000000000000000" pitchFamily="2" charset="2"/>
              <a:buChar char="l"/>
              <a:defRPr/>
            </a:pP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如果 </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实际类</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预测误差为</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a:p>
            <a:pPr marL="344487" indent="-342900" algn="just">
              <a:lnSpc>
                <a:spcPct val="150000"/>
              </a:lnSpc>
              <a:spcBef>
                <a:spcPts val="600"/>
              </a:spcBef>
              <a:buClr>
                <a:srgbClr val="FF6600"/>
              </a:buClr>
              <a:buSzPct val="100000"/>
              <a:buFont typeface="Wingdings" panose="05000000000000000000" pitchFamily="2" charset="2"/>
              <a:buChar char="l"/>
              <a:defRPr/>
            </a:pPr>
            <a:r>
              <a:rPr lang="zh-CN" altLang="en-US" sz="24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为了补偿这个误差，需要提高正输入链的权值，降低负输入链的；</a:t>
            </a:r>
          </a:p>
          <a:p>
            <a:pPr marL="344487" indent="-342900" algn="just">
              <a:lnSpc>
                <a:spcPct val="150000"/>
              </a:lnSpc>
              <a:spcBef>
                <a:spcPts val="600"/>
              </a:spcBef>
              <a:buClr>
                <a:srgbClr val="FF6600"/>
              </a:buClr>
              <a:buSzPct val="100000"/>
              <a:buFont typeface="Wingdings" panose="05000000000000000000" pitchFamily="2" charset="2"/>
              <a:buChar char="l"/>
              <a:defRPr/>
            </a:pP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如果 </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实际类</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8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800" baseline="-250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a:t>
            </a:r>
            <a:r>
              <a:rPr lang="en-US" altLang="zh-CN" sz="2800" baseline="30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(k)</a:t>
            </a:r>
            <a:r>
              <a:rPr lang="en-US" altLang="zh-CN" sz="28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预测误差为</a:t>
            </a:r>
            <a:r>
              <a:rPr lang="en-US" altLang="zh-CN"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a:t>
            </a:r>
          </a:p>
          <a:p>
            <a:pPr marL="344487" indent="-342900" algn="just">
              <a:lnSpc>
                <a:spcPct val="150000"/>
              </a:lnSpc>
              <a:spcBef>
                <a:spcPts val="600"/>
              </a:spcBef>
              <a:buClr>
                <a:srgbClr val="FF6600"/>
              </a:buClr>
              <a:buSzPct val="100000"/>
              <a:buFont typeface="Wingdings" panose="05000000000000000000" pitchFamily="2" charset="2"/>
              <a:buChar char="l"/>
              <a:defRPr/>
            </a:pPr>
            <a:r>
              <a:rPr lang="zh-CN" altLang="en-US" sz="22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为了补偿这个误差，需要降低正输入链的权值，提高负输入链的；</a:t>
            </a:r>
          </a:p>
        </p:txBody>
      </p:sp>
      <p:sp>
        <p:nvSpPr>
          <p:cNvPr id="6" name="Text Box 43">
            <a:extLst>
              <a:ext uri="{FF2B5EF4-FFF2-40B4-BE49-F238E27FC236}">
                <a16:creationId xmlns:a16="http://schemas.microsoft.com/office/drawing/2014/main" id="{E6EA0695-74BF-4DF9-A872-5CF8A20CC2E8}"/>
              </a:ext>
            </a:extLst>
          </p:cNvPr>
          <p:cNvSpPr txBox="1">
            <a:spLocks noChangeArrowheads="1"/>
          </p:cNvSpPr>
          <p:nvPr/>
        </p:nvSpPr>
        <p:spPr bwMode="auto">
          <a:xfrm>
            <a:off x="2280000" y="108000"/>
            <a:ext cx="2159000" cy="490538"/>
          </a:xfrm>
          <a:prstGeom prst="rect">
            <a:avLst/>
          </a:prstGeom>
        </p:spPr>
        <p:txBody>
          <a:bodyPr wrap="square">
            <a:spAutoFit/>
          </a:bodyPr>
          <a:lstStyle>
            <a:defPPr>
              <a:defRPr lang="zh-CN"/>
            </a:defPPr>
            <a:lvl1pPr defTabSz="914400" eaLnBrk="1" latinLnBrk="0" hangingPunct="1">
              <a:lnSpc>
                <a:spcPct val="100000"/>
              </a:lnSpc>
              <a:buNone/>
              <a:defRPr sz="2600" b="1" spc="50">
                <a:solidFill>
                  <a:schemeClr val="bg1"/>
                </a:solidFill>
                <a:latin typeface="Times New Roman" panose="02020603050405020304" pitchFamily="18" charset="0"/>
                <a:ea typeface="微软雅黑" panose="020B0503020204020204" pitchFamily="34" charset="-122"/>
                <a:cs typeface="+mn-ea"/>
              </a:defRPr>
            </a:lvl1pPr>
          </a:lstStyle>
          <a:p>
            <a:r>
              <a:rPr lang="en-US" altLang="zh-CN">
                <a:sym typeface="Times New Roman" panose="02020603050405020304" pitchFamily="18" charset="0"/>
              </a:rPr>
              <a:t>1 </a:t>
            </a:r>
            <a:r>
              <a:rPr lang="zh-CN" altLang="en-US">
                <a:sym typeface="Times New Roman" panose="02020603050405020304" pitchFamily="18" charset="0"/>
              </a:rPr>
              <a:t>感知机</a:t>
            </a:r>
            <a:endParaRPr lang="zh-CN" altLang="en-US" dirty="0">
              <a:sym typeface="Times New Roman" panose="02020603050405020304" pitchFamily="18" charset="0"/>
            </a:endParaRPr>
          </a:p>
        </p:txBody>
      </p:sp>
      <p:sp>
        <p:nvSpPr>
          <p:cNvPr id="4" name="文本框 3">
            <a:extLst>
              <a:ext uri="{FF2B5EF4-FFF2-40B4-BE49-F238E27FC236}">
                <a16:creationId xmlns:a16="http://schemas.microsoft.com/office/drawing/2014/main" id="{A0E8D050-699D-4E95-B235-61948C05FD2D}"/>
              </a:ext>
            </a:extLst>
          </p:cNvPr>
          <p:cNvSpPr txBox="1"/>
          <p:nvPr/>
        </p:nvSpPr>
        <p:spPr>
          <a:xfrm>
            <a:off x="289221" y="138494"/>
            <a:ext cx="8716556" cy="646331"/>
          </a:xfrm>
          <a:prstGeom prst="rect">
            <a:avLst/>
          </a:prstGeom>
          <a:noFill/>
        </p:spPr>
        <p:txBody>
          <a:bodyPr wrap="square" rtlCol="0">
            <a:spAutoFit/>
          </a:bodyPr>
          <a:lstStyle/>
          <a:p>
            <a:r>
              <a:rPr lang="zh-CN" altLang="en-US" sz="3600" b="1" dirty="0">
                <a:solidFill>
                  <a:srgbClr val="6B1772"/>
                </a:solidFill>
                <a:latin typeface="微软雅黑" panose="020B0503020204020204" charset="-122"/>
                <a:ea typeface="微软雅黑" panose="020B0503020204020204" charset="-122"/>
              </a:rPr>
              <a:t>感知机</a:t>
            </a:r>
          </a:p>
        </p:txBody>
      </p:sp>
      <p:cxnSp>
        <p:nvCxnSpPr>
          <p:cNvPr id="5" name="直线连接符 7">
            <a:extLst>
              <a:ext uri="{FF2B5EF4-FFF2-40B4-BE49-F238E27FC236}">
                <a16:creationId xmlns:a16="http://schemas.microsoft.com/office/drawing/2014/main" id="{81CC9977-2F6C-4576-AE08-898CC6F360FF}"/>
              </a:ext>
            </a:extLst>
          </p:cNvPr>
          <p:cNvCxnSpPr/>
          <p:nvPr/>
        </p:nvCxnSpPr>
        <p:spPr>
          <a:xfrm>
            <a:off x="289221" y="843222"/>
            <a:ext cx="11613558" cy="0"/>
          </a:xfrm>
          <a:prstGeom prst="line">
            <a:avLst/>
          </a:prstGeom>
          <a:ln w="57150">
            <a:solidFill>
              <a:srgbClr val="6B177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1311&quot;],&quot;CaseSensitive&quot;:false,&quot;FuzzyMatch&quot;:true}]"/>
</p:tagLst>
</file>

<file path=ppt/tags/tag1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0087&quot;],&quot;CaseSensitive&quot;:false,&quot;FuzzyMatch&quot;:true}]"/>
</p:tagLst>
</file>

<file path=ppt/tags/tag1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0065&quot;],&quot;CaseSensitive&quot;:false,&quot;FuzzyMatch&quot;:true}]"/>
</p:tagLst>
</file>

<file path=ppt/tags/tag1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261&quot;],&quot;CaseSensitive&quot;:false,&quot;FuzzyMatch&quot;:true}]"/>
</p:tagLst>
</file>

<file path=ppt/tags/tag14.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261&quot;],&quot;CaseSensitive&quot;:false,&quot;FuzzyMatch&quot;:true}]"/>
</p:tagLst>
</file>

<file path=ppt/tags/tag15.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261&quot;],&quot;CaseSensitive&quot;:false,&quot;FuzzyMatch&quot;:true}]"/>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60.4799"/>
  <p:tag name="ORIGINALWIDTH" val="539.9325"/>
  <p:tag name="LATEXADDIN" val="\documentclass{article}&#10;\usepackage{amsmath}&#10;\pagestyle{empty}&#10;\begin{document}&#10;&#10;$y=\frac{1}{1+e^{-x}}$&#10;&#10;&#10;\end{document}"/>
  <p:tag name="IGUANATEXSIZE" val="20"/>
  <p:tag name="IGUANATEXCURSOR" val="102"/>
  <p:tag name="TRANSPARENCY" val="True"/>
  <p:tag name="FILENAME" val=""/>
  <p:tag name="LATEXENGINEID" val="0"/>
  <p:tag name="TEMPFOLDER" val="E:\code\"/>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60.067"/>
  <p:tag name="ORIGINALWIDTH" val="2875.14"/>
  <p:tag name="LATEXADDIN" val="\documentclass{article}&#10;\usepackage{amsmath}&#10;\pagestyle{empty}&#10;\begin{document}&#10;&#10;\begin{align}&#10;y_x'&amp;=\frac{e^{-x}}{(1+e^{-x})^2} \\&#10;&amp;=\frac{1+e^{-x}-1}{(1+e^{-x})^2} \\&#10;&amp;=\frac{1}{1+e^{-x}}-\frac{1}{(1+e^{-x})^2} \\&#10;&amp;=\frac{1}{1+e^{-x}}(1-\frac{1}{1+e^{-x}}) \\&#10;&amp;=y(1-y)&#10;\end{align}&#10;&#10;&#10;\end{document}"/>
  <p:tag name="IGUANATEXSIZE" val="20"/>
  <p:tag name="IGUANATEXCURSOR" val="98"/>
  <p:tag name="TRANSPARENCY" val="True"/>
  <p:tag name="FILENAME" val=""/>
  <p:tag name="LATEXENGINEID" val="0"/>
  <p:tag name="TEMPFOLDER" val="E:\code\"/>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TIMING" val="|0.1|0.7|0.7|0.6|0.5|1.1|0.6|1.1|0.7|1"/>
</p:tagLst>
</file>

<file path=ppt/tags/tag3.xml><?xml version="1.0" encoding="utf-8"?>
<p:tagLst xmlns:a="http://schemas.openxmlformats.org/drawingml/2006/main" xmlns:r="http://schemas.openxmlformats.org/officeDocument/2006/relationships" xmlns:p="http://schemas.openxmlformats.org/presentationml/2006/main">
  <p:tag name="TIMING" val="|0.1|0.7|0.7|0.6|0.5|1.1|0.6|1.1|0.7|1"/>
</p:tagLst>
</file>

<file path=ppt/tags/tag4.xml><?xml version="1.0" encoding="utf-8"?>
<p:tagLst xmlns:a="http://schemas.openxmlformats.org/drawingml/2006/main" xmlns:r="http://schemas.openxmlformats.org/officeDocument/2006/relationships" xmlns:p="http://schemas.openxmlformats.org/presentationml/2006/main">
  <p:tag name="TIMING" val="|0.1|0.7|0.7|0.6|0.5|1.1|0.6|1.1|0.7|1"/>
</p:tagLst>
</file>

<file path=ppt/tags/tag5.xml><?xml version="1.0" encoding="utf-8"?>
<p:tagLst xmlns:a="http://schemas.openxmlformats.org/drawingml/2006/main" xmlns:r="http://schemas.openxmlformats.org/officeDocument/2006/relationships" xmlns:p="http://schemas.openxmlformats.org/presentationml/2006/main">
  <p:tag name="TIMING" val="|0.1|0.7|0.7|0.6|0.5|1.1|0.6|1.1|0.7|1"/>
</p:tagLst>
</file>

<file path=ppt/tags/tag6.xml><?xml version="1.0" encoding="utf-8"?>
<p:tagLst xmlns:a="http://schemas.openxmlformats.org/drawingml/2006/main" xmlns:r="http://schemas.openxmlformats.org/officeDocument/2006/relationships" xmlns:p="http://schemas.openxmlformats.org/presentationml/2006/main">
  <p:tag name="TIMING" val="|0.1|0.7|0.7|0.6|0.5|1.1|0.6|1.1|0.7|1"/>
</p:tagLst>
</file>

<file path=ppt/tags/tag7.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7&quot;],&quot;CaseSensitive&quot;:false,&quot;FuzzyMatch&quot;:true}]"/>
</p:tagLst>
</file>

<file path=ppt/tags/tag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1&quot;],&quot;CaseSensitive&quot;:false,&quot;FuzzyMatch&quot;:true}]"/>
</p:tagLst>
</file>

<file path=ppt/tags/tag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0.1&quot;],&quot;CaseSensitive&quot;:false,&quot;FuzzyMatch&quot;: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4525</TotalTime>
  <Words>4481</Words>
  <Application>Microsoft Office PowerPoint</Application>
  <PresentationFormat>宽屏</PresentationFormat>
  <Paragraphs>1125</Paragraphs>
  <Slides>67</Slides>
  <Notes>43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67</vt:i4>
      </vt:variant>
    </vt:vector>
  </HeadingPairs>
  <TitlesOfParts>
    <vt:vector size="81" baseType="lpstr">
      <vt:lpstr>等线</vt:lpstr>
      <vt:lpstr>宋体</vt:lpstr>
      <vt:lpstr>微软雅黑</vt:lpstr>
      <vt:lpstr>Arial</vt:lpstr>
      <vt:lpstr>Calibri</vt:lpstr>
      <vt:lpstr>Cambria Math</vt:lpstr>
      <vt:lpstr>Tahoma</vt:lpstr>
      <vt:lpstr>Times New Roman</vt:lpstr>
      <vt:lpstr>Verdana</vt:lpstr>
      <vt:lpstr>Wingdings</vt:lpstr>
      <vt:lpstr>Office 主题​​</vt:lpstr>
      <vt:lpstr>图片</vt:lpstr>
      <vt:lpstr>Equation</vt:lpstr>
      <vt:lpstr>Microsoft Word 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5.1.1 Output Units 输出神经元的训练</vt:lpstr>
      <vt:lpstr>5.1.2 Hidden Units 隐藏层神经元的训练</vt:lpstr>
      <vt:lpstr>PowerPoint 演示文稿</vt:lpstr>
      <vt:lpstr>PowerPoint 演示文稿</vt:lpstr>
      <vt:lpstr>PowerPoint 演示文稿</vt:lpstr>
      <vt:lpstr>题目来源</vt:lpstr>
      <vt:lpstr>认识数据</vt:lpstr>
      <vt:lpstr>题目数据</vt:lpstr>
      <vt:lpstr>题目数据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周云龙</dc:creator>
  <cp:lastModifiedBy>xiaotong yuan</cp:lastModifiedBy>
  <cp:revision>118</cp:revision>
  <dcterms:created xsi:type="dcterms:W3CDTF">2024-09-26T07:35:07Z</dcterms:created>
  <dcterms:modified xsi:type="dcterms:W3CDTF">2024-11-12T01:59:41Z</dcterms:modified>
</cp:coreProperties>
</file>