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2"/>
  </p:notesMasterIdLst>
  <p:sldIdLst>
    <p:sldId id="259" r:id="rId2"/>
    <p:sldId id="324" r:id="rId3"/>
    <p:sldId id="278" r:id="rId4"/>
    <p:sldId id="279" r:id="rId5"/>
    <p:sldId id="280" r:id="rId6"/>
    <p:sldId id="281" r:id="rId7"/>
    <p:sldId id="284" r:id="rId8"/>
    <p:sldId id="285" r:id="rId9"/>
    <p:sldId id="286" r:id="rId10"/>
    <p:sldId id="287" r:id="rId11"/>
    <p:sldId id="288" r:id="rId12"/>
    <p:sldId id="330"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20" r:id="rId31"/>
    <p:sldId id="325" r:id="rId32"/>
    <p:sldId id="321" r:id="rId33"/>
    <p:sldId id="326" r:id="rId34"/>
    <p:sldId id="329" r:id="rId35"/>
    <p:sldId id="327" r:id="rId36"/>
    <p:sldId id="328"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22" r:id="rId50"/>
    <p:sldId id="323"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66"/>
    <a:srgbClr val="CCFF99"/>
    <a:srgbClr val="FFFF99"/>
    <a:srgbClr val="FFFF66"/>
    <a:srgbClr val="800080"/>
    <a:srgbClr val="CC0000"/>
    <a:srgbClr val="FF7C8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843" y="4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EEF33132-A7BE-41FA-928F-C7C220049A7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88451" name="Rectangle 3">
            <a:extLst>
              <a:ext uri="{FF2B5EF4-FFF2-40B4-BE49-F238E27FC236}">
                <a16:creationId xmlns:a16="http://schemas.microsoft.com/office/drawing/2014/main" id="{DF8A93F0-CDB5-45C5-B8D8-3F15F680CF2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3582953F-53C6-4196-A198-2D38C5CC26B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8453" name="Rectangle 5">
            <a:extLst>
              <a:ext uri="{FF2B5EF4-FFF2-40B4-BE49-F238E27FC236}">
                <a16:creationId xmlns:a16="http://schemas.microsoft.com/office/drawing/2014/main" id="{8DF47E0B-7422-47C6-A20E-1D921F58AE3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88454" name="Rectangle 6">
            <a:extLst>
              <a:ext uri="{FF2B5EF4-FFF2-40B4-BE49-F238E27FC236}">
                <a16:creationId xmlns:a16="http://schemas.microsoft.com/office/drawing/2014/main" id="{0756D550-9F60-48D3-B3FA-0D9355B64D9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88455" name="Rectangle 7">
            <a:extLst>
              <a:ext uri="{FF2B5EF4-FFF2-40B4-BE49-F238E27FC236}">
                <a16:creationId xmlns:a16="http://schemas.microsoft.com/office/drawing/2014/main" id="{260FABF2-C96B-44F2-BE4E-C3A4DF2567B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0E039F-EEBB-4D3C-B15A-3893A7D3ED3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21479E68-65C7-4A43-B7C3-2B4D28CB0CD9}"/>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12B54ADE-470A-42B0-AE4B-921E2E9DCFD6}"/>
              </a:ext>
            </a:extLst>
          </p:cNvPr>
          <p:cNvSpPr>
            <a:spLocks noGrp="1" noChangeArrowheads="1"/>
          </p:cNvSpPr>
          <p:nvPr>
            <p:ph type="body" idx="1"/>
          </p:nvPr>
        </p:nvSpPr>
        <p:spPr>
          <a:noFill/>
        </p:spPr>
        <p:txBody>
          <a:bodyPr/>
          <a:lstStyle/>
          <a:p>
            <a:endParaRPr lang="zh-CN" altLang="en-US">
              <a:latin typeface="Arial" panose="020B0604020202020204" pitchFamily="34" charset="0"/>
            </a:endParaRPr>
          </a:p>
        </p:txBody>
      </p:sp>
      <p:sp>
        <p:nvSpPr>
          <p:cNvPr id="47108" name="灯片编号占位符 3">
            <a:extLst>
              <a:ext uri="{FF2B5EF4-FFF2-40B4-BE49-F238E27FC236}">
                <a16:creationId xmlns:a16="http://schemas.microsoft.com/office/drawing/2014/main" id="{02C43E10-A936-4411-A0BE-FE90CBED67B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298BAE-4E94-4C71-BAA2-57FBD9BF446E}" type="slidenum">
              <a:rPr lang="en-US" altLang="zh-CN" smtClean="0"/>
              <a:pPr/>
              <a:t>49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C02C659F-A891-4AB7-A7B0-BCE987608387}"/>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id="{9A9E0AE1-3A9C-47D7-9E37-5C20EAC8443D}"/>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690"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a:t>单击此处编辑母版标题样式</a:t>
            </a:r>
          </a:p>
        </p:txBody>
      </p:sp>
      <p:sp>
        <p:nvSpPr>
          <p:cNvPr id="88269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a:t>单击此处编辑母版副标题样式</a:t>
            </a:r>
          </a:p>
        </p:txBody>
      </p:sp>
      <p:sp>
        <p:nvSpPr>
          <p:cNvPr id="6" name="Rectangle 4">
            <a:extLst>
              <a:ext uri="{FF2B5EF4-FFF2-40B4-BE49-F238E27FC236}">
                <a16:creationId xmlns:a16="http://schemas.microsoft.com/office/drawing/2014/main" id="{C766EAA5-FE5C-4D25-AEF6-E7ED562237F1}"/>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5419F470-CFBF-4152-9A8E-2A83E9C37623}"/>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947041FF-FD1D-4A58-876B-767E903FC0B0}"/>
              </a:ext>
            </a:extLst>
          </p:cNvPr>
          <p:cNvSpPr>
            <a:spLocks noGrp="1" noChangeArrowheads="1"/>
          </p:cNvSpPr>
          <p:nvPr>
            <p:ph type="sldNum" sz="quarter" idx="12"/>
          </p:nvPr>
        </p:nvSpPr>
        <p:spPr/>
        <p:txBody>
          <a:bodyPr/>
          <a:lstStyle>
            <a:lvl1pPr>
              <a:defRPr/>
            </a:lvl1pPr>
          </a:lstStyle>
          <a:p>
            <a:pPr>
              <a:defRPr/>
            </a:pPr>
            <a:fld id="{A4B5965C-EFFD-4823-80E9-1D1D85DC2ED3}" type="slidenum">
              <a:rPr lang="en-US" altLang="zh-CN"/>
              <a:pPr>
                <a:defRPr/>
              </a:pPr>
              <a:t>‹#›</a:t>
            </a:fld>
            <a:endParaRPr lang="en-US" altLang="zh-CN"/>
          </a:p>
        </p:txBody>
      </p:sp>
    </p:spTree>
    <p:extLst>
      <p:ext uri="{BB962C8B-B14F-4D97-AF65-F5344CB8AC3E}">
        <p14:creationId xmlns:p14="http://schemas.microsoft.com/office/powerpoint/2010/main" val="302394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03257D8-4B1C-4ED0-83B4-7B0695C897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8B2DF6C-CA4D-4523-B9A5-A8A69378F2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75E35F3-918F-4EA4-A37E-7836642EFE6D}"/>
              </a:ext>
            </a:extLst>
          </p:cNvPr>
          <p:cNvSpPr>
            <a:spLocks noGrp="1" noChangeArrowheads="1"/>
          </p:cNvSpPr>
          <p:nvPr>
            <p:ph type="sldNum" sz="quarter" idx="12"/>
          </p:nvPr>
        </p:nvSpPr>
        <p:spPr>
          <a:ln/>
        </p:spPr>
        <p:txBody>
          <a:bodyPr/>
          <a:lstStyle>
            <a:lvl1pPr>
              <a:defRPr/>
            </a:lvl1pPr>
          </a:lstStyle>
          <a:p>
            <a:pPr>
              <a:defRPr/>
            </a:pPr>
            <a:fld id="{1B265D92-23B4-4E41-A0E9-F1278E43E22E}" type="slidenum">
              <a:rPr lang="en-US" altLang="zh-CN"/>
              <a:pPr>
                <a:defRPr/>
              </a:pPr>
              <a:t>‹#›</a:t>
            </a:fld>
            <a:endParaRPr lang="en-US" altLang="zh-CN"/>
          </a:p>
        </p:txBody>
      </p:sp>
    </p:spTree>
    <p:extLst>
      <p:ext uri="{BB962C8B-B14F-4D97-AF65-F5344CB8AC3E}">
        <p14:creationId xmlns:p14="http://schemas.microsoft.com/office/powerpoint/2010/main" val="96565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27D5BCF-7FFA-4641-BD5F-27AB3443B3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A65624A-57BF-4795-8C72-23138D9CC5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43B7872-385F-43E8-8445-9BC388A53AD7}"/>
              </a:ext>
            </a:extLst>
          </p:cNvPr>
          <p:cNvSpPr>
            <a:spLocks noGrp="1" noChangeArrowheads="1"/>
          </p:cNvSpPr>
          <p:nvPr>
            <p:ph type="sldNum" sz="quarter" idx="12"/>
          </p:nvPr>
        </p:nvSpPr>
        <p:spPr>
          <a:ln/>
        </p:spPr>
        <p:txBody>
          <a:bodyPr/>
          <a:lstStyle>
            <a:lvl1pPr>
              <a:defRPr/>
            </a:lvl1pPr>
          </a:lstStyle>
          <a:p>
            <a:pPr>
              <a:defRPr/>
            </a:pPr>
            <a:fld id="{9F1351DC-4F5F-4087-B8D9-8FB7E7002277}" type="slidenum">
              <a:rPr lang="en-US" altLang="zh-CN"/>
              <a:pPr>
                <a:defRPr/>
              </a:pPr>
              <a:t>‹#›</a:t>
            </a:fld>
            <a:endParaRPr lang="en-US" altLang="zh-CN"/>
          </a:p>
        </p:txBody>
      </p:sp>
    </p:spTree>
    <p:extLst>
      <p:ext uri="{BB962C8B-B14F-4D97-AF65-F5344CB8AC3E}">
        <p14:creationId xmlns:p14="http://schemas.microsoft.com/office/powerpoint/2010/main" val="163970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6BC7E41-EB03-4994-8878-9A7EBB8DDB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E99A357-C582-4126-8E81-9967DEEAA0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2862A62-AA29-4F46-9408-00B29CF23589}"/>
              </a:ext>
            </a:extLst>
          </p:cNvPr>
          <p:cNvSpPr>
            <a:spLocks noGrp="1" noChangeArrowheads="1"/>
          </p:cNvSpPr>
          <p:nvPr>
            <p:ph type="sldNum" sz="quarter" idx="12"/>
          </p:nvPr>
        </p:nvSpPr>
        <p:spPr>
          <a:ln/>
        </p:spPr>
        <p:txBody>
          <a:bodyPr/>
          <a:lstStyle>
            <a:lvl1pPr>
              <a:defRPr/>
            </a:lvl1pPr>
          </a:lstStyle>
          <a:p>
            <a:pPr>
              <a:defRPr/>
            </a:pPr>
            <a:fld id="{7975EC05-D319-4128-A169-2D809451320C}" type="slidenum">
              <a:rPr lang="en-US" altLang="zh-CN"/>
              <a:pPr>
                <a:defRPr/>
              </a:pPr>
              <a:t>‹#›</a:t>
            </a:fld>
            <a:endParaRPr lang="en-US" altLang="zh-CN"/>
          </a:p>
        </p:txBody>
      </p:sp>
    </p:spTree>
    <p:extLst>
      <p:ext uri="{BB962C8B-B14F-4D97-AF65-F5344CB8AC3E}">
        <p14:creationId xmlns:p14="http://schemas.microsoft.com/office/powerpoint/2010/main" val="407315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342664F-F8E0-48F1-9661-359C1EA057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EB9F17F-F26B-44B8-A4DF-28576475A4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ED6C696-E2E2-4F88-9AF6-51E5C4FF6069}"/>
              </a:ext>
            </a:extLst>
          </p:cNvPr>
          <p:cNvSpPr>
            <a:spLocks noGrp="1" noChangeArrowheads="1"/>
          </p:cNvSpPr>
          <p:nvPr>
            <p:ph type="sldNum" sz="quarter" idx="12"/>
          </p:nvPr>
        </p:nvSpPr>
        <p:spPr>
          <a:ln/>
        </p:spPr>
        <p:txBody>
          <a:bodyPr/>
          <a:lstStyle>
            <a:lvl1pPr>
              <a:defRPr/>
            </a:lvl1pPr>
          </a:lstStyle>
          <a:p>
            <a:pPr>
              <a:defRPr/>
            </a:pPr>
            <a:fld id="{54969C94-5C4B-406F-864A-85DA1C3ED282}" type="slidenum">
              <a:rPr lang="en-US" altLang="zh-CN"/>
              <a:pPr>
                <a:defRPr/>
              </a:pPr>
              <a:t>‹#›</a:t>
            </a:fld>
            <a:endParaRPr lang="en-US" altLang="zh-CN"/>
          </a:p>
        </p:txBody>
      </p:sp>
    </p:spTree>
    <p:extLst>
      <p:ext uri="{BB962C8B-B14F-4D97-AF65-F5344CB8AC3E}">
        <p14:creationId xmlns:p14="http://schemas.microsoft.com/office/powerpoint/2010/main" val="291516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EC4930C-1C77-4A03-88A0-4575CD4941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3F44054-B05D-43A8-8477-180CFDF94A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11673E5-32F3-4524-8413-0FCEA4A4FC3B}"/>
              </a:ext>
            </a:extLst>
          </p:cNvPr>
          <p:cNvSpPr>
            <a:spLocks noGrp="1" noChangeArrowheads="1"/>
          </p:cNvSpPr>
          <p:nvPr>
            <p:ph type="sldNum" sz="quarter" idx="12"/>
          </p:nvPr>
        </p:nvSpPr>
        <p:spPr>
          <a:ln/>
        </p:spPr>
        <p:txBody>
          <a:bodyPr/>
          <a:lstStyle>
            <a:lvl1pPr>
              <a:defRPr/>
            </a:lvl1pPr>
          </a:lstStyle>
          <a:p>
            <a:pPr>
              <a:defRPr/>
            </a:pPr>
            <a:fld id="{9F6F01A1-93EE-41E2-9FF0-F8AB1FE7EA78}" type="slidenum">
              <a:rPr lang="en-US" altLang="zh-CN"/>
              <a:pPr>
                <a:defRPr/>
              </a:pPr>
              <a:t>‹#›</a:t>
            </a:fld>
            <a:endParaRPr lang="en-US" altLang="zh-CN"/>
          </a:p>
        </p:txBody>
      </p:sp>
    </p:spTree>
    <p:extLst>
      <p:ext uri="{BB962C8B-B14F-4D97-AF65-F5344CB8AC3E}">
        <p14:creationId xmlns:p14="http://schemas.microsoft.com/office/powerpoint/2010/main" val="393928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4ED0298-2392-4DD7-BA9F-CFC60308AC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9F2BBD7-D931-4C01-B0E3-E579F12E76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745D80F-6F57-4730-8A3F-0A84A6CCA881}"/>
              </a:ext>
            </a:extLst>
          </p:cNvPr>
          <p:cNvSpPr>
            <a:spLocks noGrp="1" noChangeArrowheads="1"/>
          </p:cNvSpPr>
          <p:nvPr>
            <p:ph type="sldNum" sz="quarter" idx="12"/>
          </p:nvPr>
        </p:nvSpPr>
        <p:spPr>
          <a:ln/>
        </p:spPr>
        <p:txBody>
          <a:bodyPr/>
          <a:lstStyle>
            <a:lvl1pPr>
              <a:defRPr/>
            </a:lvl1pPr>
          </a:lstStyle>
          <a:p>
            <a:pPr>
              <a:defRPr/>
            </a:pPr>
            <a:fld id="{045D5B28-6FBA-4CAB-85A2-CAE0C1F0AD8D}" type="slidenum">
              <a:rPr lang="en-US" altLang="zh-CN"/>
              <a:pPr>
                <a:defRPr/>
              </a:pPr>
              <a:t>‹#›</a:t>
            </a:fld>
            <a:endParaRPr lang="en-US" altLang="zh-CN"/>
          </a:p>
        </p:txBody>
      </p:sp>
    </p:spTree>
    <p:extLst>
      <p:ext uri="{BB962C8B-B14F-4D97-AF65-F5344CB8AC3E}">
        <p14:creationId xmlns:p14="http://schemas.microsoft.com/office/powerpoint/2010/main" val="61665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B557069-5C90-4571-8093-56A13CBA84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B78F8812-DFED-4ACF-B2C7-5832C7D024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190E59B-6986-4302-AFF6-CD7C5A9D3C07}"/>
              </a:ext>
            </a:extLst>
          </p:cNvPr>
          <p:cNvSpPr>
            <a:spLocks noGrp="1" noChangeArrowheads="1"/>
          </p:cNvSpPr>
          <p:nvPr>
            <p:ph type="sldNum" sz="quarter" idx="12"/>
          </p:nvPr>
        </p:nvSpPr>
        <p:spPr>
          <a:ln/>
        </p:spPr>
        <p:txBody>
          <a:bodyPr/>
          <a:lstStyle>
            <a:lvl1pPr>
              <a:defRPr/>
            </a:lvl1pPr>
          </a:lstStyle>
          <a:p>
            <a:pPr>
              <a:defRPr/>
            </a:pPr>
            <a:fld id="{D0B8850D-C1E9-4538-B4CB-46D6DEC7BEFC}" type="slidenum">
              <a:rPr lang="en-US" altLang="zh-CN"/>
              <a:pPr>
                <a:defRPr/>
              </a:pPr>
              <a:t>‹#›</a:t>
            </a:fld>
            <a:endParaRPr lang="en-US" altLang="zh-CN"/>
          </a:p>
        </p:txBody>
      </p:sp>
    </p:spTree>
    <p:extLst>
      <p:ext uri="{BB962C8B-B14F-4D97-AF65-F5344CB8AC3E}">
        <p14:creationId xmlns:p14="http://schemas.microsoft.com/office/powerpoint/2010/main" val="340858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8B92DF6-9E2E-411E-AAD5-F03825A59D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BE56D91-BF72-489D-821E-C6FD722C49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B393F24-9D1C-4339-A7A5-350EF05F55F3}"/>
              </a:ext>
            </a:extLst>
          </p:cNvPr>
          <p:cNvSpPr>
            <a:spLocks noGrp="1" noChangeArrowheads="1"/>
          </p:cNvSpPr>
          <p:nvPr>
            <p:ph type="sldNum" sz="quarter" idx="12"/>
          </p:nvPr>
        </p:nvSpPr>
        <p:spPr>
          <a:ln/>
        </p:spPr>
        <p:txBody>
          <a:bodyPr/>
          <a:lstStyle>
            <a:lvl1pPr>
              <a:defRPr/>
            </a:lvl1pPr>
          </a:lstStyle>
          <a:p>
            <a:pPr>
              <a:defRPr/>
            </a:pPr>
            <a:fld id="{61CB255C-9F0E-4250-A7A0-82F7CBE25F39}" type="slidenum">
              <a:rPr lang="en-US" altLang="zh-CN"/>
              <a:pPr>
                <a:defRPr/>
              </a:pPr>
              <a:t>‹#›</a:t>
            </a:fld>
            <a:endParaRPr lang="en-US" altLang="zh-CN"/>
          </a:p>
        </p:txBody>
      </p:sp>
    </p:spTree>
    <p:extLst>
      <p:ext uri="{BB962C8B-B14F-4D97-AF65-F5344CB8AC3E}">
        <p14:creationId xmlns:p14="http://schemas.microsoft.com/office/powerpoint/2010/main" val="256798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E11A438-0C35-4AA4-A60D-E8F6AF2BBB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784F443-BF0E-424F-8F4B-084B171B5B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0D9578D-3A23-4C42-91B0-2A7D1D61B4FA}"/>
              </a:ext>
            </a:extLst>
          </p:cNvPr>
          <p:cNvSpPr>
            <a:spLocks noGrp="1" noChangeArrowheads="1"/>
          </p:cNvSpPr>
          <p:nvPr>
            <p:ph type="sldNum" sz="quarter" idx="12"/>
          </p:nvPr>
        </p:nvSpPr>
        <p:spPr>
          <a:ln/>
        </p:spPr>
        <p:txBody>
          <a:bodyPr/>
          <a:lstStyle>
            <a:lvl1pPr>
              <a:defRPr/>
            </a:lvl1pPr>
          </a:lstStyle>
          <a:p>
            <a:pPr>
              <a:defRPr/>
            </a:pPr>
            <a:fld id="{7F2E6FB3-9EDD-4003-978F-5F8DCBCA864C}" type="slidenum">
              <a:rPr lang="en-US" altLang="zh-CN"/>
              <a:pPr>
                <a:defRPr/>
              </a:pPr>
              <a:t>‹#›</a:t>
            </a:fld>
            <a:endParaRPr lang="en-US" altLang="zh-CN"/>
          </a:p>
        </p:txBody>
      </p:sp>
    </p:spTree>
    <p:extLst>
      <p:ext uri="{BB962C8B-B14F-4D97-AF65-F5344CB8AC3E}">
        <p14:creationId xmlns:p14="http://schemas.microsoft.com/office/powerpoint/2010/main" val="292754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3A61A58-6D08-4CFF-BA73-7C270D001E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7188C77-01DC-4AC4-817C-12C5EAF611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E026522-9125-435A-A452-9BA485D63FFE}"/>
              </a:ext>
            </a:extLst>
          </p:cNvPr>
          <p:cNvSpPr>
            <a:spLocks noGrp="1" noChangeArrowheads="1"/>
          </p:cNvSpPr>
          <p:nvPr>
            <p:ph type="sldNum" sz="quarter" idx="12"/>
          </p:nvPr>
        </p:nvSpPr>
        <p:spPr>
          <a:ln/>
        </p:spPr>
        <p:txBody>
          <a:bodyPr/>
          <a:lstStyle>
            <a:lvl1pPr>
              <a:defRPr/>
            </a:lvl1pPr>
          </a:lstStyle>
          <a:p>
            <a:pPr>
              <a:defRPr/>
            </a:pPr>
            <a:fld id="{69936BF7-E44A-44A4-982E-BDCE2C6A94FA}" type="slidenum">
              <a:rPr lang="en-US" altLang="zh-CN"/>
              <a:pPr>
                <a:defRPr/>
              </a:pPr>
              <a:t>‹#›</a:t>
            </a:fld>
            <a:endParaRPr lang="en-US" altLang="zh-CN"/>
          </a:p>
        </p:txBody>
      </p:sp>
    </p:spTree>
    <p:extLst>
      <p:ext uri="{BB962C8B-B14F-4D97-AF65-F5344CB8AC3E}">
        <p14:creationId xmlns:p14="http://schemas.microsoft.com/office/powerpoint/2010/main" val="179169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4B73EA6-AF3C-41C1-B20D-CA74DD4C9D2D}"/>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93C72D7-F1B9-43FE-A513-EF9554B6723F}"/>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81668" name="Rectangle 4">
            <a:extLst>
              <a:ext uri="{FF2B5EF4-FFF2-40B4-BE49-F238E27FC236}">
                <a16:creationId xmlns:a16="http://schemas.microsoft.com/office/drawing/2014/main" id="{953EC1C4-34C9-4FF7-BCE6-1114A2213A86}"/>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zh-CN"/>
          </a:p>
        </p:txBody>
      </p:sp>
      <p:sp>
        <p:nvSpPr>
          <p:cNvPr id="881669" name="Rectangle 5">
            <a:extLst>
              <a:ext uri="{FF2B5EF4-FFF2-40B4-BE49-F238E27FC236}">
                <a16:creationId xmlns:a16="http://schemas.microsoft.com/office/drawing/2014/main" id="{F51E79BB-5EF6-4DB1-85A3-EF9D358B767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zh-CN"/>
          </a:p>
        </p:txBody>
      </p:sp>
      <p:sp>
        <p:nvSpPr>
          <p:cNvPr id="881670" name="Rectangle 6">
            <a:extLst>
              <a:ext uri="{FF2B5EF4-FFF2-40B4-BE49-F238E27FC236}">
                <a16:creationId xmlns:a16="http://schemas.microsoft.com/office/drawing/2014/main" id="{12A2AF4F-B5FC-4E4A-865C-F2B1E0271DF6}"/>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53C7F762-9D21-43FA-8F37-78DC64CBAC0F}" type="slidenum">
              <a:rPr lang="en-US" altLang="zh-CN"/>
              <a:pPr>
                <a:defRPr/>
              </a:pPr>
              <a:t>‹#›</a:t>
            </a:fld>
            <a:endParaRPr lang="en-US" altLang="zh-CN"/>
          </a:p>
        </p:txBody>
      </p:sp>
      <p:sp>
        <p:nvSpPr>
          <p:cNvPr id="1031" name="Freeform 7">
            <a:extLst>
              <a:ext uri="{FF2B5EF4-FFF2-40B4-BE49-F238E27FC236}">
                <a16:creationId xmlns:a16="http://schemas.microsoft.com/office/drawing/2014/main" id="{FFD9209F-FB44-4D6F-8931-0BC91960021F}"/>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CBC7ACA7-5D14-45C4-AC41-A9CB528580AA}"/>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28"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50893D16-1324-426A-B7DF-264F8D6E1E7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F4F536-8A9E-40B7-A1D7-4A6F41F3F59F}" type="slidenum">
              <a:rPr lang="en-US" altLang="zh-CN" sz="1200" smtClean="0">
                <a:latin typeface="Garamond" panose="02020404030301010803" pitchFamily="18" charset="0"/>
              </a:rPr>
              <a:pPr>
                <a:spcBef>
                  <a:spcPct val="0"/>
                </a:spcBef>
                <a:buClrTx/>
                <a:buSzTx/>
                <a:buFontTx/>
                <a:buNone/>
              </a:pPr>
              <a:t>1</a:t>
            </a:fld>
            <a:endParaRPr lang="en-US" altLang="zh-CN" sz="1200">
              <a:latin typeface="Garamond" panose="02020404030301010803" pitchFamily="18" charset="0"/>
            </a:endParaRPr>
          </a:p>
        </p:txBody>
      </p:sp>
      <p:sp>
        <p:nvSpPr>
          <p:cNvPr id="4099" name="Rectangle 2">
            <a:extLst>
              <a:ext uri="{FF2B5EF4-FFF2-40B4-BE49-F238E27FC236}">
                <a16:creationId xmlns:a16="http://schemas.microsoft.com/office/drawing/2014/main" id="{8EC179D9-37B6-4C1F-957B-5F2FEB48377D}"/>
              </a:ext>
            </a:extLst>
          </p:cNvPr>
          <p:cNvSpPr>
            <a:spLocks noGrp="1" noChangeArrowheads="1"/>
          </p:cNvSpPr>
          <p:nvPr>
            <p:ph type="body" idx="1"/>
          </p:nvPr>
        </p:nvSpPr>
        <p:spPr>
          <a:xfrm>
            <a:off x="1763713" y="2420938"/>
            <a:ext cx="5965825" cy="3779837"/>
          </a:xfrm>
        </p:spPr>
        <p:txBody>
          <a:bodyPr/>
          <a:lstStyle/>
          <a:p>
            <a:pPr eaLnBrk="1" hangingPunct="1">
              <a:spcBef>
                <a:spcPct val="5000"/>
              </a:spcBef>
              <a:buClr>
                <a:srgbClr val="800080"/>
              </a:buClr>
              <a:buSzPct val="50000"/>
            </a:pPr>
            <a:r>
              <a:rPr lang="zh-CN" altLang="en-US" sz="3400" b="1" dirty="0">
                <a:latin typeface="Times New Roman" panose="02020603050405020304" pitchFamily="18" charset="0"/>
                <a:ea typeface="仿宋_GB2312" pitchFamily="49" charset="-122"/>
              </a:rPr>
              <a:t>多级索引结构</a:t>
            </a:r>
          </a:p>
          <a:p>
            <a:pPr lvl="1" eaLnBrk="1" hangingPunct="1">
              <a:spcBef>
                <a:spcPct val="5000"/>
              </a:spcBef>
              <a:buClr>
                <a:srgbClr val="800080"/>
              </a:buClr>
              <a:buSzPct val="50000"/>
            </a:pPr>
            <a:r>
              <a:rPr lang="en-US" altLang="zh-CN" sz="3000" dirty="0">
                <a:latin typeface="Times New Roman" panose="02020603050405020304" pitchFamily="18" charset="0"/>
                <a:ea typeface="仿宋_GB2312" pitchFamily="49" charset="-122"/>
              </a:rPr>
              <a:t>B </a:t>
            </a:r>
            <a:r>
              <a:rPr lang="zh-CN" altLang="en-US" sz="3000" dirty="0">
                <a:latin typeface="Times New Roman" panose="02020603050405020304" pitchFamily="18" charset="0"/>
                <a:ea typeface="仿宋_GB2312" pitchFamily="49" charset="-122"/>
              </a:rPr>
              <a:t>树</a:t>
            </a:r>
            <a:endParaRPr lang="en-US" altLang="zh-CN" sz="3000" dirty="0">
              <a:latin typeface="Times New Roman" panose="02020603050405020304" pitchFamily="18" charset="0"/>
              <a:ea typeface="仿宋_GB2312" pitchFamily="49" charset="-122"/>
            </a:endParaRPr>
          </a:p>
          <a:p>
            <a:pPr lvl="1" eaLnBrk="1" hangingPunct="1">
              <a:spcBef>
                <a:spcPct val="5000"/>
              </a:spcBef>
              <a:buClr>
                <a:srgbClr val="800080"/>
              </a:buClr>
              <a:buSzPct val="50000"/>
            </a:pPr>
            <a:r>
              <a:rPr lang="en-US" altLang="zh-CN" sz="3000" dirty="0">
                <a:solidFill>
                  <a:schemeClr val="accent5">
                    <a:lumMod val="75000"/>
                  </a:schemeClr>
                </a:solidFill>
                <a:latin typeface="Times New Roman" panose="02020603050405020304" pitchFamily="18" charset="0"/>
                <a:ea typeface="仿宋_GB2312" pitchFamily="49" charset="-122"/>
              </a:rPr>
              <a:t>B+ </a:t>
            </a:r>
            <a:r>
              <a:rPr lang="zh-CN" altLang="en-US" sz="3000" dirty="0">
                <a:solidFill>
                  <a:schemeClr val="accent5">
                    <a:lumMod val="75000"/>
                  </a:schemeClr>
                </a:solidFill>
                <a:latin typeface="Times New Roman" panose="02020603050405020304" pitchFamily="18" charset="0"/>
                <a:ea typeface="仿宋_GB2312" pitchFamily="49" charset="-122"/>
              </a:rPr>
              <a:t>树</a:t>
            </a:r>
            <a:endParaRPr lang="en-US" altLang="zh-CN" sz="3000" dirty="0">
              <a:solidFill>
                <a:schemeClr val="accent5">
                  <a:lumMod val="75000"/>
                </a:schemeClr>
              </a:solidFill>
              <a:latin typeface="Times New Roman" panose="02020603050405020304" pitchFamily="18" charset="0"/>
              <a:ea typeface="仿宋_GB2312" pitchFamily="49" charset="-122"/>
            </a:endParaRPr>
          </a:p>
          <a:p>
            <a:pPr marL="344487" lvl="1" indent="0" eaLnBrk="1" hangingPunct="1">
              <a:spcBef>
                <a:spcPct val="5000"/>
              </a:spcBef>
              <a:buClr>
                <a:srgbClr val="800080"/>
              </a:buClr>
              <a:buSzPct val="50000"/>
              <a:buNone/>
            </a:pPr>
            <a:endParaRPr lang="zh-CN" altLang="en-US" sz="3000" dirty="0">
              <a:solidFill>
                <a:srgbClr val="FFCC66"/>
              </a:solidFill>
              <a:latin typeface="Times New Roman" panose="02020603050405020304" pitchFamily="18" charset="0"/>
              <a:ea typeface="仿宋_GB2312" pitchFamily="49" charset="-122"/>
              <a:hlinkClick r:id="" action="ppaction://noaction">
                <a:extLst>
                  <a:ext uri="{A12FA001-AC4F-418D-AE19-62706E023703}">
                    <ahyp:hlinkClr xmlns:ahyp="http://schemas.microsoft.com/office/drawing/2018/hyperlinkcolor" val="tx"/>
                  </a:ext>
                </a:extLst>
              </a:hlinkClick>
            </a:endParaRPr>
          </a:p>
        </p:txBody>
      </p:sp>
      <p:sp>
        <p:nvSpPr>
          <p:cNvPr id="4100" name="Rectangle 4">
            <a:extLst>
              <a:ext uri="{FF2B5EF4-FFF2-40B4-BE49-F238E27FC236}">
                <a16:creationId xmlns:a16="http://schemas.microsoft.com/office/drawing/2014/main" id="{D0D1AA83-64E4-41A8-9C3F-538A58212041}"/>
              </a:ext>
            </a:extLst>
          </p:cNvPr>
          <p:cNvSpPr>
            <a:spLocks noGrp="1" noChangeArrowheads="1"/>
          </p:cNvSpPr>
          <p:nvPr>
            <p:ph type="title"/>
          </p:nvPr>
        </p:nvSpPr>
        <p:spPr>
          <a:xfrm>
            <a:off x="457200" y="565150"/>
            <a:ext cx="8229600" cy="1855788"/>
          </a:xfrm>
        </p:spPr>
        <p:txBody>
          <a:bodyPr/>
          <a:lstStyle/>
          <a:p>
            <a:pPr algn="ctr" eaLnBrk="1" hangingPunct="1">
              <a:lnSpc>
                <a:spcPct val="90000"/>
              </a:lnSpc>
            </a:pPr>
            <a:r>
              <a:rPr lang="zh-CN" altLang="en-US" sz="5000" b="1" dirty="0">
                <a:latin typeface="华文新魏" panose="02010800040101010101" pitchFamily="2" charset="-122"/>
                <a:ea typeface="华文新魏" panose="02010800040101010101" pitchFamily="2" charset="-122"/>
              </a:rPr>
              <a:t>第十章 多级索引结构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754033CC-A229-4169-85F4-0733E48E9BB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10E144-EDE7-4D4D-9F95-9D0629EBF980}" type="slidenum">
              <a:rPr lang="en-US" altLang="zh-CN" sz="1200" smtClean="0">
                <a:latin typeface="Garamond" panose="02020404030301010803" pitchFamily="18" charset="0"/>
              </a:rPr>
              <a:pPr>
                <a:spcBef>
                  <a:spcPct val="0"/>
                </a:spcBef>
                <a:buClrTx/>
                <a:buSzTx/>
                <a:buFontTx/>
                <a:buNone/>
              </a:pPr>
              <a:t>10</a:t>
            </a:fld>
            <a:endParaRPr lang="en-US" altLang="zh-CN" sz="1200">
              <a:latin typeface="Garamond" panose="02020404030301010803" pitchFamily="18" charset="0"/>
            </a:endParaRPr>
          </a:p>
        </p:txBody>
      </p:sp>
      <p:sp>
        <p:nvSpPr>
          <p:cNvPr id="1542147" name="Rectangle 3">
            <a:extLst>
              <a:ext uri="{FF2B5EF4-FFF2-40B4-BE49-F238E27FC236}">
                <a16:creationId xmlns:a16="http://schemas.microsoft.com/office/drawing/2014/main" id="{AB234319-23B4-4DFC-AB2C-6A99DB93EED9}"/>
              </a:ext>
            </a:extLst>
          </p:cNvPr>
          <p:cNvSpPr>
            <a:spLocks noChangeArrowheads="1"/>
          </p:cNvSpPr>
          <p:nvPr/>
        </p:nvSpPr>
        <p:spPr bwMode="auto">
          <a:xfrm>
            <a:off x="533400" y="1219200"/>
            <a:ext cx="8062913" cy="2971800"/>
          </a:xfrm>
          <a:prstGeom prst="rect">
            <a:avLst/>
          </a:prstGeom>
          <a:noFill/>
          <a:ln w="9525">
            <a:noFill/>
            <a:miter lim="800000"/>
            <a:headEnd/>
            <a:tailEnd/>
          </a:ln>
          <a:effectLst/>
        </p:spPr>
        <p:txBody>
          <a:bodyPr lIns="92075" tIns="46038" rIns="92075" bIns="46038"/>
          <a:lstStyle/>
          <a:p>
            <a:pPr marL="342900" indent="-342900" algn="just" defTabSz="915988">
              <a:lnSpc>
                <a:spcPct val="110000"/>
              </a:lnSpc>
              <a:spcBef>
                <a:spcPct val="20000"/>
              </a:spcBef>
              <a:buClr>
                <a:srgbClr val="FF7C80"/>
              </a:buClr>
              <a:buSzPct val="50000"/>
              <a:buFont typeface="Wingdings" pitchFamily="2" charset="2"/>
              <a:buChar char="n"/>
              <a:defRPr/>
            </a:pPr>
            <a:r>
              <a:rPr lang="zh-CN" altLang="en-US" sz="3500" b="1">
                <a:effectLst>
                  <a:outerShdw blurRad="38100" dist="38100" dir="2700000" algn="tl">
                    <a:srgbClr val="C0C0C0"/>
                  </a:outerShdw>
                </a:effectLst>
                <a:latin typeface="Times New Roman" pitchFamily="18" charset="0"/>
                <a:ea typeface="仿宋_GB2312" pitchFamily="49" charset="-122"/>
              </a:rPr>
              <a:t>提高搜索树的路数 </a:t>
            </a:r>
            <a:r>
              <a:rPr lang="en-US" altLang="zh-CN" sz="3500" b="1" i="1">
                <a:effectLst>
                  <a:outerShdw blurRad="38100" dist="38100" dir="2700000" algn="tl">
                    <a:srgbClr val="C0C0C0"/>
                  </a:outerShdw>
                </a:effectLst>
                <a:latin typeface="Times New Roman" pitchFamily="18" charset="0"/>
                <a:ea typeface="仿宋_GB2312" pitchFamily="49" charset="-122"/>
              </a:rPr>
              <a:t>m</a:t>
            </a:r>
            <a:r>
              <a:rPr lang="en-US" altLang="zh-CN" sz="3500" b="1">
                <a:effectLst>
                  <a:outerShdw blurRad="38100" dist="38100" dir="2700000" algn="tl">
                    <a:srgbClr val="C0C0C0"/>
                  </a:outerShdw>
                </a:effectLst>
                <a:latin typeface="Times New Roman" pitchFamily="18" charset="0"/>
                <a:ea typeface="仿宋_GB2312" pitchFamily="49" charset="-122"/>
              </a:rPr>
              <a:t>, </a:t>
            </a:r>
            <a:r>
              <a:rPr lang="zh-CN" altLang="en-US" sz="3500" b="1">
                <a:effectLst>
                  <a:outerShdw blurRad="38100" dist="38100" dir="2700000" algn="tl">
                    <a:srgbClr val="C0C0C0"/>
                  </a:outerShdw>
                </a:effectLst>
                <a:latin typeface="Times New Roman" pitchFamily="18" charset="0"/>
                <a:ea typeface="仿宋_GB2312" pitchFamily="49" charset="-122"/>
              </a:rPr>
              <a:t>可以改善树的搜索性能。对于给定的关键码数 </a:t>
            </a:r>
            <a:r>
              <a:rPr lang="en-US" altLang="zh-CN" sz="3500" b="1" i="1">
                <a:effectLst>
                  <a:outerShdw blurRad="38100" dist="38100" dir="2700000" algn="tl">
                    <a:srgbClr val="C0C0C0"/>
                  </a:outerShdw>
                </a:effectLst>
                <a:latin typeface="Times New Roman" pitchFamily="18" charset="0"/>
                <a:ea typeface="仿宋_GB2312" pitchFamily="49" charset="-122"/>
              </a:rPr>
              <a:t>n</a:t>
            </a:r>
            <a:r>
              <a:rPr lang="zh-CN" altLang="en-US" sz="3500" b="1">
                <a:effectLst>
                  <a:outerShdw blurRad="38100" dist="38100" dir="2700000" algn="tl">
                    <a:srgbClr val="C0C0C0"/>
                  </a:outerShdw>
                </a:effectLst>
                <a:latin typeface="Times New Roman" pitchFamily="18" charset="0"/>
                <a:ea typeface="仿宋_GB2312" pitchFamily="49" charset="-122"/>
              </a:rPr>
              <a:t>，如果搜索树是平衡的，可以使 </a:t>
            </a:r>
            <a:r>
              <a:rPr lang="en-US" altLang="zh-CN" sz="3500" b="1" i="1">
                <a:effectLst>
                  <a:outerShdw blurRad="38100" dist="38100" dir="2700000" algn="tl">
                    <a:srgbClr val="C0C0C0"/>
                  </a:outerShdw>
                </a:effectLst>
                <a:latin typeface="Times New Roman" pitchFamily="18" charset="0"/>
                <a:ea typeface="仿宋_GB2312" pitchFamily="49" charset="-122"/>
              </a:rPr>
              <a:t>m </a:t>
            </a:r>
            <a:r>
              <a:rPr lang="zh-CN" altLang="en-US" sz="3500" b="1">
                <a:effectLst>
                  <a:outerShdw blurRad="38100" dist="38100" dir="2700000" algn="tl">
                    <a:srgbClr val="C0C0C0"/>
                  </a:outerShdw>
                </a:effectLst>
                <a:latin typeface="Times New Roman" pitchFamily="18" charset="0"/>
                <a:ea typeface="仿宋_GB2312" pitchFamily="49" charset="-122"/>
              </a:rPr>
              <a:t>路搜索树的性能接近最佳。下面将讨论一种称之为</a:t>
            </a:r>
            <a:r>
              <a:rPr lang="en-US" altLang="zh-CN" sz="3500" b="1">
                <a:solidFill>
                  <a:schemeClr val="hlink"/>
                </a:solidFill>
                <a:effectLst>
                  <a:outerShdw blurRad="38100" dist="38100" dir="2700000" algn="tl">
                    <a:srgbClr val="C0C0C0"/>
                  </a:outerShdw>
                </a:effectLst>
                <a:latin typeface="Times New Roman" pitchFamily="18" charset="0"/>
                <a:ea typeface="仿宋_GB2312" pitchFamily="49" charset="-122"/>
              </a:rPr>
              <a:t>B </a:t>
            </a:r>
            <a:r>
              <a:rPr lang="zh-CN" altLang="en-US" sz="3500" b="1">
                <a:solidFill>
                  <a:schemeClr val="hlink"/>
                </a:solidFill>
                <a:effectLst>
                  <a:outerShdw blurRad="38100" dist="38100" dir="2700000" algn="tl">
                    <a:srgbClr val="C0C0C0"/>
                  </a:outerShdw>
                </a:effectLst>
                <a:latin typeface="Times New Roman" pitchFamily="18" charset="0"/>
                <a:ea typeface="仿宋_GB2312" pitchFamily="49" charset="-122"/>
              </a:rPr>
              <a:t>树</a:t>
            </a:r>
            <a:r>
              <a:rPr lang="zh-CN" altLang="en-US" sz="3500" b="1">
                <a:effectLst>
                  <a:outerShdw blurRad="38100" dist="38100" dir="2700000" algn="tl">
                    <a:srgbClr val="C0C0C0"/>
                  </a:outerShdw>
                </a:effectLst>
                <a:latin typeface="Times New Roman" pitchFamily="18" charset="0"/>
                <a:ea typeface="仿宋_GB2312" pitchFamily="49" charset="-122"/>
              </a:rPr>
              <a:t>的</a:t>
            </a:r>
            <a:r>
              <a:rPr lang="zh-CN" altLang="en-US" sz="3500" b="1">
                <a:solidFill>
                  <a:schemeClr val="hlink"/>
                </a:solidFill>
                <a:effectLst>
                  <a:outerShdw blurRad="38100" dist="38100" dir="2700000" algn="tl">
                    <a:srgbClr val="C0C0C0"/>
                  </a:outerShdw>
                </a:effectLst>
                <a:latin typeface="Times New Roman" pitchFamily="18" charset="0"/>
                <a:ea typeface="仿宋_GB2312" pitchFamily="49" charset="-122"/>
              </a:rPr>
              <a:t>平衡的 </a:t>
            </a:r>
            <a:r>
              <a:rPr lang="en-US" altLang="zh-CN" sz="3500" b="1" i="1">
                <a:solidFill>
                  <a:schemeClr val="hlink"/>
                </a:solidFill>
                <a:effectLst>
                  <a:outerShdw blurRad="38100" dist="38100" dir="2700000" algn="tl">
                    <a:srgbClr val="C0C0C0"/>
                  </a:outerShdw>
                </a:effectLst>
                <a:latin typeface="Times New Roman" pitchFamily="18" charset="0"/>
                <a:ea typeface="仿宋_GB2312" pitchFamily="49" charset="-122"/>
              </a:rPr>
              <a:t>m </a:t>
            </a:r>
            <a:r>
              <a:rPr lang="zh-CN" altLang="en-US" sz="3500" b="1">
                <a:solidFill>
                  <a:schemeClr val="hlink"/>
                </a:solidFill>
                <a:effectLst>
                  <a:outerShdw blurRad="38100" dist="38100" dir="2700000" algn="tl">
                    <a:srgbClr val="C0C0C0"/>
                  </a:outerShdw>
                </a:effectLst>
                <a:latin typeface="Times New Roman" pitchFamily="18" charset="0"/>
                <a:ea typeface="仿宋_GB2312" pitchFamily="49" charset="-122"/>
              </a:rPr>
              <a:t>路搜索树</a:t>
            </a:r>
            <a:r>
              <a:rPr lang="zh-CN" altLang="en-US" sz="3500" b="1">
                <a:effectLst>
                  <a:outerShdw blurRad="38100" dist="38100" dir="2700000" algn="tl">
                    <a:srgbClr val="C0C0C0"/>
                  </a:outerShdw>
                </a:effectLst>
                <a:latin typeface="Times New Roman" pitchFamily="18" charset="0"/>
                <a:ea typeface="仿宋_GB2312" pitchFamily="49" charset="-122"/>
              </a:rPr>
              <a:t>。</a:t>
            </a:r>
            <a:endParaRPr lang="zh-CN" altLang="en-US" sz="3500">
              <a:latin typeface="Times New Roman" pitchFamily="18" charset="0"/>
              <a:ea typeface="华文中宋" pitchFamily="2" charset="-122"/>
            </a:endParaRP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E7DAE967-6ADF-4735-A080-9E4A2A2E30E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78F3DA-E16E-4E70-BF58-EB8B6BDB4AD1}" type="slidenum">
              <a:rPr lang="en-US" altLang="zh-CN" sz="1200" smtClean="0">
                <a:latin typeface="Garamond" panose="02020404030301010803" pitchFamily="18" charset="0"/>
              </a:rPr>
              <a:pPr>
                <a:spcBef>
                  <a:spcPct val="0"/>
                </a:spcBef>
                <a:buClrTx/>
                <a:buSzTx/>
                <a:buFontTx/>
                <a:buNone/>
              </a:pPr>
              <a:t>11</a:t>
            </a:fld>
            <a:endParaRPr lang="en-US" altLang="zh-CN" sz="1200">
              <a:latin typeface="Garamond" panose="02020404030301010803" pitchFamily="18" charset="0"/>
            </a:endParaRPr>
          </a:p>
        </p:txBody>
      </p:sp>
      <p:sp>
        <p:nvSpPr>
          <p:cNvPr id="1543170" name="Rectangle 2">
            <a:extLst>
              <a:ext uri="{FF2B5EF4-FFF2-40B4-BE49-F238E27FC236}">
                <a16:creationId xmlns:a16="http://schemas.microsoft.com/office/drawing/2014/main" id="{6A104F12-7C5B-4F95-82D0-DCE0BDB96197}"/>
              </a:ext>
            </a:extLst>
          </p:cNvPr>
          <p:cNvSpPr>
            <a:spLocks noGrp="1" noChangeArrowheads="1"/>
          </p:cNvSpPr>
          <p:nvPr>
            <p:ph type="title" idx="4294967295"/>
          </p:nvPr>
        </p:nvSpPr>
        <p:spPr>
          <a:xfrm>
            <a:off x="3815916" y="260648"/>
            <a:ext cx="1752600" cy="685800"/>
          </a:xfrm>
        </p:spPr>
        <p:txBody>
          <a:bodyPr lIns="90623" tIns="44517" rIns="90623" bIns="44517" anchor="b"/>
          <a:lstStyle/>
          <a:p>
            <a:pPr algn="just" eaLnBrk="1" hangingPunct="1">
              <a:defRPr/>
            </a:pPr>
            <a:r>
              <a:rPr lang="en-US" altLang="zh-CN" dirty="0">
                <a:solidFill>
                  <a:srgbClr val="CC3300"/>
                </a:solidFill>
                <a:effectLst>
                  <a:outerShdw blurRad="38100" dist="38100" dir="2700000" algn="tl">
                    <a:srgbClr val="C0C0C0"/>
                  </a:outerShdw>
                </a:effectLst>
                <a:latin typeface="Times New Roman" pitchFamily="18" charset="0"/>
                <a:ea typeface="仿宋_GB2312" pitchFamily="49" charset="-122"/>
              </a:rPr>
              <a:t>B </a:t>
            </a:r>
            <a:r>
              <a:rPr lang="zh-CN" altLang="en-US" dirty="0">
                <a:solidFill>
                  <a:srgbClr val="CC3300"/>
                </a:solidFill>
                <a:effectLst>
                  <a:outerShdw blurRad="38100" dist="38100" dir="2700000" algn="tl">
                    <a:srgbClr val="C0C0C0"/>
                  </a:outerShdw>
                </a:effectLst>
                <a:latin typeface="Times New Roman" pitchFamily="18" charset="0"/>
                <a:ea typeface="仿宋_GB2312" pitchFamily="49" charset="-122"/>
              </a:rPr>
              <a:t>树</a:t>
            </a:r>
            <a:endParaRPr lang="zh-CN" altLang="en-US" dirty="0">
              <a:solidFill>
                <a:schemeClr val="tx1"/>
              </a:solidFill>
              <a:effectLst>
                <a:outerShdw blurRad="38100" dist="38100" dir="2700000" algn="tl">
                  <a:srgbClr val="C0C0C0"/>
                </a:outerShdw>
              </a:effectLst>
              <a:latin typeface="Times New Roman" pitchFamily="18" charset="0"/>
              <a:ea typeface="仿宋_GB2312" pitchFamily="49" charset="-122"/>
            </a:endParaRPr>
          </a:p>
        </p:txBody>
      </p:sp>
      <p:sp>
        <p:nvSpPr>
          <p:cNvPr id="1543171" name="Rectangle 3">
            <a:extLst>
              <a:ext uri="{FF2B5EF4-FFF2-40B4-BE49-F238E27FC236}">
                <a16:creationId xmlns:a16="http://schemas.microsoft.com/office/drawing/2014/main" id="{65C48DDB-861D-4A72-AB2E-6072BF207F72}"/>
              </a:ext>
            </a:extLst>
          </p:cNvPr>
          <p:cNvSpPr>
            <a:spLocks noGrp="1" noChangeArrowheads="1"/>
          </p:cNvSpPr>
          <p:nvPr>
            <p:ph type="body" idx="4294967295"/>
          </p:nvPr>
        </p:nvSpPr>
        <p:spPr>
          <a:xfrm>
            <a:off x="600075" y="1062038"/>
            <a:ext cx="7975600" cy="5410200"/>
          </a:xfrm>
        </p:spPr>
        <p:txBody>
          <a:bodyPr lIns="90623" tIns="44517" rIns="90623" bIns="44517"/>
          <a:lstStyle/>
          <a:p>
            <a:pPr eaLnBrk="1" hangingPunct="1">
              <a:lnSpc>
                <a:spcPct val="105000"/>
              </a:lnSpc>
              <a:spcBef>
                <a:spcPct val="10000"/>
              </a:spcBef>
              <a:buClr>
                <a:srgbClr val="FF7C80"/>
              </a:buClr>
              <a:buSzPct val="50000"/>
              <a:defRPr/>
            </a:pPr>
            <a:r>
              <a:rPr lang="zh-CN" altLang="en-US" sz="3300" b="1" dirty="0">
                <a:solidFill>
                  <a:schemeClr val="tx2"/>
                </a:solidFill>
                <a:effectLst>
                  <a:outerShdw blurRad="38100" dist="38100" dir="2700000" algn="tl">
                    <a:srgbClr val="C0C0C0"/>
                  </a:outerShdw>
                </a:effectLst>
                <a:ea typeface="仿宋_GB2312" pitchFamily="49" charset="-122"/>
              </a:rPr>
              <a:t>一棵 </a:t>
            </a:r>
            <a:r>
              <a:rPr lang="en-US" altLang="zh-CN" sz="3300" b="1" i="1" dirty="0">
                <a:solidFill>
                  <a:schemeClr val="tx2"/>
                </a:solidFill>
                <a:effectLst>
                  <a:outerShdw blurRad="38100" dist="38100" dir="2700000" algn="tl">
                    <a:srgbClr val="C0C0C0"/>
                  </a:outerShdw>
                </a:effectLst>
                <a:ea typeface="仿宋_GB2312" pitchFamily="49" charset="-122"/>
              </a:rPr>
              <a:t>m </a:t>
            </a:r>
            <a:r>
              <a:rPr lang="zh-CN" altLang="en-US" sz="3300" b="1" dirty="0">
                <a:solidFill>
                  <a:schemeClr val="tx2"/>
                </a:solidFill>
                <a:effectLst>
                  <a:outerShdw blurRad="38100" dist="38100" dir="2700000" algn="tl">
                    <a:srgbClr val="C0C0C0"/>
                  </a:outerShdw>
                </a:effectLst>
                <a:ea typeface="仿宋_GB2312" pitchFamily="49" charset="-122"/>
              </a:rPr>
              <a:t>阶</a:t>
            </a: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树是一棵平衡的 </a:t>
            </a:r>
            <a:r>
              <a:rPr lang="en-US" altLang="zh-CN" sz="3300" b="1" i="1" dirty="0">
                <a:solidFill>
                  <a:schemeClr val="tx2"/>
                </a:solidFill>
                <a:effectLst>
                  <a:outerShdw blurRad="38100" dist="38100" dir="2700000" algn="tl">
                    <a:srgbClr val="C0C0C0"/>
                  </a:outerShdw>
                </a:effectLst>
                <a:ea typeface="仿宋_GB2312" pitchFamily="49" charset="-122"/>
              </a:rPr>
              <a:t>m </a:t>
            </a:r>
            <a:r>
              <a:rPr lang="zh-CN" altLang="en-US" sz="3300" b="1" dirty="0">
                <a:solidFill>
                  <a:schemeClr val="tx2"/>
                </a:solidFill>
                <a:effectLst>
                  <a:outerShdw blurRad="38100" dist="38100" dir="2700000" algn="tl">
                    <a:srgbClr val="C0C0C0"/>
                  </a:outerShdw>
                </a:effectLst>
                <a:ea typeface="仿宋_GB2312" pitchFamily="49" charset="-122"/>
              </a:rPr>
              <a:t>路搜索树</a:t>
            </a:r>
            <a:r>
              <a:rPr lang="en-US" altLang="zh-CN"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rPr>
              <a:t>它或者是空树</a:t>
            </a:r>
            <a:r>
              <a:rPr lang="en-US" altLang="zh-CN"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rPr>
              <a:t>或者是满足下列性质的树：</a:t>
            </a:r>
          </a:p>
          <a:p>
            <a:pPr marL="742950" lvl="1" indent="-285750" eaLnBrk="1" hangingPunct="1">
              <a:lnSpc>
                <a:spcPct val="105000"/>
              </a:lnSpc>
              <a:spcBef>
                <a:spcPct val="10000"/>
              </a:spcBef>
              <a:buSzPct val="50000"/>
              <a:buFont typeface="Wingdings" panose="05000000000000000000" pitchFamily="2" charset="2"/>
              <a:buChar char="u"/>
              <a:defRPr/>
            </a:pPr>
            <a:r>
              <a:rPr lang="zh-CN" altLang="en-US"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hlink"/>
                </a:solidFill>
                <a:effectLst>
                  <a:outerShdw blurRad="38100" dist="38100" dir="2700000" algn="tl">
                    <a:srgbClr val="C0C0C0"/>
                  </a:outerShdw>
                </a:effectLst>
                <a:ea typeface="仿宋_GB2312" pitchFamily="49" charset="-122"/>
              </a:rPr>
              <a:t>根结点至少有 </a:t>
            </a:r>
            <a:r>
              <a:rPr lang="en-US" altLang="zh-CN" sz="3300" b="1" dirty="0">
                <a:solidFill>
                  <a:schemeClr val="hlink"/>
                </a:solidFill>
                <a:effectLst>
                  <a:outerShdw blurRad="38100" dist="38100" dir="2700000" algn="tl">
                    <a:srgbClr val="C0C0C0"/>
                  </a:outerShdw>
                </a:effectLst>
                <a:ea typeface="仿宋_GB2312" pitchFamily="49" charset="-122"/>
              </a:rPr>
              <a:t>2 </a:t>
            </a:r>
            <a:r>
              <a:rPr lang="zh-CN" altLang="en-US" sz="3300" b="1" dirty="0">
                <a:solidFill>
                  <a:schemeClr val="hlink"/>
                </a:solidFill>
                <a:effectLst>
                  <a:outerShdw blurRad="38100" dist="38100" dir="2700000" algn="tl">
                    <a:srgbClr val="C0C0C0"/>
                  </a:outerShdw>
                </a:effectLst>
                <a:ea typeface="仿宋_GB2312" pitchFamily="49" charset="-122"/>
              </a:rPr>
              <a:t>个子女。</a:t>
            </a:r>
          </a:p>
          <a:p>
            <a:pPr marL="742950" lvl="1" indent="-285750" eaLnBrk="1" hangingPunct="1">
              <a:lnSpc>
                <a:spcPct val="105000"/>
              </a:lnSpc>
              <a:spcBef>
                <a:spcPct val="10000"/>
              </a:spcBef>
              <a:buSzPct val="50000"/>
              <a:buFont typeface="Wingdings" panose="05000000000000000000" pitchFamily="2" charset="2"/>
              <a:buChar char="u"/>
              <a:defRPr/>
            </a:pPr>
            <a:r>
              <a:rPr lang="zh-CN" altLang="en-US" sz="3300" b="1" dirty="0">
                <a:solidFill>
                  <a:schemeClr val="hlink"/>
                </a:solidFill>
                <a:effectLst>
                  <a:outerShdw blurRad="38100" dist="38100" dir="2700000" algn="tl">
                    <a:srgbClr val="C0C0C0"/>
                  </a:outerShdw>
                </a:effectLst>
                <a:ea typeface="仿宋_GB2312" pitchFamily="49" charset="-122"/>
              </a:rPr>
              <a:t> 除根结点以外的所有结点 </a:t>
            </a:r>
            <a:r>
              <a:rPr lang="en-US" altLang="zh-CN" sz="3300" b="1" dirty="0">
                <a:solidFill>
                  <a:schemeClr val="hlink"/>
                </a:solidFill>
                <a:effectLst>
                  <a:outerShdw blurRad="38100" dist="38100" dir="2700000" algn="tl">
                    <a:srgbClr val="C0C0C0"/>
                  </a:outerShdw>
                </a:effectLst>
                <a:ea typeface="仿宋_GB2312" pitchFamily="49" charset="-122"/>
              </a:rPr>
              <a:t>(</a:t>
            </a:r>
            <a:r>
              <a:rPr lang="zh-CN" altLang="en-US" sz="3300" b="1" dirty="0">
                <a:solidFill>
                  <a:schemeClr val="hlink"/>
                </a:solidFill>
                <a:effectLst>
                  <a:outerShdw blurRad="38100" dist="38100" dir="2700000" algn="tl">
                    <a:srgbClr val="C0C0C0"/>
                  </a:outerShdw>
                </a:effectLst>
                <a:ea typeface="仿宋_GB2312" pitchFamily="49" charset="-122"/>
              </a:rPr>
              <a:t>不包括失败结点</a:t>
            </a:r>
            <a:r>
              <a:rPr lang="en-US" altLang="zh-CN" sz="3300" b="1" dirty="0">
                <a:solidFill>
                  <a:schemeClr val="hlink"/>
                </a:solidFill>
                <a:effectLst>
                  <a:outerShdw blurRad="38100" dist="38100" dir="2700000" algn="tl">
                    <a:srgbClr val="C0C0C0"/>
                  </a:outerShdw>
                </a:effectLst>
                <a:ea typeface="仿宋_GB2312" pitchFamily="49" charset="-122"/>
              </a:rPr>
              <a:t>)</a:t>
            </a:r>
            <a:r>
              <a:rPr lang="zh-CN" altLang="en-US" sz="3300" b="1" dirty="0">
                <a:solidFill>
                  <a:schemeClr val="hlink"/>
                </a:solidFill>
                <a:effectLst>
                  <a:outerShdw blurRad="38100" dist="38100" dir="2700000" algn="tl">
                    <a:srgbClr val="C0C0C0"/>
                  </a:outerShdw>
                </a:effectLst>
                <a:ea typeface="仿宋_GB2312" pitchFamily="49" charset="-122"/>
              </a:rPr>
              <a:t>至少有 </a:t>
            </a:r>
            <a:r>
              <a:rPr lang="zh-CN" altLang="en-US" sz="3300" b="1"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3300" b="1" i="1" dirty="0">
                <a:solidFill>
                  <a:schemeClr val="hlink"/>
                </a:solidFill>
                <a:effectLst>
                  <a:outerShdw blurRad="38100" dist="38100" dir="2700000" algn="tl">
                    <a:srgbClr val="C0C0C0"/>
                  </a:outerShdw>
                </a:effectLst>
                <a:ea typeface="仿宋_GB2312" pitchFamily="49" charset="-122"/>
              </a:rPr>
              <a:t>m</a:t>
            </a:r>
            <a:r>
              <a:rPr lang="en-US" altLang="zh-CN" sz="3300" b="1" dirty="0">
                <a:solidFill>
                  <a:schemeClr val="hlink"/>
                </a:solidFill>
                <a:effectLst>
                  <a:outerShdw blurRad="38100" dist="38100" dir="2700000" algn="tl">
                    <a:srgbClr val="C0C0C0"/>
                  </a:outerShdw>
                </a:effectLst>
                <a:ea typeface="仿宋_GB2312" pitchFamily="49" charset="-122"/>
              </a:rPr>
              <a:t>/2</a:t>
            </a:r>
            <a:r>
              <a:rPr lang="en-US" altLang="zh-CN" sz="3300" b="1"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3300" b="1" dirty="0">
                <a:solidFill>
                  <a:schemeClr val="hlink"/>
                </a:solidFill>
                <a:effectLst>
                  <a:outerShdw blurRad="38100" dist="38100" dir="2700000" algn="tl">
                    <a:srgbClr val="C0C0C0"/>
                  </a:outerShdw>
                </a:effectLst>
                <a:ea typeface="仿宋_GB2312" pitchFamily="49" charset="-122"/>
              </a:rPr>
              <a:t> </a:t>
            </a:r>
            <a:r>
              <a:rPr lang="zh-CN" altLang="en-US" sz="3300" b="1" dirty="0">
                <a:solidFill>
                  <a:schemeClr val="hlink"/>
                </a:solidFill>
                <a:effectLst>
                  <a:outerShdw blurRad="38100" dist="38100" dir="2700000" algn="tl">
                    <a:srgbClr val="C0C0C0"/>
                  </a:outerShdw>
                </a:effectLst>
                <a:ea typeface="仿宋_GB2312" pitchFamily="49" charset="-122"/>
              </a:rPr>
              <a:t>个子女。</a:t>
            </a:r>
          </a:p>
          <a:p>
            <a:pPr marL="742950" lvl="1" indent="-285750" eaLnBrk="1" hangingPunct="1">
              <a:lnSpc>
                <a:spcPct val="105000"/>
              </a:lnSpc>
              <a:spcBef>
                <a:spcPct val="10000"/>
              </a:spcBef>
              <a:buSzPct val="50000"/>
              <a:buFont typeface="Wingdings" panose="05000000000000000000" pitchFamily="2" charset="2"/>
              <a:buChar char="u"/>
              <a:defRPr/>
            </a:pPr>
            <a:r>
              <a:rPr lang="zh-CN" altLang="en-US" sz="3300" b="1" dirty="0">
                <a:solidFill>
                  <a:schemeClr val="hlink"/>
                </a:solidFill>
                <a:effectLst>
                  <a:outerShdw blurRad="38100" dist="38100" dir="2700000" algn="tl">
                    <a:srgbClr val="C0C0C0"/>
                  </a:outerShdw>
                </a:effectLst>
                <a:ea typeface="仿宋_GB2312" pitchFamily="49" charset="-122"/>
              </a:rPr>
              <a:t> 所有的失败结点都位于同一层。</a:t>
            </a:r>
          </a:p>
          <a:p>
            <a:pPr eaLnBrk="1" hangingPunct="1">
              <a:lnSpc>
                <a:spcPct val="105000"/>
              </a:lnSpc>
              <a:spcBef>
                <a:spcPct val="10000"/>
              </a:spcBef>
              <a:buClr>
                <a:srgbClr val="FF7C80"/>
              </a:buClr>
              <a:buSzPct val="50000"/>
              <a:defRPr/>
            </a:pPr>
            <a:r>
              <a:rPr lang="zh-CN" altLang="en-US" sz="3300" b="1" dirty="0">
                <a:solidFill>
                  <a:schemeClr val="tx2"/>
                </a:solidFill>
                <a:effectLst>
                  <a:outerShdw blurRad="38100" dist="38100" dir="2700000" algn="tl">
                    <a:srgbClr val="C0C0C0"/>
                  </a:outerShdw>
                </a:effectLst>
                <a:ea typeface="仿宋_GB2312" pitchFamily="49" charset="-122"/>
              </a:rPr>
              <a:t>在</a:t>
            </a: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树中的“失败”结点是当搜索值</a:t>
            </a:r>
            <a:r>
              <a:rPr lang="en-US" altLang="zh-CN" sz="3300" b="1" i="1" dirty="0">
                <a:solidFill>
                  <a:schemeClr val="tx2"/>
                </a:solidFill>
                <a:effectLst>
                  <a:outerShdw blurRad="38100" dist="38100" dir="2700000" algn="tl">
                    <a:srgbClr val="C0C0C0"/>
                  </a:outerShdw>
                </a:effectLst>
                <a:ea typeface="仿宋_GB2312" pitchFamily="49" charset="-122"/>
              </a:rPr>
              <a:t>x</a:t>
            </a:r>
            <a:r>
              <a:rPr lang="zh-CN" altLang="en-US" sz="3300" b="1" dirty="0">
                <a:solidFill>
                  <a:schemeClr val="tx2"/>
                </a:solidFill>
                <a:effectLst>
                  <a:outerShdw blurRad="38100" dist="38100" dir="2700000" algn="tl">
                    <a:srgbClr val="C0C0C0"/>
                  </a:outerShdw>
                </a:effectLst>
                <a:ea typeface="仿宋_GB2312" pitchFamily="49" charset="-122"/>
              </a:rPr>
              <a:t>不在树中时才能到达的结点。</a:t>
            </a: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FABE689-1757-48B0-864F-F742CD48AAE1}"/>
              </a:ext>
            </a:extLst>
          </p:cNvPr>
          <p:cNvSpPr>
            <a:spLocks noGrp="1"/>
          </p:cNvSpPr>
          <p:nvPr>
            <p:ph type="sldNum" sz="quarter" idx="12"/>
          </p:nvPr>
        </p:nvSpPr>
        <p:spPr/>
        <p:txBody>
          <a:bodyPr/>
          <a:lstStyle/>
          <a:p>
            <a:pPr>
              <a:defRPr/>
            </a:pPr>
            <a:fld id="{61CB255C-9F0E-4250-A7A0-82F7CBE25F39}" type="slidenum">
              <a:rPr lang="en-US" altLang="zh-CN" smtClean="0"/>
              <a:pPr>
                <a:defRPr/>
              </a:pPr>
              <a:t>12</a:t>
            </a:fld>
            <a:endParaRPr lang="en-US" altLang="zh-CN"/>
          </a:p>
        </p:txBody>
      </p:sp>
      <p:sp>
        <p:nvSpPr>
          <p:cNvPr id="3" name="灯片编号占位符 3">
            <a:extLst>
              <a:ext uri="{FF2B5EF4-FFF2-40B4-BE49-F238E27FC236}">
                <a16:creationId xmlns:a16="http://schemas.microsoft.com/office/drawing/2014/main" id="{B497942F-51A7-468A-A733-65BF2656F3EE}"/>
              </a:ext>
            </a:extLst>
          </p:cNvPr>
          <p:cNvSpPr txBox="1">
            <a:spLocks/>
          </p:cNvSpPr>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6B78F3DA-E16E-4E70-BF58-EB8B6BDB4AD1}" type="slidenum">
              <a:rPr lang="en-US" altLang="zh-CN" sz="1200" smtClean="0">
                <a:latin typeface="Garamond" panose="02020404030301010803" pitchFamily="18" charset="0"/>
              </a:rPr>
              <a:pPr>
                <a:spcBef>
                  <a:spcPct val="0"/>
                </a:spcBef>
                <a:buClrTx/>
                <a:buSzTx/>
                <a:buFontTx/>
                <a:buNone/>
              </a:pPr>
              <a:t>12</a:t>
            </a:fld>
            <a:endParaRPr lang="en-US" altLang="zh-CN" sz="1200">
              <a:latin typeface="Garamond" panose="02020404030301010803" pitchFamily="18" charset="0"/>
            </a:endParaRPr>
          </a:p>
        </p:txBody>
      </p:sp>
      <p:sp>
        <p:nvSpPr>
          <p:cNvPr id="4" name="Rectangle 2">
            <a:extLst>
              <a:ext uri="{FF2B5EF4-FFF2-40B4-BE49-F238E27FC236}">
                <a16:creationId xmlns:a16="http://schemas.microsoft.com/office/drawing/2014/main" id="{5E7D2367-DECF-4CBF-8985-03DB1166A906}"/>
              </a:ext>
            </a:extLst>
          </p:cNvPr>
          <p:cNvSpPr txBox="1">
            <a:spLocks noChangeArrowheads="1"/>
          </p:cNvSpPr>
          <p:nvPr/>
        </p:nvSpPr>
        <p:spPr bwMode="auto">
          <a:xfrm>
            <a:off x="3023828" y="224644"/>
            <a:ext cx="288032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23" tIns="44517" rIns="90623" bIns="44517"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pPr algn="just" eaLnBrk="1" hangingPunct="1">
              <a:defRPr/>
            </a:pPr>
            <a:r>
              <a:rPr lang="en-US" altLang="zh-CN" kern="0" dirty="0">
                <a:solidFill>
                  <a:srgbClr val="0000FF"/>
                </a:solidFill>
                <a:effectLst>
                  <a:outerShdw blurRad="38100" dist="38100" dir="2700000" algn="tl">
                    <a:srgbClr val="C0C0C0"/>
                  </a:outerShdw>
                </a:effectLst>
                <a:latin typeface="Times New Roman" pitchFamily="18" charset="0"/>
                <a:ea typeface="仿宋_GB2312" pitchFamily="49" charset="-122"/>
              </a:rPr>
              <a:t>B</a:t>
            </a:r>
            <a:r>
              <a:rPr lang="zh-CN" altLang="en-US" kern="0" dirty="0">
                <a:solidFill>
                  <a:srgbClr val="0000FF"/>
                </a:solidFill>
                <a:effectLst>
                  <a:outerShdw blurRad="38100" dist="38100" dir="2700000" algn="tl">
                    <a:srgbClr val="C0C0C0"/>
                  </a:outerShdw>
                </a:effectLst>
                <a:latin typeface="Times New Roman" pitchFamily="18" charset="0"/>
                <a:ea typeface="仿宋_GB2312" pitchFamily="49" charset="-122"/>
              </a:rPr>
              <a:t>树的定义</a:t>
            </a:r>
          </a:p>
        </p:txBody>
      </p:sp>
      <p:sp>
        <p:nvSpPr>
          <p:cNvPr id="5" name="Rectangle 3">
            <a:extLst>
              <a:ext uri="{FF2B5EF4-FFF2-40B4-BE49-F238E27FC236}">
                <a16:creationId xmlns:a16="http://schemas.microsoft.com/office/drawing/2014/main" id="{2B81F6FF-F963-448B-8628-F0FFF764ECAB}"/>
              </a:ext>
            </a:extLst>
          </p:cNvPr>
          <p:cNvSpPr txBox="1">
            <a:spLocks noChangeArrowheads="1"/>
          </p:cNvSpPr>
          <p:nvPr/>
        </p:nvSpPr>
        <p:spPr bwMode="auto">
          <a:xfrm>
            <a:off x="647564" y="833438"/>
            <a:ext cx="7975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23" tIns="44517" rIns="90623" bIns="44517"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lnSpc>
                <a:spcPct val="105000"/>
              </a:lnSpc>
              <a:spcBef>
                <a:spcPct val="10000"/>
              </a:spcBef>
              <a:buClr>
                <a:srgbClr val="FF7C80"/>
              </a:buClr>
              <a:buSzPct val="50000"/>
              <a:defRPr/>
            </a:pPr>
            <a:r>
              <a:rPr lang="zh-CN" altLang="en-US" sz="2800" b="1" kern="0" dirty="0">
                <a:solidFill>
                  <a:schemeClr val="tx2"/>
                </a:solidFill>
                <a:effectLst>
                  <a:outerShdw blurRad="38100" dist="38100" dir="2700000" algn="tl">
                    <a:srgbClr val="C0C0C0"/>
                  </a:outerShdw>
                </a:effectLst>
                <a:ea typeface="仿宋_GB2312" pitchFamily="49" charset="-122"/>
              </a:rPr>
              <a:t>一棵 </a:t>
            </a:r>
            <a:r>
              <a:rPr lang="en-US" altLang="zh-CN" sz="2800" b="1" i="1" kern="0" dirty="0">
                <a:solidFill>
                  <a:schemeClr val="tx2"/>
                </a:solidFill>
                <a:effectLst>
                  <a:outerShdw blurRad="38100" dist="38100" dir="2700000" algn="tl">
                    <a:srgbClr val="C0C0C0"/>
                  </a:outerShdw>
                </a:effectLst>
                <a:ea typeface="仿宋_GB2312" pitchFamily="49" charset="-122"/>
              </a:rPr>
              <a:t>m </a:t>
            </a:r>
            <a:r>
              <a:rPr lang="zh-CN" altLang="en-US" sz="2800" b="1" kern="0" dirty="0">
                <a:solidFill>
                  <a:schemeClr val="tx2"/>
                </a:solidFill>
                <a:effectLst>
                  <a:outerShdw blurRad="38100" dist="38100" dir="2700000" algn="tl">
                    <a:srgbClr val="C0C0C0"/>
                  </a:outerShdw>
                </a:effectLst>
                <a:ea typeface="仿宋_GB2312" pitchFamily="49" charset="-122"/>
              </a:rPr>
              <a:t>阶</a:t>
            </a:r>
            <a:r>
              <a:rPr lang="en-US" altLang="zh-CN" sz="2800" b="1" kern="0" dirty="0">
                <a:solidFill>
                  <a:schemeClr val="tx2"/>
                </a:solidFill>
                <a:effectLst>
                  <a:outerShdw blurRad="38100" dist="38100" dir="2700000" algn="tl">
                    <a:srgbClr val="C0C0C0"/>
                  </a:outerShdw>
                </a:effectLst>
                <a:ea typeface="仿宋_GB2312" pitchFamily="49" charset="-122"/>
              </a:rPr>
              <a:t>B </a:t>
            </a:r>
            <a:r>
              <a:rPr lang="zh-CN" altLang="en-US" sz="2800" b="1" kern="0" dirty="0">
                <a:solidFill>
                  <a:schemeClr val="tx2"/>
                </a:solidFill>
                <a:effectLst>
                  <a:outerShdw blurRad="38100" dist="38100" dir="2700000" algn="tl">
                    <a:srgbClr val="C0C0C0"/>
                  </a:outerShdw>
                </a:effectLst>
                <a:ea typeface="仿宋_GB2312" pitchFamily="49" charset="-122"/>
              </a:rPr>
              <a:t>树或者是空树</a:t>
            </a:r>
            <a:r>
              <a:rPr lang="en-US" altLang="zh-CN" sz="2800" b="1" kern="0" dirty="0">
                <a:solidFill>
                  <a:schemeClr val="tx2"/>
                </a:solidFill>
                <a:effectLst>
                  <a:outerShdw blurRad="38100" dist="38100" dir="2700000" algn="tl">
                    <a:srgbClr val="C0C0C0"/>
                  </a:outerShdw>
                </a:effectLst>
                <a:ea typeface="仿宋_GB2312" pitchFamily="49" charset="-122"/>
              </a:rPr>
              <a:t>, </a:t>
            </a:r>
            <a:r>
              <a:rPr lang="zh-CN" altLang="en-US" sz="2800" b="1" kern="0" dirty="0">
                <a:solidFill>
                  <a:schemeClr val="tx2"/>
                </a:solidFill>
                <a:effectLst>
                  <a:outerShdw blurRad="38100" dist="38100" dir="2700000" algn="tl">
                    <a:srgbClr val="C0C0C0"/>
                  </a:outerShdw>
                </a:effectLst>
                <a:ea typeface="仿宋_GB2312" pitchFamily="49" charset="-122"/>
              </a:rPr>
              <a:t>或者是满足下列性质的树：</a:t>
            </a:r>
            <a:endParaRPr lang="en-US" altLang="zh-CN" sz="2800" b="1" kern="0" dirty="0">
              <a:solidFill>
                <a:schemeClr val="tx2"/>
              </a:solidFill>
              <a:effectLst>
                <a:outerShdw blurRad="38100" dist="38100" dir="2700000" algn="tl">
                  <a:srgbClr val="C0C0C0"/>
                </a:outerShdw>
              </a:effectLst>
              <a:ea typeface="仿宋_GB2312" pitchFamily="49" charset="-122"/>
            </a:endParaRPr>
          </a:p>
          <a:p>
            <a:pPr marL="327025" lvl="1" indent="0" eaLnBrk="1" hangingPunct="1">
              <a:lnSpc>
                <a:spcPct val="105000"/>
              </a:lnSpc>
              <a:spcBef>
                <a:spcPct val="10000"/>
              </a:spcBef>
              <a:buClr>
                <a:srgbClr val="FF7C80"/>
              </a:buClr>
              <a:buSzPct val="50000"/>
              <a:buNone/>
              <a:defRPr/>
            </a:pPr>
            <a:r>
              <a:rPr lang="zh-CN" altLang="zh-CN" sz="2400" b="1" kern="0" dirty="0">
                <a:solidFill>
                  <a:schemeClr val="tx2"/>
                </a:solidFill>
                <a:effectLst>
                  <a:outerShdw blurRad="38100" dist="38100" dir="2700000" algn="tl">
                    <a:srgbClr val="C0C0C0"/>
                  </a:outerShdw>
                </a:effectLst>
                <a:latin typeface="等线" panose="02010600030101010101" pitchFamily="2" charset="-122"/>
                <a:ea typeface="仿宋_GB2312" pitchFamily="49" charset="-122"/>
              </a:rPr>
              <a:t>①</a:t>
            </a:r>
            <a:r>
              <a:rPr lang="zh-CN" altLang="en-US" sz="2400" b="1" kern="0" dirty="0">
                <a:solidFill>
                  <a:schemeClr val="tx2"/>
                </a:solidFill>
                <a:effectLst>
                  <a:outerShdw blurRad="38100" dist="38100" dir="2700000" algn="tl">
                    <a:srgbClr val="C0C0C0"/>
                  </a:outerShdw>
                </a:effectLst>
                <a:ea typeface="仿宋_GB2312" pitchFamily="49" charset="-122"/>
              </a:rPr>
              <a:t> </a:t>
            </a:r>
            <a:r>
              <a:rPr lang="zh-CN" altLang="en-US" sz="2400" b="1" kern="0" dirty="0">
                <a:solidFill>
                  <a:schemeClr val="hlink"/>
                </a:solidFill>
                <a:effectLst>
                  <a:outerShdw blurRad="38100" dist="38100" dir="2700000" algn="tl">
                    <a:srgbClr val="C0C0C0"/>
                  </a:outerShdw>
                </a:effectLst>
                <a:ea typeface="仿宋_GB2312" pitchFamily="49" charset="-122"/>
              </a:rPr>
              <a:t>根结点至少有 </a:t>
            </a:r>
            <a:r>
              <a:rPr lang="en-US" altLang="zh-CN" sz="2400" b="1" kern="0" dirty="0">
                <a:solidFill>
                  <a:schemeClr val="hlink"/>
                </a:solidFill>
                <a:effectLst>
                  <a:outerShdw blurRad="38100" dist="38100" dir="2700000" algn="tl">
                    <a:srgbClr val="C0C0C0"/>
                  </a:outerShdw>
                </a:effectLst>
                <a:ea typeface="仿宋_GB2312" pitchFamily="49" charset="-122"/>
              </a:rPr>
              <a:t>2 </a:t>
            </a:r>
            <a:r>
              <a:rPr lang="zh-CN" altLang="en-US" sz="2400" b="1" kern="0" dirty="0">
                <a:solidFill>
                  <a:schemeClr val="hlink"/>
                </a:solidFill>
                <a:effectLst>
                  <a:outerShdw blurRad="38100" dist="38100" dir="2700000" algn="tl">
                    <a:srgbClr val="C0C0C0"/>
                  </a:outerShdw>
                </a:effectLst>
                <a:ea typeface="仿宋_GB2312" pitchFamily="49" charset="-122"/>
              </a:rPr>
              <a:t>个子女</a:t>
            </a:r>
            <a:endParaRPr lang="en-US" altLang="zh-CN" sz="2400" b="1" kern="0" dirty="0">
              <a:solidFill>
                <a:schemeClr val="tx2"/>
              </a:solidFill>
              <a:effectLst>
                <a:outerShdw blurRad="38100" dist="38100" dir="2700000" algn="tl">
                  <a:srgbClr val="C0C0C0"/>
                </a:outerShdw>
              </a:effectLst>
              <a:latin typeface="等线" panose="02010600030101010101" pitchFamily="2" charset="-122"/>
              <a:ea typeface="仿宋_GB2312" pitchFamily="49" charset="-122"/>
            </a:endParaRPr>
          </a:p>
          <a:p>
            <a:pPr marL="327025" lvl="1" indent="0" eaLnBrk="1" hangingPunct="1">
              <a:lnSpc>
                <a:spcPct val="105000"/>
              </a:lnSpc>
              <a:spcBef>
                <a:spcPct val="10000"/>
              </a:spcBef>
              <a:buClr>
                <a:srgbClr val="FF7C80"/>
              </a:buClr>
              <a:buSzPct val="50000"/>
              <a:buNone/>
              <a:defRPr/>
            </a:pP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②</a:t>
            </a:r>
            <a:r>
              <a:rPr lang="en-US" altLang="zh-CN"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a:t>
            </a: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非根结点</a:t>
            </a:r>
            <a:r>
              <a:rPr lang="en-US" altLang="zh-CN"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a:t>
            </a:r>
            <a:r>
              <a:rPr lang="zh-CN" altLang="en-US" sz="2400" b="1" kern="0" dirty="0">
                <a:solidFill>
                  <a:schemeClr val="hlink"/>
                </a:solidFill>
                <a:effectLst>
                  <a:outerShdw blurRad="38100" dist="38100" dir="2700000" algn="tl">
                    <a:srgbClr val="C0C0C0"/>
                  </a:outerShdw>
                </a:effectLst>
                <a:ea typeface="仿宋_GB2312" pitchFamily="49" charset="-122"/>
              </a:rPr>
              <a:t>至少有 </a:t>
            </a:r>
            <a:r>
              <a:rPr lang="zh-CN" altLang="en-US" sz="2400" b="1" kern="0"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2400" b="1" i="1" kern="0" dirty="0">
                <a:solidFill>
                  <a:schemeClr val="hlink"/>
                </a:solidFill>
                <a:effectLst>
                  <a:outerShdw blurRad="38100" dist="38100" dir="2700000" algn="tl">
                    <a:srgbClr val="C0C0C0"/>
                  </a:outerShdw>
                </a:effectLst>
                <a:ea typeface="仿宋_GB2312" pitchFamily="49" charset="-122"/>
              </a:rPr>
              <a:t>m</a:t>
            </a:r>
            <a:r>
              <a:rPr lang="en-US" altLang="zh-CN" sz="2400" b="1" kern="0" dirty="0">
                <a:solidFill>
                  <a:schemeClr val="hlink"/>
                </a:solidFill>
                <a:effectLst>
                  <a:outerShdw blurRad="38100" dist="38100" dir="2700000" algn="tl">
                    <a:srgbClr val="C0C0C0"/>
                  </a:outerShdw>
                </a:effectLst>
                <a:ea typeface="仿宋_GB2312" pitchFamily="49" charset="-122"/>
              </a:rPr>
              <a:t>/2</a:t>
            </a:r>
            <a:r>
              <a:rPr lang="en-US" altLang="zh-CN" sz="2400" b="1" kern="0"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2400" b="1" kern="0" dirty="0">
                <a:solidFill>
                  <a:schemeClr val="hlink"/>
                </a:solidFill>
                <a:effectLst>
                  <a:outerShdw blurRad="38100" dist="38100" dir="2700000" algn="tl">
                    <a:srgbClr val="C0C0C0"/>
                  </a:outerShdw>
                </a:effectLst>
                <a:ea typeface="仿宋_GB2312" pitchFamily="49" charset="-122"/>
              </a:rPr>
              <a:t> </a:t>
            </a:r>
            <a:r>
              <a:rPr lang="zh-CN" altLang="en-US" sz="2400" b="1" kern="0" dirty="0">
                <a:solidFill>
                  <a:schemeClr val="hlink"/>
                </a:solidFill>
                <a:effectLst>
                  <a:outerShdw blurRad="38100" dist="38100" dir="2700000" algn="tl">
                    <a:srgbClr val="C0C0C0"/>
                  </a:outerShdw>
                </a:effectLst>
                <a:ea typeface="仿宋_GB2312" pitchFamily="49" charset="-122"/>
              </a:rPr>
              <a:t>个子女</a:t>
            </a:r>
            <a:endParaRPr lang="en-US" altLang="zh-CN"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endParaRPr>
          </a:p>
          <a:p>
            <a:pPr marL="327025" lvl="1" indent="0" eaLnBrk="1" hangingPunct="1">
              <a:lnSpc>
                <a:spcPct val="105000"/>
              </a:lnSpc>
              <a:spcBef>
                <a:spcPct val="10000"/>
              </a:spcBef>
              <a:buClr>
                <a:srgbClr val="FF7C80"/>
              </a:buClr>
              <a:buSzPct val="50000"/>
              <a:buNone/>
              <a:defRPr/>
            </a:pP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③</a:t>
            </a:r>
            <a:r>
              <a:rPr lang="en-US" altLang="zh-CN"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 (</a:t>
            </a: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非根结点</a:t>
            </a:r>
            <a:r>
              <a:rPr lang="en-US" altLang="zh-CN"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a:t>
            </a:r>
            <a:r>
              <a:rPr lang="zh-CN" altLang="en-US" sz="2400" b="1" kern="0" dirty="0">
                <a:solidFill>
                  <a:schemeClr val="hlink"/>
                </a:solidFill>
                <a:effectLst>
                  <a:outerShdw blurRad="38100" dist="38100" dir="2700000" algn="tl">
                    <a:srgbClr val="C0C0C0"/>
                  </a:outerShdw>
                </a:effectLst>
                <a:ea typeface="仿宋_GB2312" pitchFamily="49" charset="-122"/>
              </a:rPr>
              <a:t>最多有 </a:t>
            </a:r>
            <a:r>
              <a:rPr lang="en-US" altLang="zh-CN" sz="2400" b="1" kern="0" dirty="0">
                <a:solidFill>
                  <a:schemeClr val="hlink"/>
                </a:solidFill>
                <a:effectLst>
                  <a:outerShdw blurRad="38100" dist="38100" dir="2700000" algn="tl">
                    <a:srgbClr val="C0C0C0"/>
                  </a:outerShdw>
                </a:effectLst>
                <a:ea typeface="仿宋_GB2312" pitchFamily="49" charset="-122"/>
                <a:sym typeface="Symbol" pitchFamily="18" charset="2"/>
              </a:rPr>
              <a:t>m</a:t>
            </a:r>
            <a:r>
              <a:rPr lang="en-US" altLang="zh-CN" sz="2400" b="1" kern="0" dirty="0">
                <a:solidFill>
                  <a:schemeClr val="hlink"/>
                </a:solidFill>
                <a:effectLst>
                  <a:outerShdw blurRad="38100" dist="38100" dir="2700000" algn="tl">
                    <a:srgbClr val="C0C0C0"/>
                  </a:outerShdw>
                </a:effectLst>
                <a:ea typeface="仿宋_GB2312" pitchFamily="49" charset="-122"/>
              </a:rPr>
              <a:t> </a:t>
            </a:r>
            <a:r>
              <a:rPr lang="zh-CN" altLang="en-US" sz="2400" b="1" kern="0" dirty="0">
                <a:solidFill>
                  <a:schemeClr val="hlink"/>
                </a:solidFill>
                <a:effectLst>
                  <a:outerShdw blurRad="38100" dist="38100" dir="2700000" algn="tl">
                    <a:srgbClr val="C0C0C0"/>
                  </a:outerShdw>
                </a:effectLst>
                <a:ea typeface="仿宋_GB2312" pitchFamily="49" charset="-122"/>
              </a:rPr>
              <a:t>个子女</a:t>
            </a:r>
            <a:endParaRPr lang="en-US" altLang="zh-CN" sz="2400" b="1" kern="0" dirty="0">
              <a:solidFill>
                <a:schemeClr val="hlink"/>
              </a:solidFill>
              <a:effectLst>
                <a:outerShdw blurRad="38100" dist="38100" dir="2700000" algn="tl">
                  <a:srgbClr val="C0C0C0"/>
                </a:outerShdw>
              </a:effectLst>
              <a:ea typeface="仿宋_GB2312" pitchFamily="49" charset="-122"/>
            </a:endParaRPr>
          </a:p>
          <a:p>
            <a:pPr marL="327025" lvl="1" indent="0" eaLnBrk="1" hangingPunct="1">
              <a:lnSpc>
                <a:spcPct val="105000"/>
              </a:lnSpc>
              <a:spcBef>
                <a:spcPct val="10000"/>
              </a:spcBef>
              <a:buClr>
                <a:srgbClr val="FF7C80"/>
              </a:buClr>
              <a:buSzPct val="50000"/>
              <a:buNone/>
              <a:defRPr/>
            </a:pP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④</a:t>
            </a:r>
            <a:r>
              <a:rPr lang="zh-CN" altLang="en-US" sz="2400" b="1" kern="0" dirty="0">
                <a:solidFill>
                  <a:schemeClr val="hlink"/>
                </a:solidFill>
                <a:effectLst>
                  <a:outerShdw blurRad="38100" dist="38100" dir="2700000" algn="tl">
                    <a:srgbClr val="C0C0C0"/>
                  </a:outerShdw>
                </a:effectLst>
                <a:ea typeface="仿宋_GB2312" pitchFamily="49" charset="-122"/>
              </a:rPr>
              <a:t>每个结点有如下结构</a:t>
            </a:r>
            <a:endParaRPr lang="en-US" altLang="zh-CN" sz="2400" b="1" kern="0" dirty="0">
              <a:solidFill>
                <a:schemeClr val="hlink"/>
              </a:solidFill>
              <a:effectLst>
                <a:outerShdw blurRad="38100" dist="38100" dir="2700000" algn="tl">
                  <a:srgbClr val="C0C0C0"/>
                </a:outerShdw>
              </a:effectLst>
              <a:ea typeface="仿宋_GB2312" pitchFamily="49" charset="-122"/>
            </a:endParaRPr>
          </a:p>
          <a:p>
            <a:pPr marL="989012" lvl="3" indent="0" eaLnBrk="1" hangingPunct="1">
              <a:lnSpc>
                <a:spcPct val="105000"/>
              </a:lnSpc>
              <a:spcBef>
                <a:spcPct val="10000"/>
              </a:spcBef>
              <a:buClr>
                <a:srgbClr val="FF7C80"/>
              </a:buClr>
              <a:buSzPct val="50000"/>
              <a:buNone/>
              <a:defRPr/>
            </a:pPr>
            <a:endParaRPr lang="en-US" altLang="zh-CN" sz="26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endParaRPr>
          </a:p>
          <a:p>
            <a:pPr marL="989012" lvl="3" indent="0" eaLnBrk="1" hangingPunct="1">
              <a:lnSpc>
                <a:spcPct val="105000"/>
              </a:lnSpc>
              <a:spcBef>
                <a:spcPct val="10000"/>
              </a:spcBef>
              <a:buClr>
                <a:srgbClr val="FF7C80"/>
              </a:buClr>
              <a:buSzPct val="50000"/>
              <a:buNone/>
              <a:defRPr/>
            </a:pPr>
            <a:endParaRPr lang="en-US" altLang="zh-CN" sz="18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endParaRPr>
          </a:p>
          <a:p>
            <a:pPr lvl="2" algn="just" eaLnBrk="1" hangingPunct="1">
              <a:lnSpc>
                <a:spcPct val="105000"/>
              </a:lnSpc>
              <a:buFont typeface="Wingdings" panose="05000000000000000000" pitchFamily="2" charset="2"/>
              <a:buChar char="p"/>
              <a:defRPr/>
            </a:pPr>
            <a:r>
              <a:rPr lang="en-US" altLang="zh-CN" sz="1800" b="1" i="1" dirty="0">
                <a:solidFill>
                  <a:schemeClr val="accent6"/>
                </a:solidFill>
                <a:effectLst>
                  <a:outerShdw blurRad="38100" dist="38100" dir="2700000" algn="tl">
                    <a:srgbClr val="C0C0C0"/>
                  </a:outerShdw>
                </a:effectLst>
                <a:ea typeface="仿宋_GB2312" pitchFamily="49" charset="-122"/>
              </a:rPr>
              <a:t>P</a:t>
            </a:r>
            <a:r>
              <a:rPr lang="en-US" altLang="zh-CN" sz="1800" b="1" baseline="-25000" dirty="0">
                <a:solidFill>
                  <a:schemeClr val="accent6"/>
                </a:solidFill>
                <a:effectLst>
                  <a:outerShdw blurRad="38100" dist="38100" dir="2700000" algn="tl">
                    <a:srgbClr val="C0C0C0"/>
                  </a:outerShdw>
                </a:effectLst>
                <a:ea typeface="仿宋_GB2312" pitchFamily="49" charset="-122"/>
              </a:rPr>
              <a:t>i </a:t>
            </a:r>
            <a:r>
              <a:rPr lang="zh-CN" altLang="en-US" sz="1800" b="1" dirty="0">
                <a:solidFill>
                  <a:schemeClr val="accent6"/>
                </a:solidFill>
                <a:effectLst>
                  <a:outerShdw blurRad="38100" dist="38100" dir="2700000" algn="tl">
                    <a:srgbClr val="C0C0C0"/>
                  </a:outerShdw>
                </a:effectLst>
                <a:ea typeface="仿宋_GB2312" pitchFamily="49" charset="-122"/>
              </a:rPr>
              <a:t>是指向子树的指针</a:t>
            </a:r>
            <a:r>
              <a:rPr lang="en-US" altLang="zh-CN" sz="1800" b="1" dirty="0">
                <a:solidFill>
                  <a:schemeClr val="accent6"/>
                </a:solidFill>
                <a:effectLst>
                  <a:outerShdw blurRad="38100" dist="38100" dir="2700000" algn="tl">
                    <a:srgbClr val="C0C0C0"/>
                  </a:outerShdw>
                </a:effectLst>
                <a:ea typeface="仿宋_GB2312" pitchFamily="49" charset="-122"/>
              </a:rPr>
              <a:t>, </a:t>
            </a:r>
            <a:r>
              <a:rPr lang="en-US" altLang="zh-CN" sz="1800" b="1" i="1" dirty="0">
                <a:solidFill>
                  <a:srgbClr val="C00000"/>
                </a:solidFill>
                <a:effectLst>
                  <a:outerShdw blurRad="38100" dist="38100" dir="2700000" algn="tl">
                    <a:srgbClr val="C0C0C0"/>
                  </a:outerShdw>
                </a:effectLst>
                <a:ea typeface="仿宋_GB2312" pitchFamily="49" charset="-122"/>
              </a:rPr>
              <a:t>K</a:t>
            </a:r>
            <a:r>
              <a:rPr lang="en-US" altLang="zh-CN" sz="1800" b="1" baseline="-25000" dirty="0">
                <a:solidFill>
                  <a:srgbClr val="C00000"/>
                </a:solidFill>
                <a:effectLst>
                  <a:outerShdw blurRad="38100" dist="38100" dir="2700000" algn="tl">
                    <a:srgbClr val="C0C0C0"/>
                  </a:outerShdw>
                </a:effectLst>
                <a:ea typeface="仿宋_GB2312" pitchFamily="49" charset="-122"/>
              </a:rPr>
              <a:t>i </a:t>
            </a:r>
            <a:r>
              <a:rPr lang="zh-CN" altLang="en-US" sz="1800" b="1" dirty="0">
                <a:solidFill>
                  <a:schemeClr val="accent6"/>
                </a:solidFill>
                <a:effectLst>
                  <a:outerShdw blurRad="38100" dist="38100" dir="2700000" algn="tl">
                    <a:srgbClr val="C0C0C0"/>
                  </a:outerShdw>
                </a:effectLst>
                <a:ea typeface="仿宋_GB2312" pitchFamily="49" charset="-122"/>
              </a:rPr>
              <a:t>是关键码</a:t>
            </a:r>
            <a:r>
              <a:rPr lang="en-US" altLang="zh-CN" sz="1800" b="1" dirty="0">
                <a:solidFill>
                  <a:schemeClr val="accent6"/>
                </a:solidFill>
                <a:effectLst>
                  <a:outerShdw blurRad="38100" dist="38100" dir="2700000" algn="tl">
                    <a:srgbClr val="C0C0C0"/>
                  </a:outerShdw>
                </a:effectLst>
                <a:ea typeface="仿宋_GB2312" pitchFamily="49" charset="-122"/>
              </a:rPr>
              <a:t>, </a:t>
            </a:r>
          </a:p>
          <a:p>
            <a:pPr lvl="2" algn="just" eaLnBrk="1" hangingPunct="1">
              <a:lnSpc>
                <a:spcPct val="105000"/>
              </a:lnSpc>
              <a:buFont typeface="Wingdings" panose="05000000000000000000" pitchFamily="2" charset="2"/>
              <a:buChar char="p"/>
              <a:defRPr/>
            </a:pPr>
            <a:r>
              <a:rPr lang="en-US" altLang="zh-CN" sz="1800" b="1" i="1" dirty="0">
                <a:solidFill>
                  <a:schemeClr val="accent6"/>
                </a:solidFill>
                <a:effectLst>
                  <a:outerShdw blurRad="38100" dist="38100" dir="2700000" algn="tl">
                    <a:srgbClr val="C0C0C0"/>
                  </a:outerShdw>
                </a:effectLst>
                <a:ea typeface="仿宋_GB2312" pitchFamily="49" charset="-122"/>
              </a:rPr>
              <a:t>K</a:t>
            </a:r>
            <a:r>
              <a:rPr lang="en-US" altLang="zh-CN" sz="1800" b="1" baseline="-25000" dirty="0">
                <a:solidFill>
                  <a:schemeClr val="accent6"/>
                </a:solidFill>
                <a:effectLst>
                  <a:outerShdw blurRad="38100" dist="38100" dir="2700000" algn="tl">
                    <a:srgbClr val="C0C0C0"/>
                  </a:outerShdw>
                </a:effectLst>
                <a:ea typeface="仿宋_GB2312" pitchFamily="49" charset="-122"/>
              </a:rPr>
              <a:t>i </a:t>
            </a:r>
            <a:r>
              <a:rPr lang="en-US" altLang="zh-CN" sz="1800" b="1" dirty="0">
                <a:solidFill>
                  <a:schemeClr val="accent6"/>
                </a:solidFill>
                <a:effectLst>
                  <a:outerShdw blurRad="38100" dist="38100" dir="2700000" algn="tl">
                    <a:srgbClr val="C0C0C0"/>
                  </a:outerShdw>
                </a:effectLst>
                <a:ea typeface="仿宋_GB2312" pitchFamily="49" charset="-122"/>
              </a:rPr>
              <a:t>&lt; </a:t>
            </a:r>
            <a:r>
              <a:rPr lang="en-US" altLang="zh-CN" sz="1800" b="1" i="1" dirty="0">
                <a:solidFill>
                  <a:schemeClr val="accent6"/>
                </a:solidFill>
                <a:effectLst>
                  <a:outerShdw blurRad="38100" dist="38100" dir="2700000" algn="tl">
                    <a:srgbClr val="C0C0C0"/>
                  </a:outerShdw>
                </a:effectLst>
                <a:ea typeface="仿宋_GB2312" pitchFamily="49" charset="-122"/>
              </a:rPr>
              <a:t>K</a:t>
            </a:r>
            <a:r>
              <a:rPr lang="en-US" altLang="zh-CN" sz="1800" b="1" baseline="-25000" dirty="0">
                <a:solidFill>
                  <a:schemeClr val="accent6"/>
                </a:solidFill>
                <a:effectLst>
                  <a:outerShdw blurRad="38100" dist="38100" dir="2700000" algn="tl">
                    <a:srgbClr val="C0C0C0"/>
                  </a:outerShdw>
                </a:effectLst>
                <a:ea typeface="仿宋_GB2312" pitchFamily="49" charset="-122"/>
              </a:rPr>
              <a:t>i+1</a:t>
            </a:r>
            <a:r>
              <a:rPr lang="en-US" altLang="zh-CN" sz="1800" b="1" dirty="0">
                <a:solidFill>
                  <a:schemeClr val="accent6"/>
                </a:solidFill>
                <a:effectLst>
                  <a:outerShdw blurRad="38100" dist="38100" dir="2700000" algn="tl">
                    <a:srgbClr val="C0C0C0"/>
                  </a:outerShdw>
                </a:effectLst>
                <a:ea typeface="仿宋_GB2312" pitchFamily="49" charset="-122"/>
              </a:rPr>
              <a:t>, 0 </a:t>
            </a:r>
            <a:r>
              <a:rPr lang="en-US" altLang="zh-CN" sz="1800" b="1" dirty="0">
                <a:solidFill>
                  <a:schemeClr val="accent6"/>
                </a:solidFill>
                <a:effectLst>
                  <a:outerShdw blurRad="38100" dist="38100" dir="2700000" algn="tl">
                    <a:srgbClr val="C0C0C0"/>
                  </a:outerShdw>
                </a:effectLst>
                <a:ea typeface="仿宋_GB2312" pitchFamily="49" charset="-122"/>
                <a:sym typeface="Symbol" pitchFamily="18" charset="2"/>
              </a:rPr>
              <a:t></a:t>
            </a:r>
            <a:r>
              <a:rPr lang="en-US" altLang="zh-CN" sz="1800" b="1" i="1" dirty="0">
                <a:solidFill>
                  <a:schemeClr val="accent6"/>
                </a:solidFill>
                <a:effectLst>
                  <a:outerShdw blurRad="38100" dist="38100" dir="2700000" algn="tl">
                    <a:srgbClr val="C0C0C0"/>
                  </a:outerShdw>
                </a:effectLst>
                <a:ea typeface="仿宋_GB2312" pitchFamily="49" charset="-122"/>
              </a:rPr>
              <a:t> </a:t>
            </a:r>
            <a:r>
              <a:rPr lang="en-US" altLang="zh-CN" sz="1800" b="1" i="1" dirty="0" err="1">
                <a:solidFill>
                  <a:schemeClr val="accent6"/>
                </a:solidFill>
                <a:effectLst>
                  <a:outerShdw blurRad="38100" dist="38100" dir="2700000" algn="tl">
                    <a:srgbClr val="C0C0C0"/>
                  </a:outerShdw>
                </a:effectLst>
                <a:ea typeface="仿宋_GB2312" pitchFamily="49" charset="-122"/>
              </a:rPr>
              <a:t>i</a:t>
            </a:r>
            <a:r>
              <a:rPr lang="en-US" altLang="zh-CN" sz="1800" b="1" dirty="0">
                <a:solidFill>
                  <a:schemeClr val="accent6"/>
                </a:solidFill>
                <a:effectLst>
                  <a:outerShdw blurRad="38100" dist="38100" dir="2700000" algn="tl">
                    <a:srgbClr val="C0C0C0"/>
                  </a:outerShdw>
                </a:effectLst>
                <a:ea typeface="仿宋_GB2312" pitchFamily="49" charset="-122"/>
              </a:rPr>
              <a:t> </a:t>
            </a:r>
            <a:r>
              <a:rPr lang="en-US" altLang="zh-CN" sz="1800" b="1" dirty="0">
                <a:solidFill>
                  <a:schemeClr val="accent6"/>
                </a:solidFill>
                <a:effectLst>
                  <a:outerShdw blurRad="38100" dist="38100" dir="2700000" algn="tl">
                    <a:srgbClr val="C0C0C0"/>
                  </a:outerShdw>
                </a:effectLst>
                <a:ea typeface="仿宋_GB2312" pitchFamily="49" charset="-122"/>
                <a:sym typeface="Symbol" pitchFamily="18" charset="2"/>
              </a:rPr>
              <a:t></a:t>
            </a:r>
            <a:r>
              <a:rPr lang="en-US" altLang="zh-CN" sz="1800" b="1" dirty="0">
                <a:solidFill>
                  <a:schemeClr val="accent6"/>
                </a:solidFill>
                <a:effectLst>
                  <a:outerShdw blurRad="38100" dist="38100" dir="2700000" algn="tl">
                    <a:srgbClr val="C0C0C0"/>
                  </a:outerShdw>
                </a:effectLst>
                <a:ea typeface="仿宋_GB2312" pitchFamily="49" charset="-122"/>
              </a:rPr>
              <a:t> </a:t>
            </a:r>
            <a:r>
              <a:rPr lang="en-US" altLang="zh-CN" sz="1800" b="1" i="1" dirty="0">
                <a:solidFill>
                  <a:schemeClr val="accent6"/>
                </a:solidFill>
                <a:effectLst>
                  <a:outerShdw blurRad="38100" dist="38100" dir="2700000" algn="tl">
                    <a:srgbClr val="C0C0C0"/>
                  </a:outerShdw>
                </a:effectLst>
                <a:ea typeface="仿宋_GB2312" pitchFamily="49" charset="-122"/>
              </a:rPr>
              <a:t>n</a:t>
            </a:r>
            <a:r>
              <a:rPr lang="en-US" altLang="zh-CN" sz="1800" b="1" dirty="0">
                <a:solidFill>
                  <a:schemeClr val="accent6"/>
                </a:solidFill>
                <a:effectLst>
                  <a:outerShdw blurRad="38100" dist="38100" dir="2700000" algn="tl">
                    <a:srgbClr val="C0C0C0"/>
                  </a:outerShdw>
                </a:effectLst>
                <a:ea typeface="仿宋_GB2312" pitchFamily="49" charset="-122"/>
              </a:rPr>
              <a:t> &lt; </a:t>
            </a:r>
            <a:r>
              <a:rPr lang="en-US" altLang="zh-CN" sz="1800" b="1" i="1" dirty="0">
                <a:solidFill>
                  <a:schemeClr val="accent6"/>
                </a:solidFill>
                <a:effectLst>
                  <a:outerShdw blurRad="38100" dist="38100" dir="2700000" algn="tl">
                    <a:srgbClr val="C0C0C0"/>
                  </a:outerShdw>
                </a:effectLst>
                <a:ea typeface="仿宋_GB2312" pitchFamily="49" charset="-122"/>
              </a:rPr>
              <a:t>m</a:t>
            </a:r>
            <a:r>
              <a:rPr lang="en-US" altLang="zh-CN" sz="1800" b="1" dirty="0">
                <a:solidFill>
                  <a:schemeClr val="accent6"/>
                </a:solidFill>
                <a:effectLst>
                  <a:outerShdw blurRad="38100" dist="38100" dir="2700000" algn="tl">
                    <a:srgbClr val="C0C0C0"/>
                  </a:outerShdw>
                </a:effectLst>
                <a:ea typeface="仿宋_GB2312" pitchFamily="49" charset="-122"/>
              </a:rPr>
              <a:t>;</a:t>
            </a:r>
          </a:p>
          <a:p>
            <a:pPr lvl="2" indent="-342900" eaLnBrk="1" hangingPunct="1">
              <a:lnSpc>
                <a:spcPct val="105000"/>
              </a:lnSpc>
              <a:spcBef>
                <a:spcPct val="10000"/>
              </a:spcBef>
              <a:buClr>
                <a:srgbClr val="FF7C80"/>
              </a:buClr>
              <a:buSzPct val="50000"/>
              <a:buFont typeface="Wingdings" panose="05000000000000000000" pitchFamily="2" charset="2"/>
              <a:buChar char="p"/>
              <a:defRPr/>
            </a:pPr>
            <a:r>
              <a:rPr lang="en-US" altLang="zh-CN" sz="2000" b="1" i="1" dirty="0">
                <a:solidFill>
                  <a:schemeClr val="tx2"/>
                </a:solidFill>
                <a:effectLst>
                  <a:outerShdw blurRad="38100" dist="38100" dir="2700000" algn="tl">
                    <a:srgbClr val="C0C0C0"/>
                  </a:outerShdw>
                </a:effectLst>
                <a:ea typeface="仿宋_GB2312" pitchFamily="49" charset="-122"/>
              </a:rPr>
              <a:t>P</a:t>
            </a:r>
            <a:r>
              <a:rPr lang="en-US" altLang="zh-CN" sz="2000" b="1" baseline="-25000" dirty="0">
                <a:solidFill>
                  <a:schemeClr val="tx2"/>
                </a:solidFill>
                <a:effectLst>
                  <a:outerShdw blurRad="38100" dist="38100" dir="2700000" algn="tl">
                    <a:srgbClr val="C0C0C0"/>
                  </a:outerShdw>
                </a:effectLst>
                <a:ea typeface="仿宋_GB2312" pitchFamily="49" charset="-122"/>
              </a:rPr>
              <a:t>i</a:t>
            </a:r>
            <a:r>
              <a:rPr lang="en-US" altLang="zh-CN" sz="2000" b="1" baseline="-25000" dirty="0">
                <a:effectLst>
                  <a:outerShdw blurRad="38100" dist="38100" dir="2700000" algn="tl">
                    <a:srgbClr val="C0C0C0"/>
                  </a:outerShdw>
                </a:effectLst>
                <a:ea typeface="仿宋_GB2312" pitchFamily="49" charset="-122"/>
              </a:rPr>
              <a:t> </a:t>
            </a:r>
            <a:r>
              <a:rPr lang="zh-CN" altLang="en-US" sz="1800" b="1" dirty="0">
                <a:solidFill>
                  <a:schemeClr val="accent6"/>
                </a:solidFill>
                <a:effectLst>
                  <a:outerShdw blurRad="38100" dist="38100" dir="2700000" algn="tl">
                    <a:srgbClr val="C0C0C0"/>
                  </a:outerShdw>
                </a:effectLst>
                <a:ea typeface="仿宋_GB2312" pitchFamily="49" charset="-122"/>
              </a:rPr>
              <a:t>中所有的关键码都</a:t>
            </a:r>
            <a:r>
              <a:rPr lang="zh-CN" altLang="en-US" sz="2000" b="1" dirty="0">
                <a:solidFill>
                  <a:srgbClr val="FF3300"/>
                </a:solidFill>
                <a:effectLst>
                  <a:outerShdw blurRad="38100" dist="38100" dir="2700000" algn="tl">
                    <a:srgbClr val="C0C0C0"/>
                  </a:outerShdw>
                </a:effectLst>
                <a:ea typeface="仿宋_GB2312" pitchFamily="49" charset="-122"/>
              </a:rPr>
              <a:t>小于</a:t>
            </a:r>
            <a:r>
              <a:rPr lang="zh-CN" altLang="en-US" sz="2000" b="1" dirty="0">
                <a:effectLst>
                  <a:outerShdw blurRad="38100" dist="38100" dir="2700000" algn="tl">
                    <a:srgbClr val="C0C0C0"/>
                  </a:outerShdw>
                </a:effectLst>
                <a:ea typeface="仿宋_GB2312" pitchFamily="49" charset="-122"/>
              </a:rPr>
              <a:t> </a:t>
            </a:r>
            <a:r>
              <a:rPr lang="en-US" altLang="zh-CN" sz="2000" b="1" i="1" dirty="0">
                <a:solidFill>
                  <a:srgbClr val="FF3300"/>
                </a:solidFill>
                <a:effectLst>
                  <a:outerShdw blurRad="38100" dist="38100" dir="2700000" algn="tl">
                    <a:srgbClr val="C0C0C0"/>
                  </a:outerShdw>
                </a:effectLst>
                <a:ea typeface="仿宋_GB2312" pitchFamily="49" charset="-122"/>
              </a:rPr>
              <a:t>K</a:t>
            </a:r>
            <a:r>
              <a:rPr lang="en-US" altLang="zh-CN" sz="2000" b="1" baseline="-25000" dirty="0">
                <a:solidFill>
                  <a:srgbClr val="FF3300"/>
                </a:solidFill>
                <a:effectLst>
                  <a:outerShdw blurRad="38100" dist="38100" dir="2700000" algn="tl">
                    <a:srgbClr val="C0C0C0"/>
                  </a:outerShdw>
                </a:effectLst>
                <a:ea typeface="仿宋_GB2312" pitchFamily="49" charset="-122"/>
              </a:rPr>
              <a:t>i+1</a:t>
            </a:r>
            <a:r>
              <a:rPr lang="en-US" altLang="zh-CN" sz="1800" b="1" dirty="0">
                <a:solidFill>
                  <a:schemeClr val="accent6"/>
                </a:solidFill>
                <a:effectLst>
                  <a:outerShdw blurRad="38100" dist="38100" dir="2700000" algn="tl">
                    <a:srgbClr val="C0C0C0"/>
                  </a:outerShdw>
                </a:effectLst>
                <a:ea typeface="仿宋_GB2312" pitchFamily="49" charset="-122"/>
              </a:rPr>
              <a:t>, </a:t>
            </a:r>
            <a:r>
              <a:rPr lang="zh-CN" altLang="en-US" sz="1800" b="1" dirty="0">
                <a:solidFill>
                  <a:schemeClr val="accent6"/>
                </a:solidFill>
                <a:effectLst>
                  <a:outerShdw blurRad="38100" dist="38100" dir="2700000" algn="tl">
                    <a:srgbClr val="C0C0C0"/>
                  </a:outerShdw>
                </a:effectLst>
                <a:ea typeface="仿宋_GB2312" pitchFamily="49" charset="-122"/>
              </a:rPr>
              <a:t>且</a:t>
            </a:r>
            <a:r>
              <a:rPr lang="zh-CN" altLang="en-US" sz="2000" b="1" dirty="0">
                <a:solidFill>
                  <a:srgbClr val="FF3300"/>
                </a:solidFill>
                <a:effectLst>
                  <a:outerShdw blurRad="38100" dist="38100" dir="2700000" algn="tl">
                    <a:srgbClr val="C0C0C0"/>
                  </a:outerShdw>
                </a:effectLst>
                <a:ea typeface="仿宋_GB2312" pitchFamily="49" charset="-122"/>
              </a:rPr>
              <a:t>大于</a:t>
            </a:r>
            <a:r>
              <a:rPr lang="zh-CN" altLang="en-US" sz="2000" b="1" dirty="0">
                <a:effectLst>
                  <a:outerShdw blurRad="38100" dist="38100" dir="2700000" algn="tl">
                    <a:srgbClr val="C0C0C0"/>
                  </a:outerShdw>
                </a:effectLst>
                <a:ea typeface="仿宋_GB2312" pitchFamily="49" charset="-122"/>
              </a:rPr>
              <a:t> </a:t>
            </a:r>
            <a:r>
              <a:rPr lang="en-US" altLang="zh-CN" sz="2000" b="1" i="1" dirty="0">
                <a:solidFill>
                  <a:srgbClr val="FF3300"/>
                </a:solidFill>
                <a:effectLst>
                  <a:outerShdw blurRad="38100" dist="38100" dir="2700000" algn="tl">
                    <a:srgbClr val="C0C0C0"/>
                  </a:outerShdw>
                </a:effectLst>
                <a:ea typeface="仿宋_GB2312" pitchFamily="49" charset="-122"/>
              </a:rPr>
              <a:t>K</a:t>
            </a:r>
            <a:r>
              <a:rPr lang="en-US" altLang="zh-CN" sz="2000" b="1" baseline="-25000" dirty="0">
                <a:solidFill>
                  <a:srgbClr val="FF3300"/>
                </a:solidFill>
                <a:effectLst>
                  <a:outerShdw blurRad="38100" dist="38100" dir="2700000" algn="tl">
                    <a:srgbClr val="C0C0C0"/>
                  </a:outerShdw>
                </a:effectLst>
                <a:ea typeface="仿宋_GB2312" pitchFamily="49" charset="-122"/>
              </a:rPr>
              <a:t>i</a:t>
            </a:r>
          </a:p>
          <a:p>
            <a:pPr lvl="2" indent="-342900" eaLnBrk="1" hangingPunct="1">
              <a:lnSpc>
                <a:spcPct val="105000"/>
              </a:lnSpc>
              <a:spcBef>
                <a:spcPct val="10000"/>
              </a:spcBef>
              <a:buClr>
                <a:srgbClr val="FF7C80"/>
              </a:buClr>
              <a:buSzPct val="50000"/>
              <a:buFont typeface="Wingdings" panose="05000000000000000000" pitchFamily="2" charset="2"/>
              <a:buChar char="p"/>
              <a:defRPr/>
            </a:pPr>
            <a:r>
              <a:rPr lang="en-US" altLang="zh-CN" sz="2000" b="1" i="1" dirty="0">
                <a:solidFill>
                  <a:schemeClr val="tx2"/>
                </a:solidFill>
                <a:effectLst>
                  <a:outerShdw blurRad="38100" dist="38100" dir="2700000" algn="tl">
                    <a:srgbClr val="C0C0C0"/>
                  </a:outerShdw>
                </a:effectLst>
                <a:ea typeface="仿宋_GB2312" pitchFamily="49" charset="-122"/>
              </a:rPr>
              <a:t>P</a:t>
            </a:r>
            <a:r>
              <a:rPr lang="en-US" altLang="zh-CN" sz="2000" b="1" baseline="-25000" dirty="0">
                <a:solidFill>
                  <a:schemeClr val="tx2"/>
                </a:solidFill>
                <a:effectLst>
                  <a:outerShdw blurRad="38100" dist="38100" dir="2700000" algn="tl">
                    <a:srgbClr val="C0C0C0"/>
                  </a:outerShdw>
                </a:effectLst>
                <a:ea typeface="仿宋_GB2312" pitchFamily="49" charset="-122"/>
              </a:rPr>
              <a:t>0</a:t>
            </a:r>
            <a:r>
              <a:rPr lang="en-US" altLang="zh-CN" sz="2000" b="1" baseline="-25000" dirty="0">
                <a:effectLst>
                  <a:outerShdw blurRad="38100" dist="38100" dir="2700000" algn="tl">
                    <a:srgbClr val="C0C0C0"/>
                  </a:outerShdw>
                </a:effectLst>
                <a:ea typeface="仿宋_GB2312" pitchFamily="49" charset="-122"/>
              </a:rPr>
              <a:t> </a:t>
            </a:r>
            <a:r>
              <a:rPr lang="zh-CN" altLang="en-US" sz="1800" b="1" dirty="0">
                <a:solidFill>
                  <a:schemeClr val="accent6"/>
                </a:solidFill>
                <a:effectLst>
                  <a:outerShdw blurRad="38100" dist="38100" dir="2700000" algn="tl">
                    <a:srgbClr val="C0C0C0"/>
                  </a:outerShdw>
                </a:effectLst>
                <a:ea typeface="仿宋_GB2312" pitchFamily="49" charset="-122"/>
              </a:rPr>
              <a:t>中的所有关键码都</a:t>
            </a:r>
            <a:r>
              <a:rPr lang="zh-CN" altLang="en-US" sz="2000" b="1" dirty="0">
                <a:solidFill>
                  <a:srgbClr val="FF3300"/>
                </a:solidFill>
                <a:effectLst>
                  <a:outerShdw blurRad="38100" dist="38100" dir="2700000" algn="tl">
                    <a:srgbClr val="C0C0C0"/>
                  </a:outerShdw>
                </a:effectLst>
                <a:ea typeface="仿宋_GB2312" pitchFamily="49" charset="-122"/>
              </a:rPr>
              <a:t>小于</a:t>
            </a:r>
            <a:r>
              <a:rPr lang="zh-CN" altLang="en-US" sz="2000" b="1" dirty="0">
                <a:effectLst>
                  <a:outerShdw blurRad="38100" dist="38100" dir="2700000" algn="tl">
                    <a:srgbClr val="C0C0C0"/>
                  </a:outerShdw>
                </a:effectLst>
                <a:ea typeface="仿宋_GB2312" pitchFamily="49" charset="-122"/>
              </a:rPr>
              <a:t> </a:t>
            </a:r>
            <a:r>
              <a:rPr lang="en-US" altLang="zh-CN" sz="2000" b="1" i="1" dirty="0">
                <a:solidFill>
                  <a:srgbClr val="FF3300"/>
                </a:solidFill>
                <a:effectLst>
                  <a:outerShdw blurRad="38100" dist="38100" dir="2700000" algn="tl">
                    <a:srgbClr val="C0C0C0"/>
                  </a:outerShdw>
                </a:effectLst>
                <a:ea typeface="仿宋_GB2312" pitchFamily="49" charset="-122"/>
              </a:rPr>
              <a:t>K</a:t>
            </a:r>
            <a:r>
              <a:rPr lang="en-US" altLang="zh-CN" sz="2000" b="1" baseline="-25000" dirty="0">
                <a:solidFill>
                  <a:srgbClr val="FF3300"/>
                </a:solidFill>
                <a:effectLst>
                  <a:outerShdw blurRad="38100" dist="38100" dir="2700000" algn="tl">
                    <a:srgbClr val="C0C0C0"/>
                  </a:outerShdw>
                </a:effectLst>
                <a:ea typeface="仿宋_GB2312" pitchFamily="49" charset="-122"/>
              </a:rPr>
              <a:t>1</a:t>
            </a:r>
            <a:endParaRPr lang="en-US" altLang="zh-CN" sz="2000" dirty="0">
              <a:ln>
                <a:solidFill>
                  <a:sysClr val="windowText" lastClr="000000"/>
                </a:solidFill>
              </a:ln>
            </a:endParaRPr>
          </a:p>
          <a:p>
            <a:pPr lvl="2" indent="-342900" eaLnBrk="1" hangingPunct="1">
              <a:lnSpc>
                <a:spcPct val="105000"/>
              </a:lnSpc>
              <a:spcBef>
                <a:spcPct val="10000"/>
              </a:spcBef>
              <a:buClr>
                <a:srgbClr val="FF7C80"/>
              </a:buClr>
              <a:buSzPct val="50000"/>
              <a:buFont typeface="Wingdings" panose="05000000000000000000" pitchFamily="2" charset="2"/>
              <a:buChar char="p"/>
              <a:defRPr/>
            </a:pPr>
            <a:r>
              <a:rPr lang="en-US" altLang="zh-CN" sz="2000" b="1" i="1" dirty="0" err="1">
                <a:solidFill>
                  <a:schemeClr val="tx2"/>
                </a:solidFill>
                <a:effectLst>
                  <a:outerShdw blurRad="38100" dist="38100" dir="2700000" algn="tl">
                    <a:srgbClr val="C0C0C0"/>
                  </a:outerShdw>
                </a:effectLst>
                <a:ea typeface="仿宋_GB2312" pitchFamily="49" charset="-122"/>
              </a:rPr>
              <a:t>P</a:t>
            </a:r>
            <a:r>
              <a:rPr lang="en-US" altLang="zh-CN" sz="2000" b="1" baseline="-25000" dirty="0" err="1">
                <a:solidFill>
                  <a:schemeClr val="tx2"/>
                </a:solidFill>
                <a:effectLst>
                  <a:outerShdw blurRad="38100" dist="38100" dir="2700000" algn="tl">
                    <a:srgbClr val="C0C0C0"/>
                  </a:outerShdw>
                </a:effectLst>
                <a:ea typeface="仿宋_GB2312" pitchFamily="49" charset="-122"/>
              </a:rPr>
              <a:t>n</a:t>
            </a:r>
            <a:r>
              <a:rPr lang="en-US" altLang="zh-CN" sz="2000" b="1" baseline="-25000" dirty="0">
                <a:solidFill>
                  <a:schemeClr val="tx2"/>
                </a:solidFill>
                <a:effectLst>
                  <a:outerShdw blurRad="38100" dist="38100" dir="2700000" algn="tl">
                    <a:srgbClr val="C0C0C0"/>
                  </a:outerShdw>
                </a:effectLst>
                <a:ea typeface="仿宋_GB2312" pitchFamily="49" charset="-122"/>
              </a:rPr>
              <a:t> </a:t>
            </a:r>
            <a:r>
              <a:rPr lang="zh-CN" altLang="en-US" sz="1800" b="1" dirty="0">
                <a:solidFill>
                  <a:schemeClr val="accent6"/>
                </a:solidFill>
                <a:effectLst>
                  <a:outerShdw blurRad="38100" dist="38100" dir="2700000" algn="tl">
                    <a:srgbClr val="C0C0C0"/>
                  </a:outerShdw>
                </a:effectLst>
                <a:ea typeface="仿宋_GB2312" pitchFamily="49" charset="-122"/>
              </a:rPr>
              <a:t>中所有的关键码都</a:t>
            </a:r>
            <a:r>
              <a:rPr lang="zh-CN" altLang="en-US" sz="2000" b="1" dirty="0">
                <a:solidFill>
                  <a:srgbClr val="FF3300"/>
                </a:solidFill>
                <a:effectLst>
                  <a:outerShdw blurRad="38100" dist="38100" dir="2700000" algn="tl">
                    <a:srgbClr val="C0C0C0"/>
                  </a:outerShdw>
                </a:effectLst>
                <a:ea typeface="仿宋_GB2312" pitchFamily="49" charset="-122"/>
              </a:rPr>
              <a:t>大于</a:t>
            </a:r>
            <a:r>
              <a:rPr lang="en-US" altLang="zh-CN" sz="2000" b="1" i="1" dirty="0" err="1">
                <a:solidFill>
                  <a:srgbClr val="FF3300"/>
                </a:solidFill>
                <a:effectLst>
                  <a:outerShdw blurRad="38100" dist="38100" dir="2700000" algn="tl">
                    <a:srgbClr val="C0C0C0"/>
                  </a:outerShdw>
                </a:effectLst>
                <a:ea typeface="仿宋_GB2312" pitchFamily="49" charset="-122"/>
              </a:rPr>
              <a:t>K</a:t>
            </a:r>
            <a:r>
              <a:rPr lang="en-US" altLang="zh-CN" sz="2000" b="1" baseline="-25000" dirty="0" err="1">
                <a:solidFill>
                  <a:srgbClr val="FF3300"/>
                </a:solidFill>
                <a:effectLst>
                  <a:outerShdw blurRad="38100" dist="38100" dir="2700000" algn="tl">
                    <a:srgbClr val="C0C0C0"/>
                  </a:outerShdw>
                </a:effectLst>
                <a:ea typeface="仿宋_GB2312" pitchFamily="49" charset="-122"/>
              </a:rPr>
              <a:t>n</a:t>
            </a:r>
            <a:endParaRPr lang="zh-CN" altLang="en-US" sz="2000" dirty="0">
              <a:ln>
                <a:solidFill>
                  <a:sysClr val="windowText" lastClr="000000"/>
                </a:solidFill>
              </a:ln>
            </a:endParaRPr>
          </a:p>
          <a:p>
            <a:pPr marL="327025" lvl="1" indent="0" eaLnBrk="1" hangingPunct="1">
              <a:lnSpc>
                <a:spcPct val="105000"/>
              </a:lnSpc>
              <a:spcBef>
                <a:spcPct val="10000"/>
              </a:spcBef>
              <a:buClr>
                <a:srgbClr val="FF7C80"/>
              </a:buClr>
              <a:buSzPct val="50000"/>
              <a:buNone/>
              <a:defRPr/>
            </a:pP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⑤</a:t>
            </a:r>
            <a:r>
              <a:rPr lang="zh-CN" altLang="en-US" sz="2400" b="1" kern="0" dirty="0">
                <a:solidFill>
                  <a:schemeClr val="hlink"/>
                </a:solidFill>
                <a:effectLst>
                  <a:outerShdw blurRad="38100" dist="38100" dir="2700000" algn="tl">
                    <a:srgbClr val="C0C0C0"/>
                  </a:outerShdw>
                </a:effectLst>
                <a:ea typeface="仿宋_GB2312" pitchFamily="49" charset="-122"/>
              </a:rPr>
              <a:t>所有叶子结点都位于同一层</a:t>
            </a:r>
            <a:endParaRPr lang="en-US" altLang="zh-CN" sz="2400" b="1" kern="0" dirty="0">
              <a:solidFill>
                <a:schemeClr val="hlink"/>
              </a:solidFill>
              <a:effectLst>
                <a:outerShdw blurRad="38100" dist="38100" dir="2700000" algn="tl">
                  <a:srgbClr val="C0C0C0"/>
                </a:outerShdw>
              </a:effectLst>
              <a:ea typeface="仿宋_GB2312" pitchFamily="49" charset="-122"/>
            </a:endParaRPr>
          </a:p>
          <a:p>
            <a:pPr marL="327025" lvl="1" indent="0" eaLnBrk="1" hangingPunct="1">
              <a:lnSpc>
                <a:spcPct val="105000"/>
              </a:lnSpc>
              <a:spcBef>
                <a:spcPct val="10000"/>
              </a:spcBef>
              <a:buClr>
                <a:srgbClr val="FF7C80"/>
              </a:buClr>
              <a:buSzPct val="50000"/>
              <a:buNone/>
              <a:defRPr/>
            </a:pP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⑥</a:t>
            </a:r>
            <a:r>
              <a:rPr lang="zh-CN" altLang="en-US" sz="2400" b="1" kern="0" dirty="0">
                <a:solidFill>
                  <a:schemeClr val="hlink"/>
                </a:solidFill>
                <a:effectLst>
                  <a:outerShdw blurRad="38100" dist="38100" dir="2700000" algn="tl">
                    <a:srgbClr val="C0C0C0"/>
                  </a:outerShdw>
                </a:effectLst>
                <a:ea typeface="仿宋_GB2312" pitchFamily="49" charset="-122"/>
              </a:rPr>
              <a:t>所有子树</a:t>
            </a:r>
            <a:r>
              <a:rPr lang="en-US" altLang="zh-CN" sz="2400" b="1" i="1" dirty="0">
                <a:solidFill>
                  <a:schemeClr val="tx2"/>
                </a:solidFill>
                <a:effectLst>
                  <a:outerShdw blurRad="38100" dist="38100" dir="2700000" algn="tl">
                    <a:srgbClr val="C0C0C0"/>
                  </a:outerShdw>
                </a:effectLst>
                <a:ea typeface="仿宋_GB2312" pitchFamily="49" charset="-122"/>
              </a:rPr>
              <a:t>P</a:t>
            </a:r>
            <a:r>
              <a:rPr lang="en-US" altLang="zh-CN" sz="2400" b="1" baseline="-25000" dirty="0">
                <a:solidFill>
                  <a:schemeClr val="tx2"/>
                </a:solidFill>
                <a:effectLst>
                  <a:outerShdw blurRad="38100" dist="38100" dir="2700000" algn="tl">
                    <a:srgbClr val="C0C0C0"/>
                  </a:outerShdw>
                </a:effectLst>
                <a:ea typeface="仿宋_GB2312" pitchFamily="49" charset="-122"/>
              </a:rPr>
              <a:t>i</a:t>
            </a:r>
            <a:r>
              <a:rPr lang="zh-CN" altLang="en-US" sz="2400" b="1" kern="0" dirty="0">
                <a:solidFill>
                  <a:schemeClr val="hlink"/>
                </a:solidFill>
                <a:effectLst>
                  <a:outerShdw blurRad="38100" dist="38100" dir="2700000" algn="tl">
                    <a:srgbClr val="C0C0C0"/>
                  </a:outerShdw>
                </a:effectLst>
                <a:ea typeface="仿宋_GB2312" pitchFamily="49" charset="-122"/>
              </a:rPr>
              <a:t>满足</a:t>
            </a:r>
            <a:r>
              <a:rPr lang="en-US" altLang="zh-CN" sz="2400" b="1" kern="0" dirty="0">
                <a:solidFill>
                  <a:schemeClr val="hlink"/>
                </a:solidFill>
                <a:effectLst>
                  <a:outerShdw blurRad="38100" dist="38100" dir="2700000" algn="tl">
                    <a:srgbClr val="C0C0C0"/>
                  </a:outerShdw>
                </a:effectLst>
                <a:ea typeface="仿宋_GB2312" pitchFamily="49" charset="-122"/>
              </a:rPr>
              <a:t>B</a:t>
            </a:r>
            <a:r>
              <a:rPr lang="zh-CN" altLang="en-US" sz="2400" b="1" kern="0" dirty="0">
                <a:solidFill>
                  <a:schemeClr val="hlink"/>
                </a:solidFill>
                <a:effectLst>
                  <a:outerShdw blurRad="38100" dist="38100" dir="2700000" algn="tl">
                    <a:srgbClr val="C0C0C0"/>
                  </a:outerShdw>
                </a:effectLst>
                <a:ea typeface="仿宋_GB2312" pitchFamily="49" charset="-122"/>
              </a:rPr>
              <a:t>树定义</a:t>
            </a:r>
          </a:p>
        </p:txBody>
      </p:sp>
      <p:graphicFrame>
        <p:nvGraphicFramePr>
          <p:cNvPr id="6" name="表格 5">
            <a:extLst>
              <a:ext uri="{FF2B5EF4-FFF2-40B4-BE49-F238E27FC236}">
                <a16:creationId xmlns:a16="http://schemas.microsoft.com/office/drawing/2014/main" id="{A6E5CC60-3DBA-4C28-90FC-ACBE6977817B}"/>
              </a:ext>
            </a:extLst>
          </p:cNvPr>
          <p:cNvGraphicFramePr>
            <a:graphicFrameLocks noGrp="1"/>
          </p:cNvGraphicFramePr>
          <p:nvPr>
            <p:extLst>
              <p:ext uri="{D42A27DB-BD31-4B8C-83A1-F6EECF244321}">
                <p14:modId xmlns:p14="http://schemas.microsoft.com/office/powerpoint/2010/main" val="2123793953"/>
              </p:ext>
            </p:extLst>
          </p:nvPr>
        </p:nvGraphicFramePr>
        <p:xfrm>
          <a:off x="2087724" y="3609020"/>
          <a:ext cx="6096000" cy="4572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534800069"/>
                    </a:ext>
                  </a:extLst>
                </a:gridCol>
                <a:gridCol w="762000">
                  <a:extLst>
                    <a:ext uri="{9D8B030D-6E8A-4147-A177-3AD203B41FA5}">
                      <a16:colId xmlns:a16="http://schemas.microsoft.com/office/drawing/2014/main" val="1100824573"/>
                    </a:ext>
                  </a:extLst>
                </a:gridCol>
                <a:gridCol w="762000">
                  <a:extLst>
                    <a:ext uri="{9D8B030D-6E8A-4147-A177-3AD203B41FA5}">
                      <a16:colId xmlns:a16="http://schemas.microsoft.com/office/drawing/2014/main" val="2439076156"/>
                    </a:ext>
                  </a:extLst>
                </a:gridCol>
                <a:gridCol w="762000">
                  <a:extLst>
                    <a:ext uri="{9D8B030D-6E8A-4147-A177-3AD203B41FA5}">
                      <a16:colId xmlns:a16="http://schemas.microsoft.com/office/drawing/2014/main" val="2151032213"/>
                    </a:ext>
                  </a:extLst>
                </a:gridCol>
                <a:gridCol w="762000">
                  <a:extLst>
                    <a:ext uri="{9D8B030D-6E8A-4147-A177-3AD203B41FA5}">
                      <a16:colId xmlns:a16="http://schemas.microsoft.com/office/drawing/2014/main" val="2817576238"/>
                    </a:ext>
                  </a:extLst>
                </a:gridCol>
                <a:gridCol w="762000">
                  <a:extLst>
                    <a:ext uri="{9D8B030D-6E8A-4147-A177-3AD203B41FA5}">
                      <a16:colId xmlns:a16="http://schemas.microsoft.com/office/drawing/2014/main" val="2992212919"/>
                    </a:ext>
                  </a:extLst>
                </a:gridCol>
                <a:gridCol w="762000">
                  <a:extLst>
                    <a:ext uri="{9D8B030D-6E8A-4147-A177-3AD203B41FA5}">
                      <a16:colId xmlns:a16="http://schemas.microsoft.com/office/drawing/2014/main" val="4124007237"/>
                    </a:ext>
                  </a:extLst>
                </a:gridCol>
                <a:gridCol w="762000">
                  <a:extLst>
                    <a:ext uri="{9D8B030D-6E8A-4147-A177-3AD203B41FA5}">
                      <a16:colId xmlns:a16="http://schemas.microsoft.com/office/drawing/2014/main" val="1433447628"/>
                    </a:ext>
                  </a:extLst>
                </a:gridCol>
              </a:tblGrid>
              <a:tr h="457200">
                <a:tc>
                  <a:txBody>
                    <a:bodyPr/>
                    <a:lstStyle/>
                    <a:p>
                      <a:r>
                        <a:rPr lang="en-US" altLang="zh-CN" sz="1800" b="1" i="1" dirty="0">
                          <a:solidFill>
                            <a:schemeClr val="tx1"/>
                          </a:solidFill>
                          <a:effectLst>
                            <a:outerShdw blurRad="38100" dist="38100" dir="2700000" algn="tl">
                              <a:srgbClr val="C0C0C0"/>
                            </a:outerShdw>
                          </a:effectLst>
                          <a:ea typeface="仿宋_GB2312" pitchFamily="49" charset="-122"/>
                        </a:rPr>
                        <a:t>n</a:t>
                      </a:r>
                      <a:endParaRPr lang="zh-CN" altLang="en-US" dirty="0">
                        <a:ln>
                          <a:solidFill>
                            <a:sysClr val="windowText" lastClr="000000"/>
                          </a:solidFill>
                        </a:ln>
                        <a:solidFill>
                          <a:schemeClr val="tx1"/>
                        </a:solidFill>
                      </a:endParaRPr>
                    </a:p>
                  </a:txBody>
                  <a:tcPr/>
                </a:tc>
                <a:tc>
                  <a:txBody>
                    <a:bodyPr/>
                    <a:lstStyle/>
                    <a:p>
                      <a:r>
                        <a:rPr lang="en-US" altLang="zh-CN" sz="1800" b="1" i="1" dirty="0">
                          <a:solidFill>
                            <a:schemeClr val="tx2"/>
                          </a:solidFill>
                          <a:effectLst>
                            <a:outerShdw blurRad="38100" dist="38100" dir="2700000" algn="tl">
                              <a:srgbClr val="C0C0C0"/>
                            </a:outerShdw>
                          </a:effectLst>
                          <a:ea typeface="仿宋_GB2312" pitchFamily="49" charset="-122"/>
                        </a:rPr>
                        <a:t>P</a:t>
                      </a:r>
                      <a:r>
                        <a:rPr lang="en-US" altLang="zh-CN" sz="1800" b="1" baseline="-25000" dirty="0">
                          <a:solidFill>
                            <a:schemeClr val="tx2"/>
                          </a:solidFill>
                          <a:effectLst>
                            <a:outerShdw blurRad="38100" dist="38100" dir="2700000" algn="tl">
                              <a:srgbClr val="C0C0C0"/>
                            </a:outerShdw>
                          </a:effectLst>
                          <a:ea typeface="仿宋_GB2312" pitchFamily="49" charset="-122"/>
                        </a:rPr>
                        <a:t>0</a:t>
                      </a:r>
                      <a:endParaRPr lang="zh-CN" altLang="en-US" dirty="0">
                        <a:ln>
                          <a:solidFill>
                            <a:sysClr val="windowText" lastClr="000000"/>
                          </a:solidFill>
                        </a:ln>
                      </a:endParaRPr>
                    </a:p>
                  </a:txBody>
                  <a:tcPr/>
                </a:tc>
                <a:tc>
                  <a:txBody>
                    <a:bodyPr/>
                    <a:lstStyle/>
                    <a:p>
                      <a:r>
                        <a:rPr lang="en-US" altLang="zh-CN" sz="1800" b="1" i="1" dirty="0">
                          <a:solidFill>
                            <a:srgbClr val="FF0000"/>
                          </a:solidFill>
                          <a:effectLst>
                            <a:outerShdw blurRad="38100" dist="38100" dir="2700000" algn="tl">
                              <a:srgbClr val="C0C0C0"/>
                            </a:outerShdw>
                          </a:effectLst>
                          <a:ea typeface="仿宋_GB2312" pitchFamily="49" charset="-122"/>
                        </a:rPr>
                        <a:t>K</a:t>
                      </a:r>
                      <a:r>
                        <a:rPr lang="en-US" altLang="zh-CN" sz="1800" b="1" baseline="-25000" dirty="0">
                          <a:solidFill>
                            <a:srgbClr val="FF0000"/>
                          </a:solidFill>
                          <a:effectLst>
                            <a:outerShdw blurRad="38100" dist="38100" dir="2700000" algn="tl">
                              <a:srgbClr val="C0C0C0"/>
                            </a:outerShdw>
                          </a:effectLst>
                          <a:ea typeface="仿宋_GB2312" pitchFamily="49" charset="-122"/>
                        </a:rPr>
                        <a:t>1</a:t>
                      </a:r>
                      <a:endParaRPr lang="zh-CN" altLang="en-US" dirty="0">
                        <a:ln>
                          <a:solidFill>
                            <a:sysClr val="windowText" lastClr="000000"/>
                          </a:solidFill>
                        </a:ln>
                        <a:solidFill>
                          <a:srgbClr val="FF0000"/>
                        </a:solidFill>
                      </a:endParaRPr>
                    </a:p>
                  </a:txBody>
                  <a:tcPr/>
                </a:tc>
                <a:tc>
                  <a:txBody>
                    <a:bodyPr/>
                    <a:lstStyle/>
                    <a:p>
                      <a:r>
                        <a:rPr lang="en-US" altLang="zh-CN" sz="1800" b="1" i="1" dirty="0">
                          <a:solidFill>
                            <a:schemeClr val="tx2"/>
                          </a:solidFill>
                          <a:effectLst>
                            <a:outerShdw blurRad="38100" dist="38100" dir="2700000" algn="tl">
                              <a:srgbClr val="C0C0C0"/>
                            </a:outerShdw>
                          </a:effectLst>
                          <a:ea typeface="仿宋_GB2312" pitchFamily="49" charset="-122"/>
                        </a:rPr>
                        <a:t>P</a:t>
                      </a:r>
                      <a:r>
                        <a:rPr lang="en-US" altLang="zh-CN" sz="1800" b="1" baseline="-25000" dirty="0">
                          <a:solidFill>
                            <a:schemeClr val="tx2"/>
                          </a:solidFill>
                          <a:effectLst>
                            <a:outerShdw blurRad="38100" dist="38100" dir="2700000" algn="tl">
                              <a:srgbClr val="C0C0C0"/>
                            </a:outerShdw>
                          </a:effectLst>
                          <a:ea typeface="仿宋_GB2312" pitchFamily="49" charset="-122"/>
                        </a:rPr>
                        <a:t>1</a:t>
                      </a:r>
                      <a:endParaRPr lang="zh-CN" altLang="en-US" dirty="0">
                        <a:ln>
                          <a:solidFill>
                            <a:sysClr val="windowText" lastClr="000000"/>
                          </a:solidFill>
                        </a:ln>
                      </a:endParaRPr>
                    </a:p>
                  </a:txBody>
                  <a:tcPr/>
                </a:tc>
                <a:tc>
                  <a:txBody>
                    <a:bodyPr/>
                    <a:lstStyle/>
                    <a:p>
                      <a:r>
                        <a:rPr lang="en-US" altLang="zh-CN" sz="1800" b="1" i="1" dirty="0">
                          <a:solidFill>
                            <a:srgbClr val="FF0000"/>
                          </a:solidFill>
                          <a:effectLst>
                            <a:outerShdw blurRad="38100" dist="38100" dir="2700000" algn="tl">
                              <a:srgbClr val="C0C0C0"/>
                            </a:outerShdw>
                          </a:effectLst>
                          <a:ea typeface="仿宋_GB2312" pitchFamily="49" charset="-122"/>
                        </a:rPr>
                        <a:t>K</a:t>
                      </a:r>
                      <a:r>
                        <a:rPr lang="en-US" altLang="zh-CN" sz="1800" b="1" baseline="-25000" dirty="0">
                          <a:solidFill>
                            <a:srgbClr val="FF0000"/>
                          </a:solidFill>
                          <a:effectLst>
                            <a:outerShdw blurRad="38100" dist="38100" dir="2700000" algn="tl">
                              <a:srgbClr val="C0C0C0"/>
                            </a:outerShdw>
                          </a:effectLst>
                          <a:ea typeface="仿宋_GB2312" pitchFamily="49" charset="-122"/>
                        </a:rPr>
                        <a:t>2</a:t>
                      </a:r>
                      <a:endParaRPr lang="zh-CN" altLang="en-US" dirty="0">
                        <a:ln>
                          <a:solidFill>
                            <a:sysClr val="windowText" lastClr="000000"/>
                          </a:solidFill>
                        </a:ln>
                        <a:solidFill>
                          <a:srgbClr val="FF0000"/>
                        </a:solidFill>
                      </a:endParaRPr>
                    </a:p>
                  </a:txBody>
                  <a:tcPr/>
                </a:tc>
                <a:tc>
                  <a:txBody>
                    <a:bodyPr/>
                    <a:lstStyle/>
                    <a:p>
                      <a:r>
                        <a:rPr lang="en-US" altLang="zh-CN" sz="1800" b="1" dirty="0">
                          <a:solidFill>
                            <a:schemeClr val="tx2"/>
                          </a:solidFill>
                          <a:effectLst>
                            <a:outerShdw blurRad="38100" dist="38100" dir="2700000" algn="tl">
                              <a:srgbClr val="C0C0C0"/>
                            </a:outerShdw>
                          </a:effectLst>
                          <a:ea typeface="仿宋_GB2312" pitchFamily="49" charset="-122"/>
                        </a:rPr>
                        <a:t>……,</a:t>
                      </a:r>
                      <a:endParaRPr lang="zh-CN" altLang="en-US" dirty="0">
                        <a:ln>
                          <a:solidFill>
                            <a:sysClr val="windowText" lastClr="000000"/>
                          </a:solidFill>
                        </a:ln>
                      </a:endParaRPr>
                    </a:p>
                  </a:txBody>
                  <a:tcPr/>
                </a:tc>
                <a:tc>
                  <a:txBody>
                    <a:bodyPr/>
                    <a:lstStyle/>
                    <a:p>
                      <a:r>
                        <a:rPr lang="en-US" altLang="zh-CN" sz="1800" b="1" i="1" dirty="0" err="1">
                          <a:solidFill>
                            <a:srgbClr val="FF0000"/>
                          </a:solidFill>
                          <a:effectLst>
                            <a:outerShdw blurRad="38100" dist="38100" dir="2700000" algn="tl">
                              <a:srgbClr val="C0C0C0"/>
                            </a:outerShdw>
                          </a:effectLst>
                          <a:ea typeface="仿宋_GB2312" pitchFamily="49" charset="-122"/>
                        </a:rPr>
                        <a:t>K</a:t>
                      </a:r>
                      <a:r>
                        <a:rPr lang="en-US" altLang="zh-CN" sz="1800" b="1" baseline="-25000" dirty="0" err="1">
                          <a:solidFill>
                            <a:srgbClr val="FF0000"/>
                          </a:solidFill>
                          <a:effectLst>
                            <a:outerShdw blurRad="38100" dist="38100" dir="2700000" algn="tl">
                              <a:srgbClr val="C0C0C0"/>
                            </a:outerShdw>
                          </a:effectLst>
                          <a:ea typeface="仿宋_GB2312" pitchFamily="49" charset="-122"/>
                        </a:rPr>
                        <a:t>n</a:t>
                      </a:r>
                      <a:endParaRPr lang="zh-CN" altLang="en-US" dirty="0">
                        <a:ln>
                          <a:solidFill>
                            <a:sysClr val="windowText" lastClr="000000"/>
                          </a:solidFill>
                        </a:ln>
                        <a:solidFill>
                          <a:srgbClr val="FF0000"/>
                        </a:solidFill>
                      </a:endParaRPr>
                    </a:p>
                  </a:txBody>
                  <a:tcPr/>
                </a:tc>
                <a:tc>
                  <a:txBody>
                    <a:bodyPr/>
                    <a:lstStyle/>
                    <a:p>
                      <a:r>
                        <a:rPr lang="en-US" altLang="zh-CN" sz="1800" b="1" i="1" dirty="0" err="1">
                          <a:solidFill>
                            <a:schemeClr val="tx2"/>
                          </a:solidFill>
                          <a:effectLst>
                            <a:outerShdw blurRad="38100" dist="38100" dir="2700000" algn="tl">
                              <a:srgbClr val="C0C0C0"/>
                            </a:outerShdw>
                          </a:effectLst>
                          <a:ea typeface="仿宋_GB2312" pitchFamily="49" charset="-122"/>
                        </a:rPr>
                        <a:t>P</a:t>
                      </a:r>
                      <a:r>
                        <a:rPr lang="en-US" altLang="zh-CN" sz="1800" b="1" baseline="-25000" dirty="0" err="1">
                          <a:solidFill>
                            <a:schemeClr val="tx2"/>
                          </a:solidFill>
                          <a:effectLst>
                            <a:outerShdw blurRad="38100" dist="38100" dir="2700000" algn="tl">
                              <a:srgbClr val="C0C0C0"/>
                            </a:outerShdw>
                          </a:effectLst>
                          <a:ea typeface="仿宋_GB2312" pitchFamily="49" charset="-122"/>
                        </a:rPr>
                        <a:t>n</a:t>
                      </a:r>
                      <a:endParaRPr lang="zh-CN" altLang="en-US" dirty="0">
                        <a:ln>
                          <a:solidFill>
                            <a:sysClr val="windowText" lastClr="000000"/>
                          </a:solidFill>
                        </a:ln>
                      </a:endParaRPr>
                    </a:p>
                  </a:txBody>
                  <a:tcPr/>
                </a:tc>
                <a:extLst>
                  <a:ext uri="{0D108BD9-81ED-4DB2-BD59-A6C34878D82A}">
                    <a16:rowId xmlns:a16="http://schemas.microsoft.com/office/drawing/2014/main" val="637222046"/>
                  </a:ext>
                </a:extLst>
              </a:tr>
            </a:tbl>
          </a:graphicData>
        </a:graphic>
      </p:graphicFrame>
    </p:spTree>
    <p:extLst>
      <p:ext uri="{BB962C8B-B14F-4D97-AF65-F5344CB8AC3E}">
        <p14:creationId xmlns:p14="http://schemas.microsoft.com/office/powerpoint/2010/main" val="375642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C5F8F023-A90C-4A2C-BD5E-66D1E820BE06}"/>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A2FF84-FF21-4408-A7F2-2ADC3D8FFF69}" type="slidenum">
              <a:rPr lang="en-US" altLang="zh-CN" sz="1200" smtClean="0">
                <a:latin typeface="Garamond" panose="02020404030301010803" pitchFamily="18" charset="0"/>
              </a:rPr>
              <a:pPr>
                <a:spcBef>
                  <a:spcPct val="0"/>
                </a:spcBef>
                <a:buClrTx/>
                <a:buSzTx/>
                <a:buFontTx/>
                <a:buNone/>
              </a:pPr>
              <a:t>13</a:t>
            </a:fld>
            <a:endParaRPr lang="en-US" altLang="zh-CN" sz="1200">
              <a:latin typeface="Garamond" panose="02020404030301010803" pitchFamily="18" charset="0"/>
            </a:endParaRPr>
          </a:p>
        </p:txBody>
      </p:sp>
      <p:sp>
        <p:nvSpPr>
          <p:cNvPr id="14339" name="Rectangle 2" descr="羊皮纸">
            <a:extLst>
              <a:ext uri="{FF2B5EF4-FFF2-40B4-BE49-F238E27FC236}">
                <a16:creationId xmlns:a16="http://schemas.microsoft.com/office/drawing/2014/main" id="{8F8CEF31-E482-4381-B47D-43CBBF01FE3B}"/>
              </a:ext>
            </a:extLst>
          </p:cNvPr>
          <p:cNvSpPr>
            <a:spLocks noChangeArrowheads="1"/>
          </p:cNvSpPr>
          <p:nvPr/>
        </p:nvSpPr>
        <p:spPr bwMode="auto">
          <a:xfrm>
            <a:off x="6377880" y="3230401"/>
            <a:ext cx="533400" cy="48736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30</a:t>
            </a:r>
            <a:endParaRPr kumimoji="1" lang="zh-CN" altLang="en-US" sz="2400">
              <a:latin typeface="Times New Roman" panose="02020603050405020304" pitchFamily="18" charset="0"/>
            </a:endParaRPr>
          </a:p>
        </p:txBody>
      </p:sp>
      <p:sp>
        <p:nvSpPr>
          <p:cNvPr id="14340" name="Line 3">
            <a:extLst>
              <a:ext uri="{FF2B5EF4-FFF2-40B4-BE49-F238E27FC236}">
                <a16:creationId xmlns:a16="http://schemas.microsoft.com/office/drawing/2014/main" id="{5C263750-51E0-49DA-9732-F4471EC628C8}"/>
              </a:ext>
            </a:extLst>
          </p:cNvPr>
          <p:cNvSpPr>
            <a:spLocks noChangeShapeType="1"/>
          </p:cNvSpPr>
          <p:nvPr/>
        </p:nvSpPr>
        <p:spPr bwMode="auto">
          <a:xfrm flipH="1">
            <a:off x="5692080" y="3535201"/>
            <a:ext cx="7620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1" name="Line 4">
            <a:extLst>
              <a:ext uri="{FF2B5EF4-FFF2-40B4-BE49-F238E27FC236}">
                <a16:creationId xmlns:a16="http://schemas.microsoft.com/office/drawing/2014/main" id="{6BA7B908-3AC5-4FF6-9BD7-FEFD161A9D34}"/>
              </a:ext>
            </a:extLst>
          </p:cNvPr>
          <p:cNvSpPr>
            <a:spLocks noChangeShapeType="1"/>
          </p:cNvSpPr>
          <p:nvPr/>
        </p:nvSpPr>
        <p:spPr bwMode="auto">
          <a:xfrm>
            <a:off x="6835080" y="3535201"/>
            <a:ext cx="838200" cy="609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197" name="Rectangle 5">
            <a:extLst>
              <a:ext uri="{FF2B5EF4-FFF2-40B4-BE49-F238E27FC236}">
                <a16:creationId xmlns:a16="http://schemas.microsoft.com/office/drawing/2014/main" id="{18A2261A-4F4D-48E6-BE52-979C414E8F3D}"/>
              </a:ext>
            </a:extLst>
          </p:cNvPr>
          <p:cNvSpPr>
            <a:spLocks noGrp="1" noChangeArrowheads="1"/>
          </p:cNvSpPr>
          <p:nvPr>
            <p:ph type="body" idx="4294967295"/>
          </p:nvPr>
        </p:nvSpPr>
        <p:spPr>
          <a:xfrm>
            <a:off x="533400" y="533400"/>
            <a:ext cx="8054975" cy="1905000"/>
          </a:xfrm>
        </p:spPr>
        <p:txBody>
          <a:bodyPr lIns="90623" tIns="44517" rIns="90623" bIns="44517"/>
          <a:lstStyle/>
          <a:p>
            <a:pPr eaLnBrk="1" hangingPunct="1">
              <a:lnSpc>
                <a:spcPct val="110000"/>
              </a:lnSpc>
              <a:buClr>
                <a:srgbClr val="FF7C80"/>
              </a:buClr>
              <a:buSzPct val="50000"/>
              <a:defRPr/>
            </a:pPr>
            <a:r>
              <a:rPr lang="zh-CN" altLang="en-US" sz="3300" b="1" dirty="0">
                <a:solidFill>
                  <a:schemeClr val="tx2"/>
                </a:solidFill>
                <a:effectLst>
                  <a:outerShdw blurRad="38100" dist="38100" dir="2700000" algn="tl">
                    <a:srgbClr val="C0C0C0"/>
                  </a:outerShdw>
                </a:effectLst>
                <a:ea typeface="仿宋_GB2312" pitchFamily="49" charset="-122"/>
              </a:rPr>
              <a:t>一棵</a:t>
            </a: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树是平衡的 </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rPr>
              <a:t>路搜索树，但一棵平衡的 </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rPr>
              <a:t>路搜索树不一定是</a:t>
            </a: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a:t>
            </a:r>
            <a:endParaRPr lang="zh-CN" altLang="en-US" sz="3300" dirty="0">
              <a:solidFill>
                <a:schemeClr val="tx2"/>
              </a:solidFill>
            </a:endParaRPr>
          </a:p>
        </p:txBody>
      </p:sp>
      <p:sp>
        <p:nvSpPr>
          <p:cNvPr id="14343" name="Rectangle 6" descr="羊皮纸">
            <a:extLst>
              <a:ext uri="{FF2B5EF4-FFF2-40B4-BE49-F238E27FC236}">
                <a16:creationId xmlns:a16="http://schemas.microsoft.com/office/drawing/2014/main" id="{357B4A19-F648-4F95-A9A5-E23E349937AE}"/>
              </a:ext>
            </a:extLst>
          </p:cNvPr>
          <p:cNvSpPr>
            <a:spLocks noChangeArrowheads="1"/>
          </p:cNvSpPr>
          <p:nvPr/>
        </p:nvSpPr>
        <p:spPr bwMode="auto">
          <a:xfrm>
            <a:off x="2971800" y="5081588"/>
            <a:ext cx="5334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35</a:t>
            </a:r>
            <a:endParaRPr kumimoji="1" lang="zh-CN" altLang="en-US" sz="2400">
              <a:latin typeface="Times New Roman" panose="02020603050405020304" pitchFamily="18" charset="0"/>
            </a:endParaRPr>
          </a:p>
        </p:txBody>
      </p:sp>
      <p:sp>
        <p:nvSpPr>
          <p:cNvPr id="14344" name="Rectangle 7" descr="羊皮纸">
            <a:extLst>
              <a:ext uri="{FF2B5EF4-FFF2-40B4-BE49-F238E27FC236}">
                <a16:creationId xmlns:a16="http://schemas.microsoft.com/office/drawing/2014/main" id="{F243E159-65F6-4860-A610-C91AD0CE70B4}"/>
              </a:ext>
            </a:extLst>
          </p:cNvPr>
          <p:cNvSpPr>
            <a:spLocks noChangeArrowheads="1"/>
          </p:cNvSpPr>
          <p:nvPr/>
        </p:nvSpPr>
        <p:spPr bwMode="auto">
          <a:xfrm>
            <a:off x="1676400" y="3176588"/>
            <a:ext cx="9906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20 40</a:t>
            </a:r>
            <a:endParaRPr kumimoji="1" lang="zh-CN" altLang="en-US" sz="2400">
              <a:latin typeface="Times New Roman" panose="02020603050405020304" pitchFamily="18" charset="0"/>
            </a:endParaRPr>
          </a:p>
        </p:txBody>
      </p:sp>
      <p:sp>
        <p:nvSpPr>
          <p:cNvPr id="14345" name="Line 8">
            <a:extLst>
              <a:ext uri="{FF2B5EF4-FFF2-40B4-BE49-F238E27FC236}">
                <a16:creationId xmlns:a16="http://schemas.microsoft.com/office/drawing/2014/main" id="{CB27B55F-81C1-4B1F-A761-77F7A4B4C23D}"/>
              </a:ext>
            </a:extLst>
          </p:cNvPr>
          <p:cNvSpPr>
            <a:spLocks noChangeShapeType="1"/>
          </p:cNvSpPr>
          <p:nvPr/>
        </p:nvSpPr>
        <p:spPr bwMode="auto">
          <a:xfrm>
            <a:off x="2133600" y="3557588"/>
            <a:ext cx="1588"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Rectangle 9" descr="羊皮纸">
            <a:extLst>
              <a:ext uri="{FF2B5EF4-FFF2-40B4-BE49-F238E27FC236}">
                <a16:creationId xmlns:a16="http://schemas.microsoft.com/office/drawing/2014/main" id="{FAD44D28-835E-4871-966E-F457E1996FE7}"/>
              </a:ext>
            </a:extLst>
          </p:cNvPr>
          <p:cNvSpPr>
            <a:spLocks noChangeArrowheads="1"/>
          </p:cNvSpPr>
          <p:nvPr/>
        </p:nvSpPr>
        <p:spPr bwMode="auto">
          <a:xfrm>
            <a:off x="1676400" y="4137025"/>
            <a:ext cx="9906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25 30</a:t>
            </a:r>
            <a:endParaRPr kumimoji="1" lang="zh-CN" altLang="en-US" sz="2400">
              <a:latin typeface="Times New Roman" panose="02020603050405020304" pitchFamily="18" charset="0"/>
            </a:endParaRPr>
          </a:p>
        </p:txBody>
      </p:sp>
      <p:sp>
        <p:nvSpPr>
          <p:cNvPr id="14347" name="Line 10">
            <a:extLst>
              <a:ext uri="{FF2B5EF4-FFF2-40B4-BE49-F238E27FC236}">
                <a16:creationId xmlns:a16="http://schemas.microsoft.com/office/drawing/2014/main" id="{97B6FB54-2C6B-4CB7-B0AE-625F8A78CF90}"/>
              </a:ext>
            </a:extLst>
          </p:cNvPr>
          <p:cNvSpPr>
            <a:spLocks noChangeShapeType="1"/>
          </p:cNvSpPr>
          <p:nvPr/>
        </p:nvSpPr>
        <p:spPr bwMode="auto">
          <a:xfrm flipH="1">
            <a:off x="1143000" y="3557588"/>
            <a:ext cx="6096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Rectangle 11" descr="羊皮纸">
            <a:extLst>
              <a:ext uri="{FF2B5EF4-FFF2-40B4-BE49-F238E27FC236}">
                <a16:creationId xmlns:a16="http://schemas.microsoft.com/office/drawing/2014/main" id="{53D39F69-8DDC-4204-9560-DDBD17C737AD}"/>
              </a:ext>
            </a:extLst>
          </p:cNvPr>
          <p:cNvSpPr>
            <a:spLocks noChangeArrowheads="1"/>
          </p:cNvSpPr>
          <p:nvPr/>
        </p:nvSpPr>
        <p:spPr bwMode="auto">
          <a:xfrm>
            <a:off x="457200" y="4137025"/>
            <a:ext cx="9906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4349" name="Line 12">
            <a:extLst>
              <a:ext uri="{FF2B5EF4-FFF2-40B4-BE49-F238E27FC236}">
                <a16:creationId xmlns:a16="http://schemas.microsoft.com/office/drawing/2014/main" id="{BF1B3F82-CEA5-4419-B7E6-B85B3C0FA4D0}"/>
              </a:ext>
            </a:extLst>
          </p:cNvPr>
          <p:cNvSpPr>
            <a:spLocks noChangeShapeType="1"/>
          </p:cNvSpPr>
          <p:nvPr/>
        </p:nvSpPr>
        <p:spPr bwMode="auto">
          <a:xfrm>
            <a:off x="2590800" y="3557588"/>
            <a:ext cx="842963" cy="762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Rectangle 13" descr="羊皮纸">
            <a:extLst>
              <a:ext uri="{FF2B5EF4-FFF2-40B4-BE49-F238E27FC236}">
                <a16:creationId xmlns:a16="http://schemas.microsoft.com/office/drawing/2014/main" id="{DD680EC2-3E8A-4F8B-8B9D-2D880BE22AC6}"/>
              </a:ext>
            </a:extLst>
          </p:cNvPr>
          <p:cNvSpPr>
            <a:spLocks noChangeArrowheads="1"/>
          </p:cNvSpPr>
          <p:nvPr/>
        </p:nvSpPr>
        <p:spPr bwMode="auto">
          <a:xfrm>
            <a:off x="2895600" y="4167188"/>
            <a:ext cx="9906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45 50</a:t>
            </a:r>
            <a:endParaRPr kumimoji="1" lang="zh-CN" altLang="en-US" sz="3200" b="1">
              <a:solidFill>
                <a:schemeClr val="accent2"/>
              </a:solidFill>
              <a:latin typeface="Times New Roman" panose="02020603050405020304" pitchFamily="18" charset="0"/>
            </a:endParaRPr>
          </a:p>
        </p:txBody>
      </p:sp>
      <p:sp>
        <p:nvSpPr>
          <p:cNvPr id="14351" name="Line 14">
            <a:extLst>
              <a:ext uri="{FF2B5EF4-FFF2-40B4-BE49-F238E27FC236}">
                <a16:creationId xmlns:a16="http://schemas.microsoft.com/office/drawing/2014/main" id="{91472E75-0D0E-47D1-922F-524CC4DFD4C4}"/>
              </a:ext>
            </a:extLst>
          </p:cNvPr>
          <p:cNvSpPr>
            <a:spLocks noChangeShapeType="1"/>
          </p:cNvSpPr>
          <p:nvPr/>
        </p:nvSpPr>
        <p:spPr bwMode="auto">
          <a:xfrm flipH="1">
            <a:off x="2209800" y="2719388"/>
            <a:ext cx="120650" cy="45720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Text Box 15">
            <a:extLst>
              <a:ext uri="{FF2B5EF4-FFF2-40B4-BE49-F238E27FC236}">
                <a16:creationId xmlns:a16="http://schemas.microsoft.com/office/drawing/2014/main" id="{19D8F1C0-5F51-4927-B3C5-E0167ACD0348}"/>
              </a:ext>
            </a:extLst>
          </p:cNvPr>
          <p:cNvSpPr txBox="1">
            <a:spLocks noChangeArrowheads="1"/>
          </p:cNvSpPr>
          <p:nvPr/>
        </p:nvSpPr>
        <p:spPr bwMode="auto">
          <a:xfrm>
            <a:off x="2362200" y="2514600"/>
            <a:ext cx="819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i="1">
                <a:solidFill>
                  <a:srgbClr val="CC3300"/>
                </a:solidFill>
                <a:latin typeface="Times New Roman" panose="02020603050405020304" pitchFamily="18" charset="0"/>
              </a:rPr>
              <a:t>root</a:t>
            </a:r>
            <a:endParaRPr kumimoji="1" lang="en-US" altLang="zh-CN">
              <a:latin typeface="Times New Roman" panose="02020603050405020304" pitchFamily="18" charset="0"/>
            </a:endParaRPr>
          </a:p>
        </p:txBody>
      </p:sp>
      <p:sp>
        <p:nvSpPr>
          <p:cNvPr id="14353" name="Rectangle 16" descr="羊皮纸">
            <a:extLst>
              <a:ext uri="{FF2B5EF4-FFF2-40B4-BE49-F238E27FC236}">
                <a16:creationId xmlns:a16="http://schemas.microsoft.com/office/drawing/2014/main" id="{1C38E9AC-6A40-4FEB-99CA-3BDE680DA6A6}"/>
              </a:ext>
            </a:extLst>
          </p:cNvPr>
          <p:cNvSpPr>
            <a:spLocks noChangeArrowheads="1"/>
          </p:cNvSpPr>
          <p:nvPr/>
        </p:nvSpPr>
        <p:spPr bwMode="auto">
          <a:xfrm>
            <a:off x="7901880" y="5059201"/>
            <a:ext cx="990600" cy="48736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45 50</a:t>
            </a:r>
            <a:endParaRPr kumimoji="1" lang="zh-CN" altLang="en-US" sz="2400">
              <a:latin typeface="Times New Roman" panose="02020603050405020304" pitchFamily="18" charset="0"/>
            </a:endParaRPr>
          </a:p>
        </p:txBody>
      </p:sp>
      <p:sp>
        <p:nvSpPr>
          <p:cNvPr id="14354" name="Rectangle 17" descr="羊皮纸">
            <a:extLst>
              <a:ext uri="{FF2B5EF4-FFF2-40B4-BE49-F238E27FC236}">
                <a16:creationId xmlns:a16="http://schemas.microsoft.com/office/drawing/2014/main" id="{5DF8D872-D8A4-4D69-B6F0-52A2A06176B7}"/>
              </a:ext>
            </a:extLst>
          </p:cNvPr>
          <p:cNvSpPr>
            <a:spLocks noChangeArrowheads="1"/>
          </p:cNvSpPr>
          <p:nvPr/>
        </p:nvSpPr>
        <p:spPr bwMode="auto">
          <a:xfrm>
            <a:off x="6987480" y="5059201"/>
            <a:ext cx="533400" cy="48736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35</a:t>
            </a:r>
            <a:endParaRPr kumimoji="1" lang="zh-CN" altLang="en-US" sz="2400">
              <a:latin typeface="Times New Roman" panose="02020603050405020304" pitchFamily="18" charset="0"/>
            </a:endParaRPr>
          </a:p>
        </p:txBody>
      </p:sp>
      <p:sp>
        <p:nvSpPr>
          <p:cNvPr id="14355" name="Rectangle 18" descr="羊皮纸">
            <a:extLst>
              <a:ext uri="{FF2B5EF4-FFF2-40B4-BE49-F238E27FC236}">
                <a16:creationId xmlns:a16="http://schemas.microsoft.com/office/drawing/2014/main" id="{4C1B6BCC-98EF-4986-AAB6-2A1B7C50CAE5}"/>
              </a:ext>
            </a:extLst>
          </p:cNvPr>
          <p:cNvSpPr>
            <a:spLocks noChangeArrowheads="1"/>
          </p:cNvSpPr>
          <p:nvPr/>
        </p:nvSpPr>
        <p:spPr bwMode="auto">
          <a:xfrm>
            <a:off x="7520880" y="4114638"/>
            <a:ext cx="5334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40</a:t>
            </a:r>
            <a:endParaRPr kumimoji="1" lang="zh-CN" altLang="en-US" sz="2400">
              <a:latin typeface="Times New Roman" panose="02020603050405020304" pitchFamily="18" charset="0"/>
            </a:endParaRPr>
          </a:p>
        </p:txBody>
      </p:sp>
      <p:sp>
        <p:nvSpPr>
          <p:cNvPr id="14356" name="Rectangle 19" descr="羊皮纸">
            <a:extLst>
              <a:ext uri="{FF2B5EF4-FFF2-40B4-BE49-F238E27FC236}">
                <a16:creationId xmlns:a16="http://schemas.microsoft.com/office/drawing/2014/main" id="{08DB7CC1-E044-4D95-B659-F9193D1C5FAD}"/>
              </a:ext>
            </a:extLst>
          </p:cNvPr>
          <p:cNvSpPr>
            <a:spLocks noChangeArrowheads="1"/>
          </p:cNvSpPr>
          <p:nvPr/>
        </p:nvSpPr>
        <p:spPr bwMode="auto">
          <a:xfrm>
            <a:off x="5234880" y="4114638"/>
            <a:ext cx="5334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20</a:t>
            </a:r>
            <a:endParaRPr kumimoji="1" lang="zh-CN" altLang="en-US" sz="2400">
              <a:latin typeface="Times New Roman" panose="02020603050405020304" pitchFamily="18" charset="0"/>
            </a:endParaRPr>
          </a:p>
        </p:txBody>
      </p:sp>
      <p:sp>
        <p:nvSpPr>
          <p:cNvPr id="14357" name="Line 20">
            <a:extLst>
              <a:ext uri="{FF2B5EF4-FFF2-40B4-BE49-F238E27FC236}">
                <a16:creationId xmlns:a16="http://schemas.microsoft.com/office/drawing/2014/main" id="{6D382CEF-FE15-493C-8A71-2E16F55B5783}"/>
              </a:ext>
            </a:extLst>
          </p:cNvPr>
          <p:cNvSpPr>
            <a:spLocks noChangeShapeType="1"/>
          </p:cNvSpPr>
          <p:nvPr/>
        </p:nvSpPr>
        <p:spPr bwMode="auto">
          <a:xfrm flipH="1">
            <a:off x="6606480" y="2743038"/>
            <a:ext cx="120650" cy="45720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Text Box 21">
            <a:extLst>
              <a:ext uri="{FF2B5EF4-FFF2-40B4-BE49-F238E27FC236}">
                <a16:creationId xmlns:a16="http://schemas.microsoft.com/office/drawing/2014/main" id="{0DBEF169-C7C6-481E-919C-8779D21B6F62}"/>
              </a:ext>
            </a:extLst>
          </p:cNvPr>
          <p:cNvSpPr txBox="1">
            <a:spLocks noChangeArrowheads="1"/>
          </p:cNvSpPr>
          <p:nvPr/>
        </p:nvSpPr>
        <p:spPr bwMode="auto">
          <a:xfrm>
            <a:off x="6758880" y="2538251"/>
            <a:ext cx="819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i="1">
                <a:solidFill>
                  <a:srgbClr val="CC3300"/>
                </a:solidFill>
                <a:latin typeface="Times New Roman" panose="02020603050405020304" pitchFamily="18" charset="0"/>
              </a:rPr>
              <a:t>root</a:t>
            </a:r>
            <a:endParaRPr kumimoji="1" lang="en-US" altLang="zh-CN">
              <a:latin typeface="Times New Roman" panose="02020603050405020304" pitchFamily="18" charset="0"/>
            </a:endParaRPr>
          </a:p>
        </p:txBody>
      </p:sp>
      <p:sp>
        <p:nvSpPr>
          <p:cNvPr id="14359" name="Line 22">
            <a:extLst>
              <a:ext uri="{FF2B5EF4-FFF2-40B4-BE49-F238E27FC236}">
                <a16:creationId xmlns:a16="http://schemas.microsoft.com/office/drawing/2014/main" id="{12D17F8D-0F51-489A-B460-893087BAFCEF}"/>
              </a:ext>
            </a:extLst>
          </p:cNvPr>
          <p:cNvSpPr>
            <a:spLocks noChangeShapeType="1"/>
          </p:cNvSpPr>
          <p:nvPr/>
        </p:nvSpPr>
        <p:spPr bwMode="auto">
          <a:xfrm>
            <a:off x="7973318" y="4525801"/>
            <a:ext cx="385762"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23">
            <a:extLst>
              <a:ext uri="{FF2B5EF4-FFF2-40B4-BE49-F238E27FC236}">
                <a16:creationId xmlns:a16="http://schemas.microsoft.com/office/drawing/2014/main" id="{D870007B-1720-4B92-8204-B08EF26119F0}"/>
              </a:ext>
            </a:extLst>
          </p:cNvPr>
          <p:cNvSpPr>
            <a:spLocks noChangeShapeType="1"/>
          </p:cNvSpPr>
          <p:nvPr/>
        </p:nvSpPr>
        <p:spPr bwMode="auto">
          <a:xfrm flipH="1">
            <a:off x="5006280" y="4525801"/>
            <a:ext cx="304800"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Line 24">
            <a:extLst>
              <a:ext uri="{FF2B5EF4-FFF2-40B4-BE49-F238E27FC236}">
                <a16:creationId xmlns:a16="http://schemas.microsoft.com/office/drawing/2014/main" id="{57984364-3CDD-45C9-84D3-6CD691D11C50}"/>
              </a:ext>
            </a:extLst>
          </p:cNvPr>
          <p:cNvSpPr>
            <a:spLocks noChangeShapeType="1"/>
          </p:cNvSpPr>
          <p:nvPr/>
        </p:nvSpPr>
        <p:spPr bwMode="auto">
          <a:xfrm flipH="1">
            <a:off x="7292280" y="4525801"/>
            <a:ext cx="304800"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Rectangle 25" descr="羊皮纸">
            <a:extLst>
              <a:ext uri="{FF2B5EF4-FFF2-40B4-BE49-F238E27FC236}">
                <a16:creationId xmlns:a16="http://schemas.microsoft.com/office/drawing/2014/main" id="{095ED397-FC8F-40B4-A367-808DA2C5A07F}"/>
              </a:ext>
            </a:extLst>
          </p:cNvPr>
          <p:cNvSpPr>
            <a:spLocks noChangeArrowheads="1"/>
          </p:cNvSpPr>
          <p:nvPr/>
        </p:nvSpPr>
        <p:spPr bwMode="auto">
          <a:xfrm>
            <a:off x="4472880" y="5029038"/>
            <a:ext cx="9906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4363" name="Line 26">
            <a:extLst>
              <a:ext uri="{FF2B5EF4-FFF2-40B4-BE49-F238E27FC236}">
                <a16:creationId xmlns:a16="http://schemas.microsoft.com/office/drawing/2014/main" id="{EE0FA185-706A-4DDD-9ACB-E099D93892E4}"/>
              </a:ext>
            </a:extLst>
          </p:cNvPr>
          <p:cNvSpPr>
            <a:spLocks noChangeShapeType="1"/>
          </p:cNvSpPr>
          <p:nvPr/>
        </p:nvSpPr>
        <p:spPr bwMode="auto">
          <a:xfrm>
            <a:off x="5687318" y="4525801"/>
            <a:ext cx="385762"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Rectangle 27" descr="羊皮纸">
            <a:extLst>
              <a:ext uri="{FF2B5EF4-FFF2-40B4-BE49-F238E27FC236}">
                <a16:creationId xmlns:a16="http://schemas.microsoft.com/office/drawing/2014/main" id="{F8FB3CD9-FD25-4548-9F07-4AD154D4FC7E}"/>
              </a:ext>
            </a:extLst>
          </p:cNvPr>
          <p:cNvSpPr>
            <a:spLocks noChangeArrowheads="1"/>
          </p:cNvSpPr>
          <p:nvPr/>
        </p:nvSpPr>
        <p:spPr bwMode="auto">
          <a:xfrm>
            <a:off x="5844480" y="5029038"/>
            <a:ext cx="5334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25</a:t>
            </a:r>
            <a:endParaRPr kumimoji="1" lang="zh-CN" altLang="en-US" sz="2400">
              <a:latin typeface="Times New Roman" panose="02020603050405020304" pitchFamily="18" charset="0"/>
            </a:endParaRPr>
          </a:p>
        </p:txBody>
      </p:sp>
      <p:sp>
        <p:nvSpPr>
          <p:cNvPr id="14365" name="Line 28">
            <a:extLst>
              <a:ext uri="{FF2B5EF4-FFF2-40B4-BE49-F238E27FC236}">
                <a16:creationId xmlns:a16="http://schemas.microsoft.com/office/drawing/2014/main" id="{A71C7EA0-2EE2-4A65-A4E4-1916EA14765E}"/>
              </a:ext>
            </a:extLst>
          </p:cNvPr>
          <p:cNvSpPr>
            <a:spLocks noChangeShapeType="1"/>
          </p:cNvSpPr>
          <p:nvPr/>
        </p:nvSpPr>
        <p:spPr bwMode="auto">
          <a:xfrm>
            <a:off x="2590800" y="4471988"/>
            <a:ext cx="6096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221" name="Rectangle 29">
            <a:extLst>
              <a:ext uri="{FF2B5EF4-FFF2-40B4-BE49-F238E27FC236}">
                <a16:creationId xmlns:a16="http://schemas.microsoft.com/office/drawing/2014/main" id="{5041BDA0-1AC5-4F62-BF61-F10FF10E7D4E}"/>
              </a:ext>
            </a:extLst>
          </p:cNvPr>
          <p:cNvSpPr>
            <a:spLocks noChangeArrowheads="1"/>
          </p:cNvSpPr>
          <p:nvPr/>
        </p:nvSpPr>
        <p:spPr bwMode="auto">
          <a:xfrm>
            <a:off x="112713" y="1835150"/>
            <a:ext cx="2911475" cy="954088"/>
          </a:xfrm>
          <a:prstGeom prst="rect">
            <a:avLst/>
          </a:prstGeom>
          <a:noFill/>
          <a:ln w="9525">
            <a:noFill/>
            <a:miter lim="800000"/>
            <a:headEnd/>
            <a:tailEnd/>
          </a:ln>
          <a:effectLst/>
        </p:spPr>
        <p:txBody>
          <a:bodyPr>
            <a:spAutoFit/>
          </a:bodyPr>
          <a:lstStyle/>
          <a:p>
            <a:pPr eaLnBrk="1" hangingPunct="1">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非</a:t>
            </a:r>
            <a:r>
              <a:rPr kumimoji="1" lang="en-US" altLang="zh-CN" sz="2800" b="1" dirty="0">
                <a:solidFill>
                  <a:srgbClr val="FF0000"/>
                </a:solidFill>
                <a:effectLst>
                  <a:outerShdw blurRad="38100" dist="38100" dir="2700000" algn="tl">
                    <a:srgbClr val="C0C0C0"/>
                  </a:outerShdw>
                </a:effectLst>
                <a:latin typeface="Times New Roman" pitchFamily="18" charset="0"/>
                <a:ea typeface="隶书" pitchFamily="49" charset="-122"/>
              </a:rPr>
              <a:t>B </a:t>
            </a: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树，是平衡的 </a:t>
            </a:r>
            <a:r>
              <a:rPr kumimoji="1" lang="en-US" altLang="zh-CN" sz="2800" b="1" dirty="0">
                <a:solidFill>
                  <a:srgbClr val="FF0000"/>
                </a:solidFill>
                <a:effectLst>
                  <a:outerShdw blurRad="38100" dist="38100" dir="2700000" algn="tl">
                    <a:srgbClr val="C0C0C0"/>
                  </a:outerShdw>
                </a:effectLst>
                <a:latin typeface="Times New Roman" pitchFamily="18" charset="0"/>
                <a:ea typeface="隶书" pitchFamily="49" charset="-122"/>
              </a:rPr>
              <a:t>m </a:t>
            </a: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路搜索树</a:t>
            </a:r>
          </a:p>
        </p:txBody>
      </p:sp>
      <p:sp>
        <p:nvSpPr>
          <p:cNvPr id="14367" name="Line 30">
            <a:extLst>
              <a:ext uri="{FF2B5EF4-FFF2-40B4-BE49-F238E27FC236}">
                <a16:creationId xmlns:a16="http://schemas.microsoft.com/office/drawing/2014/main" id="{39C6C090-5B2C-4D97-870C-A1F2265F6A21}"/>
              </a:ext>
            </a:extLst>
          </p:cNvPr>
          <p:cNvSpPr>
            <a:spLocks noChangeShapeType="1"/>
          </p:cNvSpPr>
          <p:nvPr/>
        </p:nvSpPr>
        <p:spPr bwMode="auto">
          <a:xfrm>
            <a:off x="6314380" y="5419563"/>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31">
            <a:extLst>
              <a:ext uri="{FF2B5EF4-FFF2-40B4-BE49-F238E27FC236}">
                <a16:creationId xmlns:a16="http://schemas.microsoft.com/office/drawing/2014/main" id="{8290A18B-0F48-40DF-8690-5FF163CEBB29}"/>
              </a:ext>
            </a:extLst>
          </p:cNvPr>
          <p:cNvSpPr>
            <a:spLocks noChangeShapeType="1"/>
          </p:cNvSpPr>
          <p:nvPr/>
        </p:nvSpPr>
        <p:spPr bwMode="auto">
          <a:xfrm>
            <a:off x="5933380" y="5419563"/>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9" name="Line 32">
            <a:extLst>
              <a:ext uri="{FF2B5EF4-FFF2-40B4-BE49-F238E27FC236}">
                <a16:creationId xmlns:a16="http://schemas.microsoft.com/office/drawing/2014/main" id="{EE1EBCE6-38BA-4459-846D-C108D0D8C1DD}"/>
              </a:ext>
            </a:extLst>
          </p:cNvPr>
          <p:cNvSpPr>
            <a:spLocks noChangeShapeType="1"/>
          </p:cNvSpPr>
          <p:nvPr/>
        </p:nvSpPr>
        <p:spPr bwMode="auto">
          <a:xfrm>
            <a:off x="7438330" y="5456076"/>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33">
            <a:extLst>
              <a:ext uri="{FF2B5EF4-FFF2-40B4-BE49-F238E27FC236}">
                <a16:creationId xmlns:a16="http://schemas.microsoft.com/office/drawing/2014/main" id="{03316494-17FE-4C08-933D-7D35864A86C0}"/>
              </a:ext>
            </a:extLst>
          </p:cNvPr>
          <p:cNvSpPr>
            <a:spLocks noChangeShapeType="1"/>
          </p:cNvSpPr>
          <p:nvPr/>
        </p:nvSpPr>
        <p:spPr bwMode="auto">
          <a:xfrm>
            <a:off x="7057330" y="5456076"/>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34">
            <a:extLst>
              <a:ext uri="{FF2B5EF4-FFF2-40B4-BE49-F238E27FC236}">
                <a16:creationId xmlns:a16="http://schemas.microsoft.com/office/drawing/2014/main" id="{EEBE3308-4FA5-4AA2-BBA3-CBC4BCFA5666}"/>
              </a:ext>
            </a:extLst>
          </p:cNvPr>
          <p:cNvSpPr>
            <a:spLocks noChangeShapeType="1"/>
          </p:cNvSpPr>
          <p:nvPr/>
        </p:nvSpPr>
        <p:spPr bwMode="auto">
          <a:xfrm>
            <a:off x="3430588" y="544988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5">
            <a:extLst>
              <a:ext uri="{FF2B5EF4-FFF2-40B4-BE49-F238E27FC236}">
                <a16:creationId xmlns:a16="http://schemas.microsoft.com/office/drawing/2014/main" id="{0CA8407D-B3CD-47DB-B189-2FB8031F9BA9}"/>
              </a:ext>
            </a:extLst>
          </p:cNvPr>
          <p:cNvSpPr>
            <a:spLocks noChangeShapeType="1"/>
          </p:cNvSpPr>
          <p:nvPr/>
        </p:nvSpPr>
        <p:spPr bwMode="auto">
          <a:xfrm>
            <a:off x="3049588" y="544988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6">
            <a:extLst>
              <a:ext uri="{FF2B5EF4-FFF2-40B4-BE49-F238E27FC236}">
                <a16:creationId xmlns:a16="http://schemas.microsoft.com/office/drawing/2014/main" id="{992A97CF-E4DF-46E3-871D-31FB0AE62D4B}"/>
              </a:ext>
            </a:extLst>
          </p:cNvPr>
          <p:cNvSpPr>
            <a:spLocks noChangeShapeType="1"/>
          </p:cNvSpPr>
          <p:nvPr/>
        </p:nvSpPr>
        <p:spPr bwMode="auto">
          <a:xfrm>
            <a:off x="2168525" y="453390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37">
            <a:extLst>
              <a:ext uri="{FF2B5EF4-FFF2-40B4-BE49-F238E27FC236}">
                <a16:creationId xmlns:a16="http://schemas.microsoft.com/office/drawing/2014/main" id="{B547D20D-DEEF-4254-AA73-707EED5597A4}"/>
              </a:ext>
            </a:extLst>
          </p:cNvPr>
          <p:cNvSpPr>
            <a:spLocks noChangeShapeType="1"/>
          </p:cNvSpPr>
          <p:nvPr/>
        </p:nvSpPr>
        <p:spPr bwMode="auto">
          <a:xfrm>
            <a:off x="1787525" y="453390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Line 38">
            <a:extLst>
              <a:ext uri="{FF2B5EF4-FFF2-40B4-BE49-F238E27FC236}">
                <a16:creationId xmlns:a16="http://schemas.microsoft.com/office/drawing/2014/main" id="{E78924E2-B9E3-4AFE-BB85-7CD7C77E8289}"/>
              </a:ext>
            </a:extLst>
          </p:cNvPr>
          <p:cNvSpPr>
            <a:spLocks noChangeShapeType="1"/>
          </p:cNvSpPr>
          <p:nvPr/>
        </p:nvSpPr>
        <p:spPr bwMode="auto">
          <a:xfrm>
            <a:off x="4985643" y="5425913"/>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6" name="Line 39">
            <a:extLst>
              <a:ext uri="{FF2B5EF4-FFF2-40B4-BE49-F238E27FC236}">
                <a16:creationId xmlns:a16="http://schemas.microsoft.com/office/drawing/2014/main" id="{B2C44D48-629B-4B31-87A2-DA7B76EFB207}"/>
              </a:ext>
            </a:extLst>
          </p:cNvPr>
          <p:cNvSpPr>
            <a:spLocks noChangeShapeType="1"/>
          </p:cNvSpPr>
          <p:nvPr/>
        </p:nvSpPr>
        <p:spPr bwMode="auto">
          <a:xfrm>
            <a:off x="4576068" y="5425913"/>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7" name="Line 40">
            <a:extLst>
              <a:ext uri="{FF2B5EF4-FFF2-40B4-BE49-F238E27FC236}">
                <a16:creationId xmlns:a16="http://schemas.microsoft.com/office/drawing/2014/main" id="{BE7764A3-9509-4B47-8360-E339E7C0BA75}"/>
              </a:ext>
            </a:extLst>
          </p:cNvPr>
          <p:cNvSpPr>
            <a:spLocks noChangeShapeType="1"/>
          </p:cNvSpPr>
          <p:nvPr/>
        </p:nvSpPr>
        <p:spPr bwMode="auto">
          <a:xfrm>
            <a:off x="5385693" y="5433851"/>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8" name="Line 41">
            <a:extLst>
              <a:ext uri="{FF2B5EF4-FFF2-40B4-BE49-F238E27FC236}">
                <a16:creationId xmlns:a16="http://schemas.microsoft.com/office/drawing/2014/main" id="{1C42124C-7E1E-43B2-A7ED-F47A6D891A85}"/>
              </a:ext>
            </a:extLst>
          </p:cNvPr>
          <p:cNvSpPr>
            <a:spLocks noChangeShapeType="1"/>
          </p:cNvSpPr>
          <p:nvPr/>
        </p:nvSpPr>
        <p:spPr bwMode="auto">
          <a:xfrm>
            <a:off x="8419405" y="544813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9" name="Line 42">
            <a:extLst>
              <a:ext uri="{FF2B5EF4-FFF2-40B4-BE49-F238E27FC236}">
                <a16:creationId xmlns:a16="http://schemas.microsoft.com/office/drawing/2014/main" id="{CD5D0B57-FCB5-401F-871B-03672A31A4CE}"/>
              </a:ext>
            </a:extLst>
          </p:cNvPr>
          <p:cNvSpPr>
            <a:spLocks noChangeShapeType="1"/>
          </p:cNvSpPr>
          <p:nvPr/>
        </p:nvSpPr>
        <p:spPr bwMode="auto">
          <a:xfrm>
            <a:off x="8009830" y="544813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0" name="Line 43">
            <a:extLst>
              <a:ext uri="{FF2B5EF4-FFF2-40B4-BE49-F238E27FC236}">
                <a16:creationId xmlns:a16="http://schemas.microsoft.com/office/drawing/2014/main" id="{8AF6EF8F-CCE5-4657-8ED2-A9C8B133F7E9}"/>
              </a:ext>
            </a:extLst>
          </p:cNvPr>
          <p:cNvSpPr>
            <a:spLocks noChangeShapeType="1"/>
          </p:cNvSpPr>
          <p:nvPr/>
        </p:nvSpPr>
        <p:spPr bwMode="auto">
          <a:xfrm>
            <a:off x="8819455" y="5456076"/>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1" name="Line 44">
            <a:extLst>
              <a:ext uri="{FF2B5EF4-FFF2-40B4-BE49-F238E27FC236}">
                <a16:creationId xmlns:a16="http://schemas.microsoft.com/office/drawing/2014/main" id="{D1CBE133-FB0B-4782-B0AB-B6A2C873BF5E}"/>
              </a:ext>
            </a:extLst>
          </p:cNvPr>
          <p:cNvSpPr>
            <a:spLocks noChangeShapeType="1"/>
          </p:cNvSpPr>
          <p:nvPr/>
        </p:nvSpPr>
        <p:spPr bwMode="auto">
          <a:xfrm>
            <a:off x="969963" y="452755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2" name="Line 45">
            <a:extLst>
              <a:ext uri="{FF2B5EF4-FFF2-40B4-BE49-F238E27FC236}">
                <a16:creationId xmlns:a16="http://schemas.microsoft.com/office/drawing/2014/main" id="{F4FC6B2D-2ECC-4AC7-92C4-EFAAEC451E40}"/>
              </a:ext>
            </a:extLst>
          </p:cNvPr>
          <p:cNvSpPr>
            <a:spLocks noChangeShapeType="1"/>
          </p:cNvSpPr>
          <p:nvPr/>
        </p:nvSpPr>
        <p:spPr bwMode="auto">
          <a:xfrm>
            <a:off x="560388" y="452755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3" name="Line 46">
            <a:extLst>
              <a:ext uri="{FF2B5EF4-FFF2-40B4-BE49-F238E27FC236}">
                <a16:creationId xmlns:a16="http://schemas.microsoft.com/office/drawing/2014/main" id="{4EB868BF-9316-4773-9E62-77CD458072B9}"/>
              </a:ext>
            </a:extLst>
          </p:cNvPr>
          <p:cNvSpPr>
            <a:spLocks noChangeShapeType="1"/>
          </p:cNvSpPr>
          <p:nvPr/>
        </p:nvSpPr>
        <p:spPr bwMode="auto">
          <a:xfrm>
            <a:off x="1370013" y="453548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47">
            <a:extLst>
              <a:ext uri="{FF2B5EF4-FFF2-40B4-BE49-F238E27FC236}">
                <a16:creationId xmlns:a16="http://schemas.microsoft.com/office/drawing/2014/main" id="{4DAA8D10-2793-4AEE-A347-2713515D3EE7}"/>
              </a:ext>
            </a:extLst>
          </p:cNvPr>
          <p:cNvSpPr>
            <a:spLocks noChangeShapeType="1"/>
          </p:cNvSpPr>
          <p:nvPr/>
        </p:nvSpPr>
        <p:spPr bwMode="auto">
          <a:xfrm>
            <a:off x="3422650" y="455453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48">
            <a:extLst>
              <a:ext uri="{FF2B5EF4-FFF2-40B4-BE49-F238E27FC236}">
                <a16:creationId xmlns:a16="http://schemas.microsoft.com/office/drawing/2014/main" id="{5EA1A807-212B-407C-9042-0C4B6F44C862}"/>
              </a:ext>
            </a:extLst>
          </p:cNvPr>
          <p:cNvSpPr>
            <a:spLocks noChangeShapeType="1"/>
          </p:cNvSpPr>
          <p:nvPr/>
        </p:nvSpPr>
        <p:spPr bwMode="auto">
          <a:xfrm>
            <a:off x="3013075" y="455453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9">
            <a:extLst>
              <a:ext uri="{FF2B5EF4-FFF2-40B4-BE49-F238E27FC236}">
                <a16:creationId xmlns:a16="http://schemas.microsoft.com/office/drawing/2014/main" id="{7CE9AA5D-29AF-4032-B8F1-45B115C60C18}"/>
              </a:ext>
            </a:extLst>
          </p:cNvPr>
          <p:cNvSpPr>
            <a:spLocks noChangeShapeType="1"/>
          </p:cNvSpPr>
          <p:nvPr/>
        </p:nvSpPr>
        <p:spPr bwMode="auto">
          <a:xfrm>
            <a:off x="3822700" y="4562475"/>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Rectangle 29">
            <a:extLst>
              <a:ext uri="{FF2B5EF4-FFF2-40B4-BE49-F238E27FC236}">
                <a16:creationId xmlns:a16="http://schemas.microsoft.com/office/drawing/2014/main" id="{068369D2-52F3-45FB-8CFA-923C051F8F56}"/>
              </a:ext>
            </a:extLst>
          </p:cNvPr>
          <p:cNvSpPr>
            <a:spLocks noChangeArrowheads="1"/>
          </p:cNvSpPr>
          <p:nvPr/>
        </p:nvSpPr>
        <p:spPr bwMode="auto">
          <a:xfrm>
            <a:off x="7825680" y="2663663"/>
            <a:ext cx="963613" cy="523875"/>
          </a:xfrm>
          <a:prstGeom prst="rect">
            <a:avLst/>
          </a:prstGeom>
          <a:noFill/>
          <a:ln w="9525">
            <a:noFill/>
            <a:miter lim="800000"/>
            <a:headEnd/>
            <a:tailEnd/>
          </a:ln>
          <a:effectLst/>
        </p:spPr>
        <p:txBody>
          <a:bodyPr wrap="none">
            <a:spAutoFit/>
          </a:bodyPr>
          <a:lstStyle/>
          <a:p>
            <a:pPr eaLnBrk="1" hangingPunct="1">
              <a:defRPr/>
            </a:pPr>
            <a:r>
              <a:rPr kumimoji="1" lang="en-US" altLang="zh-CN" sz="2800" b="1" dirty="0">
                <a:solidFill>
                  <a:srgbClr val="FF0000"/>
                </a:solidFill>
                <a:effectLst>
                  <a:outerShdw blurRad="38100" dist="38100" dir="2700000" algn="tl">
                    <a:srgbClr val="C0C0C0"/>
                  </a:outerShdw>
                </a:effectLst>
                <a:latin typeface="Times New Roman" pitchFamily="18" charset="0"/>
                <a:ea typeface="隶书" pitchFamily="49" charset="-122"/>
              </a:rPr>
              <a:t> B </a:t>
            </a: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树</a:t>
            </a:r>
          </a:p>
        </p:txBody>
      </p:sp>
      <p:cxnSp>
        <p:nvCxnSpPr>
          <p:cNvPr id="3" name="直接连接符 2">
            <a:extLst>
              <a:ext uri="{FF2B5EF4-FFF2-40B4-BE49-F238E27FC236}">
                <a16:creationId xmlns:a16="http://schemas.microsoft.com/office/drawing/2014/main" id="{758475A3-839E-4737-8B59-742832FB77B9}"/>
              </a:ext>
            </a:extLst>
          </p:cNvPr>
          <p:cNvCxnSpPr/>
          <p:nvPr/>
        </p:nvCxnSpPr>
        <p:spPr>
          <a:xfrm>
            <a:off x="4139952" y="1916832"/>
            <a:ext cx="72008" cy="4104456"/>
          </a:xfrm>
          <a:prstGeom prst="line">
            <a:avLst/>
          </a:prstGeom>
          <a:ln w="9525" cap="flat" cmpd="sng" algn="ctr">
            <a:solidFill>
              <a:srgbClr val="0000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AE829322-7C39-4AFB-8667-9423355AA26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A0EE9E-C102-4F2C-8EC8-643A8E515734}" type="slidenum">
              <a:rPr lang="en-US" altLang="zh-CN" sz="1200" smtClean="0">
                <a:latin typeface="Garamond" panose="02020404030301010803" pitchFamily="18" charset="0"/>
              </a:rPr>
              <a:pPr>
                <a:spcBef>
                  <a:spcPct val="0"/>
                </a:spcBef>
                <a:buClrTx/>
                <a:buSzTx/>
                <a:buFontTx/>
                <a:buNone/>
              </a:pPr>
              <a:t>14</a:t>
            </a:fld>
            <a:endParaRPr lang="en-US" altLang="zh-CN" sz="1200">
              <a:latin typeface="Garamond" panose="02020404030301010803" pitchFamily="18" charset="0"/>
            </a:endParaRPr>
          </a:p>
        </p:txBody>
      </p:sp>
      <p:sp>
        <p:nvSpPr>
          <p:cNvPr id="1552386" name="Rectangle 2">
            <a:extLst>
              <a:ext uri="{FF2B5EF4-FFF2-40B4-BE49-F238E27FC236}">
                <a16:creationId xmlns:a16="http://schemas.microsoft.com/office/drawing/2014/main" id="{68DDC72E-4196-4792-8185-6D712F133373}"/>
              </a:ext>
            </a:extLst>
          </p:cNvPr>
          <p:cNvSpPr>
            <a:spLocks noGrp="1" noChangeArrowheads="1"/>
          </p:cNvSpPr>
          <p:nvPr>
            <p:ph type="title" idx="4294967295"/>
          </p:nvPr>
        </p:nvSpPr>
        <p:spPr>
          <a:xfrm>
            <a:off x="2982913" y="381000"/>
            <a:ext cx="3422650" cy="930275"/>
          </a:xfrm>
        </p:spPr>
        <p:txBody>
          <a:bodyPr lIns="90623" tIns="44517" rIns="90623" bIns="44517" anchor="b"/>
          <a:lstStyle/>
          <a:p>
            <a:pPr algn="just" eaLnBrk="1" hangingPunct="1">
              <a:defRPr/>
            </a:pPr>
            <a:r>
              <a:rPr lang="en-US" altLang="zh-CN" sz="3400">
                <a:solidFill>
                  <a:srgbClr val="CC3300"/>
                </a:solidFill>
                <a:effectLst>
                  <a:outerShdw blurRad="38100" dist="38100" dir="2700000" algn="tl">
                    <a:srgbClr val="C0C0C0"/>
                  </a:outerShdw>
                </a:effectLst>
                <a:ea typeface="仿宋_GB2312" pitchFamily="49" charset="-122"/>
              </a:rPr>
              <a:t>B </a:t>
            </a:r>
            <a:r>
              <a:rPr lang="zh-CN" altLang="en-US" sz="3400">
                <a:solidFill>
                  <a:srgbClr val="CC3300"/>
                </a:solidFill>
                <a:effectLst>
                  <a:outerShdw blurRad="38100" dist="38100" dir="2700000" algn="tl">
                    <a:srgbClr val="C0C0C0"/>
                  </a:outerShdw>
                </a:effectLst>
                <a:ea typeface="仿宋_GB2312" pitchFamily="49" charset="-122"/>
              </a:rPr>
              <a:t>树的插入</a:t>
            </a:r>
            <a:endParaRPr lang="zh-CN" altLang="en-US" sz="3400">
              <a:effectLst>
                <a:outerShdw blurRad="38100" dist="38100" dir="2700000" algn="tl">
                  <a:srgbClr val="C0C0C0"/>
                </a:outerShdw>
              </a:effectLst>
              <a:ea typeface="仿宋_GB2312" pitchFamily="49" charset="-122"/>
            </a:endParaRPr>
          </a:p>
        </p:txBody>
      </p:sp>
      <p:sp>
        <p:nvSpPr>
          <p:cNvPr id="1552387" name="Rectangle 3">
            <a:extLst>
              <a:ext uri="{FF2B5EF4-FFF2-40B4-BE49-F238E27FC236}">
                <a16:creationId xmlns:a16="http://schemas.microsoft.com/office/drawing/2014/main" id="{47686056-B11E-4E0A-BE2B-CC90E7C10C2D}"/>
              </a:ext>
            </a:extLst>
          </p:cNvPr>
          <p:cNvSpPr>
            <a:spLocks noGrp="1" noChangeArrowheads="1"/>
          </p:cNvSpPr>
          <p:nvPr>
            <p:ph type="body" idx="4294967295"/>
          </p:nvPr>
        </p:nvSpPr>
        <p:spPr>
          <a:xfrm>
            <a:off x="381000" y="1616075"/>
            <a:ext cx="8610600" cy="5013325"/>
          </a:xfrm>
        </p:spPr>
        <p:txBody>
          <a:bodyPr lIns="90623" tIns="44517" rIns="90623" bIns="44517"/>
          <a:lstStyle/>
          <a:p>
            <a:pPr eaLnBrk="1" hangingPunct="1">
              <a:lnSpc>
                <a:spcPct val="105000"/>
              </a:lnSpc>
              <a:spcBef>
                <a:spcPct val="10000"/>
              </a:spcBef>
              <a:buClr>
                <a:srgbClr val="FF7C80"/>
              </a:buClr>
              <a:buSzPct val="50000"/>
              <a:defRPr/>
            </a:pPr>
            <a:r>
              <a:rPr lang="en-US" altLang="zh-CN" sz="2900" b="1">
                <a:solidFill>
                  <a:schemeClr val="tx2"/>
                </a:solidFill>
                <a:effectLst>
                  <a:outerShdw blurRad="38100" dist="38100" dir="2700000" algn="tl">
                    <a:srgbClr val="C0C0C0"/>
                  </a:outerShdw>
                </a:effectLst>
                <a:ea typeface="仿宋_GB2312" pitchFamily="49" charset="-122"/>
              </a:rPr>
              <a:t>B </a:t>
            </a:r>
            <a:r>
              <a:rPr lang="zh-CN" altLang="en-US" sz="2900" b="1">
                <a:solidFill>
                  <a:schemeClr val="tx2"/>
                </a:solidFill>
                <a:effectLst>
                  <a:outerShdw blurRad="38100" dist="38100" dir="2700000" algn="tl">
                    <a:srgbClr val="C0C0C0"/>
                  </a:outerShdw>
                </a:effectLst>
                <a:ea typeface="仿宋_GB2312" pitchFamily="49" charset="-122"/>
              </a:rPr>
              <a:t>树是从空树起</a:t>
            </a:r>
            <a:r>
              <a:rPr lang="en-US" altLang="zh-CN" sz="2900" b="1">
                <a:solidFill>
                  <a:schemeClr val="tx2"/>
                </a:solidFill>
                <a:effectLst>
                  <a:outerShdw blurRad="38100" dist="38100" dir="2700000" algn="tl">
                    <a:srgbClr val="C0C0C0"/>
                  </a:outerShdw>
                </a:effectLst>
                <a:ea typeface="仿宋_GB2312" pitchFamily="49" charset="-122"/>
              </a:rPr>
              <a:t>, </a:t>
            </a:r>
            <a:r>
              <a:rPr lang="zh-CN" altLang="en-US" sz="2900" b="1">
                <a:solidFill>
                  <a:schemeClr val="tx2"/>
                </a:solidFill>
                <a:effectLst>
                  <a:outerShdw blurRad="38100" dist="38100" dir="2700000" algn="tl">
                    <a:srgbClr val="C0C0C0"/>
                  </a:outerShdw>
                </a:effectLst>
                <a:ea typeface="仿宋_GB2312" pitchFamily="49" charset="-122"/>
              </a:rPr>
              <a:t>逐个插入关键码而生成的。</a:t>
            </a:r>
          </a:p>
          <a:p>
            <a:pPr eaLnBrk="1" hangingPunct="1">
              <a:lnSpc>
                <a:spcPct val="105000"/>
              </a:lnSpc>
              <a:spcBef>
                <a:spcPct val="10000"/>
              </a:spcBef>
              <a:buClr>
                <a:srgbClr val="FF7C80"/>
              </a:buClr>
              <a:buSzPct val="50000"/>
              <a:defRPr/>
            </a:pPr>
            <a:r>
              <a:rPr lang="zh-CN" altLang="en-US" sz="2900" b="1">
                <a:solidFill>
                  <a:schemeClr val="tx2"/>
                </a:solidFill>
                <a:effectLst>
                  <a:outerShdw blurRad="38100" dist="38100" dir="2700000" algn="tl">
                    <a:srgbClr val="C0C0C0"/>
                  </a:outerShdw>
                </a:effectLst>
                <a:ea typeface="仿宋_GB2312" pitchFamily="49" charset="-122"/>
              </a:rPr>
              <a:t>在</a:t>
            </a:r>
            <a:r>
              <a:rPr lang="en-US" altLang="zh-CN" sz="2900" b="1">
                <a:solidFill>
                  <a:schemeClr val="tx2"/>
                </a:solidFill>
                <a:effectLst>
                  <a:outerShdw blurRad="38100" dist="38100" dir="2700000" algn="tl">
                    <a:srgbClr val="C0C0C0"/>
                  </a:outerShdw>
                </a:effectLst>
                <a:ea typeface="仿宋_GB2312" pitchFamily="49" charset="-122"/>
              </a:rPr>
              <a:t>B </a:t>
            </a:r>
            <a:r>
              <a:rPr lang="zh-CN" altLang="en-US" sz="2900" b="1">
                <a:solidFill>
                  <a:schemeClr val="tx2"/>
                </a:solidFill>
                <a:effectLst>
                  <a:outerShdw blurRad="38100" dist="38100" dir="2700000" algn="tl">
                    <a:srgbClr val="C0C0C0"/>
                  </a:outerShdw>
                </a:effectLst>
                <a:ea typeface="仿宋_GB2312" pitchFamily="49" charset="-122"/>
              </a:rPr>
              <a:t>树，每个非失败结点的关键码个数都在</a:t>
            </a:r>
          </a:p>
          <a:p>
            <a:pPr eaLnBrk="1" hangingPunct="1">
              <a:lnSpc>
                <a:spcPct val="105000"/>
              </a:lnSpc>
              <a:spcBef>
                <a:spcPct val="10000"/>
              </a:spcBef>
              <a:buClr>
                <a:srgbClr val="FF7C80"/>
              </a:buClr>
              <a:buSzPct val="50000"/>
              <a:buFont typeface="Wingdings" panose="05000000000000000000" pitchFamily="2" charset="2"/>
              <a:buNone/>
              <a:defRPr/>
            </a:pPr>
            <a:r>
              <a:rPr lang="zh-CN" altLang="en-US" sz="2900" b="1">
                <a:solidFill>
                  <a:schemeClr val="tx2"/>
                </a:solidFill>
                <a:effectLst>
                  <a:outerShdw blurRad="38100" dist="38100" dir="2700000" algn="tl">
                    <a:srgbClr val="C0C0C0"/>
                  </a:outerShdw>
                </a:effectLst>
                <a:ea typeface="仿宋_GB2312" pitchFamily="49" charset="-122"/>
              </a:rPr>
              <a:t>                      </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i="1">
                <a:solidFill>
                  <a:schemeClr val="tx2"/>
                </a:solidFill>
                <a:effectLst>
                  <a:outerShdw blurRad="38100" dist="38100" dir="2700000" algn="tl">
                    <a:srgbClr val="C0C0C0"/>
                  </a:outerShdw>
                </a:effectLst>
                <a:ea typeface="仿宋_GB2312" pitchFamily="49" charset="-122"/>
              </a:rPr>
              <a:t>m</a:t>
            </a:r>
            <a:r>
              <a:rPr lang="en-US" altLang="zh-CN" sz="2900" b="1">
                <a:solidFill>
                  <a:schemeClr val="tx2"/>
                </a:solidFill>
                <a:effectLst>
                  <a:outerShdw blurRad="38100" dist="38100" dir="2700000" algn="tl">
                    <a:srgbClr val="C0C0C0"/>
                  </a:outerShdw>
                </a:effectLst>
                <a:ea typeface="仿宋_GB2312" pitchFamily="49" charset="-122"/>
              </a:rPr>
              <a:t>/2</a:t>
            </a:r>
            <a:r>
              <a:rPr lang="en-US" altLang="zh-CN" sz="2900" b="1">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900" b="1">
                <a:solidFill>
                  <a:schemeClr val="tx2"/>
                </a:solidFill>
                <a:effectLst>
                  <a:outerShdw blurRad="38100" dist="38100" dir="2700000" algn="tl">
                    <a:srgbClr val="C0C0C0"/>
                  </a:outerShdw>
                </a:effectLst>
                <a:ea typeface="仿宋_GB2312" pitchFamily="49" charset="-122"/>
              </a:rPr>
              <a:t>1, </a:t>
            </a:r>
            <a:r>
              <a:rPr lang="en-US" altLang="zh-CN" sz="2900" b="1" i="1">
                <a:solidFill>
                  <a:schemeClr val="tx2"/>
                </a:solidFill>
                <a:effectLst>
                  <a:outerShdw blurRad="38100" dist="38100" dir="2700000" algn="tl">
                    <a:srgbClr val="C0C0C0"/>
                  </a:outerShdw>
                </a:effectLst>
                <a:ea typeface="仿宋_GB2312" pitchFamily="49" charset="-122"/>
              </a:rPr>
              <a:t>m</a:t>
            </a:r>
            <a:r>
              <a:rPr lang="en-US" altLang="zh-CN" sz="2900" b="1">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900" b="1">
                <a:solidFill>
                  <a:schemeClr val="tx2"/>
                </a:solidFill>
                <a:effectLst>
                  <a:outerShdw blurRad="38100" dist="38100" dir="2700000" algn="tl">
                    <a:srgbClr val="C0C0C0"/>
                  </a:outerShdw>
                </a:effectLst>
                <a:ea typeface="仿宋_GB2312" pitchFamily="49" charset="-122"/>
              </a:rPr>
              <a:t>1]</a:t>
            </a:r>
          </a:p>
          <a:p>
            <a:pPr eaLnBrk="1" hangingPunct="1">
              <a:lnSpc>
                <a:spcPct val="105000"/>
              </a:lnSpc>
              <a:spcBef>
                <a:spcPct val="10000"/>
              </a:spcBef>
              <a:buClr>
                <a:srgbClr val="FF7C80"/>
              </a:buClr>
              <a:buSzPct val="50000"/>
              <a:buFont typeface="Wingdings" panose="05000000000000000000" pitchFamily="2" charset="2"/>
              <a:buNone/>
              <a:defRPr/>
            </a:pPr>
            <a:r>
              <a:rPr lang="en-US" altLang="zh-CN" sz="2900" b="1">
                <a:solidFill>
                  <a:schemeClr val="tx2"/>
                </a:solidFill>
                <a:effectLst>
                  <a:outerShdw blurRad="38100" dist="38100" dir="2700000" algn="tl">
                    <a:srgbClr val="C0C0C0"/>
                  </a:outerShdw>
                </a:effectLst>
                <a:ea typeface="仿宋_GB2312" pitchFamily="49" charset="-122"/>
              </a:rPr>
              <a:t>   </a:t>
            </a:r>
            <a:r>
              <a:rPr lang="zh-CN" altLang="en-US" sz="2900" b="1">
                <a:solidFill>
                  <a:schemeClr val="tx2"/>
                </a:solidFill>
                <a:effectLst>
                  <a:outerShdw blurRad="38100" dist="38100" dir="2700000" algn="tl">
                    <a:srgbClr val="C0C0C0"/>
                  </a:outerShdw>
                </a:effectLst>
                <a:ea typeface="仿宋_GB2312" pitchFamily="49" charset="-122"/>
              </a:rPr>
              <a:t>之间。</a:t>
            </a:r>
          </a:p>
          <a:p>
            <a:pPr eaLnBrk="1" hangingPunct="1">
              <a:lnSpc>
                <a:spcPct val="105000"/>
              </a:lnSpc>
              <a:spcBef>
                <a:spcPct val="10000"/>
              </a:spcBef>
              <a:buClr>
                <a:srgbClr val="FF7C80"/>
              </a:buClr>
              <a:buSzPct val="50000"/>
              <a:defRPr/>
            </a:pPr>
            <a:r>
              <a:rPr lang="zh-CN" altLang="en-US" sz="2900" b="1">
                <a:solidFill>
                  <a:schemeClr val="tx2"/>
                </a:solidFill>
                <a:effectLst>
                  <a:outerShdw blurRad="38100" dist="38100" dir="2700000" algn="tl">
                    <a:srgbClr val="C0C0C0"/>
                  </a:outerShdw>
                </a:effectLst>
                <a:ea typeface="仿宋_GB2312" pitchFamily="49" charset="-122"/>
              </a:rPr>
              <a:t>插入在</a:t>
            </a:r>
            <a:r>
              <a:rPr lang="zh-CN" altLang="en-US" sz="2900" b="1" u="sng">
                <a:solidFill>
                  <a:srgbClr val="FF0000"/>
                </a:solidFill>
                <a:effectLst>
                  <a:outerShdw blurRad="38100" dist="38100" dir="2700000" algn="tl">
                    <a:srgbClr val="C0C0C0"/>
                  </a:outerShdw>
                </a:effectLst>
                <a:ea typeface="仿宋_GB2312" pitchFamily="49" charset="-122"/>
              </a:rPr>
              <a:t>某个叶结点</a:t>
            </a:r>
            <a:r>
              <a:rPr lang="zh-CN" altLang="en-US" sz="2900" b="1">
                <a:solidFill>
                  <a:schemeClr val="tx2"/>
                </a:solidFill>
                <a:effectLst>
                  <a:outerShdw blurRad="38100" dist="38100" dir="2700000" algn="tl">
                    <a:srgbClr val="C0C0C0"/>
                  </a:outerShdw>
                </a:effectLst>
                <a:ea typeface="仿宋_GB2312" pitchFamily="49" charset="-122"/>
              </a:rPr>
              <a:t>开始。如果在关键码插入后结点中的关键码个数超出了上界 </a:t>
            </a:r>
            <a:r>
              <a:rPr lang="en-US" altLang="zh-CN" sz="2900" b="1" i="1">
                <a:solidFill>
                  <a:schemeClr val="tx2"/>
                </a:solidFill>
                <a:effectLst>
                  <a:outerShdw blurRad="38100" dist="38100" dir="2700000" algn="tl">
                    <a:srgbClr val="C0C0C0"/>
                  </a:outerShdw>
                </a:effectLst>
                <a:ea typeface="仿宋_GB2312" pitchFamily="49" charset="-122"/>
              </a:rPr>
              <a:t>m</a:t>
            </a:r>
            <a:r>
              <a:rPr lang="en-US" altLang="zh-CN" sz="2900" b="1">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900" b="1">
                <a:solidFill>
                  <a:schemeClr val="tx2"/>
                </a:solidFill>
                <a:effectLst>
                  <a:outerShdw blurRad="38100" dist="38100" dir="2700000" algn="tl">
                    <a:srgbClr val="C0C0C0"/>
                  </a:outerShdw>
                </a:effectLst>
                <a:ea typeface="仿宋_GB2312" pitchFamily="49" charset="-122"/>
              </a:rPr>
              <a:t>1</a:t>
            </a:r>
            <a:r>
              <a:rPr lang="zh-CN" altLang="en-US" sz="2900" b="1">
                <a:solidFill>
                  <a:schemeClr val="tx2"/>
                </a:solidFill>
                <a:effectLst>
                  <a:outerShdw blurRad="38100" dist="38100" dir="2700000" algn="tl">
                    <a:srgbClr val="C0C0C0"/>
                  </a:outerShdw>
                </a:effectLst>
                <a:ea typeface="仿宋_GB2312" pitchFamily="49" charset="-122"/>
              </a:rPr>
              <a:t>，则结点需要“</a:t>
            </a:r>
            <a:r>
              <a:rPr lang="zh-CN" altLang="en-US" sz="2900" b="1">
                <a:solidFill>
                  <a:srgbClr val="FF0000"/>
                </a:solidFill>
                <a:effectLst>
                  <a:outerShdw blurRad="38100" dist="38100" dir="2700000" algn="tl">
                    <a:srgbClr val="C0C0C0"/>
                  </a:outerShdw>
                </a:effectLst>
                <a:ea typeface="仿宋_GB2312" pitchFamily="49" charset="-122"/>
              </a:rPr>
              <a:t>分裂</a:t>
            </a:r>
            <a:r>
              <a:rPr lang="zh-CN" altLang="en-US" sz="2900" b="1">
                <a:solidFill>
                  <a:schemeClr val="tx2"/>
                </a:solidFill>
                <a:effectLst>
                  <a:outerShdw blurRad="38100" dist="38100" dir="2700000" algn="tl">
                    <a:srgbClr val="C0C0C0"/>
                  </a:outerShdw>
                </a:effectLst>
                <a:ea typeface="仿宋_GB2312" pitchFamily="49" charset="-122"/>
              </a:rPr>
              <a:t>”，否则可以直接插入。</a:t>
            </a:r>
          </a:p>
          <a:p>
            <a:pPr eaLnBrk="1" hangingPunct="1">
              <a:lnSpc>
                <a:spcPct val="105000"/>
              </a:lnSpc>
              <a:spcBef>
                <a:spcPct val="10000"/>
              </a:spcBef>
              <a:buClr>
                <a:srgbClr val="FF7C80"/>
              </a:buClr>
              <a:buSzPct val="50000"/>
              <a:defRPr/>
            </a:pPr>
            <a:r>
              <a:rPr lang="zh-CN" altLang="en-US" sz="2900" b="1">
                <a:solidFill>
                  <a:schemeClr val="tx2"/>
                </a:solidFill>
                <a:effectLst>
                  <a:outerShdw blurRad="38100" dist="38100" dir="2700000" algn="tl">
                    <a:srgbClr val="C0C0C0"/>
                  </a:outerShdw>
                </a:effectLst>
                <a:ea typeface="仿宋_GB2312" pitchFamily="49" charset="-122"/>
              </a:rPr>
              <a:t>需要时，“分裂”可以一直进行到根结点。</a:t>
            </a:r>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B40BE4BD-4DD6-40C0-B32E-8700B72F6E7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02F8A6-B7F8-4134-9C2B-42BBD03CD928}" type="slidenum">
              <a:rPr lang="en-US" altLang="zh-CN" sz="1200" smtClean="0">
                <a:latin typeface="Garamond" panose="02020404030301010803" pitchFamily="18" charset="0"/>
              </a:rPr>
              <a:pPr>
                <a:spcBef>
                  <a:spcPct val="0"/>
                </a:spcBef>
                <a:buClrTx/>
                <a:buSzTx/>
                <a:buFontTx/>
                <a:buNone/>
              </a:pPr>
              <a:t>15</a:t>
            </a:fld>
            <a:endParaRPr lang="en-US" altLang="zh-CN" sz="1200">
              <a:latin typeface="Garamond" panose="02020404030301010803" pitchFamily="18" charset="0"/>
            </a:endParaRPr>
          </a:p>
        </p:txBody>
      </p:sp>
      <p:sp>
        <p:nvSpPr>
          <p:cNvPr id="1554434" name="Text Box 2">
            <a:extLst>
              <a:ext uri="{FF2B5EF4-FFF2-40B4-BE49-F238E27FC236}">
                <a16:creationId xmlns:a16="http://schemas.microsoft.com/office/drawing/2014/main" id="{B290808B-EA7B-40F7-AC3B-F87110B5E2AC}"/>
              </a:ext>
            </a:extLst>
          </p:cNvPr>
          <p:cNvSpPr txBox="1">
            <a:spLocks noChangeArrowheads="1"/>
          </p:cNvSpPr>
          <p:nvPr/>
        </p:nvSpPr>
        <p:spPr bwMode="auto">
          <a:xfrm>
            <a:off x="2705100" y="5715000"/>
            <a:ext cx="4000500" cy="549275"/>
          </a:xfrm>
          <a:prstGeom prst="rect">
            <a:avLst/>
          </a:prstGeom>
          <a:noFill/>
          <a:ln w="9525">
            <a:noFill/>
            <a:miter lim="800000"/>
            <a:headEnd/>
            <a:tailEnd/>
          </a:ln>
          <a:effectLst/>
        </p:spPr>
        <p:txBody>
          <a:bodyPr>
            <a:spAutoFit/>
          </a:bodyPr>
          <a:lstStyle/>
          <a:p>
            <a:pPr eaLnBrk="1" hangingPunct="1">
              <a:defRPr/>
            </a:pPr>
            <a:r>
              <a:rPr kumimoji="1" lang="zh-CN" altLang="en-US" sz="3000" b="1">
                <a:effectLst>
                  <a:outerShdw blurRad="38100" dist="38100" dir="2700000" algn="tl">
                    <a:srgbClr val="C0C0C0"/>
                  </a:outerShdw>
                </a:effectLst>
                <a:latin typeface="Times New Roman" pitchFamily="18" charset="0"/>
                <a:ea typeface="仿宋_GB2312" pitchFamily="49" charset="-122"/>
              </a:rPr>
              <a:t>结点“分裂”的示例</a:t>
            </a:r>
            <a:endParaRPr kumimoji="1" lang="zh-CN" altLang="en-US" sz="3000" b="1">
              <a:latin typeface="Times New Roman" pitchFamily="18" charset="0"/>
              <a:ea typeface="隶书" pitchFamily="49" charset="-122"/>
            </a:endParaRPr>
          </a:p>
        </p:txBody>
      </p:sp>
      <p:sp>
        <p:nvSpPr>
          <p:cNvPr id="16388" name="Rectangle 3" descr="白色大理石">
            <a:extLst>
              <a:ext uri="{FF2B5EF4-FFF2-40B4-BE49-F238E27FC236}">
                <a16:creationId xmlns:a16="http://schemas.microsoft.com/office/drawing/2014/main" id="{A4BB0A0B-9289-4231-BB67-6F287B744A33}"/>
              </a:ext>
            </a:extLst>
          </p:cNvPr>
          <p:cNvSpPr>
            <a:spLocks noChangeArrowheads="1"/>
          </p:cNvSpPr>
          <p:nvPr/>
        </p:nvSpPr>
        <p:spPr bwMode="auto">
          <a:xfrm>
            <a:off x="914400" y="766763"/>
            <a:ext cx="29718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389" name="Line 4">
            <a:extLst>
              <a:ext uri="{FF2B5EF4-FFF2-40B4-BE49-F238E27FC236}">
                <a16:creationId xmlns:a16="http://schemas.microsoft.com/office/drawing/2014/main" id="{6B835317-D7C0-4D7F-8A13-1BD9F2AAA390}"/>
              </a:ext>
            </a:extLst>
          </p:cNvPr>
          <p:cNvSpPr>
            <a:spLocks noChangeShapeType="1"/>
          </p:cNvSpPr>
          <p:nvPr/>
        </p:nvSpPr>
        <p:spPr bwMode="auto">
          <a:xfrm>
            <a:off x="14478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0" name="Line 5">
            <a:extLst>
              <a:ext uri="{FF2B5EF4-FFF2-40B4-BE49-F238E27FC236}">
                <a16:creationId xmlns:a16="http://schemas.microsoft.com/office/drawing/2014/main" id="{733A7382-362A-41D1-B920-5F5AAF671CC6}"/>
              </a:ext>
            </a:extLst>
          </p:cNvPr>
          <p:cNvSpPr>
            <a:spLocks noChangeShapeType="1"/>
          </p:cNvSpPr>
          <p:nvPr/>
        </p:nvSpPr>
        <p:spPr bwMode="auto">
          <a:xfrm>
            <a:off x="19050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Line 6">
            <a:extLst>
              <a:ext uri="{FF2B5EF4-FFF2-40B4-BE49-F238E27FC236}">
                <a16:creationId xmlns:a16="http://schemas.microsoft.com/office/drawing/2014/main" id="{D20E6AF9-5A50-4363-8376-6C330098D191}"/>
              </a:ext>
            </a:extLst>
          </p:cNvPr>
          <p:cNvSpPr>
            <a:spLocks noChangeShapeType="1"/>
          </p:cNvSpPr>
          <p:nvPr/>
        </p:nvSpPr>
        <p:spPr bwMode="auto">
          <a:xfrm>
            <a:off x="24384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2" name="Line 7">
            <a:extLst>
              <a:ext uri="{FF2B5EF4-FFF2-40B4-BE49-F238E27FC236}">
                <a16:creationId xmlns:a16="http://schemas.microsoft.com/office/drawing/2014/main" id="{2FB9ED47-5421-4005-8679-ED30DF5DCCD7}"/>
              </a:ext>
            </a:extLst>
          </p:cNvPr>
          <p:cNvSpPr>
            <a:spLocks noChangeShapeType="1"/>
          </p:cNvSpPr>
          <p:nvPr/>
        </p:nvSpPr>
        <p:spPr bwMode="auto">
          <a:xfrm>
            <a:off x="28956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3" name="Line 8">
            <a:extLst>
              <a:ext uri="{FF2B5EF4-FFF2-40B4-BE49-F238E27FC236}">
                <a16:creationId xmlns:a16="http://schemas.microsoft.com/office/drawing/2014/main" id="{4C647F4F-CA49-409B-B4B6-9528EFB6D545}"/>
              </a:ext>
            </a:extLst>
          </p:cNvPr>
          <p:cNvSpPr>
            <a:spLocks noChangeShapeType="1"/>
          </p:cNvSpPr>
          <p:nvPr/>
        </p:nvSpPr>
        <p:spPr bwMode="auto">
          <a:xfrm>
            <a:off x="34290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Text Box 9">
            <a:extLst>
              <a:ext uri="{FF2B5EF4-FFF2-40B4-BE49-F238E27FC236}">
                <a16:creationId xmlns:a16="http://schemas.microsoft.com/office/drawing/2014/main" id="{7B5BB67C-BD85-4CA5-B6EA-9F186BA71060}"/>
              </a:ext>
            </a:extLst>
          </p:cNvPr>
          <p:cNvSpPr txBox="1">
            <a:spLocks noChangeArrowheads="1"/>
          </p:cNvSpPr>
          <p:nvPr/>
        </p:nvSpPr>
        <p:spPr bwMode="auto">
          <a:xfrm>
            <a:off x="1058863" y="685800"/>
            <a:ext cx="2401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2       53       75</a:t>
            </a:r>
            <a:endParaRPr kumimoji="1" lang="en-US" altLang="zh-CN" sz="2400">
              <a:latin typeface="Times New Roman" panose="02020603050405020304" pitchFamily="18" charset="0"/>
            </a:endParaRPr>
          </a:p>
        </p:txBody>
      </p:sp>
      <p:sp>
        <p:nvSpPr>
          <p:cNvPr id="16395" name="Text Box 10">
            <a:extLst>
              <a:ext uri="{FF2B5EF4-FFF2-40B4-BE49-F238E27FC236}">
                <a16:creationId xmlns:a16="http://schemas.microsoft.com/office/drawing/2014/main" id="{7107A2B4-D623-468B-AE86-1E96C44B2D69}"/>
              </a:ext>
            </a:extLst>
          </p:cNvPr>
          <p:cNvSpPr txBox="1">
            <a:spLocks noChangeArrowheads="1"/>
          </p:cNvSpPr>
          <p:nvPr/>
        </p:nvSpPr>
        <p:spPr bwMode="auto">
          <a:xfrm>
            <a:off x="1050925" y="346075"/>
            <a:ext cx="280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2</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2</a:t>
            </a:r>
            <a:endParaRPr kumimoji="1" lang="en-US" altLang="zh-CN" sz="2400">
              <a:latin typeface="Times New Roman" panose="02020603050405020304" pitchFamily="18" charset="0"/>
            </a:endParaRPr>
          </a:p>
        </p:txBody>
      </p:sp>
      <p:sp>
        <p:nvSpPr>
          <p:cNvPr id="1554443" name="Text Box 11">
            <a:extLst>
              <a:ext uri="{FF2B5EF4-FFF2-40B4-BE49-F238E27FC236}">
                <a16:creationId xmlns:a16="http://schemas.microsoft.com/office/drawing/2014/main" id="{31E418EB-0284-40F9-B15E-2A53B0724809}"/>
              </a:ext>
            </a:extLst>
          </p:cNvPr>
          <p:cNvSpPr txBox="1">
            <a:spLocks noChangeArrowheads="1"/>
          </p:cNvSpPr>
          <p:nvPr/>
        </p:nvSpPr>
        <p:spPr bwMode="auto">
          <a:xfrm>
            <a:off x="504825" y="628650"/>
            <a:ext cx="409575" cy="579438"/>
          </a:xfrm>
          <a:prstGeom prst="rect">
            <a:avLst/>
          </a:prstGeom>
          <a:noFill/>
          <a:ln w="9525">
            <a:noFill/>
            <a:miter lim="800000"/>
            <a:headEnd/>
            <a:tailEnd/>
          </a:ln>
          <a:effectLst/>
        </p:spPr>
        <p:txBody>
          <a:bodyPr wrap="none">
            <a:spAutoFit/>
          </a:bodyPr>
          <a:lstStyle/>
          <a:p>
            <a:pPr eaLnBrk="1" hangingPunct="1">
              <a:defRPr/>
            </a:pPr>
            <a:r>
              <a:rPr kumimoji="1" lang="en-US" altLang="zh-CN" sz="3200" b="1">
                <a:solidFill>
                  <a:schemeClr val="accent2"/>
                </a:solidFill>
                <a:effectLst>
                  <a:outerShdw blurRad="38100" dist="38100" dir="2700000" algn="tl">
                    <a:srgbClr val="C0C0C0"/>
                  </a:outerShdw>
                </a:effectLst>
                <a:latin typeface="Times New Roman" pitchFamily="18" charset="0"/>
              </a:rPr>
              <a:t>p</a:t>
            </a:r>
            <a:endParaRPr kumimoji="1" lang="en-US" altLang="zh-CN" sz="2400">
              <a:latin typeface="Times New Roman" pitchFamily="18" charset="0"/>
            </a:endParaRPr>
          </a:p>
        </p:txBody>
      </p:sp>
      <p:sp>
        <p:nvSpPr>
          <p:cNvPr id="16397" name="Line 12">
            <a:extLst>
              <a:ext uri="{FF2B5EF4-FFF2-40B4-BE49-F238E27FC236}">
                <a16:creationId xmlns:a16="http://schemas.microsoft.com/office/drawing/2014/main" id="{AF0BC94C-A654-4B09-BC5B-A78F1DF759C2}"/>
              </a:ext>
            </a:extLst>
          </p:cNvPr>
          <p:cNvSpPr>
            <a:spLocks noChangeShapeType="1"/>
          </p:cNvSpPr>
          <p:nvPr/>
        </p:nvSpPr>
        <p:spPr bwMode="auto">
          <a:xfrm>
            <a:off x="1676400" y="990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3">
            <a:extLst>
              <a:ext uri="{FF2B5EF4-FFF2-40B4-BE49-F238E27FC236}">
                <a16:creationId xmlns:a16="http://schemas.microsoft.com/office/drawing/2014/main" id="{F7C3E26D-391A-4EB2-BF4A-6F146F78259E}"/>
              </a:ext>
            </a:extLst>
          </p:cNvPr>
          <p:cNvSpPr>
            <a:spLocks noChangeShapeType="1"/>
          </p:cNvSpPr>
          <p:nvPr/>
        </p:nvSpPr>
        <p:spPr bwMode="auto">
          <a:xfrm>
            <a:off x="2667000" y="990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14">
            <a:extLst>
              <a:ext uri="{FF2B5EF4-FFF2-40B4-BE49-F238E27FC236}">
                <a16:creationId xmlns:a16="http://schemas.microsoft.com/office/drawing/2014/main" id="{DC5969FB-7D92-49BC-9881-76E50D4A0344}"/>
              </a:ext>
            </a:extLst>
          </p:cNvPr>
          <p:cNvSpPr>
            <a:spLocks noChangeShapeType="1"/>
          </p:cNvSpPr>
          <p:nvPr/>
        </p:nvSpPr>
        <p:spPr bwMode="auto">
          <a:xfrm>
            <a:off x="3657600" y="990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Rectangle 15" descr="白色大理石">
            <a:extLst>
              <a:ext uri="{FF2B5EF4-FFF2-40B4-BE49-F238E27FC236}">
                <a16:creationId xmlns:a16="http://schemas.microsoft.com/office/drawing/2014/main" id="{E466826F-17BF-41C6-9FD9-451262A3A29E}"/>
              </a:ext>
            </a:extLst>
          </p:cNvPr>
          <p:cNvSpPr>
            <a:spLocks noChangeArrowheads="1"/>
          </p:cNvSpPr>
          <p:nvPr/>
        </p:nvSpPr>
        <p:spPr bwMode="auto">
          <a:xfrm>
            <a:off x="914400" y="2057400"/>
            <a:ext cx="40386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01" name="Text Box 16">
            <a:extLst>
              <a:ext uri="{FF2B5EF4-FFF2-40B4-BE49-F238E27FC236}">
                <a16:creationId xmlns:a16="http://schemas.microsoft.com/office/drawing/2014/main" id="{4D482393-193B-4BD8-9735-ED60FA69168C}"/>
              </a:ext>
            </a:extLst>
          </p:cNvPr>
          <p:cNvSpPr txBox="1">
            <a:spLocks noChangeArrowheads="1"/>
          </p:cNvSpPr>
          <p:nvPr/>
        </p:nvSpPr>
        <p:spPr bwMode="auto">
          <a:xfrm>
            <a:off x="1058863" y="2011363"/>
            <a:ext cx="3511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3       53       75      139</a:t>
            </a:r>
            <a:endParaRPr kumimoji="1" lang="en-US" altLang="zh-CN" sz="2400">
              <a:latin typeface="Times New Roman" panose="02020603050405020304" pitchFamily="18" charset="0"/>
            </a:endParaRPr>
          </a:p>
        </p:txBody>
      </p:sp>
      <p:sp>
        <p:nvSpPr>
          <p:cNvPr id="16402" name="Text Box 17">
            <a:extLst>
              <a:ext uri="{FF2B5EF4-FFF2-40B4-BE49-F238E27FC236}">
                <a16:creationId xmlns:a16="http://schemas.microsoft.com/office/drawing/2014/main" id="{6C6AD0A5-A779-49D5-90C1-68A32B665945}"/>
              </a:ext>
            </a:extLst>
          </p:cNvPr>
          <p:cNvSpPr txBox="1">
            <a:spLocks noChangeArrowheads="1"/>
          </p:cNvSpPr>
          <p:nvPr/>
        </p:nvSpPr>
        <p:spPr bwMode="auto">
          <a:xfrm>
            <a:off x="1050925" y="1600200"/>
            <a:ext cx="394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2</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2     </a:t>
            </a:r>
            <a:r>
              <a:rPr kumimoji="1" lang="en-US" altLang="zh-CN" sz="2400" b="1">
                <a:latin typeface="Times New Roman" panose="02020603050405020304" pitchFamily="18" charset="0"/>
              </a:rPr>
              <a:t>K</a:t>
            </a:r>
            <a:r>
              <a:rPr kumimoji="1" lang="en-US" altLang="zh-CN" sz="1600" b="1">
                <a:latin typeface="Times New Roman" panose="02020603050405020304" pitchFamily="18" charset="0"/>
              </a:rPr>
              <a:t>3     </a:t>
            </a:r>
            <a:r>
              <a:rPr kumimoji="1" lang="en-US" altLang="zh-CN" sz="2400" b="1">
                <a:latin typeface="Times New Roman" panose="02020603050405020304" pitchFamily="18" charset="0"/>
              </a:rPr>
              <a:t>P</a:t>
            </a:r>
            <a:r>
              <a:rPr kumimoji="1" lang="en-US" altLang="zh-CN" sz="16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1554450" name="Text Box 18">
            <a:extLst>
              <a:ext uri="{FF2B5EF4-FFF2-40B4-BE49-F238E27FC236}">
                <a16:creationId xmlns:a16="http://schemas.microsoft.com/office/drawing/2014/main" id="{95AF752F-E636-4E13-84AA-5F082B4A9F48}"/>
              </a:ext>
            </a:extLst>
          </p:cNvPr>
          <p:cNvSpPr txBox="1">
            <a:spLocks noChangeArrowheads="1"/>
          </p:cNvSpPr>
          <p:nvPr/>
        </p:nvSpPr>
        <p:spPr bwMode="auto">
          <a:xfrm>
            <a:off x="504825" y="1924050"/>
            <a:ext cx="409575" cy="579438"/>
          </a:xfrm>
          <a:prstGeom prst="rect">
            <a:avLst/>
          </a:prstGeom>
          <a:noFill/>
          <a:ln w="9525">
            <a:noFill/>
            <a:miter lim="800000"/>
            <a:headEnd/>
            <a:tailEnd/>
          </a:ln>
          <a:effectLst/>
        </p:spPr>
        <p:txBody>
          <a:bodyPr wrap="none">
            <a:spAutoFit/>
          </a:bodyPr>
          <a:lstStyle/>
          <a:p>
            <a:pPr eaLnBrk="1" hangingPunct="1">
              <a:defRPr/>
            </a:pPr>
            <a:r>
              <a:rPr kumimoji="1" lang="en-US" altLang="zh-CN" sz="3200" b="1">
                <a:solidFill>
                  <a:schemeClr val="accent2"/>
                </a:solidFill>
                <a:effectLst>
                  <a:outerShdw blurRad="38100" dist="38100" dir="2700000" algn="tl">
                    <a:srgbClr val="C0C0C0"/>
                  </a:outerShdw>
                </a:effectLst>
                <a:latin typeface="Times New Roman" pitchFamily="18" charset="0"/>
              </a:rPr>
              <a:t>p</a:t>
            </a:r>
            <a:endParaRPr kumimoji="1" lang="en-US" altLang="zh-CN" sz="2400">
              <a:latin typeface="Times New Roman" pitchFamily="18" charset="0"/>
            </a:endParaRPr>
          </a:p>
        </p:txBody>
      </p:sp>
      <p:sp>
        <p:nvSpPr>
          <p:cNvPr id="16404" name="Line 19">
            <a:extLst>
              <a:ext uri="{FF2B5EF4-FFF2-40B4-BE49-F238E27FC236}">
                <a16:creationId xmlns:a16="http://schemas.microsoft.com/office/drawing/2014/main" id="{46094B0B-BF6B-4E0D-A7C6-F295640BF6CC}"/>
              </a:ext>
            </a:extLst>
          </p:cNvPr>
          <p:cNvSpPr>
            <a:spLocks noChangeShapeType="1"/>
          </p:cNvSpPr>
          <p:nvPr/>
        </p:nvSpPr>
        <p:spPr bwMode="auto">
          <a:xfrm>
            <a:off x="16764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Line 20">
            <a:extLst>
              <a:ext uri="{FF2B5EF4-FFF2-40B4-BE49-F238E27FC236}">
                <a16:creationId xmlns:a16="http://schemas.microsoft.com/office/drawing/2014/main" id="{9F2078AE-3282-48E8-B22B-DAF4CD52EE1B}"/>
              </a:ext>
            </a:extLst>
          </p:cNvPr>
          <p:cNvSpPr>
            <a:spLocks noChangeShapeType="1"/>
          </p:cNvSpPr>
          <p:nvPr/>
        </p:nvSpPr>
        <p:spPr bwMode="auto">
          <a:xfrm>
            <a:off x="26670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Line 21">
            <a:extLst>
              <a:ext uri="{FF2B5EF4-FFF2-40B4-BE49-F238E27FC236}">
                <a16:creationId xmlns:a16="http://schemas.microsoft.com/office/drawing/2014/main" id="{0CFB7DEF-4929-4486-A23C-4CEB7841A2CA}"/>
              </a:ext>
            </a:extLst>
          </p:cNvPr>
          <p:cNvSpPr>
            <a:spLocks noChangeShapeType="1"/>
          </p:cNvSpPr>
          <p:nvPr/>
        </p:nvSpPr>
        <p:spPr bwMode="auto">
          <a:xfrm>
            <a:off x="36576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7" name="Line 22">
            <a:extLst>
              <a:ext uri="{FF2B5EF4-FFF2-40B4-BE49-F238E27FC236}">
                <a16:creationId xmlns:a16="http://schemas.microsoft.com/office/drawing/2014/main" id="{A7399B99-A72F-40DF-A7E7-CBD7CA06A5D3}"/>
              </a:ext>
            </a:extLst>
          </p:cNvPr>
          <p:cNvSpPr>
            <a:spLocks noChangeShapeType="1"/>
          </p:cNvSpPr>
          <p:nvPr/>
        </p:nvSpPr>
        <p:spPr bwMode="auto">
          <a:xfrm>
            <a:off x="14478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8" name="Line 23">
            <a:extLst>
              <a:ext uri="{FF2B5EF4-FFF2-40B4-BE49-F238E27FC236}">
                <a16:creationId xmlns:a16="http://schemas.microsoft.com/office/drawing/2014/main" id="{4E329154-D860-4FDA-AC1C-78C27E1AA8BC}"/>
              </a:ext>
            </a:extLst>
          </p:cNvPr>
          <p:cNvSpPr>
            <a:spLocks noChangeShapeType="1"/>
          </p:cNvSpPr>
          <p:nvPr/>
        </p:nvSpPr>
        <p:spPr bwMode="auto">
          <a:xfrm>
            <a:off x="19050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Line 24">
            <a:extLst>
              <a:ext uri="{FF2B5EF4-FFF2-40B4-BE49-F238E27FC236}">
                <a16:creationId xmlns:a16="http://schemas.microsoft.com/office/drawing/2014/main" id="{92839EE1-6890-4521-B0AF-2CCC4934431B}"/>
              </a:ext>
            </a:extLst>
          </p:cNvPr>
          <p:cNvSpPr>
            <a:spLocks noChangeShapeType="1"/>
          </p:cNvSpPr>
          <p:nvPr/>
        </p:nvSpPr>
        <p:spPr bwMode="auto">
          <a:xfrm>
            <a:off x="24384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Line 25">
            <a:extLst>
              <a:ext uri="{FF2B5EF4-FFF2-40B4-BE49-F238E27FC236}">
                <a16:creationId xmlns:a16="http://schemas.microsoft.com/office/drawing/2014/main" id="{1E41646E-D759-4A0F-8593-234E33F47108}"/>
              </a:ext>
            </a:extLst>
          </p:cNvPr>
          <p:cNvSpPr>
            <a:spLocks noChangeShapeType="1"/>
          </p:cNvSpPr>
          <p:nvPr/>
        </p:nvSpPr>
        <p:spPr bwMode="auto">
          <a:xfrm>
            <a:off x="28956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1" name="Line 26">
            <a:extLst>
              <a:ext uri="{FF2B5EF4-FFF2-40B4-BE49-F238E27FC236}">
                <a16:creationId xmlns:a16="http://schemas.microsoft.com/office/drawing/2014/main" id="{A38209EA-F357-493D-A23B-01738A17D6DB}"/>
              </a:ext>
            </a:extLst>
          </p:cNvPr>
          <p:cNvSpPr>
            <a:spLocks noChangeShapeType="1"/>
          </p:cNvSpPr>
          <p:nvPr/>
        </p:nvSpPr>
        <p:spPr bwMode="auto">
          <a:xfrm>
            <a:off x="34290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27">
            <a:extLst>
              <a:ext uri="{FF2B5EF4-FFF2-40B4-BE49-F238E27FC236}">
                <a16:creationId xmlns:a16="http://schemas.microsoft.com/office/drawing/2014/main" id="{D613965B-1624-45F5-94C8-883291969411}"/>
              </a:ext>
            </a:extLst>
          </p:cNvPr>
          <p:cNvSpPr>
            <a:spLocks noChangeShapeType="1"/>
          </p:cNvSpPr>
          <p:nvPr/>
        </p:nvSpPr>
        <p:spPr bwMode="auto">
          <a:xfrm>
            <a:off x="38862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3" name="Line 28">
            <a:extLst>
              <a:ext uri="{FF2B5EF4-FFF2-40B4-BE49-F238E27FC236}">
                <a16:creationId xmlns:a16="http://schemas.microsoft.com/office/drawing/2014/main" id="{4AFDB0F2-D3FD-4D68-AD45-32AB7FDE92D0}"/>
              </a:ext>
            </a:extLst>
          </p:cNvPr>
          <p:cNvSpPr>
            <a:spLocks noChangeShapeType="1"/>
          </p:cNvSpPr>
          <p:nvPr/>
        </p:nvSpPr>
        <p:spPr bwMode="auto">
          <a:xfrm>
            <a:off x="44958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4" name="Line 29">
            <a:extLst>
              <a:ext uri="{FF2B5EF4-FFF2-40B4-BE49-F238E27FC236}">
                <a16:creationId xmlns:a16="http://schemas.microsoft.com/office/drawing/2014/main" id="{A5A69DBE-9662-41C4-9619-A8884E5C60AB}"/>
              </a:ext>
            </a:extLst>
          </p:cNvPr>
          <p:cNvSpPr>
            <a:spLocks noChangeShapeType="1"/>
          </p:cNvSpPr>
          <p:nvPr/>
        </p:nvSpPr>
        <p:spPr bwMode="auto">
          <a:xfrm>
            <a:off x="47244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AutoShape 30">
            <a:extLst>
              <a:ext uri="{FF2B5EF4-FFF2-40B4-BE49-F238E27FC236}">
                <a16:creationId xmlns:a16="http://schemas.microsoft.com/office/drawing/2014/main" id="{17DF83DA-32C8-4D3B-B59B-023B50D36BE9}"/>
              </a:ext>
            </a:extLst>
          </p:cNvPr>
          <p:cNvSpPr>
            <a:spLocks noChangeArrowheads="1"/>
          </p:cNvSpPr>
          <p:nvPr/>
        </p:nvSpPr>
        <p:spPr bwMode="auto">
          <a:xfrm>
            <a:off x="5334000" y="990600"/>
            <a:ext cx="457200" cy="1295400"/>
          </a:xfrm>
          <a:prstGeom prst="curvedLeftArrow">
            <a:avLst>
              <a:gd name="adj1" fmla="val 56667"/>
              <a:gd name="adj2" fmla="val 113333"/>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1554463" name="Text Box 31">
            <a:extLst>
              <a:ext uri="{FF2B5EF4-FFF2-40B4-BE49-F238E27FC236}">
                <a16:creationId xmlns:a16="http://schemas.microsoft.com/office/drawing/2014/main" id="{DC279063-0AE8-4B51-9A4E-615F8F5D29E0}"/>
              </a:ext>
            </a:extLst>
          </p:cNvPr>
          <p:cNvSpPr txBox="1">
            <a:spLocks noChangeArrowheads="1"/>
          </p:cNvSpPr>
          <p:nvPr/>
        </p:nvSpPr>
        <p:spPr bwMode="auto">
          <a:xfrm>
            <a:off x="5949950" y="1090613"/>
            <a:ext cx="1720850" cy="1006475"/>
          </a:xfrm>
          <a:prstGeom prst="rect">
            <a:avLst/>
          </a:prstGeom>
          <a:noFill/>
          <a:ln w="9525">
            <a:noFill/>
            <a:miter lim="800000"/>
            <a:headEnd/>
            <a:tailEnd/>
          </a:ln>
          <a:effectLst/>
        </p:spPr>
        <p:txBody>
          <a:bodyPr wrap="none">
            <a:spAutoFit/>
          </a:bodyPr>
          <a:lstStyle/>
          <a:p>
            <a:pPr eaLnBrk="1" hangingPunct="1">
              <a:defRPr/>
            </a:pPr>
            <a:r>
              <a:rPr kumimoji="1" lang="zh-CN" altLang="en-US" sz="3000" b="1">
                <a:effectLst>
                  <a:outerShdw blurRad="38100" dist="38100" dir="2700000" algn="tl">
                    <a:srgbClr val="C0C0C0"/>
                  </a:outerShdw>
                </a:effectLst>
                <a:latin typeface="Times New Roman" pitchFamily="18" charset="0"/>
                <a:ea typeface="仿宋_GB2312" pitchFamily="49" charset="-122"/>
              </a:rPr>
              <a:t>加入139, </a:t>
            </a:r>
          </a:p>
          <a:p>
            <a:pPr eaLnBrk="1" hangingPunct="1">
              <a:defRPr/>
            </a:pPr>
            <a:r>
              <a:rPr kumimoji="1" lang="zh-CN" altLang="en-US" sz="3000" b="1">
                <a:effectLst>
                  <a:outerShdw blurRad="38100" dist="38100" dir="2700000" algn="tl">
                    <a:srgbClr val="C0C0C0"/>
                  </a:outerShdw>
                </a:effectLst>
                <a:latin typeface="Times New Roman" pitchFamily="18" charset="0"/>
                <a:ea typeface="仿宋_GB2312" pitchFamily="49" charset="-122"/>
              </a:rPr>
              <a:t>结点溢出</a:t>
            </a:r>
            <a:endParaRPr kumimoji="1" lang="zh-CN" altLang="en-US" sz="3000">
              <a:latin typeface="Times New Roman" pitchFamily="18" charset="0"/>
            </a:endParaRPr>
          </a:p>
        </p:txBody>
      </p:sp>
      <p:sp>
        <p:nvSpPr>
          <p:cNvPr id="16417" name="Rectangle 32" descr="白色大理石">
            <a:extLst>
              <a:ext uri="{FF2B5EF4-FFF2-40B4-BE49-F238E27FC236}">
                <a16:creationId xmlns:a16="http://schemas.microsoft.com/office/drawing/2014/main" id="{52541756-10ED-44DA-AE78-0BE54CCFD236}"/>
              </a:ext>
            </a:extLst>
          </p:cNvPr>
          <p:cNvSpPr>
            <a:spLocks noChangeArrowheads="1"/>
          </p:cNvSpPr>
          <p:nvPr/>
        </p:nvSpPr>
        <p:spPr bwMode="auto">
          <a:xfrm>
            <a:off x="4267200" y="3429000"/>
            <a:ext cx="19812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18" name="Text Box 33">
            <a:extLst>
              <a:ext uri="{FF2B5EF4-FFF2-40B4-BE49-F238E27FC236}">
                <a16:creationId xmlns:a16="http://schemas.microsoft.com/office/drawing/2014/main" id="{95427733-861A-4C26-B8A4-DF7D33BB2F05}"/>
              </a:ext>
            </a:extLst>
          </p:cNvPr>
          <p:cNvSpPr txBox="1">
            <a:spLocks noChangeArrowheads="1"/>
          </p:cNvSpPr>
          <p:nvPr/>
        </p:nvSpPr>
        <p:spPr bwMode="auto">
          <a:xfrm>
            <a:off x="4405313" y="3382963"/>
            <a:ext cx="1385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1       75</a:t>
            </a:r>
            <a:endParaRPr kumimoji="1" lang="en-US" altLang="zh-CN" sz="2400">
              <a:latin typeface="Times New Roman" panose="02020603050405020304" pitchFamily="18" charset="0"/>
            </a:endParaRPr>
          </a:p>
        </p:txBody>
      </p:sp>
      <p:sp>
        <p:nvSpPr>
          <p:cNvPr id="16419" name="Text Box 34">
            <a:extLst>
              <a:ext uri="{FF2B5EF4-FFF2-40B4-BE49-F238E27FC236}">
                <a16:creationId xmlns:a16="http://schemas.microsoft.com/office/drawing/2014/main" id="{BFA56FC3-9B7C-4E74-A758-0D6D4C400DE3}"/>
              </a:ext>
            </a:extLst>
          </p:cNvPr>
          <p:cNvSpPr txBox="1">
            <a:spLocks noChangeArrowheads="1"/>
          </p:cNvSpPr>
          <p:nvPr/>
        </p:nvSpPr>
        <p:spPr bwMode="auto">
          <a:xfrm>
            <a:off x="4403725" y="2971800"/>
            <a:ext cx="187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6420" name="Line 35">
            <a:extLst>
              <a:ext uri="{FF2B5EF4-FFF2-40B4-BE49-F238E27FC236}">
                <a16:creationId xmlns:a16="http://schemas.microsoft.com/office/drawing/2014/main" id="{42D35A96-2CB2-4A2B-8BAF-D56443F80432}"/>
              </a:ext>
            </a:extLst>
          </p:cNvPr>
          <p:cNvSpPr>
            <a:spLocks noChangeShapeType="1"/>
          </p:cNvSpPr>
          <p:nvPr/>
        </p:nvSpPr>
        <p:spPr bwMode="auto">
          <a:xfrm>
            <a:off x="6324600" y="4114800"/>
            <a:ext cx="0" cy="381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1" name="Line 36">
            <a:extLst>
              <a:ext uri="{FF2B5EF4-FFF2-40B4-BE49-F238E27FC236}">
                <a16:creationId xmlns:a16="http://schemas.microsoft.com/office/drawing/2014/main" id="{14B2AE5B-0626-462A-9937-F67B323F5BB0}"/>
              </a:ext>
            </a:extLst>
          </p:cNvPr>
          <p:cNvSpPr>
            <a:spLocks noChangeShapeType="1"/>
          </p:cNvSpPr>
          <p:nvPr/>
        </p:nvSpPr>
        <p:spPr bwMode="auto">
          <a:xfrm>
            <a:off x="4800600" y="3429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2" name="Line 37">
            <a:extLst>
              <a:ext uri="{FF2B5EF4-FFF2-40B4-BE49-F238E27FC236}">
                <a16:creationId xmlns:a16="http://schemas.microsoft.com/office/drawing/2014/main" id="{E4A2B9C8-7533-4476-8F7D-63FBF6A7ECA8}"/>
              </a:ext>
            </a:extLst>
          </p:cNvPr>
          <p:cNvSpPr>
            <a:spLocks noChangeShapeType="1"/>
          </p:cNvSpPr>
          <p:nvPr/>
        </p:nvSpPr>
        <p:spPr bwMode="auto">
          <a:xfrm>
            <a:off x="5257800" y="3429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3" name="Line 38">
            <a:extLst>
              <a:ext uri="{FF2B5EF4-FFF2-40B4-BE49-F238E27FC236}">
                <a16:creationId xmlns:a16="http://schemas.microsoft.com/office/drawing/2014/main" id="{F305CB35-8C93-4597-AC31-A8AA3CA05A8C}"/>
              </a:ext>
            </a:extLst>
          </p:cNvPr>
          <p:cNvSpPr>
            <a:spLocks noChangeShapeType="1"/>
          </p:cNvSpPr>
          <p:nvPr/>
        </p:nvSpPr>
        <p:spPr bwMode="auto">
          <a:xfrm>
            <a:off x="5791200" y="3429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4" name="Line 39">
            <a:extLst>
              <a:ext uri="{FF2B5EF4-FFF2-40B4-BE49-F238E27FC236}">
                <a16:creationId xmlns:a16="http://schemas.microsoft.com/office/drawing/2014/main" id="{90EBA4C6-E3F2-4641-B462-1C17710CFE5E}"/>
              </a:ext>
            </a:extLst>
          </p:cNvPr>
          <p:cNvSpPr>
            <a:spLocks noChangeShapeType="1"/>
          </p:cNvSpPr>
          <p:nvPr/>
        </p:nvSpPr>
        <p:spPr bwMode="auto">
          <a:xfrm>
            <a:off x="2971800" y="4114800"/>
            <a:ext cx="0" cy="381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5" name="Rectangle 40" descr="白色大理石">
            <a:extLst>
              <a:ext uri="{FF2B5EF4-FFF2-40B4-BE49-F238E27FC236}">
                <a16:creationId xmlns:a16="http://schemas.microsoft.com/office/drawing/2014/main" id="{C4C094A7-74A2-4869-9E92-6CB19FBA7B6E}"/>
              </a:ext>
            </a:extLst>
          </p:cNvPr>
          <p:cNvSpPr>
            <a:spLocks noChangeArrowheads="1"/>
          </p:cNvSpPr>
          <p:nvPr/>
        </p:nvSpPr>
        <p:spPr bwMode="auto">
          <a:xfrm>
            <a:off x="2667000" y="4800600"/>
            <a:ext cx="19812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26" name="Text Box 41">
            <a:extLst>
              <a:ext uri="{FF2B5EF4-FFF2-40B4-BE49-F238E27FC236}">
                <a16:creationId xmlns:a16="http://schemas.microsoft.com/office/drawing/2014/main" id="{D517B167-E890-4227-BB01-46D26F86A3D2}"/>
              </a:ext>
            </a:extLst>
          </p:cNvPr>
          <p:cNvSpPr txBox="1">
            <a:spLocks noChangeArrowheads="1"/>
          </p:cNvSpPr>
          <p:nvPr/>
        </p:nvSpPr>
        <p:spPr bwMode="auto">
          <a:xfrm>
            <a:off x="2811463" y="4754563"/>
            <a:ext cx="1385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1       53</a:t>
            </a:r>
            <a:endParaRPr kumimoji="1" lang="en-US" altLang="zh-CN" sz="2400">
              <a:latin typeface="Times New Roman" panose="02020603050405020304" pitchFamily="18" charset="0"/>
            </a:endParaRPr>
          </a:p>
        </p:txBody>
      </p:sp>
      <p:sp>
        <p:nvSpPr>
          <p:cNvPr id="16427" name="Text Box 42">
            <a:extLst>
              <a:ext uri="{FF2B5EF4-FFF2-40B4-BE49-F238E27FC236}">
                <a16:creationId xmlns:a16="http://schemas.microsoft.com/office/drawing/2014/main" id="{32C2AEEF-9A33-47AC-ADB9-D0EC67F5459C}"/>
              </a:ext>
            </a:extLst>
          </p:cNvPr>
          <p:cNvSpPr txBox="1">
            <a:spLocks noChangeArrowheads="1"/>
          </p:cNvSpPr>
          <p:nvPr/>
        </p:nvSpPr>
        <p:spPr bwMode="auto">
          <a:xfrm>
            <a:off x="2803525" y="4343400"/>
            <a:ext cx="187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6428" name="Line 43">
            <a:extLst>
              <a:ext uri="{FF2B5EF4-FFF2-40B4-BE49-F238E27FC236}">
                <a16:creationId xmlns:a16="http://schemas.microsoft.com/office/drawing/2014/main" id="{71C84186-C85C-4C1B-9AB1-B2BD56BCD548}"/>
              </a:ext>
            </a:extLst>
          </p:cNvPr>
          <p:cNvSpPr>
            <a:spLocks noChangeShapeType="1"/>
          </p:cNvSpPr>
          <p:nvPr/>
        </p:nvSpPr>
        <p:spPr bwMode="auto">
          <a:xfrm>
            <a:off x="441960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9" name="Line 44">
            <a:extLst>
              <a:ext uri="{FF2B5EF4-FFF2-40B4-BE49-F238E27FC236}">
                <a16:creationId xmlns:a16="http://schemas.microsoft.com/office/drawing/2014/main" id="{4936EC53-B2BA-4461-BFCE-96CC422DD758}"/>
              </a:ext>
            </a:extLst>
          </p:cNvPr>
          <p:cNvSpPr>
            <a:spLocks noChangeShapeType="1"/>
          </p:cNvSpPr>
          <p:nvPr/>
        </p:nvSpPr>
        <p:spPr bwMode="auto">
          <a:xfrm>
            <a:off x="32004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0" name="Line 45">
            <a:extLst>
              <a:ext uri="{FF2B5EF4-FFF2-40B4-BE49-F238E27FC236}">
                <a16:creationId xmlns:a16="http://schemas.microsoft.com/office/drawing/2014/main" id="{F1A83931-2371-4FEA-883D-9F96AC178023}"/>
              </a:ext>
            </a:extLst>
          </p:cNvPr>
          <p:cNvSpPr>
            <a:spLocks noChangeShapeType="1"/>
          </p:cNvSpPr>
          <p:nvPr/>
        </p:nvSpPr>
        <p:spPr bwMode="auto">
          <a:xfrm>
            <a:off x="36576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1" name="Line 46">
            <a:extLst>
              <a:ext uri="{FF2B5EF4-FFF2-40B4-BE49-F238E27FC236}">
                <a16:creationId xmlns:a16="http://schemas.microsoft.com/office/drawing/2014/main" id="{5C41E60F-E94C-4071-B115-0DDA21701A78}"/>
              </a:ext>
            </a:extLst>
          </p:cNvPr>
          <p:cNvSpPr>
            <a:spLocks noChangeShapeType="1"/>
          </p:cNvSpPr>
          <p:nvPr/>
        </p:nvSpPr>
        <p:spPr bwMode="auto">
          <a:xfrm>
            <a:off x="41910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2" name="Line 47">
            <a:extLst>
              <a:ext uri="{FF2B5EF4-FFF2-40B4-BE49-F238E27FC236}">
                <a16:creationId xmlns:a16="http://schemas.microsoft.com/office/drawing/2014/main" id="{4AAF306C-F97F-4A94-BA88-5BF42E0F266E}"/>
              </a:ext>
            </a:extLst>
          </p:cNvPr>
          <p:cNvSpPr>
            <a:spLocks noChangeShapeType="1"/>
          </p:cNvSpPr>
          <p:nvPr/>
        </p:nvSpPr>
        <p:spPr bwMode="auto">
          <a:xfrm>
            <a:off x="342900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3" name="Rectangle 48" descr="白色大理石">
            <a:extLst>
              <a:ext uri="{FF2B5EF4-FFF2-40B4-BE49-F238E27FC236}">
                <a16:creationId xmlns:a16="http://schemas.microsoft.com/office/drawing/2014/main" id="{CC6A6504-2F5A-47F0-AB4A-06A423C85000}"/>
              </a:ext>
            </a:extLst>
          </p:cNvPr>
          <p:cNvSpPr>
            <a:spLocks noChangeArrowheads="1"/>
          </p:cNvSpPr>
          <p:nvPr/>
        </p:nvSpPr>
        <p:spPr bwMode="auto">
          <a:xfrm>
            <a:off x="5988050" y="4800600"/>
            <a:ext cx="216535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34" name="Text Box 49">
            <a:extLst>
              <a:ext uri="{FF2B5EF4-FFF2-40B4-BE49-F238E27FC236}">
                <a16:creationId xmlns:a16="http://schemas.microsoft.com/office/drawing/2014/main" id="{D5BC385D-4AEE-4A17-A99C-27E431DA6D20}"/>
              </a:ext>
            </a:extLst>
          </p:cNvPr>
          <p:cNvSpPr txBox="1">
            <a:spLocks noChangeArrowheads="1"/>
          </p:cNvSpPr>
          <p:nvPr/>
        </p:nvSpPr>
        <p:spPr bwMode="auto">
          <a:xfrm>
            <a:off x="6132513" y="4754563"/>
            <a:ext cx="1571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1       139</a:t>
            </a:r>
            <a:endParaRPr kumimoji="1" lang="en-US" altLang="zh-CN" sz="2400">
              <a:latin typeface="Times New Roman" panose="02020603050405020304" pitchFamily="18" charset="0"/>
            </a:endParaRPr>
          </a:p>
        </p:txBody>
      </p:sp>
      <p:sp>
        <p:nvSpPr>
          <p:cNvPr id="16435" name="Text Box 50">
            <a:extLst>
              <a:ext uri="{FF2B5EF4-FFF2-40B4-BE49-F238E27FC236}">
                <a16:creationId xmlns:a16="http://schemas.microsoft.com/office/drawing/2014/main" id="{00D67FA8-28F5-4C40-9C12-EB9F2E7DE8A1}"/>
              </a:ext>
            </a:extLst>
          </p:cNvPr>
          <p:cNvSpPr txBox="1">
            <a:spLocks noChangeArrowheads="1"/>
          </p:cNvSpPr>
          <p:nvPr/>
        </p:nvSpPr>
        <p:spPr bwMode="auto">
          <a:xfrm>
            <a:off x="6124575" y="4343400"/>
            <a:ext cx="202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6436" name="Line 51">
            <a:extLst>
              <a:ext uri="{FF2B5EF4-FFF2-40B4-BE49-F238E27FC236}">
                <a16:creationId xmlns:a16="http://schemas.microsoft.com/office/drawing/2014/main" id="{6719073B-4499-4321-8F74-4959B2B9FD83}"/>
              </a:ext>
            </a:extLst>
          </p:cNvPr>
          <p:cNvSpPr>
            <a:spLocks noChangeShapeType="1"/>
          </p:cNvSpPr>
          <p:nvPr/>
        </p:nvSpPr>
        <p:spPr bwMode="auto">
          <a:xfrm>
            <a:off x="792480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7" name="Line 52">
            <a:extLst>
              <a:ext uri="{FF2B5EF4-FFF2-40B4-BE49-F238E27FC236}">
                <a16:creationId xmlns:a16="http://schemas.microsoft.com/office/drawing/2014/main" id="{CF028AE6-F237-48A5-B457-2464E68C49C1}"/>
              </a:ext>
            </a:extLst>
          </p:cNvPr>
          <p:cNvSpPr>
            <a:spLocks noChangeShapeType="1"/>
          </p:cNvSpPr>
          <p:nvPr/>
        </p:nvSpPr>
        <p:spPr bwMode="auto">
          <a:xfrm>
            <a:off x="652145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8" name="Line 53">
            <a:extLst>
              <a:ext uri="{FF2B5EF4-FFF2-40B4-BE49-F238E27FC236}">
                <a16:creationId xmlns:a16="http://schemas.microsoft.com/office/drawing/2014/main" id="{455965BB-D49E-4C18-8EFA-1A7E01A66C3C}"/>
              </a:ext>
            </a:extLst>
          </p:cNvPr>
          <p:cNvSpPr>
            <a:spLocks noChangeShapeType="1"/>
          </p:cNvSpPr>
          <p:nvPr/>
        </p:nvSpPr>
        <p:spPr bwMode="auto">
          <a:xfrm>
            <a:off x="697865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9" name="Line 54">
            <a:extLst>
              <a:ext uri="{FF2B5EF4-FFF2-40B4-BE49-F238E27FC236}">
                <a16:creationId xmlns:a16="http://schemas.microsoft.com/office/drawing/2014/main" id="{2DAE380B-0E06-4CB1-A21F-0E55210B4AF2}"/>
              </a:ext>
            </a:extLst>
          </p:cNvPr>
          <p:cNvSpPr>
            <a:spLocks noChangeShapeType="1"/>
          </p:cNvSpPr>
          <p:nvPr/>
        </p:nvSpPr>
        <p:spPr bwMode="auto">
          <a:xfrm>
            <a:off x="76962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0" name="Line 55">
            <a:extLst>
              <a:ext uri="{FF2B5EF4-FFF2-40B4-BE49-F238E27FC236}">
                <a16:creationId xmlns:a16="http://schemas.microsoft.com/office/drawing/2014/main" id="{80021B33-1FA7-4343-8735-2373DEE07438}"/>
              </a:ext>
            </a:extLst>
          </p:cNvPr>
          <p:cNvSpPr>
            <a:spLocks noChangeShapeType="1"/>
          </p:cNvSpPr>
          <p:nvPr/>
        </p:nvSpPr>
        <p:spPr bwMode="auto">
          <a:xfrm>
            <a:off x="675005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1" name="Line 56">
            <a:extLst>
              <a:ext uri="{FF2B5EF4-FFF2-40B4-BE49-F238E27FC236}">
                <a16:creationId xmlns:a16="http://schemas.microsoft.com/office/drawing/2014/main" id="{148FC0BF-BD80-41A2-8EA0-75CF653AA3C2}"/>
              </a:ext>
            </a:extLst>
          </p:cNvPr>
          <p:cNvSpPr>
            <a:spLocks noChangeShapeType="1"/>
          </p:cNvSpPr>
          <p:nvPr/>
        </p:nvSpPr>
        <p:spPr bwMode="auto">
          <a:xfrm>
            <a:off x="2971800" y="4114800"/>
            <a:ext cx="20574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2" name="Line 57">
            <a:extLst>
              <a:ext uri="{FF2B5EF4-FFF2-40B4-BE49-F238E27FC236}">
                <a16:creationId xmlns:a16="http://schemas.microsoft.com/office/drawing/2014/main" id="{4C975E25-6A16-4938-A855-CECDDF2A8FA2}"/>
              </a:ext>
            </a:extLst>
          </p:cNvPr>
          <p:cNvSpPr>
            <a:spLocks noChangeShapeType="1"/>
          </p:cNvSpPr>
          <p:nvPr/>
        </p:nvSpPr>
        <p:spPr bwMode="auto">
          <a:xfrm flipV="1">
            <a:off x="5029200" y="3657600"/>
            <a:ext cx="0" cy="4572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3" name="Line 58">
            <a:extLst>
              <a:ext uri="{FF2B5EF4-FFF2-40B4-BE49-F238E27FC236}">
                <a16:creationId xmlns:a16="http://schemas.microsoft.com/office/drawing/2014/main" id="{84A54266-D2D5-453D-AA3E-F8898D74ACF6}"/>
              </a:ext>
            </a:extLst>
          </p:cNvPr>
          <p:cNvSpPr>
            <a:spLocks noChangeShapeType="1"/>
          </p:cNvSpPr>
          <p:nvPr/>
        </p:nvSpPr>
        <p:spPr bwMode="auto">
          <a:xfrm>
            <a:off x="6019800" y="3657600"/>
            <a:ext cx="0" cy="4572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4" name="Line 59">
            <a:extLst>
              <a:ext uri="{FF2B5EF4-FFF2-40B4-BE49-F238E27FC236}">
                <a16:creationId xmlns:a16="http://schemas.microsoft.com/office/drawing/2014/main" id="{0D5C7AFF-785D-435B-A0EC-123B0E0D2748}"/>
              </a:ext>
            </a:extLst>
          </p:cNvPr>
          <p:cNvSpPr>
            <a:spLocks noChangeShapeType="1"/>
          </p:cNvSpPr>
          <p:nvPr/>
        </p:nvSpPr>
        <p:spPr bwMode="auto">
          <a:xfrm>
            <a:off x="6019800" y="4114800"/>
            <a:ext cx="3048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5" name="AutoShape 60">
            <a:extLst>
              <a:ext uri="{FF2B5EF4-FFF2-40B4-BE49-F238E27FC236}">
                <a16:creationId xmlns:a16="http://schemas.microsoft.com/office/drawing/2014/main" id="{2036D572-BE59-40D0-8F51-F56F598F598D}"/>
              </a:ext>
            </a:extLst>
          </p:cNvPr>
          <p:cNvSpPr>
            <a:spLocks noChangeArrowheads="1"/>
          </p:cNvSpPr>
          <p:nvPr/>
        </p:nvSpPr>
        <p:spPr bwMode="auto">
          <a:xfrm>
            <a:off x="1828800" y="3200400"/>
            <a:ext cx="381000" cy="1676400"/>
          </a:xfrm>
          <a:prstGeom prst="curvedRightArrow">
            <a:avLst>
              <a:gd name="adj1" fmla="val 88000"/>
              <a:gd name="adj2" fmla="val 176000"/>
              <a:gd name="adj3" fmla="val 20236"/>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1554493" name="Text Box 61">
            <a:extLst>
              <a:ext uri="{FF2B5EF4-FFF2-40B4-BE49-F238E27FC236}">
                <a16:creationId xmlns:a16="http://schemas.microsoft.com/office/drawing/2014/main" id="{764C342C-299E-481A-B37B-B1BB41188C29}"/>
              </a:ext>
            </a:extLst>
          </p:cNvPr>
          <p:cNvSpPr txBox="1">
            <a:spLocks noChangeArrowheads="1"/>
          </p:cNvSpPr>
          <p:nvPr/>
        </p:nvSpPr>
        <p:spPr bwMode="auto">
          <a:xfrm>
            <a:off x="685800" y="3455988"/>
            <a:ext cx="1028700" cy="1006475"/>
          </a:xfrm>
          <a:prstGeom prst="rect">
            <a:avLst/>
          </a:prstGeom>
          <a:noFill/>
          <a:ln w="9525">
            <a:noFill/>
            <a:miter lim="800000"/>
            <a:headEnd/>
            <a:tailEnd/>
          </a:ln>
          <a:effectLst/>
        </p:spPr>
        <p:txBody>
          <a:bodyPr wrap="none">
            <a:spAutoFit/>
          </a:bodyPr>
          <a:lstStyle/>
          <a:p>
            <a:pPr eaLnBrk="1" hangingPunct="1">
              <a:defRPr/>
            </a:pPr>
            <a:r>
              <a:rPr kumimoji="1" lang="zh-CN" altLang="zh-CN" sz="3000" b="1">
                <a:effectLst>
                  <a:outerShdw blurRad="38100" dist="38100" dir="2700000" algn="tl">
                    <a:srgbClr val="C0C0C0"/>
                  </a:outerShdw>
                </a:effectLst>
                <a:latin typeface="Times New Roman" pitchFamily="18" charset="0"/>
                <a:ea typeface="仿宋_GB2312" pitchFamily="49" charset="-122"/>
              </a:rPr>
              <a:t>结点</a:t>
            </a:r>
          </a:p>
          <a:p>
            <a:pPr eaLnBrk="1" hangingPunct="1">
              <a:defRPr/>
            </a:pPr>
            <a:r>
              <a:rPr kumimoji="1" lang="zh-CN" altLang="zh-CN" sz="3000" b="1">
                <a:effectLst>
                  <a:outerShdw blurRad="38100" dist="38100" dir="2700000" algn="tl">
                    <a:srgbClr val="C0C0C0"/>
                  </a:outerShdw>
                </a:effectLst>
                <a:latin typeface="Times New Roman" pitchFamily="18" charset="0"/>
                <a:ea typeface="仿宋_GB2312" pitchFamily="49" charset="-122"/>
              </a:rPr>
              <a:t>分裂</a:t>
            </a:r>
            <a:r>
              <a:rPr kumimoji="1" lang="zh-CN" altLang="zh-CN" sz="2400">
                <a:latin typeface="Times New Roman" pitchFamily="18" charset="0"/>
              </a:rPr>
              <a:t> </a:t>
            </a:r>
            <a:endParaRPr kumimoji="1" lang="zh-CN" altLang="en-US" sz="2400">
              <a:latin typeface="Times New Roman" pitchFamily="18" charset="0"/>
            </a:endParaRPr>
          </a:p>
        </p:txBody>
      </p:sp>
      <p:sp>
        <p:nvSpPr>
          <p:cNvPr id="16447" name="Text Box 62">
            <a:extLst>
              <a:ext uri="{FF2B5EF4-FFF2-40B4-BE49-F238E27FC236}">
                <a16:creationId xmlns:a16="http://schemas.microsoft.com/office/drawing/2014/main" id="{21DAB5BF-5379-420B-BBB6-1D90DFA72959}"/>
              </a:ext>
            </a:extLst>
          </p:cNvPr>
          <p:cNvSpPr txBox="1">
            <a:spLocks noChangeArrowheads="1"/>
          </p:cNvSpPr>
          <p:nvPr/>
        </p:nvSpPr>
        <p:spPr bwMode="auto">
          <a:xfrm>
            <a:off x="2193925" y="480060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chemeClr val="accent2"/>
                </a:solidFill>
                <a:latin typeface="Times New Roman" panose="02020603050405020304" pitchFamily="18" charset="0"/>
              </a:rPr>
              <a:t>P</a:t>
            </a:r>
            <a:endParaRPr kumimoji="1" lang="en-US" altLang="zh-CN" sz="2400">
              <a:latin typeface="Times New Roman" panose="02020603050405020304" pitchFamily="18" charset="0"/>
            </a:endParaRPr>
          </a:p>
        </p:txBody>
      </p:sp>
      <p:sp>
        <p:nvSpPr>
          <p:cNvPr id="16448" name="Text Box 63">
            <a:extLst>
              <a:ext uri="{FF2B5EF4-FFF2-40B4-BE49-F238E27FC236}">
                <a16:creationId xmlns:a16="http://schemas.microsoft.com/office/drawing/2014/main" id="{792A4833-E99D-4A37-87CF-0821513DC91B}"/>
              </a:ext>
            </a:extLst>
          </p:cNvPr>
          <p:cNvSpPr txBox="1">
            <a:spLocks noChangeArrowheads="1"/>
          </p:cNvSpPr>
          <p:nvPr/>
        </p:nvSpPr>
        <p:spPr bwMode="auto">
          <a:xfrm>
            <a:off x="5511800" y="47244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chemeClr val="accent2"/>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16449" name="Text Box 64">
            <a:extLst>
              <a:ext uri="{FF2B5EF4-FFF2-40B4-BE49-F238E27FC236}">
                <a16:creationId xmlns:a16="http://schemas.microsoft.com/office/drawing/2014/main" id="{183D1043-77A8-4FCB-BCAB-6B2700E265FF}"/>
              </a:ext>
            </a:extLst>
          </p:cNvPr>
          <p:cNvSpPr txBox="1">
            <a:spLocks noChangeArrowheads="1"/>
          </p:cNvSpPr>
          <p:nvPr/>
        </p:nvSpPr>
        <p:spPr bwMode="auto">
          <a:xfrm>
            <a:off x="4060825" y="741363"/>
            <a:ext cx="1039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accent2"/>
                </a:solidFill>
                <a:latin typeface="Times New Roman" panose="02020603050405020304" pitchFamily="18" charset="0"/>
              </a:rPr>
              <a:t>m = 3</a:t>
            </a:r>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4719BDF0-B327-4ADE-928D-B09EE4AAF824}"/>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ED4E69-45C0-46C6-9A14-477EF633A681}" type="slidenum">
              <a:rPr lang="en-US" altLang="zh-CN" sz="1200" smtClean="0">
                <a:latin typeface="Garamond" panose="02020404030301010803" pitchFamily="18" charset="0"/>
              </a:rPr>
              <a:pPr>
                <a:spcBef>
                  <a:spcPct val="0"/>
                </a:spcBef>
                <a:buClrTx/>
                <a:buSzTx/>
                <a:buFontTx/>
                <a:buNone/>
              </a:pPr>
              <a:t>16</a:t>
            </a:fld>
            <a:endParaRPr lang="en-US" altLang="zh-CN" sz="1200">
              <a:latin typeface="Garamond" panose="02020404030301010803" pitchFamily="18" charset="0"/>
            </a:endParaRPr>
          </a:p>
        </p:txBody>
      </p:sp>
      <p:sp>
        <p:nvSpPr>
          <p:cNvPr id="17411" name="Rectangle 2" descr="白色大理石">
            <a:extLst>
              <a:ext uri="{FF2B5EF4-FFF2-40B4-BE49-F238E27FC236}">
                <a16:creationId xmlns:a16="http://schemas.microsoft.com/office/drawing/2014/main" id="{1DB09FAC-7E89-43D9-A7C0-A4397E8C297D}"/>
              </a:ext>
            </a:extLst>
          </p:cNvPr>
          <p:cNvSpPr>
            <a:spLocks noChangeArrowheads="1"/>
          </p:cNvSpPr>
          <p:nvPr/>
        </p:nvSpPr>
        <p:spPr bwMode="auto">
          <a:xfrm>
            <a:off x="5791200" y="4495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49  75</a:t>
            </a:r>
            <a:endParaRPr kumimoji="1" lang="zh-CN" altLang="en-US" sz="2400">
              <a:latin typeface="Times New Roman" panose="02020603050405020304" pitchFamily="18" charset="0"/>
            </a:endParaRPr>
          </a:p>
        </p:txBody>
      </p:sp>
      <p:sp>
        <p:nvSpPr>
          <p:cNvPr id="1555459" name="Rectangle 3">
            <a:extLst>
              <a:ext uri="{FF2B5EF4-FFF2-40B4-BE49-F238E27FC236}">
                <a16:creationId xmlns:a16="http://schemas.microsoft.com/office/drawing/2014/main" id="{4A5343C8-A140-4125-8037-9FEF5715A208}"/>
              </a:ext>
            </a:extLst>
          </p:cNvPr>
          <p:cNvSpPr>
            <a:spLocks noChangeArrowheads="1"/>
          </p:cNvSpPr>
          <p:nvPr/>
        </p:nvSpPr>
        <p:spPr bwMode="auto">
          <a:xfrm>
            <a:off x="685800" y="182563"/>
            <a:ext cx="7620000" cy="579437"/>
          </a:xfrm>
          <a:prstGeom prst="rect">
            <a:avLst/>
          </a:prstGeom>
          <a:noFill/>
          <a:ln w="9525">
            <a:noFill/>
            <a:miter lim="800000"/>
            <a:headEnd/>
            <a:tailEnd/>
          </a:ln>
          <a:effectLst/>
        </p:spPr>
        <p:txBody>
          <a:bodyPr>
            <a:spAutoFit/>
          </a:bodyPr>
          <a:lstStyle/>
          <a:p>
            <a:pPr eaLnBrk="1" hangingPunct="1">
              <a:defRPr/>
            </a:pP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示例:从空树开始加入关键码建立3阶</a:t>
            </a: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B </a:t>
            </a: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树</a:t>
            </a:r>
            <a:endParaRPr kumimoji="1" lang="zh-CN" altLang="en-US" sz="32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17413" name="Text Box 4">
            <a:extLst>
              <a:ext uri="{FF2B5EF4-FFF2-40B4-BE49-F238E27FC236}">
                <a16:creationId xmlns:a16="http://schemas.microsoft.com/office/drawing/2014/main" id="{E16DF5D7-D858-42A0-8238-0BB6D005D85A}"/>
              </a:ext>
            </a:extLst>
          </p:cNvPr>
          <p:cNvSpPr txBox="1">
            <a:spLocks noChangeArrowheads="1"/>
          </p:cNvSpPr>
          <p:nvPr/>
        </p:nvSpPr>
        <p:spPr bwMode="auto">
          <a:xfrm>
            <a:off x="609600" y="990600"/>
            <a:ext cx="19256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n=1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53</a:t>
            </a:r>
            <a:endParaRPr kumimoji="1" lang="en-US" altLang="zh-CN" sz="2400">
              <a:latin typeface="Times New Roman" panose="02020603050405020304" pitchFamily="18" charset="0"/>
            </a:endParaRPr>
          </a:p>
        </p:txBody>
      </p:sp>
      <p:sp>
        <p:nvSpPr>
          <p:cNvPr id="17414" name="Rectangle 5" descr="白色大理石">
            <a:extLst>
              <a:ext uri="{FF2B5EF4-FFF2-40B4-BE49-F238E27FC236}">
                <a16:creationId xmlns:a16="http://schemas.microsoft.com/office/drawing/2014/main" id="{29120EDE-99D2-4AEA-B015-AB685B08F75E}"/>
              </a:ext>
            </a:extLst>
          </p:cNvPr>
          <p:cNvSpPr>
            <a:spLocks noChangeArrowheads="1"/>
          </p:cNvSpPr>
          <p:nvPr/>
        </p:nvSpPr>
        <p:spPr bwMode="auto">
          <a:xfrm>
            <a:off x="1143000" y="1676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7415" name="Line 6">
            <a:extLst>
              <a:ext uri="{FF2B5EF4-FFF2-40B4-BE49-F238E27FC236}">
                <a16:creationId xmlns:a16="http://schemas.microsoft.com/office/drawing/2014/main" id="{324F518D-0E8E-4209-98C4-C3600FA7A715}"/>
              </a:ext>
            </a:extLst>
          </p:cNvPr>
          <p:cNvSpPr>
            <a:spLocks noChangeShapeType="1"/>
          </p:cNvSpPr>
          <p:nvPr/>
        </p:nvSpPr>
        <p:spPr bwMode="auto">
          <a:xfrm>
            <a:off x="1295400" y="2057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6" name="Line 7">
            <a:extLst>
              <a:ext uri="{FF2B5EF4-FFF2-40B4-BE49-F238E27FC236}">
                <a16:creationId xmlns:a16="http://schemas.microsoft.com/office/drawing/2014/main" id="{3751E988-52DE-4606-BEEA-BE31622B4A52}"/>
              </a:ext>
            </a:extLst>
          </p:cNvPr>
          <p:cNvSpPr>
            <a:spLocks noChangeShapeType="1"/>
          </p:cNvSpPr>
          <p:nvPr/>
        </p:nvSpPr>
        <p:spPr bwMode="auto">
          <a:xfrm>
            <a:off x="1981200" y="2057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7" name="Text Box 8">
            <a:extLst>
              <a:ext uri="{FF2B5EF4-FFF2-40B4-BE49-F238E27FC236}">
                <a16:creationId xmlns:a16="http://schemas.microsoft.com/office/drawing/2014/main" id="{1C8B1FEC-042D-4FCA-A802-E00120F16F4C}"/>
              </a:ext>
            </a:extLst>
          </p:cNvPr>
          <p:cNvSpPr txBox="1">
            <a:spLocks noChangeArrowheads="1"/>
          </p:cNvSpPr>
          <p:nvPr/>
        </p:nvSpPr>
        <p:spPr bwMode="auto">
          <a:xfrm>
            <a:off x="3103563" y="990600"/>
            <a:ext cx="1925637"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n=2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75</a:t>
            </a:r>
            <a:endParaRPr kumimoji="1" lang="en-US" altLang="zh-CN" sz="2400">
              <a:latin typeface="Times New Roman" panose="02020603050405020304" pitchFamily="18" charset="0"/>
            </a:endParaRPr>
          </a:p>
        </p:txBody>
      </p:sp>
      <p:sp>
        <p:nvSpPr>
          <p:cNvPr id="17418" name="Rectangle 9" descr="白色大理石">
            <a:extLst>
              <a:ext uri="{FF2B5EF4-FFF2-40B4-BE49-F238E27FC236}">
                <a16:creationId xmlns:a16="http://schemas.microsoft.com/office/drawing/2014/main" id="{12C360BB-6020-4D8E-BA5E-0A4C431227CB}"/>
              </a:ext>
            </a:extLst>
          </p:cNvPr>
          <p:cNvSpPr>
            <a:spLocks noChangeArrowheads="1"/>
          </p:cNvSpPr>
          <p:nvPr/>
        </p:nvSpPr>
        <p:spPr bwMode="auto">
          <a:xfrm>
            <a:off x="3276600" y="1676400"/>
            <a:ext cx="1524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53  75</a:t>
            </a:r>
            <a:endParaRPr kumimoji="1" lang="zh-CN" altLang="en-US" sz="2400">
              <a:latin typeface="Times New Roman" panose="02020603050405020304" pitchFamily="18" charset="0"/>
            </a:endParaRPr>
          </a:p>
        </p:txBody>
      </p:sp>
      <p:sp>
        <p:nvSpPr>
          <p:cNvPr id="17419" name="Line 10">
            <a:extLst>
              <a:ext uri="{FF2B5EF4-FFF2-40B4-BE49-F238E27FC236}">
                <a16:creationId xmlns:a16="http://schemas.microsoft.com/office/drawing/2014/main" id="{699036B4-E5D6-4D33-9EAF-63FACA7958CB}"/>
              </a:ext>
            </a:extLst>
          </p:cNvPr>
          <p:cNvSpPr>
            <a:spLocks noChangeShapeType="1"/>
          </p:cNvSpPr>
          <p:nvPr/>
        </p:nvSpPr>
        <p:spPr bwMode="auto">
          <a:xfrm>
            <a:off x="3429000" y="2057400"/>
            <a:ext cx="3175"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Line 11">
            <a:extLst>
              <a:ext uri="{FF2B5EF4-FFF2-40B4-BE49-F238E27FC236}">
                <a16:creationId xmlns:a16="http://schemas.microsoft.com/office/drawing/2014/main" id="{0C4C46E3-58E5-40BB-8ECE-B94705D9C95E}"/>
              </a:ext>
            </a:extLst>
          </p:cNvPr>
          <p:cNvSpPr>
            <a:spLocks noChangeShapeType="1"/>
          </p:cNvSpPr>
          <p:nvPr/>
        </p:nvSpPr>
        <p:spPr bwMode="auto">
          <a:xfrm>
            <a:off x="4035425" y="2057400"/>
            <a:ext cx="3175"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1" name="Line 12">
            <a:extLst>
              <a:ext uri="{FF2B5EF4-FFF2-40B4-BE49-F238E27FC236}">
                <a16:creationId xmlns:a16="http://schemas.microsoft.com/office/drawing/2014/main" id="{2873F59B-E664-4579-9813-E3EC39918E4B}"/>
              </a:ext>
            </a:extLst>
          </p:cNvPr>
          <p:cNvSpPr>
            <a:spLocks noChangeShapeType="1"/>
          </p:cNvSpPr>
          <p:nvPr/>
        </p:nvSpPr>
        <p:spPr bwMode="auto">
          <a:xfrm>
            <a:off x="4645025" y="2057400"/>
            <a:ext cx="3175"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Text Box 13">
            <a:extLst>
              <a:ext uri="{FF2B5EF4-FFF2-40B4-BE49-F238E27FC236}">
                <a16:creationId xmlns:a16="http://schemas.microsoft.com/office/drawing/2014/main" id="{21B32FA3-1F4F-41E0-8AF7-13E57A5CA1E2}"/>
              </a:ext>
            </a:extLst>
          </p:cNvPr>
          <p:cNvSpPr txBox="1">
            <a:spLocks noChangeArrowheads="1"/>
          </p:cNvSpPr>
          <p:nvPr/>
        </p:nvSpPr>
        <p:spPr bwMode="auto">
          <a:xfrm>
            <a:off x="5943600" y="990600"/>
            <a:ext cx="21034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n=3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139</a:t>
            </a:r>
            <a:endParaRPr kumimoji="1" lang="en-US" altLang="zh-CN" sz="2400">
              <a:latin typeface="Times New Roman" panose="02020603050405020304" pitchFamily="18" charset="0"/>
            </a:endParaRPr>
          </a:p>
        </p:txBody>
      </p:sp>
      <p:sp>
        <p:nvSpPr>
          <p:cNvPr id="17423" name="Rectangle 14" descr="白色大理石">
            <a:extLst>
              <a:ext uri="{FF2B5EF4-FFF2-40B4-BE49-F238E27FC236}">
                <a16:creationId xmlns:a16="http://schemas.microsoft.com/office/drawing/2014/main" id="{022250A4-BB3F-42A4-8B90-93B684A4DA22}"/>
              </a:ext>
            </a:extLst>
          </p:cNvPr>
          <p:cNvSpPr>
            <a:spLocks noChangeArrowheads="1"/>
          </p:cNvSpPr>
          <p:nvPr/>
        </p:nvSpPr>
        <p:spPr bwMode="auto">
          <a:xfrm>
            <a:off x="6477000" y="1676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75</a:t>
            </a:r>
            <a:endParaRPr kumimoji="1" lang="zh-CN" altLang="en-US" sz="2400">
              <a:latin typeface="Times New Roman" panose="02020603050405020304" pitchFamily="18" charset="0"/>
            </a:endParaRPr>
          </a:p>
        </p:txBody>
      </p:sp>
      <p:sp>
        <p:nvSpPr>
          <p:cNvPr id="17424" name="Line 15">
            <a:extLst>
              <a:ext uri="{FF2B5EF4-FFF2-40B4-BE49-F238E27FC236}">
                <a16:creationId xmlns:a16="http://schemas.microsoft.com/office/drawing/2014/main" id="{287704DB-1B99-4F6F-B7D7-91DF3A37D8D2}"/>
              </a:ext>
            </a:extLst>
          </p:cNvPr>
          <p:cNvSpPr>
            <a:spLocks noChangeShapeType="1"/>
          </p:cNvSpPr>
          <p:nvPr/>
        </p:nvSpPr>
        <p:spPr bwMode="auto">
          <a:xfrm flipH="1">
            <a:off x="6096000" y="20574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6">
            <a:extLst>
              <a:ext uri="{FF2B5EF4-FFF2-40B4-BE49-F238E27FC236}">
                <a16:creationId xmlns:a16="http://schemas.microsoft.com/office/drawing/2014/main" id="{98979753-6E81-420F-8693-7DE2E94DEBEF}"/>
              </a:ext>
            </a:extLst>
          </p:cNvPr>
          <p:cNvSpPr>
            <a:spLocks noChangeShapeType="1"/>
          </p:cNvSpPr>
          <p:nvPr/>
        </p:nvSpPr>
        <p:spPr bwMode="auto">
          <a:xfrm>
            <a:off x="7315200" y="20574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Rectangle 17" descr="白色大理石">
            <a:extLst>
              <a:ext uri="{FF2B5EF4-FFF2-40B4-BE49-F238E27FC236}">
                <a16:creationId xmlns:a16="http://schemas.microsoft.com/office/drawing/2014/main" id="{CEE2FF09-2796-4BFC-94F1-F2DDB31E499B}"/>
              </a:ext>
            </a:extLst>
          </p:cNvPr>
          <p:cNvSpPr>
            <a:spLocks noChangeArrowheads="1"/>
          </p:cNvSpPr>
          <p:nvPr/>
        </p:nvSpPr>
        <p:spPr bwMode="auto">
          <a:xfrm>
            <a:off x="7391400" y="25908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a:t>
            </a:r>
            <a:endParaRPr kumimoji="1" lang="zh-CN" altLang="en-US" sz="2400">
              <a:latin typeface="Times New Roman" panose="02020603050405020304" pitchFamily="18" charset="0"/>
            </a:endParaRPr>
          </a:p>
        </p:txBody>
      </p:sp>
      <p:sp>
        <p:nvSpPr>
          <p:cNvPr id="17427" name="Line 18">
            <a:extLst>
              <a:ext uri="{FF2B5EF4-FFF2-40B4-BE49-F238E27FC236}">
                <a16:creationId xmlns:a16="http://schemas.microsoft.com/office/drawing/2014/main" id="{B27A4ABF-8718-4C92-8D0F-D642DA1722E6}"/>
              </a:ext>
            </a:extLst>
          </p:cNvPr>
          <p:cNvSpPr>
            <a:spLocks noChangeShapeType="1"/>
          </p:cNvSpPr>
          <p:nvPr/>
        </p:nvSpPr>
        <p:spPr bwMode="auto">
          <a:xfrm>
            <a:off x="75438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19">
            <a:extLst>
              <a:ext uri="{FF2B5EF4-FFF2-40B4-BE49-F238E27FC236}">
                <a16:creationId xmlns:a16="http://schemas.microsoft.com/office/drawing/2014/main" id="{0DC65F16-611F-431C-9CB6-2A669C1EDAA9}"/>
              </a:ext>
            </a:extLst>
          </p:cNvPr>
          <p:cNvSpPr>
            <a:spLocks noChangeShapeType="1"/>
          </p:cNvSpPr>
          <p:nvPr/>
        </p:nvSpPr>
        <p:spPr bwMode="auto">
          <a:xfrm>
            <a:off x="82296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Rectangle 20" descr="白色大理石">
            <a:extLst>
              <a:ext uri="{FF2B5EF4-FFF2-40B4-BE49-F238E27FC236}">
                <a16:creationId xmlns:a16="http://schemas.microsoft.com/office/drawing/2014/main" id="{B15CC641-C340-4B7E-8EB0-D5828DDDD2AE}"/>
              </a:ext>
            </a:extLst>
          </p:cNvPr>
          <p:cNvSpPr>
            <a:spLocks noChangeArrowheads="1"/>
          </p:cNvSpPr>
          <p:nvPr/>
        </p:nvSpPr>
        <p:spPr bwMode="auto">
          <a:xfrm>
            <a:off x="5638800" y="25908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7430" name="Line 21">
            <a:extLst>
              <a:ext uri="{FF2B5EF4-FFF2-40B4-BE49-F238E27FC236}">
                <a16:creationId xmlns:a16="http://schemas.microsoft.com/office/drawing/2014/main" id="{DF4CB72A-C283-4AC2-ACDB-64B44EED1A2D}"/>
              </a:ext>
            </a:extLst>
          </p:cNvPr>
          <p:cNvSpPr>
            <a:spLocks noChangeShapeType="1"/>
          </p:cNvSpPr>
          <p:nvPr/>
        </p:nvSpPr>
        <p:spPr bwMode="auto">
          <a:xfrm>
            <a:off x="57912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22">
            <a:extLst>
              <a:ext uri="{FF2B5EF4-FFF2-40B4-BE49-F238E27FC236}">
                <a16:creationId xmlns:a16="http://schemas.microsoft.com/office/drawing/2014/main" id="{C606CAD7-86D6-4631-833B-8180740B900A}"/>
              </a:ext>
            </a:extLst>
          </p:cNvPr>
          <p:cNvSpPr>
            <a:spLocks noChangeShapeType="1"/>
          </p:cNvSpPr>
          <p:nvPr/>
        </p:nvSpPr>
        <p:spPr bwMode="auto">
          <a:xfrm>
            <a:off x="64770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Text Box 23">
            <a:extLst>
              <a:ext uri="{FF2B5EF4-FFF2-40B4-BE49-F238E27FC236}">
                <a16:creationId xmlns:a16="http://schemas.microsoft.com/office/drawing/2014/main" id="{C912591B-360F-4704-BA15-69AD56594F3B}"/>
              </a:ext>
            </a:extLst>
          </p:cNvPr>
          <p:cNvSpPr txBox="1">
            <a:spLocks noChangeArrowheads="1"/>
          </p:cNvSpPr>
          <p:nvPr/>
        </p:nvSpPr>
        <p:spPr bwMode="auto">
          <a:xfrm>
            <a:off x="1371600" y="3810000"/>
            <a:ext cx="25479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n=5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49,145</a:t>
            </a:r>
            <a:endParaRPr kumimoji="1" lang="en-US" altLang="zh-CN" sz="2400">
              <a:latin typeface="Times New Roman" panose="02020603050405020304" pitchFamily="18" charset="0"/>
            </a:endParaRPr>
          </a:p>
        </p:txBody>
      </p:sp>
      <p:sp>
        <p:nvSpPr>
          <p:cNvPr id="17433" name="Rectangle 24" descr="白色大理石">
            <a:extLst>
              <a:ext uri="{FF2B5EF4-FFF2-40B4-BE49-F238E27FC236}">
                <a16:creationId xmlns:a16="http://schemas.microsoft.com/office/drawing/2014/main" id="{CF858CED-E6D0-4BDF-92A1-27911008AB4B}"/>
              </a:ext>
            </a:extLst>
          </p:cNvPr>
          <p:cNvSpPr>
            <a:spLocks noChangeArrowheads="1"/>
          </p:cNvSpPr>
          <p:nvPr/>
        </p:nvSpPr>
        <p:spPr bwMode="auto">
          <a:xfrm>
            <a:off x="1905000" y="44958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75</a:t>
            </a:r>
            <a:endParaRPr kumimoji="1" lang="zh-CN" altLang="en-US" sz="2400">
              <a:latin typeface="Times New Roman" panose="02020603050405020304" pitchFamily="18" charset="0"/>
            </a:endParaRPr>
          </a:p>
        </p:txBody>
      </p:sp>
      <p:sp>
        <p:nvSpPr>
          <p:cNvPr id="17434" name="Line 25">
            <a:extLst>
              <a:ext uri="{FF2B5EF4-FFF2-40B4-BE49-F238E27FC236}">
                <a16:creationId xmlns:a16="http://schemas.microsoft.com/office/drawing/2014/main" id="{69BBD9E4-6710-4A10-84B5-B411D49AD3DA}"/>
              </a:ext>
            </a:extLst>
          </p:cNvPr>
          <p:cNvSpPr>
            <a:spLocks noChangeShapeType="1"/>
          </p:cNvSpPr>
          <p:nvPr/>
        </p:nvSpPr>
        <p:spPr bwMode="auto">
          <a:xfrm flipH="1">
            <a:off x="15240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5" name="Line 26">
            <a:extLst>
              <a:ext uri="{FF2B5EF4-FFF2-40B4-BE49-F238E27FC236}">
                <a16:creationId xmlns:a16="http://schemas.microsoft.com/office/drawing/2014/main" id="{5A379835-F875-4CD0-9D58-BD2EC7CD6359}"/>
              </a:ext>
            </a:extLst>
          </p:cNvPr>
          <p:cNvSpPr>
            <a:spLocks noChangeShapeType="1"/>
          </p:cNvSpPr>
          <p:nvPr/>
        </p:nvSpPr>
        <p:spPr bwMode="auto">
          <a:xfrm>
            <a:off x="27432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6" name="Rectangle 27" descr="白色大理石">
            <a:extLst>
              <a:ext uri="{FF2B5EF4-FFF2-40B4-BE49-F238E27FC236}">
                <a16:creationId xmlns:a16="http://schemas.microsoft.com/office/drawing/2014/main" id="{4BBEBEC4-D0F0-4809-AE9C-7ADF7F308928}"/>
              </a:ext>
            </a:extLst>
          </p:cNvPr>
          <p:cNvSpPr>
            <a:spLocks noChangeArrowheads="1"/>
          </p:cNvSpPr>
          <p:nvPr/>
        </p:nvSpPr>
        <p:spPr bwMode="auto">
          <a:xfrm>
            <a:off x="2438400" y="5410200"/>
            <a:ext cx="1752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139  145</a:t>
            </a:r>
            <a:endParaRPr kumimoji="1" lang="zh-CN" altLang="en-US" sz="2400">
              <a:latin typeface="Times New Roman" panose="02020603050405020304" pitchFamily="18" charset="0"/>
            </a:endParaRPr>
          </a:p>
        </p:txBody>
      </p:sp>
      <p:sp>
        <p:nvSpPr>
          <p:cNvPr id="17437" name="Line 28">
            <a:extLst>
              <a:ext uri="{FF2B5EF4-FFF2-40B4-BE49-F238E27FC236}">
                <a16:creationId xmlns:a16="http://schemas.microsoft.com/office/drawing/2014/main" id="{5563B16A-735C-470D-9519-1C09B7E1A2FA}"/>
              </a:ext>
            </a:extLst>
          </p:cNvPr>
          <p:cNvSpPr>
            <a:spLocks noChangeShapeType="1"/>
          </p:cNvSpPr>
          <p:nvPr/>
        </p:nvSpPr>
        <p:spPr bwMode="auto">
          <a:xfrm>
            <a:off x="2590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8" name="Line 29">
            <a:extLst>
              <a:ext uri="{FF2B5EF4-FFF2-40B4-BE49-F238E27FC236}">
                <a16:creationId xmlns:a16="http://schemas.microsoft.com/office/drawing/2014/main" id="{07FC87E0-D40C-4AE0-8B77-4FAF207E99BB}"/>
              </a:ext>
            </a:extLst>
          </p:cNvPr>
          <p:cNvSpPr>
            <a:spLocks noChangeShapeType="1"/>
          </p:cNvSpPr>
          <p:nvPr/>
        </p:nvSpPr>
        <p:spPr bwMode="auto">
          <a:xfrm>
            <a:off x="3352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9" name="Rectangle 30" descr="白色大理石">
            <a:extLst>
              <a:ext uri="{FF2B5EF4-FFF2-40B4-BE49-F238E27FC236}">
                <a16:creationId xmlns:a16="http://schemas.microsoft.com/office/drawing/2014/main" id="{836EB7DA-79D2-4972-B77B-7D222DFBFFA8}"/>
              </a:ext>
            </a:extLst>
          </p:cNvPr>
          <p:cNvSpPr>
            <a:spLocks noChangeArrowheads="1"/>
          </p:cNvSpPr>
          <p:nvPr/>
        </p:nvSpPr>
        <p:spPr bwMode="auto">
          <a:xfrm>
            <a:off x="762000" y="5410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49  53</a:t>
            </a:r>
            <a:endParaRPr kumimoji="1" lang="zh-CN" altLang="en-US" sz="2400">
              <a:latin typeface="Times New Roman" panose="02020603050405020304" pitchFamily="18" charset="0"/>
            </a:endParaRPr>
          </a:p>
        </p:txBody>
      </p:sp>
      <p:sp>
        <p:nvSpPr>
          <p:cNvPr id="17440" name="Line 31">
            <a:extLst>
              <a:ext uri="{FF2B5EF4-FFF2-40B4-BE49-F238E27FC236}">
                <a16:creationId xmlns:a16="http://schemas.microsoft.com/office/drawing/2014/main" id="{FFB2996D-FBA6-4765-B2A2-55A2133DA31E}"/>
              </a:ext>
            </a:extLst>
          </p:cNvPr>
          <p:cNvSpPr>
            <a:spLocks noChangeShapeType="1"/>
          </p:cNvSpPr>
          <p:nvPr/>
        </p:nvSpPr>
        <p:spPr bwMode="auto">
          <a:xfrm>
            <a:off x="9144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1" name="Line 32">
            <a:extLst>
              <a:ext uri="{FF2B5EF4-FFF2-40B4-BE49-F238E27FC236}">
                <a16:creationId xmlns:a16="http://schemas.microsoft.com/office/drawing/2014/main" id="{7E7F1C68-307F-4C28-9AAC-F6006CE226EB}"/>
              </a:ext>
            </a:extLst>
          </p:cNvPr>
          <p:cNvSpPr>
            <a:spLocks noChangeShapeType="1"/>
          </p:cNvSpPr>
          <p:nvPr/>
        </p:nvSpPr>
        <p:spPr bwMode="auto">
          <a:xfrm>
            <a:off x="1447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2" name="Line 33">
            <a:extLst>
              <a:ext uri="{FF2B5EF4-FFF2-40B4-BE49-F238E27FC236}">
                <a16:creationId xmlns:a16="http://schemas.microsoft.com/office/drawing/2014/main" id="{9CF33D5A-4607-47B5-AB0B-E7C7AACBDE42}"/>
              </a:ext>
            </a:extLst>
          </p:cNvPr>
          <p:cNvSpPr>
            <a:spLocks noChangeShapeType="1"/>
          </p:cNvSpPr>
          <p:nvPr/>
        </p:nvSpPr>
        <p:spPr bwMode="auto">
          <a:xfrm>
            <a:off x="19812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3" name="Line 34">
            <a:extLst>
              <a:ext uri="{FF2B5EF4-FFF2-40B4-BE49-F238E27FC236}">
                <a16:creationId xmlns:a16="http://schemas.microsoft.com/office/drawing/2014/main" id="{883C636E-B9A7-4DC2-8C11-3346F093180A}"/>
              </a:ext>
            </a:extLst>
          </p:cNvPr>
          <p:cNvSpPr>
            <a:spLocks noChangeShapeType="1"/>
          </p:cNvSpPr>
          <p:nvPr/>
        </p:nvSpPr>
        <p:spPr bwMode="auto">
          <a:xfrm>
            <a:off x="40386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4" name="Text Box 35">
            <a:extLst>
              <a:ext uri="{FF2B5EF4-FFF2-40B4-BE49-F238E27FC236}">
                <a16:creationId xmlns:a16="http://schemas.microsoft.com/office/drawing/2014/main" id="{1FDEDB0D-840D-4ED4-A128-A71F19F8489A}"/>
              </a:ext>
            </a:extLst>
          </p:cNvPr>
          <p:cNvSpPr txBox="1">
            <a:spLocks noChangeArrowheads="1"/>
          </p:cNvSpPr>
          <p:nvPr/>
        </p:nvSpPr>
        <p:spPr bwMode="auto">
          <a:xfrm>
            <a:off x="5638800" y="3810000"/>
            <a:ext cx="19256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n=6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36</a:t>
            </a:r>
            <a:endParaRPr kumimoji="1" lang="en-US" altLang="zh-CN" sz="2400">
              <a:latin typeface="Times New Roman" panose="02020603050405020304" pitchFamily="18" charset="0"/>
            </a:endParaRPr>
          </a:p>
        </p:txBody>
      </p:sp>
      <p:sp>
        <p:nvSpPr>
          <p:cNvPr id="17445" name="Line 36">
            <a:extLst>
              <a:ext uri="{FF2B5EF4-FFF2-40B4-BE49-F238E27FC236}">
                <a16:creationId xmlns:a16="http://schemas.microsoft.com/office/drawing/2014/main" id="{309C8F93-B653-4628-B34E-CA1ABE3D0145}"/>
              </a:ext>
            </a:extLst>
          </p:cNvPr>
          <p:cNvSpPr>
            <a:spLocks noChangeShapeType="1"/>
          </p:cNvSpPr>
          <p:nvPr/>
        </p:nvSpPr>
        <p:spPr bwMode="auto">
          <a:xfrm flipH="1">
            <a:off x="53340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6" name="Line 37">
            <a:extLst>
              <a:ext uri="{FF2B5EF4-FFF2-40B4-BE49-F238E27FC236}">
                <a16:creationId xmlns:a16="http://schemas.microsoft.com/office/drawing/2014/main" id="{09040BBA-0309-43ED-9F24-7F8820E1308C}"/>
              </a:ext>
            </a:extLst>
          </p:cNvPr>
          <p:cNvSpPr>
            <a:spLocks noChangeShapeType="1"/>
          </p:cNvSpPr>
          <p:nvPr/>
        </p:nvSpPr>
        <p:spPr bwMode="auto">
          <a:xfrm>
            <a:off x="70104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7" name="Rectangle 38" descr="白色大理石">
            <a:extLst>
              <a:ext uri="{FF2B5EF4-FFF2-40B4-BE49-F238E27FC236}">
                <a16:creationId xmlns:a16="http://schemas.microsoft.com/office/drawing/2014/main" id="{460951B3-9C41-4173-827D-D65E1432195E}"/>
              </a:ext>
            </a:extLst>
          </p:cNvPr>
          <p:cNvSpPr>
            <a:spLocks noChangeArrowheads="1"/>
          </p:cNvSpPr>
          <p:nvPr/>
        </p:nvSpPr>
        <p:spPr bwMode="auto">
          <a:xfrm>
            <a:off x="6705600" y="5410200"/>
            <a:ext cx="1752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139  145</a:t>
            </a:r>
            <a:endParaRPr kumimoji="1" lang="zh-CN" altLang="en-US" sz="2400">
              <a:latin typeface="Times New Roman" panose="02020603050405020304" pitchFamily="18" charset="0"/>
            </a:endParaRPr>
          </a:p>
        </p:txBody>
      </p:sp>
      <p:sp>
        <p:nvSpPr>
          <p:cNvPr id="17448" name="Line 39">
            <a:extLst>
              <a:ext uri="{FF2B5EF4-FFF2-40B4-BE49-F238E27FC236}">
                <a16:creationId xmlns:a16="http://schemas.microsoft.com/office/drawing/2014/main" id="{F80EE44D-0911-4F67-8AD9-6F6DF8BE6980}"/>
              </a:ext>
            </a:extLst>
          </p:cNvPr>
          <p:cNvSpPr>
            <a:spLocks noChangeShapeType="1"/>
          </p:cNvSpPr>
          <p:nvPr/>
        </p:nvSpPr>
        <p:spPr bwMode="auto">
          <a:xfrm>
            <a:off x="68580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9" name="Line 40">
            <a:extLst>
              <a:ext uri="{FF2B5EF4-FFF2-40B4-BE49-F238E27FC236}">
                <a16:creationId xmlns:a16="http://schemas.microsoft.com/office/drawing/2014/main" id="{1A1505F1-2BA9-4C91-9CC3-5BBDDF7408D7}"/>
              </a:ext>
            </a:extLst>
          </p:cNvPr>
          <p:cNvSpPr>
            <a:spLocks noChangeShapeType="1"/>
          </p:cNvSpPr>
          <p:nvPr/>
        </p:nvSpPr>
        <p:spPr bwMode="auto">
          <a:xfrm>
            <a:off x="76200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0" name="Line 41">
            <a:extLst>
              <a:ext uri="{FF2B5EF4-FFF2-40B4-BE49-F238E27FC236}">
                <a16:creationId xmlns:a16="http://schemas.microsoft.com/office/drawing/2014/main" id="{93C1AD79-07E5-4A16-B1BC-5AF6EE8B8B5F}"/>
              </a:ext>
            </a:extLst>
          </p:cNvPr>
          <p:cNvSpPr>
            <a:spLocks noChangeShapeType="1"/>
          </p:cNvSpPr>
          <p:nvPr/>
        </p:nvSpPr>
        <p:spPr bwMode="auto">
          <a:xfrm>
            <a:off x="8305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1" name="Rectangle 42" descr="白色大理石">
            <a:extLst>
              <a:ext uri="{FF2B5EF4-FFF2-40B4-BE49-F238E27FC236}">
                <a16:creationId xmlns:a16="http://schemas.microsoft.com/office/drawing/2014/main" id="{5FEE8D90-6262-409D-81C0-48293627B34C}"/>
              </a:ext>
            </a:extLst>
          </p:cNvPr>
          <p:cNvSpPr>
            <a:spLocks noChangeArrowheads="1"/>
          </p:cNvSpPr>
          <p:nvPr/>
        </p:nvSpPr>
        <p:spPr bwMode="auto">
          <a:xfrm>
            <a:off x="5715000" y="5410200"/>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7452" name="Rectangle 43" descr="白色大理石">
            <a:extLst>
              <a:ext uri="{FF2B5EF4-FFF2-40B4-BE49-F238E27FC236}">
                <a16:creationId xmlns:a16="http://schemas.microsoft.com/office/drawing/2014/main" id="{C349DBD9-ED8E-4169-B154-9D4956B2C9B8}"/>
              </a:ext>
            </a:extLst>
          </p:cNvPr>
          <p:cNvSpPr>
            <a:spLocks noChangeArrowheads="1"/>
          </p:cNvSpPr>
          <p:nvPr/>
        </p:nvSpPr>
        <p:spPr bwMode="auto">
          <a:xfrm>
            <a:off x="4724400" y="5410200"/>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36</a:t>
            </a:r>
            <a:endParaRPr kumimoji="1" lang="zh-CN" altLang="en-US" sz="2400">
              <a:latin typeface="Times New Roman" panose="02020603050405020304" pitchFamily="18" charset="0"/>
            </a:endParaRPr>
          </a:p>
        </p:txBody>
      </p:sp>
      <p:sp>
        <p:nvSpPr>
          <p:cNvPr id="17453" name="Line 44">
            <a:extLst>
              <a:ext uri="{FF2B5EF4-FFF2-40B4-BE49-F238E27FC236}">
                <a16:creationId xmlns:a16="http://schemas.microsoft.com/office/drawing/2014/main" id="{67D63A3B-DB2F-4396-B4EC-1367B5C477DA}"/>
              </a:ext>
            </a:extLst>
          </p:cNvPr>
          <p:cNvSpPr>
            <a:spLocks noChangeShapeType="1"/>
          </p:cNvSpPr>
          <p:nvPr/>
        </p:nvSpPr>
        <p:spPr bwMode="auto">
          <a:xfrm>
            <a:off x="4876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4" name="Line 45">
            <a:extLst>
              <a:ext uri="{FF2B5EF4-FFF2-40B4-BE49-F238E27FC236}">
                <a16:creationId xmlns:a16="http://schemas.microsoft.com/office/drawing/2014/main" id="{0A86ABD5-827C-4F9C-ABB6-3AC69535B681}"/>
              </a:ext>
            </a:extLst>
          </p:cNvPr>
          <p:cNvSpPr>
            <a:spLocks noChangeShapeType="1"/>
          </p:cNvSpPr>
          <p:nvPr/>
        </p:nvSpPr>
        <p:spPr bwMode="auto">
          <a:xfrm>
            <a:off x="53340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5" name="Line 46">
            <a:extLst>
              <a:ext uri="{FF2B5EF4-FFF2-40B4-BE49-F238E27FC236}">
                <a16:creationId xmlns:a16="http://schemas.microsoft.com/office/drawing/2014/main" id="{B36C6C3C-5FFA-4B8F-9AE6-BAB32FC17A53}"/>
              </a:ext>
            </a:extLst>
          </p:cNvPr>
          <p:cNvSpPr>
            <a:spLocks noChangeShapeType="1"/>
          </p:cNvSpPr>
          <p:nvPr/>
        </p:nvSpPr>
        <p:spPr bwMode="auto">
          <a:xfrm>
            <a:off x="58674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6" name="Line 47">
            <a:extLst>
              <a:ext uri="{FF2B5EF4-FFF2-40B4-BE49-F238E27FC236}">
                <a16:creationId xmlns:a16="http://schemas.microsoft.com/office/drawing/2014/main" id="{86C2FED0-74E9-4357-A531-CA61C9C3961E}"/>
              </a:ext>
            </a:extLst>
          </p:cNvPr>
          <p:cNvSpPr>
            <a:spLocks noChangeShapeType="1"/>
          </p:cNvSpPr>
          <p:nvPr/>
        </p:nvSpPr>
        <p:spPr bwMode="auto">
          <a:xfrm>
            <a:off x="63246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7" name="Line 48">
            <a:extLst>
              <a:ext uri="{FF2B5EF4-FFF2-40B4-BE49-F238E27FC236}">
                <a16:creationId xmlns:a16="http://schemas.microsoft.com/office/drawing/2014/main" id="{D67043CB-3A4F-40C0-A8F7-CD78E3CF3B74}"/>
              </a:ext>
            </a:extLst>
          </p:cNvPr>
          <p:cNvSpPr>
            <a:spLocks noChangeShapeType="1"/>
          </p:cNvSpPr>
          <p:nvPr/>
        </p:nvSpPr>
        <p:spPr bwMode="auto">
          <a:xfrm flipH="1">
            <a:off x="6172200" y="4876800"/>
            <a:ext cx="3048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4A6BEA21-7EA7-4A15-8DF3-AE71055A4B9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DD4E5C-02A2-40CB-A23C-5538279BB6FD}" type="slidenum">
              <a:rPr lang="en-US" altLang="zh-CN" sz="1200" smtClean="0">
                <a:latin typeface="Garamond" panose="02020404030301010803" pitchFamily="18" charset="0"/>
              </a:rPr>
              <a:pPr>
                <a:spcBef>
                  <a:spcPct val="0"/>
                </a:spcBef>
                <a:buClrTx/>
                <a:buSzTx/>
                <a:buFontTx/>
                <a:buNone/>
              </a:pPr>
              <a:t>17</a:t>
            </a:fld>
            <a:endParaRPr lang="en-US" altLang="zh-CN" sz="1200">
              <a:latin typeface="Garamond" panose="02020404030301010803" pitchFamily="18" charset="0"/>
            </a:endParaRPr>
          </a:p>
        </p:txBody>
      </p:sp>
      <p:sp>
        <p:nvSpPr>
          <p:cNvPr id="1556482" name="Rectangle 2">
            <a:extLst>
              <a:ext uri="{FF2B5EF4-FFF2-40B4-BE49-F238E27FC236}">
                <a16:creationId xmlns:a16="http://schemas.microsoft.com/office/drawing/2014/main" id="{21AC0BE3-BD67-4F1D-B23D-BE913523520E}"/>
              </a:ext>
            </a:extLst>
          </p:cNvPr>
          <p:cNvSpPr>
            <a:spLocks noGrp="1" noChangeArrowheads="1"/>
          </p:cNvSpPr>
          <p:nvPr>
            <p:ph type="body" idx="4294967295"/>
          </p:nvPr>
        </p:nvSpPr>
        <p:spPr>
          <a:xfrm>
            <a:off x="695325" y="4333875"/>
            <a:ext cx="8077200" cy="1752600"/>
          </a:xfrm>
        </p:spPr>
        <p:txBody>
          <a:bodyPr lIns="90623" tIns="44517" rIns="90623" bIns="44517"/>
          <a:lstStyle/>
          <a:p>
            <a:pPr eaLnBrk="1" hangingPunct="1">
              <a:lnSpc>
                <a:spcPct val="110000"/>
              </a:lnSpc>
              <a:buClr>
                <a:srgbClr val="FF7C80"/>
              </a:buClr>
              <a:buSzPct val="50000"/>
              <a:defRPr/>
            </a:pPr>
            <a:r>
              <a:rPr lang="zh-CN" altLang="en-US" sz="3300" b="1">
                <a:effectLst>
                  <a:outerShdw blurRad="38100" dist="38100" dir="2700000" algn="tl">
                    <a:srgbClr val="C0C0C0"/>
                  </a:outerShdw>
                </a:effectLst>
                <a:ea typeface="仿宋_GB2312" pitchFamily="49" charset="-122"/>
              </a:rPr>
              <a:t>在插入新关键码时，需要自底向上分裂结点，最坏情况下从被插关键码所在叶结点到根的路径上的所有结点都要分裂。</a:t>
            </a:r>
            <a:endParaRPr lang="zh-CN" altLang="en-US" sz="3300">
              <a:ea typeface="仿宋_GB2312" pitchFamily="49" charset="-122"/>
            </a:endParaRPr>
          </a:p>
        </p:txBody>
      </p:sp>
      <p:sp>
        <p:nvSpPr>
          <p:cNvPr id="1556483" name="Rectangle 3">
            <a:extLst>
              <a:ext uri="{FF2B5EF4-FFF2-40B4-BE49-F238E27FC236}">
                <a16:creationId xmlns:a16="http://schemas.microsoft.com/office/drawing/2014/main" id="{FC48A68A-2656-469F-A17D-C58F9C8DD3E3}"/>
              </a:ext>
            </a:extLst>
          </p:cNvPr>
          <p:cNvSpPr>
            <a:spLocks noChangeArrowheads="1"/>
          </p:cNvSpPr>
          <p:nvPr/>
        </p:nvSpPr>
        <p:spPr bwMode="auto">
          <a:xfrm>
            <a:off x="6477000" y="533400"/>
            <a:ext cx="2362200" cy="3614738"/>
          </a:xfrm>
          <a:prstGeom prst="rect">
            <a:avLst/>
          </a:prstGeom>
          <a:noFill/>
          <a:ln w="9525">
            <a:noFill/>
            <a:miter lim="800000"/>
            <a:headEnd/>
            <a:tailEnd/>
          </a:ln>
          <a:effectLst/>
        </p:spPr>
        <p:txBody>
          <a:bodyPr>
            <a:spAutoFit/>
          </a:bodyPr>
          <a:lstStyle/>
          <a:p>
            <a:pPr algn="ct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  若设</a:t>
            </a:r>
            <a:r>
              <a:rPr kumimoji="1" lang="en-US" altLang="zh-CN" sz="3000" b="1">
                <a:solidFill>
                  <a:srgbClr val="008000"/>
                </a:solidFill>
                <a:effectLst>
                  <a:outerShdw blurRad="38100" dist="38100" dir="2700000" algn="tl">
                    <a:srgbClr val="C0C0C0"/>
                  </a:outerShdw>
                </a:effectLst>
                <a:latin typeface="Times New Roman" pitchFamily="18" charset="0"/>
                <a:ea typeface="仿宋_GB2312" pitchFamily="49" charset="-122"/>
              </a:rPr>
              <a:t>B </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树</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的高度为</a:t>
            </a:r>
            <a:r>
              <a:rPr kumimoji="1" lang="en-US" altLang="zh-CN" sz="3000" b="1" i="1">
                <a:solidFill>
                  <a:srgbClr val="008000"/>
                </a:solidFill>
                <a:effectLst>
                  <a:outerShdw blurRad="38100" dist="38100" dir="2700000" algn="tl">
                    <a:srgbClr val="C0C0C0"/>
                  </a:outerShdw>
                </a:effectLst>
                <a:latin typeface="Times New Roman" pitchFamily="18" charset="0"/>
                <a:ea typeface="仿宋_GB2312" pitchFamily="49" charset="-122"/>
              </a:rPr>
              <a:t>h</a:t>
            </a:r>
            <a:r>
              <a:rPr kumimoji="1" lang="en-US" altLang="zh-CN" sz="3000" b="1">
                <a:solidFill>
                  <a:srgbClr val="008000"/>
                </a:solidFill>
                <a:effectLst>
                  <a:outerShdw blurRad="38100" dist="38100" dir="2700000" algn="tl">
                    <a:srgbClr val="C0C0C0"/>
                  </a:outerShdw>
                </a:effectLst>
                <a:latin typeface="Times New Roman" pitchFamily="18" charset="0"/>
                <a:ea typeface="仿宋_GB2312" pitchFamily="49" charset="-122"/>
              </a:rPr>
              <a:t>,</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那么在</a:t>
            </a:r>
            <a:r>
              <a:rPr kumimoji="1" lang="zh-CN" altLang="en-US" sz="3000" b="1">
                <a:solidFill>
                  <a:srgbClr val="FF3300"/>
                </a:solidFill>
                <a:effectLst>
                  <a:outerShdw blurRad="38100" dist="38100" dir="2700000" algn="tl">
                    <a:srgbClr val="C0C0C0"/>
                  </a:outerShdw>
                </a:effectLst>
                <a:latin typeface="Times New Roman" pitchFamily="18" charset="0"/>
                <a:ea typeface="仿宋_GB2312" pitchFamily="49" charset="-122"/>
              </a:rPr>
              <a:t>自顶</a:t>
            </a:r>
          </a:p>
          <a:p>
            <a:pPr eaLnBrk="1" hangingPunct="1">
              <a:lnSpc>
                <a:spcPct val="110000"/>
              </a:lnSpc>
              <a:buFontTx/>
              <a:buChar char=" "/>
              <a:defRPr/>
            </a:pPr>
            <a:r>
              <a:rPr kumimoji="1" lang="zh-CN" altLang="en-US" sz="3000" b="1">
                <a:solidFill>
                  <a:srgbClr val="FF3300"/>
                </a:solidFill>
                <a:effectLst>
                  <a:outerShdw blurRad="38100" dist="38100" dir="2700000" algn="tl">
                    <a:srgbClr val="C0C0C0"/>
                  </a:outerShdw>
                </a:effectLst>
                <a:latin typeface="Times New Roman" pitchFamily="18" charset="0"/>
                <a:ea typeface="仿宋_GB2312" pitchFamily="49" charset="-122"/>
              </a:rPr>
              <a:t>向下</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搜索到</a:t>
            </a:r>
          </a:p>
          <a:p>
            <a:pPr eaLnBrk="1" hangingPunct="1">
              <a:lnSpc>
                <a:spcPct val="110000"/>
              </a:lnSpc>
              <a:buFontTx/>
              <a:buChar char=" "/>
              <a:defRPr/>
            </a:pPr>
            <a:r>
              <a:rPr kumimoji="1" lang="zh-CN" altLang="en-US" sz="3000" b="1">
                <a:solidFill>
                  <a:srgbClr val="FF3300"/>
                </a:solidFill>
                <a:effectLst>
                  <a:outerShdw blurRad="38100" dist="38100" dir="2700000" algn="tl">
                    <a:srgbClr val="C0C0C0"/>
                  </a:outerShdw>
                </a:effectLst>
                <a:latin typeface="Times New Roman" pitchFamily="18" charset="0"/>
                <a:ea typeface="仿宋_GB2312" pitchFamily="49" charset="-122"/>
              </a:rPr>
              <a:t>叶结点</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的过</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程中需要进</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行 </a:t>
            </a:r>
            <a:r>
              <a:rPr kumimoji="1" lang="en-US" altLang="zh-CN" sz="3000" b="1" i="1">
                <a:solidFill>
                  <a:srgbClr val="008000"/>
                </a:solidFill>
                <a:effectLst>
                  <a:outerShdw blurRad="38100" dist="38100" dir="2700000" algn="tl">
                    <a:srgbClr val="C0C0C0"/>
                  </a:outerShdw>
                </a:effectLst>
                <a:latin typeface="Times New Roman" pitchFamily="18" charset="0"/>
                <a:ea typeface="仿宋_GB2312" pitchFamily="49" charset="-122"/>
              </a:rPr>
              <a:t>h </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次读盘。</a:t>
            </a:r>
            <a:endParaRPr kumimoji="1" lang="zh-CN" altLang="en-US" sz="3000" b="1">
              <a:effectLst>
                <a:outerShdw blurRad="38100" dist="38100" dir="2700000" algn="tl">
                  <a:srgbClr val="C0C0C0"/>
                </a:outerShdw>
              </a:effectLst>
              <a:latin typeface="Times New Roman" pitchFamily="18" charset="0"/>
              <a:ea typeface="仿宋_GB2312" pitchFamily="49" charset="-122"/>
            </a:endParaRPr>
          </a:p>
        </p:txBody>
      </p:sp>
      <p:sp>
        <p:nvSpPr>
          <p:cNvPr id="18437" name="Text Box 4">
            <a:extLst>
              <a:ext uri="{FF2B5EF4-FFF2-40B4-BE49-F238E27FC236}">
                <a16:creationId xmlns:a16="http://schemas.microsoft.com/office/drawing/2014/main" id="{35B1B4B5-1B19-4A2C-97F1-1BBA66B6E7BF}"/>
              </a:ext>
            </a:extLst>
          </p:cNvPr>
          <p:cNvSpPr txBox="1">
            <a:spLocks noChangeArrowheads="1"/>
          </p:cNvSpPr>
          <p:nvPr/>
        </p:nvSpPr>
        <p:spPr bwMode="auto">
          <a:xfrm>
            <a:off x="2286000" y="457200"/>
            <a:ext cx="21034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n=7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101</a:t>
            </a:r>
            <a:endParaRPr kumimoji="1" lang="en-US" altLang="zh-CN" sz="2400">
              <a:latin typeface="Times New Roman" panose="02020603050405020304" pitchFamily="18" charset="0"/>
            </a:endParaRPr>
          </a:p>
        </p:txBody>
      </p:sp>
      <p:sp>
        <p:nvSpPr>
          <p:cNvPr id="18438" name="Rectangle 5" descr="白色大理石">
            <a:extLst>
              <a:ext uri="{FF2B5EF4-FFF2-40B4-BE49-F238E27FC236}">
                <a16:creationId xmlns:a16="http://schemas.microsoft.com/office/drawing/2014/main" id="{A227B838-2312-469B-BD93-C171DE593B7D}"/>
              </a:ext>
            </a:extLst>
          </p:cNvPr>
          <p:cNvSpPr>
            <a:spLocks noChangeArrowheads="1"/>
          </p:cNvSpPr>
          <p:nvPr/>
        </p:nvSpPr>
        <p:spPr bwMode="auto">
          <a:xfrm>
            <a:off x="1447800" y="22860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49</a:t>
            </a:r>
            <a:endParaRPr kumimoji="1" lang="zh-CN" altLang="en-US" sz="2400">
              <a:latin typeface="Times New Roman" panose="02020603050405020304" pitchFamily="18" charset="0"/>
            </a:endParaRPr>
          </a:p>
        </p:txBody>
      </p:sp>
      <p:sp>
        <p:nvSpPr>
          <p:cNvPr id="18439" name="Line 6">
            <a:extLst>
              <a:ext uri="{FF2B5EF4-FFF2-40B4-BE49-F238E27FC236}">
                <a16:creationId xmlns:a16="http://schemas.microsoft.com/office/drawing/2014/main" id="{A1227565-6307-4CA8-A31E-9382923EE01F}"/>
              </a:ext>
            </a:extLst>
          </p:cNvPr>
          <p:cNvSpPr>
            <a:spLocks noChangeShapeType="1"/>
          </p:cNvSpPr>
          <p:nvPr/>
        </p:nvSpPr>
        <p:spPr bwMode="auto">
          <a:xfrm flipH="1">
            <a:off x="10668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0" name="Line 7">
            <a:extLst>
              <a:ext uri="{FF2B5EF4-FFF2-40B4-BE49-F238E27FC236}">
                <a16:creationId xmlns:a16="http://schemas.microsoft.com/office/drawing/2014/main" id="{4AC1899B-BDB0-4415-9713-1D126E02DC83}"/>
              </a:ext>
            </a:extLst>
          </p:cNvPr>
          <p:cNvSpPr>
            <a:spLocks noChangeShapeType="1"/>
          </p:cNvSpPr>
          <p:nvPr/>
        </p:nvSpPr>
        <p:spPr bwMode="auto">
          <a:xfrm>
            <a:off x="22098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Rectangle 8" descr="白色大理石">
            <a:extLst>
              <a:ext uri="{FF2B5EF4-FFF2-40B4-BE49-F238E27FC236}">
                <a16:creationId xmlns:a16="http://schemas.microsoft.com/office/drawing/2014/main" id="{F52114BD-6541-4E5D-B496-092FD77E080F}"/>
              </a:ext>
            </a:extLst>
          </p:cNvPr>
          <p:cNvSpPr>
            <a:spLocks noChangeArrowheads="1"/>
          </p:cNvSpPr>
          <p:nvPr/>
        </p:nvSpPr>
        <p:spPr bwMode="auto">
          <a:xfrm>
            <a:off x="22098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8442" name="Line 9">
            <a:extLst>
              <a:ext uri="{FF2B5EF4-FFF2-40B4-BE49-F238E27FC236}">
                <a16:creationId xmlns:a16="http://schemas.microsoft.com/office/drawing/2014/main" id="{A62397D3-754B-4F0E-AF5B-2A063AED2A0D}"/>
              </a:ext>
            </a:extLst>
          </p:cNvPr>
          <p:cNvSpPr>
            <a:spLocks noChangeShapeType="1"/>
          </p:cNvSpPr>
          <p:nvPr/>
        </p:nvSpPr>
        <p:spPr bwMode="auto">
          <a:xfrm>
            <a:off x="23622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Line 10">
            <a:extLst>
              <a:ext uri="{FF2B5EF4-FFF2-40B4-BE49-F238E27FC236}">
                <a16:creationId xmlns:a16="http://schemas.microsoft.com/office/drawing/2014/main" id="{BE505D52-062B-4611-8288-DA9F44A66A28}"/>
              </a:ext>
            </a:extLst>
          </p:cNvPr>
          <p:cNvSpPr>
            <a:spLocks noChangeShapeType="1"/>
          </p:cNvSpPr>
          <p:nvPr/>
        </p:nvSpPr>
        <p:spPr bwMode="auto">
          <a:xfrm>
            <a:off x="30480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4" name="Rectangle 11" descr="白色大理石">
            <a:extLst>
              <a:ext uri="{FF2B5EF4-FFF2-40B4-BE49-F238E27FC236}">
                <a16:creationId xmlns:a16="http://schemas.microsoft.com/office/drawing/2014/main" id="{A8AEFA54-6858-482C-9C47-B19C52C63594}"/>
              </a:ext>
            </a:extLst>
          </p:cNvPr>
          <p:cNvSpPr>
            <a:spLocks noChangeArrowheads="1"/>
          </p:cNvSpPr>
          <p:nvPr/>
        </p:nvSpPr>
        <p:spPr bwMode="auto">
          <a:xfrm>
            <a:off x="6096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36</a:t>
            </a:r>
            <a:endParaRPr kumimoji="1" lang="zh-CN" altLang="en-US" sz="2400">
              <a:latin typeface="Times New Roman" panose="02020603050405020304" pitchFamily="18" charset="0"/>
            </a:endParaRPr>
          </a:p>
        </p:txBody>
      </p:sp>
      <p:sp>
        <p:nvSpPr>
          <p:cNvPr id="18445" name="Line 12">
            <a:extLst>
              <a:ext uri="{FF2B5EF4-FFF2-40B4-BE49-F238E27FC236}">
                <a16:creationId xmlns:a16="http://schemas.microsoft.com/office/drawing/2014/main" id="{DBC853DF-2A6E-48BE-A05F-DB67CD377985}"/>
              </a:ext>
            </a:extLst>
          </p:cNvPr>
          <p:cNvSpPr>
            <a:spLocks noChangeShapeType="1"/>
          </p:cNvSpPr>
          <p:nvPr/>
        </p:nvSpPr>
        <p:spPr bwMode="auto">
          <a:xfrm>
            <a:off x="7620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3">
            <a:extLst>
              <a:ext uri="{FF2B5EF4-FFF2-40B4-BE49-F238E27FC236}">
                <a16:creationId xmlns:a16="http://schemas.microsoft.com/office/drawing/2014/main" id="{EF02BAF5-7D47-49B3-B2C1-E6540B77216C}"/>
              </a:ext>
            </a:extLst>
          </p:cNvPr>
          <p:cNvSpPr>
            <a:spLocks noChangeShapeType="1"/>
          </p:cNvSpPr>
          <p:nvPr/>
        </p:nvSpPr>
        <p:spPr bwMode="auto">
          <a:xfrm>
            <a:off x="14478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Rectangle 14" descr="白色大理石">
            <a:extLst>
              <a:ext uri="{FF2B5EF4-FFF2-40B4-BE49-F238E27FC236}">
                <a16:creationId xmlns:a16="http://schemas.microsoft.com/office/drawing/2014/main" id="{BD84877A-8B58-430E-A78A-138766804D79}"/>
              </a:ext>
            </a:extLst>
          </p:cNvPr>
          <p:cNvSpPr>
            <a:spLocks noChangeArrowheads="1"/>
          </p:cNvSpPr>
          <p:nvPr/>
        </p:nvSpPr>
        <p:spPr bwMode="auto">
          <a:xfrm>
            <a:off x="4343400" y="22860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a:t>
            </a:r>
            <a:endParaRPr kumimoji="1" lang="zh-CN" altLang="en-US" sz="2400">
              <a:latin typeface="Times New Roman" panose="02020603050405020304" pitchFamily="18" charset="0"/>
            </a:endParaRPr>
          </a:p>
        </p:txBody>
      </p:sp>
      <p:sp>
        <p:nvSpPr>
          <p:cNvPr id="18448" name="Line 15">
            <a:extLst>
              <a:ext uri="{FF2B5EF4-FFF2-40B4-BE49-F238E27FC236}">
                <a16:creationId xmlns:a16="http://schemas.microsoft.com/office/drawing/2014/main" id="{BA0A20E6-39BD-464E-915A-F28D78F4D3DE}"/>
              </a:ext>
            </a:extLst>
          </p:cNvPr>
          <p:cNvSpPr>
            <a:spLocks noChangeShapeType="1"/>
          </p:cNvSpPr>
          <p:nvPr/>
        </p:nvSpPr>
        <p:spPr bwMode="auto">
          <a:xfrm flipH="1">
            <a:off x="39624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Line 16">
            <a:extLst>
              <a:ext uri="{FF2B5EF4-FFF2-40B4-BE49-F238E27FC236}">
                <a16:creationId xmlns:a16="http://schemas.microsoft.com/office/drawing/2014/main" id="{6274737E-3B1C-4B8F-BCF2-A79CA8DF4B7E}"/>
              </a:ext>
            </a:extLst>
          </p:cNvPr>
          <p:cNvSpPr>
            <a:spLocks noChangeShapeType="1"/>
          </p:cNvSpPr>
          <p:nvPr/>
        </p:nvSpPr>
        <p:spPr bwMode="auto">
          <a:xfrm>
            <a:off x="51054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0" name="Rectangle 17" descr="白色大理石">
            <a:extLst>
              <a:ext uri="{FF2B5EF4-FFF2-40B4-BE49-F238E27FC236}">
                <a16:creationId xmlns:a16="http://schemas.microsoft.com/office/drawing/2014/main" id="{E5AEE333-A03D-4DE4-AC24-4147FDBD18B6}"/>
              </a:ext>
            </a:extLst>
          </p:cNvPr>
          <p:cNvSpPr>
            <a:spLocks noChangeArrowheads="1"/>
          </p:cNvSpPr>
          <p:nvPr/>
        </p:nvSpPr>
        <p:spPr bwMode="auto">
          <a:xfrm>
            <a:off x="51054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145</a:t>
            </a:r>
            <a:endParaRPr kumimoji="1" lang="zh-CN" altLang="en-US" sz="2400">
              <a:latin typeface="Times New Roman" panose="02020603050405020304" pitchFamily="18" charset="0"/>
            </a:endParaRPr>
          </a:p>
        </p:txBody>
      </p:sp>
      <p:sp>
        <p:nvSpPr>
          <p:cNvPr id="18451" name="Line 18">
            <a:extLst>
              <a:ext uri="{FF2B5EF4-FFF2-40B4-BE49-F238E27FC236}">
                <a16:creationId xmlns:a16="http://schemas.microsoft.com/office/drawing/2014/main" id="{5ABECAF0-B858-420F-8537-72B78BB73A4C}"/>
              </a:ext>
            </a:extLst>
          </p:cNvPr>
          <p:cNvSpPr>
            <a:spLocks noChangeShapeType="1"/>
          </p:cNvSpPr>
          <p:nvPr/>
        </p:nvSpPr>
        <p:spPr bwMode="auto">
          <a:xfrm>
            <a:off x="52578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2" name="Line 19">
            <a:extLst>
              <a:ext uri="{FF2B5EF4-FFF2-40B4-BE49-F238E27FC236}">
                <a16:creationId xmlns:a16="http://schemas.microsoft.com/office/drawing/2014/main" id="{F7DA217F-37F0-42DC-8E2F-30911543CE6A}"/>
              </a:ext>
            </a:extLst>
          </p:cNvPr>
          <p:cNvSpPr>
            <a:spLocks noChangeShapeType="1"/>
          </p:cNvSpPr>
          <p:nvPr/>
        </p:nvSpPr>
        <p:spPr bwMode="auto">
          <a:xfrm>
            <a:off x="59436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Rectangle 20" descr="白色大理石">
            <a:extLst>
              <a:ext uri="{FF2B5EF4-FFF2-40B4-BE49-F238E27FC236}">
                <a16:creationId xmlns:a16="http://schemas.microsoft.com/office/drawing/2014/main" id="{63CA2384-32C3-45C8-90A9-BC55011F1B64}"/>
              </a:ext>
            </a:extLst>
          </p:cNvPr>
          <p:cNvSpPr>
            <a:spLocks noChangeArrowheads="1"/>
          </p:cNvSpPr>
          <p:nvPr/>
        </p:nvSpPr>
        <p:spPr bwMode="auto">
          <a:xfrm>
            <a:off x="35052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101</a:t>
            </a:r>
            <a:endParaRPr kumimoji="1" lang="zh-CN" altLang="en-US" sz="2400">
              <a:latin typeface="Times New Roman" panose="02020603050405020304" pitchFamily="18" charset="0"/>
            </a:endParaRPr>
          </a:p>
        </p:txBody>
      </p:sp>
      <p:sp>
        <p:nvSpPr>
          <p:cNvPr id="18454" name="Line 21">
            <a:extLst>
              <a:ext uri="{FF2B5EF4-FFF2-40B4-BE49-F238E27FC236}">
                <a16:creationId xmlns:a16="http://schemas.microsoft.com/office/drawing/2014/main" id="{9E9087D7-FAD5-4559-833C-14973855F53A}"/>
              </a:ext>
            </a:extLst>
          </p:cNvPr>
          <p:cNvSpPr>
            <a:spLocks noChangeShapeType="1"/>
          </p:cNvSpPr>
          <p:nvPr/>
        </p:nvSpPr>
        <p:spPr bwMode="auto">
          <a:xfrm>
            <a:off x="36576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Line 22">
            <a:extLst>
              <a:ext uri="{FF2B5EF4-FFF2-40B4-BE49-F238E27FC236}">
                <a16:creationId xmlns:a16="http://schemas.microsoft.com/office/drawing/2014/main" id="{C4088AA6-427F-42DC-8B27-4ABD725CF2CB}"/>
              </a:ext>
            </a:extLst>
          </p:cNvPr>
          <p:cNvSpPr>
            <a:spLocks noChangeShapeType="1"/>
          </p:cNvSpPr>
          <p:nvPr/>
        </p:nvSpPr>
        <p:spPr bwMode="auto">
          <a:xfrm>
            <a:off x="43434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6" name="Rectangle 23" descr="白色大理石">
            <a:extLst>
              <a:ext uri="{FF2B5EF4-FFF2-40B4-BE49-F238E27FC236}">
                <a16:creationId xmlns:a16="http://schemas.microsoft.com/office/drawing/2014/main" id="{1C9A99DB-35FE-4456-BA0C-77B6B3DFDBCD}"/>
              </a:ext>
            </a:extLst>
          </p:cNvPr>
          <p:cNvSpPr>
            <a:spLocks noChangeArrowheads="1"/>
          </p:cNvSpPr>
          <p:nvPr/>
        </p:nvSpPr>
        <p:spPr bwMode="auto">
          <a:xfrm>
            <a:off x="2895600" y="12192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75</a:t>
            </a:r>
            <a:endParaRPr kumimoji="1" lang="zh-CN" altLang="en-US" sz="2400">
              <a:latin typeface="Times New Roman" panose="02020603050405020304" pitchFamily="18" charset="0"/>
            </a:endParaRPr>
          </a:p>
        </p:txBody>
      </p:sp>
      <p:sp>
        <p:nvSpPr>
          <p:cNvPr id="18457" name="Line 24">
            <a:extLst>
              <a:ext uri="{FF2B5EF4-FFF2-40B4-BE49-F238E27FC236}">
                <a16:creationId xmlns:a16="http://schemas.microsoft.com/office/drawing/2014/main" id="{5F19EEBD-0614-4155-81FA-9977B2D14DDD}"/>
              </a:ext>
            </a:extLst>
          </p:cNvPr>
          <p:cNvSpPr>
            <a:spLocks noChangeShapeType="1"/>
          </p:cNvSpPr>
          <p:nvPr/>
        </p:nvSpPr>
        <p:spPr bwMode="auto">
          <a:xfrm flipH="1">
            <a:off x="1981200" y="1524000"/>
            <a:ext cx="1066800" cy="762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8" name="Line 25">
            <a:extLst>
              <a:ext uri="{FF2B5EF4-FFF2-40B4-BE49-F238E27FC236}">
                <a16:creationId xmlns:a16="http://schemas.microsoft.com/office/drawing/2014/main" id="{794A34A9-B063-460F-ABF1-583020A6C52B}"/>
              </a:ext>
            </a:extLst>
          </p:cNvPr>
          <p:cNvSpPr>
            <a:spLocks noChangeShapeType="1"/>
          </p:cNvSpPr>
          <p:nvPr/>
        </p:nvSpPr>
        <p:spPr bwMode="auto">
          <a:xfrm>
            <a:off x="3733800" y="1524000"/>
            <a:ext cx="1066800" cy="762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BD220CDC-6C5E-4D6F-B801-548756B33E6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E55541-7336-423E-9A6B-A6097B5F8737}" type="slidenum">
              <a:rPr lang="en-US" altLang="zh-CN" sz="1200" smtClean="0">
                <a:latin typeface="Garamond" panose="02020404030301010803" pitchFamily="18" charset="0"/>
              </a:rPr>
              <a:pPr>
                <a:spcBef>
                  <a:spcPct val="0"/>
                </a:spcBef>
                <a:buClrTx/>
                <a:buSzTx/>
                <a:buFontTx/>
                <a:buNone/>
              </a:pPr>
              <a:t>18</a:t>
            </a:fld>
            <a:endParaRPr lang="en-US" altLang="zh-CN" sz="1200">
              <a:latin typeface="Garamond" panose="02020404030301010803" pitchFamily="18" charset="0"/>
            </a:endParaRPr>
          </a:p>
        </p:txBody>
      </p:sp>
      <p:sp>
        <p:nvSpPr>
          <p:cNvPr id="1561602" name="Rectangle 2">
            <a:extLst>
              <a:ext uri="{FF2B5EF4-FFF2-40B4-BE49-F238E27FC236}">
                <a16:creationId xmlns:a16="http://schemas.microsoft.com/office/drawing/2014/main" id="{0308787B-F064-4188-9A79-C3D87220B022}"/>
              </a:ext>
            </a:extLst>
          </p:cNvPr>
          <p:cNvSpPr>
            <a:spLocks noGrp="1" noChangeArrowheads="1"/>
          </p:cNvSpPr>
          <p:nvPr>
            <p:ph type="title" idx="4294967295"/>
          </p:nvPr>
        </p:nvSpPr>
        <p:spPr>
          <a:xfrm>
            <a:off x="3024187" y="224644"/>
            <a:ext cx="3095625" cy="827088"/>
          </a:xfrm>
        </p:spPr>
        <p:txBody>
          <a:bodyPr lIns="90623" tIns="44517" rIns="90623" bIns="44517" anchor="b"/>
          <a:lstStyle/>
          <a:p>
            <a:pPr algn="ctr" eaLnBrk="1" hangingPunct="1">
              <a:defRPr/>
            </a:pPr>
            <a:r>
              <a:rPr lang="en-US" altLang="zh-CN" sz="3400" b="1" dirty="0">
                <a:solidFill>
                  <a:srgbClr val="CC3300"/>
                </a:solidFill>
                <a:effectLst>
                  <a:outerShdw blurRad="38100" dist="38100" dir="2700000" algn="tl">
                    <a:srgbClr val="C0C0C0"/>
                  </a:outerShdw>
                </a:effectLst>
                <a:ea typeface="仿宋_GB2312" pitchFamily="49" charset="-122"/>
              </a:rPr>
              <a:t>B </a:t>
            </a:r>
            <a:r>
              <a:rPr lang="zh-CN" altLang="en-US" sz="3400" b="1" dirty="0">
                <a:solidFill>
                  <a:srgbClr val="CC3300"/>
                </a:solidFill>
                <a:effectLst>
                  <a:outerShdw blurRad="38100" dist="38100" dir="2700000" algn="tl">
                    <a:srgbClr val="C0C0C0"/>
                  </a:outerShdw>
                </a:effectLst>
                <a:ea typeface="仿宋_GB2312" pitchFamily="49" charset="-122"/>
              </a:rPr>
              <a:t>树的删除</a:t>
            </a:r>
            <a:endParaRPr lang="zh-CN" altLang="en-US" sz="3400" b="1" dirty="0">
              <a:effectLst>
                <a:outerShdw blurRad="38100" dist="38100" dir="2700000" algn="tl">
                  <a:srgbClr val="C0C0C0"/>
                </a:outerShdw>
              </a:effectLst>
              <a:ea typeface="仿宋_GB2312" pitchFamily="49" charset="-122"/>
            </a:endParaRPr>
          </a:p>
        </p:txBody>
      </p:sp>
      <p:sp>
        <p:nvSpPr>
          <p:cNvPr id="1561607" name="Rectangle 7">
            <a:extLst>
              <a:ext uri="{FF2B5EF4-FFF2-40B4-BE49-F238E27FC236}">
                <a16:creationId xmlns:a16="http://schemas.microsoft.com/office/drawing/2014/main" id="{3E2EC77F-43BF-41F8-8FC0-79A6FBDFE019}"/>
              </a:ext>
            </a:extLst>
          </p:cNvPr>
          <p:cNvSpPr>
            <a:spLocks noChangeArrowheads="1"/>
          </p:cNvSpPr>
          <p:nvPr/>
        </p:nvSpPr>
        <p:spPr bwMode="auto">
          <a:xfrm>
            <a:off x="304800" y="1146175"/>
            <a:ext cx="8153400" cy="4873625"/>
          </a:xfrm>
          <a:prstGeom prst="rect">
            <a:avLst/>
          </a:prstGeom>
          <a:noFill/>
          <a:ln w="12700">
            <a:noFill/>
            <a:miter lim="800000"/>
            <a:headEnd/>
            <a:tailEnd/>
          </a:ln>
          <a:effectLst/>
        </p:spPr>
        <p:txBody>
          <a:bodyPr lIns="90623" tIns="44517" rIns="90623" bIns="44517"/>
          <a:lstStyle/>
          <a:p>
            <a:pPr marL="342900" indent="-342900" defTabSz="915988">
              <a:lnSpc>
                <a:spcPct val="110000"/>
              </a:lnSpc>
              <a:spcBef>
                <a:spcPct val="10000"/>
              </a:spcBef>
              <a:buClr>
                <a:srgbClr val="FF7C80"/>
              </a:buClr>
              <a:buSzPct val="50000"/>
              <a:buFont typeface="Wingdings" pitchFamily="2" charset="2"/>
              <a:buChar char="n"/>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在</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B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树上删除一个关键码时</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 </a:t>
            </a:r>
          </a:p>
          <a:p>
            <a:pPr marL="744538" lvl="1" indent="-287338" defTabSz="915988">
              <a:lnSpc>
                <a:spcPct val="110000"/>
              </a:lnSpc>
              <a:spcBef>
                <a:spcPct val="10000"/>
              </a:spcBef>
              <a:buClr>
                <a:srgbClr val="009900"/>
              </a:buClr>
              <a:buSzPct val="50000"/>
              <a:buFont typeface="Wingdings" pitchFamily="2" charset="2"/>
              <a:buChar char="u"/>
              <a:defRPr/>
            </a:pPr>
            <a:r>
              <a:rPr lang="zh-CN" altLang="en-US" sz="3100" b="1">
                <a:solidFill>
                  <a:schemeClr val="hlink"/>
                </a:solidFill>
                <a:effectLst>
                  <a:outerShdw blurRad="38100" dist="38100" dir="2700000" algn="tl">
                    <a:srgbClr val="C0C0C0"/>
                  </a:outerShdw>
                </a:effectLst>
                <a:latin typeface="Times New Roman" pitchFamily="18" charset="0"/>
                <a:ea typeface="仿宋_GB2312" pitchFamily="49" charset="-122"/>
              </a:rPr>
              <a:t>关键码不在叶子结点：</a:t>
            </a:r>
          </a:p>
          <a:p>
            <a:pPr marL="1144588" lvl="2" indent="-228600" defTabSz="915988">
              <a:lnSpc>
                <a:spcPct val="110000"/>
              </a:lnSpc>
              <a:spcBef>
                <a:spcPct val="10000"/>
              </a:spcBef>
              <a:buClr>
                <a:srgbClr val="009900"/>
              </a:buClr>
              <a:buSzPct val="50000"/>
              <a:buFont typeface="Wingdings" pitchFamily="2" charset="2"/>
              <a:buNone/>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	通过用它的</a:t>
            </a:r>
            <a:r>
              <a:rPr lang="zh-CN" altLang="en-US" sz="3100" b="1">
                <a:solidFill>
                  <a:srgbClr val="FF0000"/>
                </a:solidFill>
                <a:effectLst>
                  <a:outerShdw blurRad="38100" dist="38100" dir="2700000" algn="tl">
                    <a:srgbClr val="C0C0C0"/>
                  </a:outerShdw>
                </a:effectLst>
                <a:latin typeface="Times New Roman" pitchFamily="18" charset="0"/>
                <a:ea typeface="仿宋_GB2312" pitchFamily="49" charset="-122"/>
              </a:rPr>
              <a:t>后继</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（即比它大的最小数）或前驱（即比它小的最大数）来替换，将问题转化成删除叶子中的关键码。</a:t>
            </a:r>
          </a:p>
          <a:p>
            <a:pPr marL="744538" lvl="1" indent="-287338" defTabSz="915988">
              <a:lnSpc>
                <a:spcPct val="110000"/>
              </a:lnSpc>
              <a:spcBef>
                <a:spcPct val="10000"/>
              </a:spcBef>
              <a:buClr>
                <a:srgbClr val="009900"/>
              </a:buClr>
              <a:buSzPct val="50000"/>
              <a:buFont typeface="Wingdings" pitchFamily="2" charset="2"/>
              <a:buChar char="u"/>
              <a:defRPr/>
            </a:pPr>
            <a:r>
              <a:rPr lang="zh-CN" altLang="en-US" sz="3100" b="1">
                <a:solidFill>
                  <a:schemeClr val="hlink"/>
                </a:solidFill>
                <a:effectLst>
                  <a:outerShdw blurRad="38100" dist="38100" dir="2700000" algn="tl">
                    <a:srgbClr val="C0C0C0"/>
                  </a:outerShdw>
                </a:effectLst>
                <a:latin typeface="Times New Roman" pitchFamily="18" charset="0"/>
                <a:ea typeface="仿宋_GB2312" pitchFamily="49" charset="-122"/>
              </a:rPr>
              <a:t>在叶结点删除关键码：</a:t>
            </a:r>
          </a:p>
          <a:p>
            <a:pPr marL="1144588" lvl="2" indent="-228600" defTabSz="915988">
              <a:lnSpc>
                <a:spcPct val="110000"/>
              </a:lnSpc>
              <a:spcBef>
                <a:spcPct val="10000"/>
              </a:spcBef>
              <a:buClr>
                <a:srgbClr val="009900"/>
              </a:buClr>
              <a:buSzPct val="50000"/>
              <a:buFont typeface="Wingdings" pitchFamily="2" charset="2"/>
              <a:buNone/>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1)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删除后，关键码够数</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结束。</a:t>
            </a:r>
          </a:p>
          <a:p>
            <a:pPr marL="1144588" lvl="2" indent="-228600" defTabSz="915988">
              <a:lnSpc>
                <a:spcPct val="110000"/>
              </a:lnSpc>
              <a:spcBef>
                <a:spcPct val="10000"/>
              </a:spcBef>
              <a:buClr>
                <a:srgbClr val="009900"/>
              </a:buClr>
              <a:buSzPct val="50000"/>
              <a:buFont typeface="Wingdings" pitchFamily="2" charset="2"/>
              <a:buNone/>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2)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删除后，关键码不够数</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若左（右）兄弟子树中有多余的，从兄弟子树中</a:t>
            </a:r>
            <a:r>
              <a:rPr lang="zh-CN" altLang="en-US" sz="3100" b="1">
                <a:solidFill>
                  <a:srgbClr val="FF0000"/>
                </a:solidFill>
                <a:effectLst>
                  <a:outerShdw blurRad="38100" dist="38100" dir="2700000" algn="tl">
                    <a:srgbClr val="C0C0C0"/>
                  </a:outerShdw>
                </a:effectLst>
                <a:latin typeface="Times New Roman" pitchFamily="18" charset="0"/>
                <a:ea typeface="仿宋_GB2312" pitchFamily="49" charset="-122"/>
              </a:rPr>
              <a:t>借一个</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，否则，进行</a:t>
            </a:r>
            <a:r>
              <a:rPr lang="zh-CN" altLang="en-US" sz="3100" b="1">
                <a:solidFill>
                  <a:srgbClr val="FF0000"/>
                </a:solidFill>
                <a:effectLst>
                  <a:outerShdw blurRad="38100" dist="38100" dir="2700000" algn="tl">
                    <a:srgbClr val="C0C0C0"/>
                  </a:outerShdw>
                </a:effectLst>
                <a:latin typeface="Times New Roman" pitchFamily="18" charset="0"/>
                <a:ea typeface="仿宋_GB2312" pitchFamily="49" charset="-122"/>
              </a:rPr>
              <a:t>合并</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a:t>
            </a:r>
          </a:p>
          <a:p>
            <a:pPr marL="342900" indent="-342900" defTabSz="915988">
              <a:lnSpc>
                <a:spcPct val="110000"/>
              </a:lnSpc>
              <a:spcBef>
                <a:spcPct val="10000"/>
              </a:spcBef>
              <a:buClr>
                <a:srgbClr val="FF7C80"/>
              </a:buClr>
              <a:buSzPct val="50000"/>
              <a:buFont typeface="Wingdings" pitchFamily="2" charset="2"/>
              <a:buChar char="n"/>
              <a:defRPr/>
            </a:pPr>
            <a:endPar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17E427C8-F7E7-45AF-9FEE-EDB516918CA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1EA3F9-DD23-40EE-9201-4F6587CDBF63}" type="slidenum">
              <a:rPr lang="en-US" altLang="zh-CN" sz="1200" smtClean="0">
                <a:latin typeface="Garamond" panose="02020404030301010803" pitchFamily="18" charset="0"/>
              </a:rPr>
              <a:pPr>
                <a:spcBef>
                  <a:spcPct val="0"/>
                </a:spcBef>
                <a:buClrTx/>
                <a:buSzTx/>
                <a:buFontTx/>
                <a:buNone/>
              </a:pPr>
              <a:t>19</a:t>
            </a:fld>
            <a:endParaRPr lang="en-US" altLang="zh-CN" sz="1200">
              <a:latin typeface="Garamond" panose="02020404030301010803" pitchFamily="18" charset="0"/>
            </a:endParaRPr>
          </a:p>
        </p:txBody>
      </p:sp>
      <p:sp>
        <p:nvSpPr>
          <p:cNvPr id="1562626" name="Rectangle 2">
            <a:extLst>
              <a:ext uri="{FF2B5EF4-FFF2-40B4-BE49-F238E27FC236}">
                <a16:creationId xmlns:a16="http://schemas.microsoft.com/office/drawing/2014/main" id="{DC34331B-D583-4C6B-831F-C952FD3B7D1B}"/>
              </a:ext>
            </a:extLst>
          </p:cNvPr>
          <p:cNvSpPr>
            <a:spLocks noGrp="1" noChangeArrowheads="1"/>
          </p:cNvSpPr>
          <p:nvPr>
            <p:ph type="body" idx="4294967295"/>
          </p:nvPr>
        </p:nvSpPr>
        <p:spPr>
          <a:xfrm>
            <a:off x="609600" y="838200"/>
            <a:ext cx="8074025" cy="5715000"/>
          </a:xfrm>
        </p:spPr>
        <p:txBody>
          <a:bodyPr lIns="90623" tIns="44517" rIns="90623" bIns="44517"/>
          <a:lstStyle/>
          <a:p>
            <a:pPr eaLnBrk="1" hangingPunct="1">
              <a:lnSpc>
                <a:spcPct val="110000"/>
              </a:lnSpc>
              <a:spcBef>
                <a:spcPct val="10000"/>
              </a:spcBef>
              <a:buClr>
                <a:srgbClr val="CC3300"/>
              </a:buClr>
              <a:buSzPct val="100000"/>
              <a:buFont typeface="Wingdings" panose="05000000000000000000" pitchFamily="2" charset="2"/>
              <a:buChar char=""/>
              <a:defRPr/>
            </a:pPr>
            <a:r>
              <a:rPr lang="en-US" altLang="zh-CN" sz="2900" b="1" dirty="0">
                <a:solidFill>
                  <a:schemeClr val="accent2"/>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被删关键码所在</a:t>
            </a:r>
            <a:r>
              <a:rPr lang="zh-CN" altLang="en-US" sz="2900" b="1" dirty="0">
                <a:solidFill>
                  <a:schemeClr val="tx2"/>
                </a:solidFill>
                <a:effectLst>
                  <a:outerShdw blurRad="38100" dist="38100" dir="2700000" algn="tl">
                    <a:srgbClr val="C0C0C0"/>
                  </a:outerShdw>
                </a:effectLst>
                <a:ea typeface="仿宋_GB2312" pitchFamily="49" charset="-122"/>
              </a:rPr>
              <a:t>叶结点同时又是根结点</a:t>
            </a:r>
            <a:r>
              <a:rPr lang="zh-CN" altLang="en-US" sz="2900" b="1" dirty="0">
                <a:solidFill>
                  <a:srgbClr val="000099"/>
                </a:solidFill>
                <a:effectLst>
                  <a:outerShdw blurRad="38100" dist="38100" dir="2700000" algn="tl">
                    <a:srgbClr val="C0C0C0"/>
                  </a:outerShdw>
                </a:effectLst>
                <a:ea typeface="仿宋_GB2312" pitchFamily="49" charset="-122"/>
              </a:rPr>
              <a:t>且</a:t>
            </a:r>
            <a:r>
              <a:rPr lang="zh-CN" altLang="en-US" sz="2900" b="1" dirty="0">
                <a:solidFill>
                  <a:schemeClr val="tx2"/>
                </a:solidFill>
                <a:effectLst>
                  <a:outerShdw blurRad="38100" dist="38100" dir="2700000" algn="tl">
                    <a:srgbClr val="C0C0C0"/>
                  </a:outerShdw>
                </a:effectLst>
                <a:ea typeface="仿宋_GB2312" pitchFamily="49" charset="-122"/>
              </a:rPr>
              <a:t>删除前该结点中关键码个数 </a:t>
            </a:r>
            <a:r>
              <a:rPr lang="en-US" altLang="zh-CN" sz="2900" b="1" i="1" dirty="0">
                <a:solidFill>
                  <a:schemeClr val="tx2"/>
                </a:solidFill>
                <a:effectLst>
                  <a:outerShdw blurRad="38100" dist="38100" dir="2700000" algn="tl">
                    <a:srgbClr val="C0C0C0"/>
                  </a:outerShdw>
                </a:effectLst>
                <a:ea typeface="仿宋_GB2312" pitchFamily="49" charset="-122"/>
              </a:rPr>
              <a:t>n</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dirty="0">
                <a:solidFill>
                  <a:schemeClr val="tx2"/>
                </a:solidFill>
                <a:effectLst>
                  <a:outerShdw blurRad="38100" dist="38100" dir="2700000" algn="tl">
                    <a:srgbClr val="C0C0C0"/>
                  </a:outerShdw>
                </a:effectLst>
                <a:ea typeface="仿宋_GB2312" pitchFamily="49" charset="-122"/>
              </a:rPr>
              <a:t> 2</a:t>
            </a:r>
            <a:r>
              <a:rPr lang="zh-CN" altLang="en-US" sz="2900" b="1" dirty="0">
                <a:solidFill>
                  <a:srgbClr val="000099"/>
                </a:solidFill>
                <a:effectLst>
                  <a:outerShdw blurRad="38100" dist="38100" dir="2700000" algn="tl">
                    <a:srgbClr val="C0C0C0"/>
                  </a:outerShdw>
                </a:effectLst>
                <a:ea typeface="仿宋_GB2312" pitchFamily="49" charset="-122"/>
              </a:rPr>
              <a:t>，则直接删去该关键码并将修改后的结点写回磁盘。</a:t>
            </a:r>
          </a:p>
          <a:p>
            <a:pPr eaLnBrk="1" hangingPunct="1">
              <a:lnSpc>
                <a:spcPct val="110000"/>
              </a:lnSpc>
              <a:spcBef>
                <a:spcPct val="10000"/>
              </a:spcBef>
              <a:buClr>
                <a:schemeClr val="tx2"/>
              </a:buClr>
              <a:buFont typeface="Wingdings" panose="05000000000000000000" pitchFamily="2" charset="2"/>
              <a:buChar char=""/>
              <a:defRPr/>
            </a:pPr>
            <a:endParaRPr lang="zh-CN" altLang="en-US" sz="2900" b="1" dirty="0">
              <a:solidFill>
                <a:schemeClr val="accent2"/>
              </a:solidFill>
              <a:effectLst>
                <a:outerShdw blurRad="38100" dist="38100" dir="2700000" algn="tl">
                  <a:srgbClr val="C0C0C0"/>
                </a:outerShdw>
              </a:effectLst>
              <a:ea typeface="仿宋_GB2312" pitchFamily="49" charset="-122"/>
            </a:endParaRPr>
          </a:p>
          <a:p>
            <a:pPr eaLnBrk="1" hangingPunct="1">
              <a:lnSpc>
                <a:spcPct val="110000"/>
              </a:lnSpc>
              <a:spcBef>
                <a:spcPct val="10000"/>
              </a:spcBef>
              <a:buClr>
                <a:schemeClr val="tx2"/>
              </a:buClr>
              <a:buFont typeface="Wingdings" panose="05000000000000000000" pitchFamily="2" charset="2"/>
              <a:buChar char=""/>
              <a:defRPr/>
            </a:pPr>
            <a:endParaRPr lang="zh-CN" altLang="en-US" sz="2900" b="1" dirty="0">
              <a:solidFill>
                <a:schemeClr val="accent2"/>
              </a:solidFill>
              <a:effectLst>
                <a:outerShdw blurRad="38100" dist="38100" dir="2700000" algn="tl">
                  <a:srgbClr val="C0C0C0"/>
                </a:outerShdw>
              </a:effectLst>
              <a:ea typeface="仿宋_GB2312" pitchFamily="49" charset="-122"/>
            </a:endParaRPr>
          </a:p>
          <a:p>
            <a:pPr eaLnBrk="1" hangingPunct="1">
              <a:lnSpc>
                <a:spcPct val="110000"/>
              </a:lnSpc>
              <a:spcBef>
                <a:spcPct val="10000"/>
              </a:spcBef>
              <a:buClr>
                <a:schemeClr val="tx2"/>
              </a:buClr>
              <a:buFont typeface="Wingdings" panose="05000000000000000000" pitchFamily="2" charset="2"/>
              <a:buChar char=""/>
              <a:defRPr/>
            </a:pPr>
            <a:endParaRPr lang="zh-CN" altLang="en-US" sz="2900" b="1" dirty="0">
              <a:solidFill>
                <a:schemeClr val="accent2"/>
              </a:solidFill>
              <a:effectLst>
                <a:outerShdw blurRad="38100" dist="38100" dir="2700000" algn="tl">
                  <a:srgbClr val="C0C0C0"/>
                </a:outerShdw>
              </a:effectLst>
              <a:ea typeface="仿宋_GB2312" pitchFamily="49" charset="-122"/>
            </a:endParaRPr>
          </a:p>
          <a:p>
            <a:pPr eaLnBrk="1" hangingPunct="1">
              <a:lnSpc>
                <a:spcPct val="110000"/>
              </a:lnSpc>
              <a:spcBef>
                <a:spcPct val="5000"/>
              </a:spcBef>
              <a:buClr>
                <a:srgbClr val="CC3300"/>
              </a:buClr>
              <a:buSzPct val="100000"/>
              <a:buFont typeface="Wingdings" panose="05000000000000000000" pitchFamily="2" charset="2"/>
              <a:buChar char=""/>
              <a:defRPr/>
            </a:pPr>
            <a:r>
              <a:rPr lang="zh-CN" altLang="en-US" sz="2900" b="1" dirty="0">
                <a:solidFill>
                  <a:schemeClr val="accent2"/>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被删关键码所在</a:t>
            </a:r>
            <a:r>
              <a:rPr lang="zh-CN" altLang="en-US" sz="2900" b="1" dirty="0">
                <a:solidFill>
                  <a:schemeClr val="tx2"/>
                </a:solidFill>
                <a:effectLst>
                  <a:outerShdw blurRad="38100" dist="38100" dir="2700000" algn="tl">
                    <a:srgbClr val="C0C0C0"/>
                  </a:outerShdw>
                </a:effectLst>
                <a:ea typeface="仿宋_GB2312" pitchFamily="49" charset="-122"/>
              </a:rPr>
              <a:t>叶结点不是根结点</a:t>
            </a:r>
            <a:r>
              <a:rPr lang="zh-CN" altLang="en-US" sz="2900" b="1" dirty="0">
                <a:solidFill>
                  <a:srgbClr val="000099"/>
                </a:solidFill>
                <a:effectLst>
                  <a:outerShdw blurRad="38100" dist="38100" dir="2700000" algn="tl">
                    <a:srgbClr val="C0C0C0"/>
                  </a:outerShdw>
                </a:effectLst>
                <a:ea typeface="仿宋_GB2312" pitchFamily="49" charset="-122"/>
              </a:rPr>
              <a:t>且</a:t>
            </a:r>
            <a:r>
              <a:rPr lang="zh-CN" altLang="en-US" sz="2900" b="1" dirty="0">
                <a:solidFill>
                  <a:schemeClr val="tx2"/>
                </a:solidFill>
                <a:effectLst>
                  <a:outerShdw blurRad="38100" dist="38100" dir="2700000" algn="tl">
                    <a:srgbClr val="C0C0C0"/>
                  </a:outerShdw>
                </a:effectLst>
                <a:ea typeface="仿宋_GB2312" pitchFamily="49" charset="-122"/>
              </a:rPr>
              <a:t>删除前该结点中关键码个数 </a:t>
            </a:r>
            <a:r>
              <a:rPr lang="en-US" altLang="zh-CN" sz="2900" b="1" i="1" dirty="0">
                <a:solidFill>
                  <a:schemeClr val="tx2"/>
                </a:solidFill>
                <a:effectLst>
                  <a:outerShdw blurRad="38100" dist="38100" dir="2700000" algn="tl">
                    <a:srgbClr val="C0C0C0"/>
                  </a:outerShdw>
                </a:effectLst>
                <a:ea typeface="仿宋_GB2312" pitchFamily="49" charset="-122"/>
              </a:rPr>
              <a:t>n</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i="1" dirty="0">
                <a:solidFill>
                  <a:schemeClr val="tx2"/>
                </a:solidFill>
                <a:effectLst>
                  <a:outerShdw blurRad="38100" dist="38100" dir="2700000" algn="tl">
                    <a:srgbClr val="C0C0C0"/>
                  </a:outerShdw>
                </a:effectLst>
                <a:ea typeface="仿宋_GB2312" pitchFamily="49" charset="-122"/>
              </a:rPr>
              <a:t>m</a:t>
            </a:r>
            <a:r>
              <a:rPr lang="en-US" altLang="zh-CN" sz="2900" b="1" dirty="0">
                <a:solidFill>
                  <a:schemeClr val="tx2"/>
                </a:solidFill>
                <a:effectLst>
                  <a:outerShdw blurRad="38100" dist="38100" dir="2700000" algn="tl">
                    <a:srgbClr val="C0C0C0"/>
                  </a:outerShdw>
                </a:effectLst>
                <a:ea typeface="仿宋_GB2312" pitchFamily="49" charset="-122"/>
              </a:rPr>
              <a:t>/2</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dirty="0">
                <a:solidFill>
                  <a:schemeClr val="accent2"/>
                </a:solidFill>
                <a:effectLst>
                  <a:outerShdw blurRad="38100" dist="38100" dir="2700000" algn="tl">
                    <a:srgbClr val="C0C0C0"/>
                  </a:outerShdw>
                </a:effectLst>
                <a:ea typeface="仿宋_GB2312" pitchFamily="49" charset="-122"/>
                <a:sym typeface="Symbol" pitchFamily="18" charset="2"/>
              </a:rPr>
              <a:t> </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则直接删去该关键码并将修改后的结点写回磁盘</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删除结束。</a:t>
            </a:r>
          </a:p>
        </p:txBody>
      </p:sp>
      <p:grpSp>
        <p:nvGrpSpPr>
          <p:cNvPr id="20484" name="Group 3">
            <a:extLst>
              <a:ext uri="{FF2B5EF4-FFF2-40B4-BE49-F238E27FC236}">
                <a16:creationId xmlns:a16="http://schemas.microsoft.com/office/drawing/2014/main" id="{43B8F339-34B3-477C-987B-DC320556266B}"/>
              </a:ext>
            </a:extLst>
          </p:cNvPr>
          <p:cNvGrpSpPr>
            <a:grpSpLocks/>
          </p:cNvGrpSpPr>
          <p:nvPr/>
        </p:nvGrpSpPr>
        <p:grpSpPr bwMode="auto">
          <a:xfrm>
            <a:off x="1600200" y="2819400"/>
            <a:ext cx="5943600" cy="1066800"/>
            <a:chOff x="336" y="384"/>
            <a:chExt cx="3744" cy="672"/>
          </a:xfrm>
        </p:grpSpPr>
        <p:sp>
          <p:nvSpPr>
            <p:cNvPr id="20486" name="Rectangle 4" descr="白色大理石">
              <a:extLst>
                <a:ext uri="{FF2B5EF4-FFF2-40B4-BE49-F238E27FC236}">
                  <a16:creationId xmlns:a16="http://schemas.microsoft.com/office/drawing/2014/main" id="{D54A350D-B510-4A8E-BB87-49D44E47E2DA}"/>
                </a:ext>
              </a:extLst>
            </p:cNvPr>
            <p:cNvSpPr>
              <a:spLocks noChangeArrowheads="1"/>
            </p:cNvSpPr>
            <p:nvPr/>
          </p:nvSpPr>
          <p:spPr bwMode="auto">
            <a:xfrm>
              <a:off x="1440" y="480"/>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36  49</a:t>
              </a:r>
              <a:endParaRPr kumimoji="1" lang="zh-CN" altLang="en-US" sz="2400">
                <a:latin typeface="Times New Roman" panose="02020603050405020304" pitchFamily="18" charset="0"/>
              </a:endParaRPr>
            </a:p>
          </p:txBody>
        </p:sp>
        <p:sp>
          <p:nvSpPr>
            <p:cNvPr id="20487" name="Line 5">
              <a:extLst>
                <a:ext uri="{FF2B5EF4-FFF2-40B4-BE49-F238E27FC236}">
                  <a16:creationId xmlns:a16="http://schemas.microsoft.com/office/drawing/2014/main" id="{B9E904DC-8033-47AE-9A0A-12280C1BC7B9}"/>
                </a:ext>
              </a:extLst>
            </p:cNvPr>
            <p:cNvSpPr>
              <a:spLocks noChangeShapeType="1"/>
            </p:cNvSpPr>
            <p:nvPr/>
          </p:nvSpPr>
          <p:spPr bwMode="auto">
            <a:xfrm>
              <a:off x="1872"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8" name="Line 6">
              <a:extLst>
                <a:ext uri="{FF2B5EF4-FFF2-40B4-BE49-F238E27FC236}">
                  <a16:creationId xmlns:a16="http://schemas.microsoft.com/office/drawing/2014/main" id="{40182A75-E734-4B55-AF3C-E1A34378B2C0}"/>
                </a:ext>
              </a:extLst>
            </p:cNvPr>
            <p:cNvSpPr>
              <a:spLocks noChangeShapeType="1"/>
            </p:cNvSpPr>
            <p:nvPr/>
          </p:nvSpPr>
          <p:spPr bwMode="auto">
            <a:xfrm>
              <a:off x="1536"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9" name="Line 7">
              <a:extLst>
                <a:ext uri="{FF2B5EF4-FFF2-40B4-BE49-F238E27FC236}">
                  <a16:creationId xmlns:a16="http://schemas.microsoft.com/office/drawing/2014/main" id="{C5C4FAA9-B968-453A-815A-AF7837B276E1}"/>
                </a:ext>
              </a:extLst>
            </p:cNvPr>
            <p:cNvSpPr>
              <a:spLocks noChangeShapeType="1"/>
            </p:cNvSpPr>
            <p:nvPr/>
          </p:nvSpPr>
          <p:spPr bwMode="auto">
            <a:xfrm>
              <a:off x="2208"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0" name="Text Box 8">
              <a:extLst>
                <a:ext uri="{FF2B5EF4-FFF2-40B4-BE49-F238E27FC236}">
                  <a16:creationId xmlns:a16="http://schemas.microsoft.com/office/drawing/2014/main" id="{DFD16627-02E8-438C-84A8-B02299348140}"/>
                </a:ext>
              </a:extLst>
            </p:cNvPr>
            <p:cNvSpPr txBox="1">
              <a:spLocks noChangeArrowheads="1"/>
            </p:cNvSpPr>
            <p:nvPr/>
          </p:nvSpPr>
          <p:spPr bwMode="auto">
            <a:xfrm>
              <a:off x="336" y="514"/>
              <a:ext cx="680" cy="34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0491" name="AutoShape 9">
              <a:extLst>
                <a:ext uri="{FF2B5EF4-FFF2-40B4-BE49-F238E27FC236}">
                  <a16:creationId xmlns:a16="http://schemas.microsoft.com/office/drawing/2014/main" id="{DCEA0361-EC80-4B0D-9FF1-5EB9A68CA4D7}"/>
                </a:ext>
              </a:extLst>
            </p:cNvPr>
            <p:cNvSpPr>
              <a:spLocks noChangeArrowheads="1"/>
            </p:cNvSpPr>
            <p:nvPr/>
          </p:nvSpPr>
          <p:spPr bwMode="auto">
            <a:xfrm>
              <a:off x="2592" y="768"/>
              <a:ext cx="768" cy="192"/>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0492" name="Text Box 10">
              <a:extLst>
                <a:ext uri="{FF2B5EF4-FFF2-40B4-BE49-F238E27FC236}">
                  <a16:creationId xmlns:a16="http://schemas.microsoft.com/office/drawing/2014/main" id="{D4FF5010-B690-4B82-90A0-B0DF1DA0C826}"/>
                </a:ext>
              </a:extLst>
            </p:cNvPr>
            <p:cNvSpPr txBox="1">
              <a:spLocks noChangeArrowheads="1"/>
            </p:cNvSpPr>
            <p:nvPr/>
          </p:nvSpPr>
          <p:spPr bwMode="auto">
            <a:xfrm>
              <a:off x="2544" y="384"/>
              <a:ext cx="788" cy="32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删除</a:t>
              </a:r>
              <a:r>
                <a:rPr kumimoji="1" lang="en-US" altLang="zh-CN" sz="2800" b="1">
                  <a:solidFill>
                    <a:srgbClr val="009900"/>
                  </a:solidFill>
                  <a:latin typeface="Times New Roman" panose="02020603050405020304" pitchFamily="18" charset="0"/>
                  <a:ea typeface="仿宋_GB2312" pitchFamily="49" charset="-122"/>
                </a:rPr>
                <a:t>36</a:t>
              </a:r>
              <a:endParaRPr kumimoji="1" lang="en-US" altLang="zh-CN" sz="2400">
                <a:latin typeface="Times New Roman" panose="02020603050405020304" pitchFamily="18" charset="0"/>
              </a:endParaRPr>
            </a:p>
          </p:txBody>
        </p:sp>
        <p:sp>
          <p:nvSpPr>
            <p:cNvPr id="20493" name="Rectangle 11" descr="白色大理石">
              <a:extLst>
                <a:ext uri="{FF2B5EF4-FFF2-40B4-BE49-F238E27FC236}">
                  <a16:creationId xmlns:a16="http://schemas.microsoft.com/office/drawing/2014/main" id="{417735E4-6271-43BC-8930-1669E331B946}"/>
                </a:ext>
              </a:extLst>
            </p:cNvPr>
            <p:cNvSpPr>
              <a:spLocks noChangeArrowheads="1"/>
            </p:cNvSpPr>
            <p:nvPr/>
          </p:nvSpPr>
          <p:spPr bwMode="auto">
            <a:xfrm>
              <a:off x="3552" y="480"/>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49</a:t>
              </a:r>
              <a:endParaRPr kumimoji="1" lang="zh-CN" altLang="en-US" sz="2400">
                <a:latin typeface="Times New Roman" panose="02020603050405020304" pitchFamily="18" charset="0"/>
              </a:endParaRPr>
            </a:p>
          </p:txBody>
        </p:sp>
        <p:sp>
          <p:nvSpPr>
            <p:cNvPr id="20494" name="Line 12">
              <a:extLst>
                <a:ext uri="{FF2B5EF4-FFF2-40B4-BE49-F238E27FC236}">
                  <a16:creationId xmlns:a16="http://schemas.microsoft.com/office/drawing/2014/main" id="{CB2571B2-FA81-4200-A5D9-723FFDCBAFBC}"/>
                </a:ext>
              </a:extLst>
            </p:cNvPr>
            <p:cNvSpPr>
              <a:spLocks noChangeShapeType="1"/>
            </p:cNvSpPr>
            <p:nvPr/>
          </p:nvSpPr>
          <p:spPr bwMode="auto">
            <a:xfrm>
              <a:off x="3648"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13">
              <a:extLst>
                <a:ext uri="{FF2B5EF4-FFF2-40B4-BE49-F238E27FC236}">
                  <a16:creationId xmlns:a16="http://schemas.microsoft.com/office/drawing/2014/main" id="{F7DEA67A-1A1E-4DCD-BD0E-B7A23662B92F}"/>
                </a:ext>
              </a:extLst>
            </p:cNvPr>
            <p:cNvSpPr>
              <a:spLocks noChangeShapeType="1"/>
            </p:cNvSpPr>
            <p:nvPr/>
          </p:nvSpPr>
          <p:spPr bwMode="auto">
            <a:xfrm>
              <a:off x="3984"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62638" name="Rectangle 14">
            <a:extLst>
              <a:ext uri="{FF2B5EF4-FFF2-40B4-BE49-F238E27FC236}">
                <a16:creationId xmlns:a16="http://schemas.microsoft.com/office/drawing/2014/main" id="{9FC6528B-61E4-45A8-B810-E8ECF902E315}"/>
              </a:ext>
            </a:extLst>
          </p:cNvPr>
          <p:cNvSpPr>
            <a:spLocks noChangeArrowheads="1"/>
          </p:cNvSpPr>
          <p:nvPr/>
        </p:nvSpPr>
        <p:spPr bwMode="auto">
          <a:xfrm>
            <a:off x="152400" y="152400"/>
            <a:ext cx="5449888" cy="561975"/>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lang="zh-CN" altLang="en-US" sz="3100" b="1" u="sng">
                <a:solidFill>
                  <a:schemeClr val="tx2"/>
                </a:solidFill>
                <a:effectLst>
                  <a:outerShdw blurRad="38100" dist="38100" dir="2700000" algn="tl">
                    <a:srgbClr val="C0C0C0"/>
                  </a:outerShdw>
                </a:effectLst>
                <a:latin typeface="Times New Roman" pitchFamily="18" charset="0"/>
                <a:ea typeface="仿宋_GB2312" pitchFamily="49" charset="-122"/>
              </a:rPr>
              <a:t>在叶结点上的删除有 </a:t>
            </a:r>
            <a:r>
              <a:rPr lang="en-US" altLang="zh-CN" sz="3100" b="1" u="sng">
                <a:solidFill>
                  <a:schemeClr val="tx2"/>
                </a:solidFill>
                <a:effectLst>
                  <a:outerShdw blurRad="38100" dist="38100" dir="2700000" algn="tl">
                    <a:srgbClr val="C0C0C0"/>
                  </a:outerShdw>
                </a:effectLst>
                <a:latin typeface="Times New Roman" pitchFamily="18" charset="0"/>
                <a:ea typeface="仿宋_GB2312" pitchFamily="49" charset="-122"/>
              </a:rPr>
              <a:t>4 </a:t>
            </a:r>
            <a:r>
              <a:rPr lang="zh-CN" altLang="en-US" sz="3100" b="1" u="sng">
                <a:solidFill>
                  <a:schemeClr val="tx2"/>
                </a:solidFill>
                <a:effectLst>
                  <a:outerShdw blurRad="38100" dist="38100" dir="2700000" algn="tl">
                    <a:srgbClr val="C0C0C0"/>
                  </a:outerShdw>
                </a:effectLst>
                <a:latin typeface="Times New Roman" pitchFamily="18" charset="0"/>
                <a:ea typeface="仿宋_GB2312" pitchFamily="49" charset="-122"/>
              </a:rPr>
              <a:t>种情况</a:t>
            </a:r>
            <a:r>
              <a:rPr lang="en-US" altLang="zh-CN" sz="3100" b="1" u="sng">
                <a:solidFill>
                  <a:schemeClr val="tx2"/>
                </a:solidFill>
                <a:effectLst>
                  <a:outerShdw blurRad="38100" dist="38100" dir="2700000" algn="tl">
                    <a:srgbClr val="C0C0C0"/>
                  </a:outerShdw>
                </a:effectLst>
                <a:latin typeface="Times New Roman" pitchFamily="18" charset="0"/>
                <a:ea typeface="仿宋_GB2312" pitchFamily="49" charset="-122"/>
              </a:rPr>
              <a:t>:</a:t>
            </a: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FB18C-8CEA-4C7B-B6D6-0B03500785AA}"/>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algn="ctr" eaLnBrk="1" hangingPunct="1"/>
            <a:r>
              <a:rPr lang="zh-CN" altLang="en-US" sz="3800" b="1" dirty="0">
                <a:ea typeface="华文新魏" panose="02010800040101010101" pitchFamily="2" charset="-122"/>
              </a:rPr>
              <a:t>索引结构</a:t>
            </a:r>
          </a:p>
        </p:txBody>
      </p:sp>
      <p:sp>
        <p:nvSpPr>
          <p:cNvPr id="3" name="内容占位符 2">
            <a:extLst>
              <a:ext uri="{FF2B5EF4-FFF2-40B4-BE49-F238E27FC236}">
                <a16:creationId xmlns:a16="http://schemas.microsoft.com/office/drawing/2014/main" id="{BA5151DB-C46F-44FB-8094-17EBAAB01937}"/>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10D28C2-2C16-4F83-AD38-3BF8BB6D47BD}"/>
              </a:ext>
            </a:extLst>
          </p:cNvPr>
          <p:cNvSpPr>
            <a:spLocks noGrp="1"/>
          </p:cNvSpPr>
          <p:nvPr>
            <p:ph type="sldNum" sz="quarter" idx="12"/>
          </p:nvPr>
        </p:nvSpPr>
        <p:spPr/>
        <p:txBody>
          <a:bodyPr/>
          <a:lstStyle/>
          <a:p>
            <a:pPr>
              <a:defRPr/>
            </a:pPr>
            <a:fld id="{7975EC05-D319-4128-A169-2D809451320C}" type="slidenum">
              <a:rPr lang="en-US" altLang="zh-CN" smtClean="0"/>
              <a:pPr>
                <a:defRPr/>
              </a:pPr>
              <a:t>2</a:t>
            </a:fld>
            <a:endParaRPr lang="en-US" altLang="zh-CN"/>
          </a:p>
        </p:txBody>
      </p:sp>
      <p:sp>
        <p:nvSpPr>
          <p:cNvPr id="5" name="矩形: 圆角 4">
            <a:extLst>
              <a:ext uri="{FF2B5EF4-FFF2-40B4-BE49-F238E27FC236}">
                <a16:creationId xmlns:a16="http://schemas.microsoft.com/office/drawing/2014/main" id="{7B2F9CB6-3746-44EF-B5E0-6D5BA9619FE1}"/>
              </a:ext>
            </a:extLst>
          </p:cNvPr>
          <p:cNvSpPr/>
          <p:nvPr/>
        </p:nvSpPr>
        <p:spPr>
          <a:xfrm>
            <a:off x="457200" y="1545591"/>
            <a:ext cx="8136904" cy="45307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9F4AECD8-E90D-45BD-9CED-10016FCA2FD4}"/>
              </a:ext>
            </a:extLst>
          </p:cNvPr>
          <p:cNvSpPr/>
          <p:nvPr/>
        </p:nvSpPr>
        <p:spPr>
          <a:xfrm>
            <a:off x="1115616" y="1916833"/>
            <a:ext cx="6624736" cy="954107"/>
          </a:xfrm>
          <a:prstGeom prst="rect">
            <a:avLst/>
          </a:prstGeom>
        </p:spPr>
        <p:txBody>
          <a:bodyPr wrap="square">
            <a:spAutoFit/>
          </a:bodyPr>
          <a:lstStyle/>
          <a:p>
            <a:r>
              <a:rPr lang="zh-CN" altLang="en-US" sz="2800" b="1" dirty="0">
                <a:solidFill>
                  <a:srgbClr val="0066FF"/>
                </a:solidFill>
                <a:latin typeface="宋体" panose="02010600030101010101" pitchFamily="2" charset="-122"/>
                <a:ea typeface="宋体" panose="02010600030101010101" pitchFamily="2" charset="-122"/>
              </a:rPr>
              <a:t>索引</a:t>
            </a:r>
            <a:r>
              <a:rPr lang="en-US" altLang="zh-CN" sz="2800" b="1" dirty="0">
                <a:solidFill>
                  <a:srgbClr val="0066FF"/>
                </a:solidFill>
                <a:latin typeface="宋体" panose="02010600030101010101" pitchFamily="2" charset="-122"/>
                <a:ea typeface="宋体" panose="02010600030101010101" pitchFamily="2" charset="-122"/>
              </a:rPr>
              <a:t>: </a:t>
            </a:r>
            <a:r>
              <a:rPr lang="zh-CN" altLang="en-US" sz="2800" b="1" dirty="0">
                <a:solidFill>
                  <a:srgbClr val="0066FF"/>
                </a:solidFill>
                <a:latin typeface="宋体" panose="02010600030101010101" pitchFamily="2" charset="-122"/>
                <a:ea typeface="宋体" panose="02010600030101010101" pitchFamily="2" charset="-122"/>
              </a:rPr>
              <a:t>建造一个由整数域</a:t>
            </a:r>
            <a:r>
              <a:rPr lang="en-US" altLang="zh-CN" sz="2800" b="1" dirty="0">
                <a:solidFill>
                  <a:srgbClr val="0066FF"/>
                </a:solidFill>
                <a:latin typeface="宋体" panose="02010600030101010101" pitchFamily="2" charset="-122"/>
                <a:ea typeface="宋体" panose="02010600030101010101" pitchFamily="2" charset="-122"/>
              </a:rPr>
              <a:t>Z</a:t>
            </a:r>
            <a:r>
              <a:rPr lang="zh-CN" altLang="en-US" sz="2800" b="1" dirty="0">
                <a:solidFill>
                  <a:srgbClr val="0066FF"/>
                </a:solidFill>
                <a:latin typeface="宋体" panose="02010600030101010101" pitchFamily="2" charset="-122"/>
                <a:ea typeface="宋体" panose="02010600030101010101" pitchFamily="2" charset="-122"/>
              </a:rPr>
              <a:t>映射到存储地址域</a:t>
            </a:r>
            <a:r>
              <a:rPr lang="en-US" altLang="zh-CN" sz="2800" b="1" dirty="0">
                <a:solidFill>
                  <a:srgbClr val="0066FF"/>
                </a:solidFill>
                <a:latin typeface="宋体" panose="02010600030101010101" pitchFamily="2" charset="-122"/>
                <a:ea typeface="宋体" panose="02010600030101010101" pitchFamily="2" charset="-122"/>
              </a:rPr>
              <a:t>D</a:t>
            </a:r>
            <a:r>
              <a:rPr lang="zh-CN" altLang="en-US" sz="2800" b="1" dirty="0">
                <a:solidFill>
                  <a:srgbClr val="0066FF"/>
                </a:solidFill>
                <a:latin typeface="宋体" panose="02010600030101010101" pitchFamily="2" charset="-122"/>
                <a:ea typeface="宋体" panose="02010600030101010101" pitchFamily="2" charset="-122"/>
              </a:rPr>
              <a:t>的函数</a:t>
            </a:r>
            <a:r>
              <a:rPr lang="en-US" altLang="zh-CN" sz="2800" b="1" dirty="0">
                <a:solidFill>
                  <a:srgbClr val="0066FF"/>
                </a:solidFill>
                <a:latin typeface="宋体" panose="02010600030101010101" pitchFamily="2" charset="-122"/>
                <a:ea typeface="宋体" panose="02010600030101010101" pitchFamily="2" charset="-122"/>
              </a:rPr>
              <a:t>Y</a:t>
            </a:r>
            <a:r>
              <a:rPr lang="zh-CN" altLang="en-US" sz="2800" b="1" dirty="0">
                <a:solidFill>
                  <a:srgbClr val="0066FF"/>
                </a:solidFill>
                <a:latin typeface="宋体" panose="02010600030101010101" pitchFamily="2" charset="-122"/>
                <a:ea typeface="宋体" panose="02010600030101010101" pitchFamily="2" charset="-122"/>
              </a:rPr>
              <a:t>：</a:t>
            </a:r>
            <a:r>
              <a:rPr lang="en-US" altLang="zh-CN" sz="2800" b="1" dirty="0">
                <a:solidFill>
                  <a:srgbClr val="0066FF"/>
                </a:solidFill>
                <a:latin typeface="宋体" panose="02010600030101010101" pitchFamily="2" charset="-122"/>
                <a:ea typeface="宋体" panose="02010600030101010101" pitchFamily="2" charset="-122"/>
              </a:rPr>
              <a:t>Z-&gt;D</a:t>
            </a:r>
            <a:endParaRPr lang="zh-CN" altLang="en-US" sz="2800" b="1" dirty="0">
              <a:solidFill>
                <a:srgbClr val="0066FF"/>
              </a:solidFill>
            </a:endParaRPr>
          </a:p>
        </p:txBody>
      </p:sp>
      <p:pic>
        <p:nvPicPr>
          <p:cNvPr id="7" name="图片 6">
            <a:extLst>
              <a:ext uri="{FF2B5EF4-FFF2-40B4-BE49-F238E27FC236}">
                <a16:creationId xmlns:a16="http://schemas.microsoft.com/office/drawing/2014/main" id="{24F446C3-2F27-4A7C-9077-7FCC3491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203413"/>
            <a:ext cx="5458562" cy="2124236"/>
          </a:xfrm>
          <a:prstGeom prst="rect">
            <a:avLst/>
          </a:prstGeom>
        </p:spPr>
      </p:pic>
    </p:spTree>
    <p:extLst>
      <p:ext uri="{BB962C8B-B14F-4D97-AF65-F5344CB8AC3E}">
        <p14:creationId xmlns:p14="http://schemas.microsoft.com/office/powerpoint/2010/main" val="3363969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2A7C7CF1-9244-46C3-B8C5-39A70A4EA1F1}"/>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FB12707-129E-4748-9D7A-C7A2961DD8CD}" type="slidenum">
              <a:rPr lang="en-US" altLang="zh-CN" sz="1200" smtClean="0">
                <a:latin typeface="Garamond" panose="02020404030301010803" pitchFamily="18" charset="0"/>
              </a:rPr>
              <a:pPr>
                <a:spcBef>
                  <a:spcPct val="0"/>
                </a:spcBef>
                <a:buClrTx/>
                <a:buSzTx/>
                <a:buFontTx/>
                <a:buNone/>
              </a:pPr>
              <a:t>20</a:t>
            </a:fld>
            <a:endParaRPr lang="en-US" altLang="zh-CN" sz="1200">
              <a:latin typeface="Garamond" panose="02020404030301010803" pitchFamily="18" charset="0"/>
            </a:endParaRPr>
          </a:p>
        </p:txBody>
      </p:sp>
      <p:sp>
        <p:nvSpPr>
          <p:cNvPr id="21507" name="Rectangle 2" descr="白色大理石">
            <a:extLst>
              <a:ext uri="{FF2B5EF4-FFF2-40B4-BE49-F238E27FC236}">
                <a16:creationId xmlns:a16="http://schemas.microsoft.com/office/drawing/2014/main" id="{C21374B5-2DF0-4B83-961D-0494964BB929}"/>
              </a:ext>
            </a:extLst>
          </p:cNvPr>
          <p:cNvSpPr>
            <a:spLocks noChangeArrowheads="1"/>
          </p:cNvSpPr>
          <p:nvPr/>
        </p:nvSpPr>
        <p:spPr bwMode="auto">
          <a:xfrm>
            <a:off x="3200400" y="2209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1508" name="AutoShape 3">
            <a:extLst>
              <a:ext uri="{FF2B5EF4-FFF2-40B4-BE49-F238E27FC236}">
                <a16:creationId xmlns:a16="http://schemas.microsoft.com/office/drawing/2014/main" id="{2A473671-DBCC-476A-AE11-C979A7EDE62F}"/>
              </a:ext>
            </a:extLst>
          </p:cNvPr>
          <p:cNvSpPr>
            <a:spLocks noChangeArrowheads="1"/>
          </p:cNvSpPr>
          <p:nvPr/>
        </p:nvSpPr>
        <p:spPr bwMode="auto">
          <a:xfrm>
            <a:off x="4343400" y="3276600"/>
            <a:ext cx="1295400" cy="533400"/>
          </a:xfrm>
          <a:prstGeom prst="wedgeRectCallout">
            <a:avLst>
              <a:gd name="adj1" fmla="val -100611"/>
              <a:gd name="adj2" fmla="val -15744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63652" name="Text Box 4">
            <a:extLst>
              <a:ext uri="{FF2B5EF4-FFF2-40B4-BE49-F238E27FC236}">
                <a16:creationId xmlns:a16="http://schemas.microsoft.com/office/drawing/2014/main" id="{CB635D1A-1F2D-4B16-9072-389B1EA4037A}"/>
              </a:ext>
            </a:extLst>
          </p:cNvPr>
          <p:cNvSpPr txBox="1">
            <a:spLocks noChangeArrowheads="1"/>
          </p:cNvSpPr>
          <p:nvPr/>
        </p:nvSpPr>
        <p:spPr bwMode="auto">
          <a:xfrm>
            <a:off x="4343400" y="32766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55</a:t>
            </a:r>
            <a:endParaRPr kumimoji="1" lang="zh-CN" altLang="en-US" sz="2400" b="1">
              <a:latin typeface="Times New Roman" pitchFamily="18" charset="0"/>
            </a:endParaRPr>
          </a:p>
        </p:txBody>
      </p:sp>
      <p:sp>
        <p:nvSpPr>
          <p:cNvPr id="1563653" name="Text Box 5">
            <a:extLst>
              <a:ext uri="{FF2B5EF4-FFF2-40B4-BE49-F238E27FC236}">
                <a16:creationId xmlns:a16="http://schemas.microsoft.com/office/drawing/2014/main" id="{1B8CC47A-52B9-40E8-868A-48B89C51641C}"/>
              </a:ext>
            </a:extLst>
          </p:cNvPr>
          <p:cNvSpPr txBox="1">
            <a:spLocks noChangeArrowheads="1"/>
          </p:cNvSpPr>
          <p:nvPr/>
        </p:nvSpPr>
        <p:spPr bwMode="auto">
          <a:xfrm>
            <a:off x="441325" y="3379788"/>
            <a:ext cx="1720850" cy="549275"/>
          </a:xfrm>
          <a:prstGeom prst="rect">
            <a:avLst/>
          </a:prstGeom>
          <a:noFill/>
          <a:ln w="9525">
            <a:noFill/>
            <a:miter lim="800000"/>
            <a:headEnd/>
            <a:tailEnd/>
          </a:ln>
          <a:effectLst/>
        </p:spPr>
        <p:txBody>
          <a:bodyPr wrap="none">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简单删除</a:t>
            </a:r>
            <a:endParaRPr kumimoji="1" lang="zh-CN" altLang="en-US" sz="3000" b="1">
              <a:latin typeface="Times New Roman" pitchFamily="18" charset="0"/>
            </a:endParaRPr>
          </a:p>
        </p:txBody>
      </p:sp>
      <p:sp>
        <p:nvSpPr>
          <p:cNvPr id="21511" name="Rectangle 6" descr="白色大理石">
            <a:extLst>
              <a:ext uri="{FF2B5EF4-FFF2-40B4-BE49-F238E27FC236}">
                <a16:creationId xmlns:a16="http://schemas.microsoft.com/office/drawing/2014/main" id="{732A4130-A58F-4A3F-89FC-4CB5440F70B2}"/>
              </a:ext>
            </a:extLst>
          </p:cNvPr>
          <p:cNvSpPr>
            <a:spLocks noChangeArrowheads="1"/>
          </p:cNvSpPr>
          <p:nvPr/>
        </p:nvSpPr>
        <p:spPr bwMode="auto">
          <a:xfrm>
            <a:off x="6400800" y="2209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1512" name="Line 7">
            <a:extLst>
              <a:ext uri="{FF2B5EF4-FFF2-40B4-BE49-F238E27FC236}">
                <a16:creationId xmlns:a16="http://schemas.microsoft.com/office/drawing/2014/main" id="{C5F0451B-97D3-425C-9199-8639B7208B0A}"/>
              </a:ext>
            </a:extLst>
          </p:cNvPr>
          <p:cNvSpPr>
            <a:spLocks noChangeShapeType="1"/>
          </p:cNvSpPr>
          <p:nvPr/>
        </p:nvSpPr>
        <p:spPr bwMode="auto">
          <a:xfrm>
            <a:off x="70866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8">
            <a:extLst>
              <a:ext uri="{FF2B5EF4-FFF2-40B4-BE49-F238E27FC236}">
                <a16:creationId xmlns:a16="http://schemas.microsoft.com/office/drawing/2014/main" id="{82837F88-DE8E-4706-B6FF-D98A03BAFD87}"/>
              </a:ext>
            </a:extLst>
          </p:cNvPr>
          <p:cNvSpPr>
            <a:spLocks noChangeShapeType="1"/>
          </p:cNvSpPr>
          <p:nvPr/>
        </p:nvSpPr>
        <p:spPr bwMode="auto">
          <a:xfrm>
            <a:off x="65532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9">
            <a:extLst>
              <a:ext uri="{FF2B5EF4-FFF2-40B4-BE49-F238E27FC236}">
                <a16:creationId xmlns:a16="http://schemas.microsoft.com/office/drawing/2014/main" id="{6E9958C2-8ADC-4249-85A5-862DBF3D747B}"/>
              </a:ext>
            </a:extLst>
          </p:cNvPr>
          <p:cNvSpPr>
            <a:spLocks noChangeShapeType="1"/>
          </p:cNvSpPr>
          <p:nvPr/>
        </p:nvSpPr>
        <p:spPr bwMode="auto">
          <a:xfrm>
            <a:off x="76200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Text Box 10">
            <a:extLst>
              <a:ext uri="{FF2B5EF4-FFF2-40B4-BE49-F238E27FC236}">
                <a16:creationId xmlns:a16="http://schemas.microsoft.com/office/drawing/2014/main" id="{74DC5098-7CFF-4543-84C2-BF209B977D95}"/>
              </a:ext>
            </a:extLst>
          </p:cNvPr>
          <p:cNvSpPr txBox="1">
            <a:spLocks noChangeArrowheads="1"/>
          </p:cNvSpPr>
          <p:nvPr/>
        </p:nvSpPr>
        <p:spPr bwMode="auto">
          <a:xfrm>
            <a:off x="457200" y="358775"/>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1516" name="AutoShape 11">
            <a:extLst>
              <a:ext uri="{FF2B5EF4-FFF2-40B4-BE49-F238E27FC236}">
                <a16:creationId xmlns:a16="http://schemas.microsoft.com/office/drawing/2014/main" id="{984881C8-9F4F-4448-83DA-D71051E88336}"/>
              </a:ext>
            </a:extLst>
          </p:cNvPr>
          <p:cNvSpPr>
            <a:spLocks noChangeArrowheads="1"/>
          </p:cNvSpPr>
          <p:nvPr/>
        </p:nvSpPr>
        <p:spPr bwMode="auto">
          <a:xfrm>
            <a:off x="7239000" y="16002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1517" name="Text Box 12">
            <a:extLst>
              <a:ext uri="{FF2B5EF4-FFF2-40B4-BE49-F238E27FC236}">
                <a16:creationId xmlns:a16="http://schemas.microsoft.com/office/drawing/2014/main" id="{80FB2373-09AB-4E30-BA82-6FDF8E32631E}"/>
              </a:ext>
            </a:extLst>
          </p:cNvPr>
          <p:cNvSpPr txBox="1">
            <a:spLocks noChangeArrowheads="1"/>
          </p:cNvSpPr>
          <p:nvPr/>
        </p:nvSpPr>
        <p:spPr bwMode="auto">
          <a:xfrm>
            <a:off x="7207250" y="10048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删除</a:t>
            </a:r>
            <a:r>
              <a:rPr kumimoji="1" lang="en-US" altLang="zh-CN" sz="2800" b="1">
                <a:solidFill>
                  <a:srgbClr val="009900"/>
                </a:solidFill>
                <a:latin typeface="Times New Roman" panose="02020603050405020304" pitchFamily="18" charset="0"/>
                <a:ea typeface="仿宋_GB2312" pitchFamily="49" charset="-122"/>
              </a:rPr>
              <a:t>55</a:t>
            </a:r>
            <a:endParaRPr kumimoji="1" lang="en-US" altLang="zh-CN" sz="2400">
              <a:latin typeface="Times New Roman" panose="02020603050405020304" pitchFamily="18" charset="0"/>
            </a:endParaRPr>
          </a:p>
        </p:txBody>
      </p:sp>
      <p:sp>
        <p:nvSpPr>
          <p:cNvPr id="21518" name="Rectangle 13" descr="白色大理石">
            <a:extLst>
              <a:ext uri="{FF2B5EF4-FFF2-40B4-BE49-F238E27FC236}">
                <a16:creationId xmlns:a16="http://schemas.microsoft.com/office/drawing/2014/main" id="{EF249077-CDEC-49AB-8493-9C76765D6ED8}"/>
              </a:ext>
            </a:extLst>
          </p:cNvPr>
          <p:cNvSpPr>
            <a:spLocks noChangeArrowheads="1"/>
          </p:cNvSpPr>
          <p:nvPr/>
        </p:nvSpPr>
        <p:spPr bwMode="auto">
          <a:xfrm>
            <a:off x="609600" y="22098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1519" name="Line 14">
            <a:extLst>
              <a:ext uri="{FF2B5EF4-FFF2-40B4-BE49-F238E27FC236}">
                <a16:creationId xmlns:a16="http://schemas.microsoft.com/office/drawing/2014/main" id="{FDA5DB80-6193-4C57-B8AF-67503F0659AB}"/>
              </a:ext>
            </a:extLst>
          </p:cNvPr>
          <p:cNvSpPr>
            <a:spLocks noChangeShapeType="1"/>
          </p:cNvSpPr>
          <p:nvPr/>
        </p:nvSpPr>
        <p:spPr bwMode="auto">
          <a:xfrm>
            <a:off x="7620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Line 15">
            <a:extLst>
              <a:ext uri="{FF2B5EF4-FFF2-40B4-BE49-F238E27FC236}">
                <a16:creationId xmlns:a16="http://schemas.microsoft.com/office/drawing/2014/main" id="{F1901664-E106-4140-B502-1C6705E3B0E1}"/>
              </a:ext>
            </a:extLst>
          </p:cNvPr>
          <p:cNvSpPr>
            <a:spLocks noChangeShapeType="1"/>
          </p:cNvSpPr>
          <p:nvPr/>
        </p:nvSpPr>
        <p:spPr bwMode="auto">
          <a:xfrm>
            <a:off x="12954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Rectangle 16" descr="白色大理石">
            <a:extLst>
              <a:ext uri="{FF2B5EF4-FFF2-40B4-BE49-F238E27FC236}">
                <a16:creationId xmlns:a16="http://schemas.microsoft.com/office/drawing/2014/main" id="{8C774AE1-4F42-410E-85D4-548B448F720C}"/>
              </a:ext>
            </a:extLst>
          </p:cNvPr>
          <p:cNvSpPr>
            <a:spLocks noChangeArrowheads="1"/>
          </p:cNvSpPr>
          <p:nvPr/>
        </p:nvSpPr>
        <p:spPr bwMode="auto">
          <a:xfrm>
            <a:off x="1905000" y="221297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1522" name="Line 17">
            <a:extLst>
              <a:ext uri="{FF2B5EF4-FFF2-40B4-BE49-F238E27FC236}">
                <a16:creationId xmlns:a16="http://schemas.microsoft.com/office/drawing/2014/main" id="{B48AD5BA-D608-4D46-8972-EC117A84E121}"/>
              </a:ext>
            </a:extLst>
          </p:cNvPr>
          <p:cNvSpPr>
            <a:spLocks noChangeShapeType="1"/>
          </p:cNvSpPr>
          <p:nvPr/>
        </p:nvSpPr>
        <p:spPr bwMode="auto">
          <a:xfrm>
            <a:off x="2057400" y="251777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18">
            <a:extLst>
              <a:ext uri="{FF2B5EF4-FFF2-40B4-BE49-F238E27FC236}">
                <a16:creationId xmlns:a16="http://schemas.microsoft.com/office/drawing/2014/main" id="{FE7AA9B7-C482-4284-8326-66758E4226A7}"/>
              </a:ext>
            </a:extLst>
          </p:cNvPr>
          <p:cNvSpPr>
            <a:spLocks noChangeShapeType="1"/>
          </p:cNvSpPr>
          <p:nvPr/>
        </p:nvSpPr>
        <p:spPr bwMode="auto">
          <a:xfrm>
            <a:off x="2590800" y="251777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19">
            <a:extLst>
              <a:ext uri="{FF2B5EF4-FFF2-40B4-BE49-F238E27FC236}">
                <a16:creationId xmlns:a16="http://schemas.microsoft.com/office/drawing/2014/main" id="{FDB373C4-6A20-4F9C-B7CC-A3062E543CA0}"/>
              </a:ext>
            </a:extLst>
          </p:cNvPr>
          <p:cNvSpPr>
            <a:spLocks noChangeShapeType="1"/>
          </p:cNvSpPr>
          <p:nvPr/>
        </p:nvSpPr>
        <p:spPr bwMode="auto">
          <a:xfrm>
            <a:off x="33528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20">
            <a:extLst>
              <a:ext uri="{FF2B5EF4-FFF2-40B4-BE49-F238E27FC236}">
                <a16:creationId xmlns:a16="http://schemas.microsoft.com/office/drawing/2014/main" id="{5846D84A-67AB-4C12-861F-448FF3462723}"/>
              </a:ext>
            </a:extLst>
          </p:cNvPr>
          <p:cNvSpPr>
            <a:spLocks noChangeShapeType="1"/>
          </p:cNvSpPr>
          <p:nvPr/>
        </p:nvSpPr>
        <p:spPr bwMode="auto">
          <a:xfrm>
            <a:off x="38862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Rectangle 21" descr="白色大理石">
            <a:extLst>
              <a:ext uri="{FF2B5EF4-FFF2-40B4-BE49-F238E27FC236}">
                <a16:creationId xmlns:a16="http://schemas.microsoft.com/office/drawing/2014/main" id="{4F50C7C5-2E97-4584-AA5E-7AC87767E856}"/>
              </a:ext>
            </a:extLst>
          </p:cNvPr>
          <p:cNvSpPr>
            <a:spLocks noChangeArrowheads="1"/>
          </p:cNvSpPr>
          <p:nvPr/>
        </p:nvSpPr>
        <p:spPr bwMode="auto">
          <a:xfrm>
            <a:off x="5029200" y="22098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1527" name="Line 22">
            <a:extLst>
              <a:ext uri="{FF2B5EF4-FFF2-40B4-BE49-F238E27FC236}">
                <a16:creationId xmlns:a16="http://schemas.microsoft.com/office/drawing/2014/main" id="{07F73E56-7B43-4163-971F-916963E47C27}"/>
              </a:ext>
            </a:extLst>
          </p:cNvPr>
          <p:cNvSpPr>
            <a:spLocks noChangeShapeType="1"/>
          </p:cNvSpPr>
          <p:nvPr/>
        </p:nvSpPr>
        <p:spPr bwMode="auto">
          <a:xfrm>
            <a:off x="51816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23">
            <a:extLst>
              <a:ext uri="{FF2B5EF4-FFF2-40B4-BE49-F238E27FC236}">
                <a16:creationId xmlns:a16="http://schemas.microsoft.com/office/drawing/2014/main" id="{958ECE1F-3795-442D-9D76-2CC6528DDD77}"/>
              </a:ext>
            </a:extLst>
          </p:cNvPr>
          <p:cNvSpPr>
            <a:spLocks noChangeShapeType="1"/>
          </p:cNvSpPr>
          <p:nvPr/>
        </p:nvSpPr>
        <p:spPr bwMode="auto">
          <a:xfrm>
            <a:off x="57150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Rectangle 24" descr="白色大理石">
            <a:extLst>
              <a:ext uri="{FF2B5EF4-FFF2-40B4-BE49-F238E27FC236}">
                <a16:creationId xmlns:a16="http://schemas.microsoft.com/office/drawing/2014/main" id="{04AC54E4-A611-4C0E-A769-206479B9C67B}"/>
              </a:ext>
            </a:extLst>
          </p:cNvPr>
          <p:cNvSpPr>
            <a:spLocks noChangeArrowheads="1"/>
          </p:cNvSpPr>
          <p:nvPr/>
        </p:nvSpPr>
        <p:spPr bwMode="auto">
          <a:xfrm>
            <a:off x="4724400" y="1204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1530" name="Line 25">
            <a:extLst>
              <a:ext uri="{FF2B5EF4-FFF2-40B4-BE49-F238E27FC236}">
                <a16:creationId xmlns:a16="http://schemas.microsoft.com/office/drawing/2014/main" id="{9DBAD3B8-D7DD-4AB0-B6B4-B4B9A8865BD4}"/>
              </a:ext>
            </a:extLst>
          </p:cNvPr>
          <p:cNvSpPr>
            <a:spLocks noChangeShapeType="1"/>
          </p:cNvSpPr>
          <p:nvPr/>
        </p:nvSpPr>
        <p:spPr bwMode="auto">
          <a:xfrm flipH="1">
            <a:off x="5257800" y="1509713"/>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Line 26">
            <a:extLst>
              <a:ext uri="{FF2B5EF4-FFF2-40B4-BE49-F238E27FC236}">
                <a16:creationId xmlns:a16="http://schemas.microsoft.com/office/drawing/2014/main" id="{EB36E614-2760-4C30-8561-BCF32AFC8E64}"/>
              </a:ext>
            </a:extLst>
          </p:cNvPr>
          <p:cNvSpPr>
            <a:spLocks noChangeShapeType="1"/>
          </p:cNvSpPr>
          <p:nvPr/>
        </p:nvSpPr>
        <p:spPr bwMode="auto">
          <a:xfrm flipH="1">
            <a:off x="3733800" y="1509713"/>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Line 27">
            <a:extLst>
              <a:ext uri="{FF2B5EF4-FFF2-40B4-BE49-F238E27FC236}">
                <a16:creationId xmlns:a16="http://schemas.microsoft.com/office/drawing/2014/main" id="{135EEBFE-3D44-4088-BE50-175495DDF238}"/>
              </a:ext>
            </a:extLst>
          </p:cNvPr>
          <p:cNvSpPr>
            <a:spLocks noChangeShapeType="1"/>
          </p:cNvSpPr>
          <p:nvPr/>
        </p:nvSpPr>
        <p:spPr bwMode="auto">
          <a:xfrm>
            <a:off x="5943600" y="1509713"/>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Rectangle 28" descr="白色大理石">
            <a:extLst>
              <a:ext uri="{FF2B5EF4-FFF2-40B4-BE49-F238E27FC236}">
                <a16:creationId xmlns:a16="http://schemas.microsoft.com/office/drawing/2014/main" id="{2652173B-9E76-4038-9027-563C3C8493F6}"/>
              </a:ext>
            </a:extLst>
          </p:cNvPr>
          <p:cNvSpPr>
            <a:spLocks noChangeArrowheads="1"/>
          </p:cNvSpPr>
          <p:nvPr/>
        </p:nvSpPr>
        <p:spPr bwMode="auto">
          <a:xfrm>
            <a:off x="1295400" y="12192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1534" name="Line 29">
            <a:extLst>
              <a:ext uri="{FF2B5EF4-FFF2-40B4-BE49-F238E27FC236}">
                <a16:creationId xmlns:a16="http://schemas.microsoft.com/office/drawing/2014/main" id="{7BAC44EC-8C6A-4853-A492-657A29C5E9D1}"/>
              </a:ext>
            </a:extLst>
          </p:cNvPr>
          <p:cNvSpPr>
            <a:spLocks noChangeShapeType="1"/>
          </p:cNvSpPr>
          <p:nvPr/>
        </p:nvSpPr>
        <p:spPr bwMode="auto">
          <a:xfrm flipH="1">
            <a:off x="990600" y="1524000"/>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Line 30">
            <a:extLst>
              <a:ext uri="{FF2B5EF4-FFF2-40B4-BE49-F238E27FC236}">
                <a16:creationId xmlns:a16="http://schemas.microsoft.com/office/drawing/2014/main" id="{75D06385-2744-4DCC-B31D-B1F91C76D998}"/>
              </a:ext>
            </a:extLst>
          </p:cNvPr>
          <p:cNvSpPr>
            <a:spLocks noChangeShapeType="1"/>
          </p:cNvSpPr>
          <p:nvPr/>
        </p:nvSpPr>
        <p:spPr bwMode="auto">
          <a:xfrm>
            <a:off x="1981200" y="1524000"/>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Rectangle 31" descr="白色大理石">
            <a:extLst>
              <a:ext uri="{FF2B5EF4-FFF2-40B4-BE49-F238E27FC236}">
                <a16:creationId xmlns:a16="http://schemas.microsoft.com/office/drawing/2014/main" id="{002649C5-60FA-49FC-9E43-2290F17F47C2}"/>
              </a:ext>
            </a:extLst>
          </p:cNvPr>
          <p:cNvSpPr>
            <a:spLocks noChangeArrowheads="1"/>
          </p:cNvSpPr>
          <p:nvPr/>
        </p:nvSpPr>
        <p:spPr bwMode="auto">
          <a:xfrm>
            <a:off x="3200400" y="381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1537" name="Line 32">
            <a:extLst>
              <a:ext uri="{FF2B5EF4-FFF2-40B4-BE49-F238E27FC236}">
                <a16:creationId xmlns:a16="http://schemas.microsoft.com/office/drawing/2014/main" id="{93C6CE23-49CB-4729-9C5E-79F9E756C45A}"/>
              </a:ext>
            </a:extLst>
          </p:cNvPr>
          <p:cNvSpPr>
            <a:spLocks noChangeShapeType="1"/>
          </p:cNvSpPr>
          <p:nvPr/>
        </p:nvSpPr>
        <p:spPr bwMode="auto">
          <a:xfrm flipH="1">
            <a:off x="1828800" y="685800"/>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33">
            <a:extLst>
              <a:ext uri="{FF2B5EF4-FFF2-40B4-BE49-F238E27FC236}">
                <a16:creationId xmlns:a16="http://schemas.microsoft.com/office/drawing/2014/main" id="{00710F59-C12C-4C4D-8C65-C1D7378F39D0}"/>
              </a:ext>
            </a:extLst>
          </p:cNvPr>
          <p:cNvSpPr>
            <a:spLocks noChangeShapeType="1"/>
          </p:cNvSpPr>
          <p:nvPr/>
        </p:nvSpPr>
        <p:spPr bwMode="auto">
          <a:xfrm>
            <a:off x="3886200" y="685800"/>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Text Box 34">
            <a:extLst>
              <a:ext uri="{FF2B5EF4-FFF2-40B4-BE49-F238E27FC236}">
                <a16:creationId xmlns:a16="http://schemas.microsoft.com/office/drawing/2014/main" id="{093B87AB-0CCC-4072-B285-9858480963A0}"/>
              </a:ext>
            </a:extLst>
          </p:cNvPr>
          <p:cNvSpPr txBox="1">
            <a:spLocks noChangeArrowheads="1"/>
          </p:cNvSpPr>
          <p:nvPr/>
        </p:nvSpPr>
        <p:spPr bwMode="auto">
          <a:xfrm>
            <a:off x="2835275" y="182563"/>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1540" name="Text Box 35">
            <a:extLst>
              <a:ext uri="{FF2B5EF4-FFF2-40B4-BE49-F238E27FC236}">
                <a16:creationId xmlns:a16="http://schemas.microsoft.com/office/drawing/2014/main" id="{6E921485-D0E6-4ED6-905E-461A77E54678}"/>
              </a:ext>
            </a:extLst>
          </p:cNvPr>
          <p:cNvSpPr txBox="1">
            <a:spLocks noChangeArrowheads="1"/>
          </p:cNvSpPr>
          <p:nvPr/>
        </p:nvSpPr>
        <p:spPr bwMode="auto">
          <a:xfrm>
            <a:off x="4359275" y="1066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1541" name="Text Box 36">
            <a:extLst>
              <a:ext uri="{FF2B5EF4-FFF2-40B4-BE49-F238E27FC236}">
                <a16:creationId xmlns:a16="http://schemas.microsoft.com/office/drawing/2014/main" id="{BFE8CB9D-0312-4767-8386-CAD393FE8A20}"/>
              </a:ext>
            </a:extLst>
          </p:cNvPr>
          <p:cNvSpPr txBox="1">
            <a:spLocks noChangeArrowheads="1"/>
          </p:cNvSpPr>
          <p:nvPr/>
        </p:nvSpPr>
        <p:spPr bwMode="auto">
          <a:xfrm>
            <a:off x="930275" y="1066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1542" name="Text Box 37">
            <a:extLst>
              <a:ext uri="{FF2B5EF4-FFF2-40B4-BE49-F238E27FC236}">
                <a16:creationId xmlns:a16="http://schemas.microsoft.com/office/drawing/2014/main" id="{A2B931EA-E06A-48FF-9654-206E0C147121}"/>
              </a:ext>
            </a:extLst>
          </p:cNvPr>
          <p:cNvSpPr txBox="1">
            <a:spLocks noChangeArrowheads="1"/>
          </p:cNvSpPr>
          <p:nvPr/>
        </p:nvSpPr>
        <p:spPr bwMode="auto">
          <a:xfrm>
            <a:off x="244475" y="2011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1543" name="Text Box 38">
            <a:extLst>
              <a:ext uri="{FF2B5EF4-FFF2-40B4-BE49-F238E27FC236}">
                <a16:creationId xmlns:a16="http://schemas.microsoft.com/office/drawing/2014/main" id="{5DEEBC39-143B-4729-ABC1-945256785C8B}"/>
              </a:ext>
            </a:extLst>
          </p:cNvPr>
          <p:cNvSpPr txBox="1">
            <a:spLocks noChangeArrowheads="1"/>
          </p:cNvSpPr>
          <p:nvPr/>
        </p:nvSpPr>
        <p:spPr bwMode="auto">
          <a:xfrm>
            <a:off x="1600200" y="2011363"/>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1544" name="Text Box 39">
            <a:extLst>
              <a:ext uri="{FF2B5EF4-FFF2-40B4-BE49-F238E27FC236}">
                <a16:creationId xmlns:a16="http://schemas.microsoft.com/office/drawing/2014/main" id="{180A0E24-B9AC-4009-879F-7894E749E4AF}"/>
              </a:ext>
            </a:extLst>
          </p:cNvPr>
          <p:cNvSpPr txBox="1">
            <a:spLocks noChangeArrowheads="1"/>
          </p:cNvSpPr>
          <p:nvPr/>
        </p:nvSpPr>
        <p:spPr bwMode="auto">
          <a:xfrm>
            <a:off x="2835275" y="198120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1545" name="Text Box 40">
            <a:extLst>
              <a:ext uri="{FF2B5EF4-FFF2-40B4-BE49-F238E27FC236}">
                <a16:creationId xmlns:a16="http://schemas.microsoft.com/office/drawing/2014/main" id="{6DC18083-6010-42A5-BE0A-07C7816B74F1}"/>
              </a:ext>
            </a:extLst>
          </p:cNvPr>
          <p:cNvSpPr txBox="1">
            <a:spLocks noChangeArrowheads="1"/>
          </p:cNvSpPr>
          <p:nvPr/>
        </p:nvSpPr>
        <p:spPr bwMode="auto">
          <a:xfrm>
            <a:off x="4641850" y="1981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1546" name="Text Box 41">
            <a:extLst>
              <a:ext uri="{FF2B5EF4-FFF2-40B4-BE49-F238E27FC236}">
                <a16:creationId xmlns:a16="http://schemas.microsoft.com/office/drawing/2014/main" id="{A8010D61-4B15-4CBE-B7B1-6D315CFC263F}"/>
              </a:ext>
            </a:extLst>
          </p:cNvPr>
          <p:cNvSpPr txBox="1">
            <a:spLocks noChangeArrowheads="1"/>
          </p:cNvSpPr>
          <p:nvPr/>
        </p:nvSpPr>
        <p:spPr bwMode="auto">
          <a:xfrm>
            <a:off x="6035675" y="2011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1547" name="Line 42">
            <a:extLst>
              <a:ext uri="{FF2B5EF4-FFF2-40B4-BE49-F238E27FC236}">
                <a16:creationId xmlns:a16="http://schemas.microsoft.com/office/drawing/2014/main" id="{B65BE8D7-CCC3-4C1C-BE7F-BE88252A620B}"/>
              </a:ext>
            </a:extLst>
          </p:cNvPr>
          <p:cNvSpPr>
            <a:spLocks noChangeShapeType="1"/>
          </p:cNvSpPr>
          <p:nvPr/>
        </p:nvSpPr>
        <p:spPr bwMode="auto">
          <a:xfrm>
            <a:off x="44196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8" name="Rectangle 43" descr="白色大理石">
            <a:extLst>
              <a:ext uri="{FF2B5EF4-FFF2-40B4-BE49-F238E27FC236}">
                <a16:creationId xmlns:a16="http://schemas.microsoft.com/office/drawing/2014/main" id="{57351946-3C75-42EC-898A-29D487E345B6}"/>
              </a:ext>
            </a:extLst>
          </p:cNvPr>
          <p:cNvSpPr>
            <a:spLocks noChangeArrowheads="1"/>
          </p:cNvSpPr>
          <p:nvPr/>
        </p:nvSpPr>
        <p:spPr bwMode="auto">
          <a:xfrm>
            <a:off x="3505200" y="5559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1549" name="Rectangle 44" descr="白色大理石">
            <a:extLst>
              <a:ext uri="{FF2B5EF4-FFF2-40B4-BE49-F238E27FC236}">
                <a16:creationId xmlns:a16="http://schemas.microsoft.com/office/drawing/2014/main" id="{B3DA550A-03C2-4BD2-A032-AF24FA08E978}"/>
              </a:ext>
            </a:extLst>
          </p:cNvPr>
          <p:cNvSpPr>
            <a:spLocks noChangeArrowheads="1"/>
          </p:cNvSpPr>
          <p:nvPr/>
        </p:nvSpPr>
        <p:spPr bwMode="auto">
          <a:xfrm>
            <a:off x="6384925" y="55594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1550" name="Line 45">
            <a:extLst>
              <a:ext uri="{FF2B5EF4-FFF2-40B4-BE49-F238E27FC236}">
                <a16:creationId xmlns:a16="http://schemas.microsoft.com/office/drawing/2014/main" id="{B2731E79-BB32-4BA3-9D6A-A13C5E033B00}"/>
              </a:ext>
            </a:extLst>
          </p:cNvPr>
          <p:cNvSpPr>
            <a:spLocks noChangeShapeType="1"/>
          </p:cNvSpPr>
          <p:nvPr/>
        </p:nvSpPr>
        <p:spPr bwMode="auto">
          <a:xfrm>
            <a:off x="70707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1" name="Line 46">
            <a:extLst>
              <a:ext uri="{FF2B5EF4-FFF2-40B4-BE49-F238E27FC236}">
                <a16:creationId xmlns:a16="http://schemas.microsoft.com/office/drawing/2014/main" id="{E7F72BC8-EFBA-43CB-964F-467322D04D4F}"/>
              </a:ext>
            </a:extLst>
          </p:cNvPr>
          <p:cNvSpPr>
            <a:spLocks noChangeShapeType="1"/>
          </p:cNvSpPr>
          <p:nvPr/>
        </p:nvSpPr>
        <p:spPr bwMode="auto">
          <a:xfrm>
            <a:off x="65373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2" name="Line 47">
            <a:extLst>
              <a:ext uri="{FF2B5EF4-FFF2-40B4-BE49-F238E27FC236}">
                <a16:creationId xmlns:a16="http://schemas.microsoft.com/office/drawing/2014/main" id="{972AA251-E29E-4CFB-8E16-1DF801DAB214}"/>
              </a:ext>
            </a:extLst>
          </p:cNvPr>
          <p:cNvSpPr>
            <a:spLocks noChangeShapeType="1"/>
          </p:cNvSpPr>
          <p:nvPr/>
        </p:nvSpPr>
        <p:spPr bwMode="auto">
          <a:xfrm>
            <a:off x="76041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3" name="Rectangle 48" descr="白色大理石">
            <a:extLst>
              <a:ext uri="{FF2B5EF4-FFF2-40B4-BE49-F238E27FC236}">
                <a16:creationId xmlns:a16="http://schemas.microsoft.com/office/drawing/2014/main" id="{EA28EF4E-B451-47AC-B13D-BE9851CC77C8}"/>
              </a:ext>
            </a:extLst>
          </p:cNvPr>
          <p:cNvSpPr>
            <a:spLocks noChangeArrowheads="1"/>
          </p:cNvSpPr>
          <p:nvPr/>
        </p:nvSpPr>
        <p:spPr bwMode="auto">
          <a:xfrm>
            <a:off x="593725" y="5559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1554" name="Line 49">
            <a:extLst>
              <a:ext uri="{FF2B5EF4-FFF2-40B4-BE49-F238E27FC236}">
                <a16:creationId xmlns:a16="http://schemas.microsoft.com/office/drawing/2014/main" id="{4BB23E78-547F-4BC1-8325-C8E8AF5765C3}"/>
              </a:ext>
            </a:extLst>
          </p:cNvPr>
          <p:cNvSpPr>
            <a:spLocks noChangeShapeType="1"/>
          </p:cNvSpPr>
          <p:nvPr/>
        </p:nvSpPr>
        <p:spPr bwMode="auto">
          <a:xfrm>
            <a:off x="7461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5" name="Line 50">
            <a:extLst>
              <a:ext uri="{FF2B5EF4-FFF2-40B4-BE49-F238E27FC236}">
                <a16:creationId xmlns:a16="http://schemas.microsoft.com/office/drawing/2014/main" id="{6706C310-4E71-40E2-83D7-45DDB2D96938}"/>
              </a:ext>
            </a:extLst>
          </p:cNvPr>
          <p:cNvSpPr>
            <a:spLocks noChangeShapeType="1"/>
          </p:cNvSpPr>
          <p:nvPr/>
        </p:nvSpPr>
        <p:spPr bwMode="auto">
          <a:xfrm>
            <a:off x="12795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6" name="Rectangle 51" descr="白色大理石">
            <a:extLst>
              <a:ext uri="{FF2B5EF4-FFF2-40B4-BE49-F238E27FC236}">
                <a16:creationId xmlns:a16="http://schemas.microsoft.com/office/drawing/2014/main" id="{C893508B-E52B-4366-83D1-4662D60F2549}"/>
              </a:ext>
            </a:extLst>
          </p:cNvPr>
          <p:cNvSpPr>
            <a:spLocks noChangeArrowheads="1"/>
          </p:cNvSpPr>
          <p:nvPr/>
        </p:nvSpPr>
        <p:spPr bwMode="auto">
          <a:xfrm>
            <a:off x="1889125" y="55626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1557" name="Line 52">
            <a:extLst>
              <a:ext uri="{FF2B5EF4-FFF2-40B4-BE49-F238E27FC236}">
                <a16:creationId xmlns:a16="http://schemas.microsoft.com/office/drawing/2014/main" id="{86419A9D-7A25-46ED-8F59-21231BA0C0EF}"/>
              </a:ext>
            </a:extLst>
          </p:cNvPr>
          <p:cNvSpPr>
            <a:spLocks noChangeShapeType="1"/>
          </p:cNvSpPr>
          <p:nvPr/>
        </p:nvSpPr>
        <p:spPr bwMode="auto">
          <a:xfrm>
            <a:off x="2041525" y="58674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8" name="Line 53">
            <a:extLst>
              <a:ext uri="{FF2B5EF4-FFF2-40B4-BE49-F238E27FC236}">
                <a16:creationId xmlns:a16="http://schemas.microsoft.com/office/drawing/2014/main" id="{2FCBB78A-A84D-404A-B20F-92E5FED1D77B}"/>
              </a:ext>
            </a:extLst>
          </p:cNvPr>
          <p:cNvSpPr>
            <a:spLocks noChangeShapeType="1"/>
          </p:cNvSpPr>
          <p:nvPr/>
        </p:nvSpPr>
        <p:spPr bwMode="auto">
          <a:xfrm>
            <a:off x="2574925" y="58674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9" name="Line 54">
            <a:extLst>
              <a:ext uri="{FF2B5EF4-FFF2-40B4-BE49-F238E27FC236}">
                <a16:creationId xmlns:a16="http://schemas.microsoft.com/office/drawing/2014/main" id="{A9B2000A-6994-489D-8CC3-7814D1C6625D}"/>
              </a:ext>
            </a:extLst>
          </p:cNvPr>
          <p:cNvSpPr>
            <a:spLocks noChangeShapeType="1"/>
          </p:cNvSpPr>
          <p:nvPr/>
        </p:nvSpPr>
        <p:spPr bwMode="auto">
          <a:xfrm>
            <a:off x="3657600"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0" name="Rectangle 55" descr="白色大理石">
            <a:extLst>
              <a:ext uri="{FF2B5EF4-FFF2-40B4-BE49-F238E27FC236}">
                <a16:creationId xmlns:a16="http://schemas.microsoft.com/office/drawing/2014/main" id="{C3C349F5-C7C0-4E30-8026-B855CBC0F4E8}"/>
              </a:ext>
            </a:extLst>
          </p:cNvPr>
          <p:cNvSpPr>
            <a:spLocks noChangeArrowheads="1"/>
          </p:cNvSpPr>
          <p:nvPr/>
        </p:nvSpPr>
        <p:spPr bwMode="auto">
          <a:xfrm>
            <a:off x="5013325" y="5559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1561" name="Line 56">
            <a:extLst>
              <a:ext uri="{FF2B5EF4-FFF2-40B4-BE49-F238E27FC236}">
                <a16:creationId xmlns:a16="http://schemas.microsoft.com/office/drawing/2014/main" id="{EB187F46-F78A-4B73-A405-2C4A1F3D69C6}"/>
              </a:ext>
            </a:extLst>
          </p:cNvPr>
          <p:cNvSpPr>
            <a:spLocks noChangeShapeType="1"/>
          </p:cNvSpPr>
          <p:nvPr/>
        </p:nvSpPr>
        <p:spPr bwMode="auto">
          <a:xfrm>
            <a:off x="51657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2" name="Line 57">
            <a:extLst>
              <a:ext uri="{FF2B5EF4-FFF2-40B4-BE49-F238E27FC236}">
                <a16:creationId xmlns:a16="http://schemas.microsoft.com/office/drawing/2014/main" id="{7FB2074A-A1AD-4D6E-BCF7-319FCD061239}"/>
              </a:ext>
            </a:extLst>
          </p:cNvPr>
          <p:cNvSpPr>
            <a:spLocks noChangeShapeType="1"/>
          </p:cNvSpPr>
          <p:nvPr/>
        </p:nvSpPr>
        <p:spPr bwMode="auto">
          <a:xfrm>
            <a:off x="56991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3" name="Rectangle 58" descr="白色大理石">
            <a:extLst>
              <a:ext uri="{FF2B5EF4-FFF2-40B4-BE49-F238E27FC236}">
                <a16:creationId xmlns:a16="http://schemas.microsoft.com/office/drawing/2014/main" id="{72B9C4F6-A6FF-49C0-A35D-155936A9E7DA}"/>
              </a:ext>
            </a:extLst>
          </p:cNvPr>
          <p:cNvSpPr>
            <a:spLocks noChangeArrowheads="1"/>
          </p:cNvSpPr>
          <p:nvPr/>
        </p:nvSpPr>
        <p:spPr bwMode="auto">
          <a:xfrm>
            <a:off x="4708525" y="45545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1564" name="Line 59">
            <a:extLst>
              <a:ext uri="{FF2B5EF4-FFF2-40B4-BE49-F238E27FC236}">
                <a16:creationId xmlns:a16="http://schemas.microsoft.com/office/drawing/2014/main" id="{139D64A0-D3D0-435C-A8C6-AB65299AE6F0}"/>
              </a:ext>
            </a:extLst>
          </p:cNvPr>
          <p:cNvSpPr>
            <a:spLocks noChangeShapeType="1"/>
          </p:cNvSpPr>
          <p:nvPr/>
        </p:nvSpPr>
        <p:spPr bwMode="auto">
          <a:xfrm flipH="1">
            <a:off x="5241925" y="4859338"/>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5" name="Line 60">
            <a:extLst>
              <a:ext uri="{FF2B5EF4-FFF2-40B4-BE49-F238E27FC236}">
                <a16:creationId xmlns:a16="http://schemas.microsoft.com/office/drawing/2014/main" id="{24CAB165-7084-42C2-B657-AEE9B870B1A9}"/>
              </a:ext>
            </a:extLst>
          </p:cNvPr>
          <p:cNvSpPr>
            <a:spLocks noChangeShapeType="1"/>
          </p:cNvSpPr>
          <p:nvPr/>
        </p:nvSpPr>
        <p:spPr bwMode="auto">
          <a:xfrm flipH="1">
            <a:off x="3717925" y="4859338"/>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6" name="Line 61">
            <a:extLst>
              <a:ext uri="{FF2B5EF4-FFF2-40B4-BE49-F238E27FC236}">
                <a16:creationId xmlns:a16="http://schemas.microsoft.com/office/drawing/2014/main" id="{18A89A9A-3BA5-4CE5-84EF-1B513704D7E0}"/>
              </a:ext>
            </a:extLst>
          </p:cNvPr>
          <p:cNvSpPr>
            <a:spLocks noChangeShapeType="1"/>
          </p:cNvSpPr>
          <p:nvPr/>
        </p:nvSpPr>
        <p:spPr bwMode="auto">
          <a:xfrm>
            <a:off x="5927725" y="48593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7" name="Rectangle 62" descr="白色大理石">
            <a:extLst>
              <a:ext uri="{FF2B5EF4-FFF2-40B4-BE49-F238E27FC236}">
                <a16:creationId xmlns:a16="http://schemas.microsoft.com/office/drawing/2014/main" id="{9CFB6B8E-22F9-42E5-8E4B-2A9F6E1045CF}"/>
              </a:ext>
            </a:extLst>
          </p:cNvPr>
          <p:cNvSpPr>
            <a:spLocks noChangeArrowheads="1"/>
          </p:cNvSpPr>
          <p:nvPr/>
        </p:nvSpPr>
        <p:spPr bwMode="auto">
          <a:xfrm>
            <a:off x="1279525" y="4568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1568" name="Line 63">
            <a:extLst>
              <a:ext uri="{FF2B5EF4-FFF2-40B4-BE49-F238E27FC236}">
                <a16:creationId xmlns:a16="http://schemas.microsoft.com/office/drawing/2014/main" id="{52402C08-190D-4639-B9EF-1F156C7A66BC}"/>
              </a:ext>
            </a:extLst>
          </p:cNvPr>
          <p:cNvSpPr>
            <a:spLocks noChangeShapeType="1"/>
          </p:cNvSpPr>
          <p:nvPr/>
        </p:nvSpPr>
        <p:spPr bwMode="auto">
          <a:xfrm flipH="1">
            <a:off x="974725" y="48736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9" name="Line 64">
            <a:extLst>
              <a:ext uri="{FF2B5EF4-FFF2-40B4-BE49-F238E27FC236}">
                <a16:creationId xmlns:a16="http://schemas.microsoft.com/office/drawing/2014/main" id="{DBD83530-FCD4-4289-99DC-028FDFBC3F9A}"/>
              </a:ext>
            </a:extLst>
          </p:cNvPr>
          <p:cNvSpPr>
            <a:spLocks noChangeShapeType="1"/>
          </p:cNvSpPr>
          <p:nvPr/>
        </p:nvSpPr>
        <p:spPr bwMode="auto">
          <a:xfrm>
            <a:off x="1965325" y="48736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0" name="Rectangle 65" descr="白色大理石">
            <a:extLst>
              <a:ext uri="{FF2B5EF4-FFF2-40B4-BE49-F238E27FC236}">
                <a16:creationId xmlns:a16="http://schemas.microsoft.com/office/drawing/2014/main" id="{57BE3341-7893-46C1-81B3-DBA5F120AAD9}"/>
              </a:ext>
            </a:extLst>
          </p:cNvPr>
          <p:cNvSpPr>
            <a:spLocks noChangeArrowheads="1"/>
          </p:cNvSpPr>
          <p:nvPr/>
        </p:nvSpPr>
        <p:spPr bwMode="auto">
          <a:xfrm>
            <a:off x="3184525" y="3730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1571" name="Line 66">
            <a:extLst>
              <a:ext uri="{FF2B5EF4-FFF2-40B4-BE49-F238E27FC236}">
                <a16:creationId xmlns:a16="http://schemas.microsoft.com/office/drawing/2014/main" id="{AD316846-78F5-4925-B71F-3A5E1C7C792F}"/>
              </a:ext>
            </a:extLst>
          </p:cNvPr>
          <p:cNvSpPr>
            <a:spLocks noChangeShapeType="1"/>
          </p:cNvSpPr>
          <p:nvPr/>
        </p:nvSpPr>
        <p:spPr bwMode="auto">
          <a:xfrm flipH="1">
            <a:off x="1812925" y="40354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2" name="Line 67">
            <a:extLst>
              <a:ext uri="{FF2B5EF4-FFF2-40B4-BE49-F238E27FC236}">
                <a16:creationId xmlns:a16="http://schemas.microsoft.com/office/drawing/2014/main" id="{F3D2DBB8-0573-485C-99D8-6FCEF616BD67}"/>
              </a:ext>
            </a:extLst>
          </p:cNvPr>
          <p:cNvSpPr>
            <a:spLocks noChangeShapeType="1"/>
          </p:cNvSpPr>
          <p:nvPr/>
        </p:nvSpPr>
        <p:spPr bwMode="auto">
          <a:xfrm>
            <a:off x="3870325" y="40354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3" name="Text Box 68">
            <a:extLst>
              <a:ext uri="{FF2B5EF4-FFF2-40B4-BE49-F238E27FC236}">
                <a16:creationId xmlns:a16="http://schemas.microsoft.com/office/drawing/2014/main" id="{486C561E-B4E0-4D0C-B513-78822020096B}"/>
              </a:ext>
            </a:extLst>
          </p:cNvPr>
          <p:cNvSpPr txBox="1">
            <a:spLocks noChangeArrowheads="1"/>
          </p:cNvSpPr>
          <p:nvPr/>
        </p:nvSpPr>
        <p:spPr bwMode="auto">
          <a:xfrm>
            <a:off x="2835275" y="35321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1574" name="Text Box 69">
            <a:extLst>
              <a:ext uri="{FF2B5EF4-FFF2-40B4-BE49-F238E27FC236}">
                <a16:creationId xmlns:a16="http://schemas.microsoft.com/office/drawing/2014/main" id="{5FEEB1DE-FA5A-4F10-9BB1-610264E63DB3}"/>
              </a:ext>
            </a:extLst>
          </p:cNvPr>
          <p:cNvSpPr txBox="1">
            <a:spLocks noChangeArrowheads="1"/>
          </p:cNvSpPr>
          <p:nvPr/>
        </p:nvSpPr>
        <p:spPr bwMode="auto">
          <a:xfrm>
            <a:off x="4343400" y="44164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1575" name="Text Box 70">
            <a:extLst>
              <a:ext uri="{FF2B5EF4-FFF2-40B4-BE49-F238E27FC236}">
                <a16:creationId xmlns:a16="http://schemas.microsoft.com/office/drawing/2014/main" id="{BDDAC7DB-5572-4353-B1C4-4535C967E9EB}"/>
              </a:ext>
            </a:extLst>
          </p:cNvPr>
          <p:cNvSpPr txBox="1">
            <a:spLocks noChangeArrowheads="1"/>
          </p:cNvSpPr>
          <p:nvPr/>
        </p:nvSpPr>
        <p:spPr bwMode="auto">
          <a:xfrm>
            <a:off x="914400" y="44164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1576" name="Text Box 71">
            <a:extLst>
              <a:ext uri="{FF2B5EF4-FFF2-40B4-BE49-F238E27FC236}">
                <a16:creationId xmlns:a16="http://schemas.microsoft.com/office/drawing/2014/main" id="{96430314-B245-4B61-86F5-8D5E116F6DEA}"/>
              </a:ext>
            </a:extLst>
          </p:cNvPr>
          <p:cNvSpPr txBox="1">
            <a:spLocks noChangeArrowheads="1"/>
          </p:cNvSpPr>
          <p:nvPr/>
        </p:nvSpPr>
        <p:spPr bwMode="auto">
          <a:xfrm>
            <a:off x="228600" y="53609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1577" name="Text Box 72">
            <a:extLst>
              <a:ext uri="{FF2B5EF4-FFF2-40B4-BE49-F238E27FC236}">
                <a16:creationId xmlns:a16="http://schemas.microsoft.com/office/drawing/2014/main" id="{784C7960-4C63-4C49-A6ED-906E49DA745E}"/>
              </a:ext>
            </a:extLst>
          </p:cNvPr>
          <p:cNvSpPr txBox="1">
            <a:spLocks noChangeArrowheads="1"/>
          </p:cNvSpPr>
          <p:nvPr/>
        </p:nvSpPr>
        <p:spPr bwMode="auto">
          <a:xfrm>
            <a:off x="1584325" y="5360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1578" name="Text Box 73">
            <a:extLst>
              <a:ext uri="{FF2B5EF4-FFF2-40B4-BE49-F238E27FC236}">
                <a16:creationId xmlns:a16="http://schemas.microsoft.com/office/drawing/2014/main" id="{64B7AF7B-503B-4917-B55C-E2EF38B21D09}"/>
              </a:ext>
            </a:extLst>
          </p:cNvPr>
          <p:cNvSpPr txBox="1">
            <a:spLocks noChangeArrowheads="1"/>
          </p:cNvSpPr>
          <p:nvPr/>
        </p:nvSpPr>
        <p:spPr bwMode="auto">
          <a:xfrm>
            <a:off x="3109913" y="5330825"/>
            <a:ext cx="319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1579" name="Text Box 74">
            <a:extLst>
              <a:ext uri="{FF2B5EF4-FFF2-40B4-BE49-F238E27FC236}">
                <a16:creationId xmlns:a16="http://schemas.microsoft.com/office/drawing/2014/main" id="{7611D8EB-240F-4CDE-AC1B-06D11401B75E}"/>
              </a:ext>
            </a:extLst>
          </p:cNvPr>
          <p:cNvSpPr txBox="1">
            <a:spLocks noChangeArrowheads="1"/>
          </p:cNvSpPr>
          <p:nvPr/>
        </p:nvSpPr>
        <p:spPr bwMode="auto">
          <a:xfrm>
            <a:off x="4625975" y="53308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1580" name="Text Box 75">
            <a:extLst>
              <a:ext uri="{FF2B5EF4-FFF2-40B4-BE49-F238E27FC236}">
                <a16:creationId xmlns:a16="http://schemas.microsoft.com/office/drawing/2014/main" id="{6A13E2E2-CA4F-49E2-8833-1C5581CA6733}"/>
              </a:ext>
            </a:extLst>
          </p:cNvPr>
          <p:cNvSpPr txBox="1">
            <a:spLocks noChangeArrowheads="1"/>
          </p:cNvSpPr>
          <p:nvPr/>
        </p:nvSpPr>
        <p:spPr bwMode="auto">
          <a:xfrm>
            <a:off x="6019800" y="53609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1581" name="Line 76">
            <a:extLst>
              <a:ext uri="{FF2B5EF4-FFF2-40B4-BE49-F238E27FC236}">
                <a16:creationId xmlns:a16="http://schemas.microsoft.com/office/drawing/2014/main" id="{AF40E166-BD5F-40E1-BE24-B2050A86EA1C}"/>
              </a:ext>
            </a:extLst>
          </p:cNvPr>
          <p:cNvSpPr>
            <a:spLocks noChangeShapeType="1"/>
          </p:cNvSpPr>
          <p:nvPr/>
        </p:nvSpPr>
        <p:spPr bwMode="auto">
          <a:xfrm>
            <a:off x="4191000"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24BD47F8-292A-4615-A464-6B79C8B2B1B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1526E8-CD21-41A3-82FF-DEFD832227DA}" type="slidenum">
              <a:rPr lang="en-US" altLang="zh-CN" sz="1200" smtClean="0">
                <a:latin typeface="Garamond" panose="02020404030301010803" pitchFamily="18" charset="0"/>
              </a:rPr>
              <a:pPr>
                <a:spcBef>
                  <a:spcPct val="0"/>
                </a:spcBef>
                <a:buClrTx/>
                <a:buSzTx/>
                <a:buFontTx/>
                <a:buNone/>
              </a:pPr>
              <a:t>21</a:t>
            </a:fld>
            <a:endParaRPr lang="en-US" altLang="zh-CN" sz="1200">
              <a:latin typeface="Garamond" panose="02020404030301010803" pitchFamily="18" charset="0"/>
            </a:endParaRPr>
          </a:p>
        </p:txBody>
      </p:sp>
      <p:sp>
        <p:nvSpPr>
          <p:cNvPr id="1564674" name="Rectangle 2">
            <a:extLst>
              <a:ext uri="{FF2B5EF4-FFF2-40B4-BE49-F238E27FC236}">
                <a16:creationId xmlns:a16="http://schemas.microsoft.com/office/drawing/2014/main" id="{79CAFFF3-5D43-4CB1-A312-23046C85026C}"/>
              </a:ext>
            </a:extLst>
          </p:cNvPr>
          <p:cNvSpPr>
            <a:spLocks noChangeArrowheads="1"/>
          </p:cNvSpPr>
          <p:nvPr/>
        </p:nvSpPr>
        <p:spPr bwMode="auto">
          <a:xfrm>
            <a:off x="228600" y="457200"/>
            <a:ext cx="8572500" cy="5864225"/>
          </a:xfrm>
          <a:prstGeom prst="rect">
            <a:avLst/>
          </a:prstGeom>
          <a:noFill/>
          <a:ln w="9525">
            <a:noFill/>
            <a:miter lim="800000"/>
            <a:headEnd/>
            <a:tailEnd/>
          </a:ln>
          <a:effectLst/>
        </p:spPr>
        <p:txBody>
          <a:bodyPr lIns="92075" tIns="46038" rIns="92075" bIns="46038"/>
          <a:lstStyle/>
          <a:p>
            <a:pPr marL="342900" indent="-342900" defTabSz="915988">
              <a:lnSpc>
                <a:spcPct val="110000"/>
              </a:lnSpc>
              <a:spcBef>
                <a:spcPct val="5000"/>
              </a:spcBef>
              <a:buClr>
                <a:srgbClr val="CC3300"/>
              </a:buClr>
              <a:buSzPct val="110000"/>
              <a:buFont typeface="Wingdings" pitchFamily="2" charset="2"/>
              <a:buChar char=""/>
              <a:defRPr/>
            </a:pPr>
            <a:r>
              <a:rPr lang="en-US" altLang="zh-CN" sz="3200" b="1" dirty="0">
                <a:solidFill>
                  <a:schemeClr val="accent2"/>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被删关键码所在叶结点</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删除前关键码个数</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n</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 </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/2</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1</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若这时与该结点相邻的</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右兄弟</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0080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结点的关键码个数</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n</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 </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/2</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，则可按以下步骤调整该结点、右兄弟</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0080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结点以及其双亲结点，以达到新的平衡。</a:t>
            </a:r>
          </a:p>
          <a:p>
            <a:pPr marL="744538" lvl="1" indent="-287338" defTabSz="915988">
              <a:spcBef>
                <a:spcPct val="20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将双亲结点中刚刚大于</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或小于</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该被删关键码的关键码 </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K</a:t>
            </a:r>
            <a:r>
              <a:rPr lang="en-US" altLang="zh-CN" sz="3200" b="1" i="1" baseline="-25000" dirty="0">
                <a:solidFill>
                  <a:srgbClr val="000099"/>
                </a:solidFill>
                <a:effectLst>
                  <a:outerShdw blurRad="38100" dist="38100" dir="2700000" algn="tl">
                    <a:srgbClr val="C0C0C0"/>
                  </a:outerShdw>
                </a:effectLst>
                <a:latin typeface="Times New Roman" pitchFamily="18" charset="0"/>
                <a:ea typeface="仿宋_GB2312" pitchFamily="49" charset="-122"/>
              </a:rPr>
              <a:t>i  </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(1 </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en-US" altLang="zh-CN" sz="3200" b="1" i="1" dirty="0" err="1">
                <a:solidFill>
                  <a:srgbClr val="000099"/>
                </a:solidFill>
                <a:effectLst>
                  <a:outerShdw blurRad="38100" dist="38100" dir="2700000" algn="tl">
                    <a:srgbClr val="C0C0C0"/>
                  </a:outerShdw>
                </a:effectLst>
                <a:latin typeface="Times New Roman" pitchFamily="18" charset="0"/>
                <a:ea typeface="仿宋_GB2312" pitchFamily="49" charset="-122"/>
              </a:rPr>
              <a:t>i</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n</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下移；</a:t>
            </a:r>
          </a:p>
          <a:p>
            <a:pPr marL="744538" lvl="1" indent="-287338" defTabSz="915988">
              <a:spcBef>
                <a:spcPct val="20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将右兄弟</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结点中的最小</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或最大</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关键码上移到双亲结点的 </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K</a:t>
            </a:r>
            <a:r>
              <a:rPr lang="en-US" altLang="zh-CN" sz="3200" b="1" i="1" baseline="-25000" dirty="0">
                <a:solidFill>
                  <a:srgbClr val="000099"/>
                </a:solidFill>
                <a:effectLst>
                  <a:outerShdw blurRad="38100" dist="38100" dir="2700000" algn="tl">
                    <a:srgbClr val="C0C0C0"/>
                  </a:outerShdw>
                </a:effectLst>
                <a:latin typeface="Times New Roman" pitchFamily="18" charset="0"/>
                <a:ea typeface="仿宋_GB2312" pitchFamily="49" charset="-122"/>
              </a:rPr>
              <a:t>i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位置；</a:t>
            </a:r>
          </a:p>
          <a:p>
            <a:pPr marL="744538" lvl="1" indent="-287338" defTabSz="915988">
              <a:spcBef>
                <a:spcPct val="20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将右兄弟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结点中的最左</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或最右</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子树指针平移到被删关键码所在结点</a:t>
            </a: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BF6FBCA4-E092-4C4A-9E00-ABA6CF2BC555}"/>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070B541-1265-407B-B393-6500E585C82F}" type="slidenum">
              <a:rPr lang="en-US" altLang="zh-CN" sz="1200" smtClean="0">
                <a:latin typeface="Garamond" panose="02020404030301010803" pitchFamily="18" charset="0"/>
              </a:rPr>
              <a:pPr>
                <a:spcBef>
                  <a:spcPct val="0"/>
                </a:spcBef>
                <a:buClrTx/>
                <a:buSzTx/>
                <a:buFontTx/>
                <a:buNone/>
              </a:pPr>
              <a:t>22</a:t>
            </a:fld>
            <a:endParaRPr lang="en-US" altLang="zh-CN" sz="1200">
              <a:latin typeface="Garamond" panose="02020404030301010803" pitchFamily="18" charset="0"/>
            </a:endParaRPr>
          </a:p>
        </p:txBody>
      </p:sp>
      <p:sp>
        <p:nvSpPr>
          <p:cNvPr id="1565698" name="Rectangle 2">
            <a:extLst>
              <a:ext uri="{FF2B5EF4-FFF2-40B4-BE49-F238E27FC236}">
                <a16:creationId xmlns:a16="http://schemas.microsoft.com/office/drawing/2014/main" id="{9160C827-59ED-414D-9475-C3C998479501}"/>
              </a:ext>
            </a:extLst>
          </p:cNvPr>
          <p:cNvSpPr>
            <a:spLocks noChangeArrowheads="1"/>
          </p:cNvSpPr>
          <p:nvPr/>
        </p:nvSpPr>
        <p:spPr bwMode="auto">
          <a:xfrm>
            <a:off x="481013" y="547688"/>
            <a:ext cx="8358187" cy="5867400"/>
          </a:xfrm>
          <a:prstGeom prst="rect">
            <a:avLst/>
          </a:prstGeom>
          <a:noFill/>
          <a:ln w="9525">
            <a:noFill/>
            <a:miter lim="800000"/>
            <a:headEnd/>
            <a:tailEnd/>
          </a:ln>
          <a:effectLst/>
        </p:spPr>
        <p:txBody>
          <a:bodyPr lIns="92075" tIns="46038" rIns="92075" bIns="46038"/>
          <a:lstStyle/>
          <a:p>
            <a:pPr marL="744538" lvl="1" indent="-287338" defTabSz="915988">
              <a:lnSpc>
                <a:spcPct val="105000"/>
              </a:lnSpc>
              <a:spcBef>
                <a:spcPct val="15000"/>
              </a:spcBef>
              <a:buClr>
                <a:srgbClr val="009900"/>
              </a:buClr>
              <a:buSzPct val="50000"/>
              <a:buFont typeface="Wingdings" pitchFamily="2" charset="2"/>
              <a:buNone/>
              <a:defRPr/>
            </a:pP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中最右</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(或最左)</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子树指针位置；</a:t>
            </a:r>
          </a:p>
          <a:p>
            <a:pPr marL="744538" lvl="1" indent="-287338" defTabSz="915988">
              <a:lnSpc>
                <a:spcPct val="105000"/>
              </a:lnSpc>
              <a:spcBef>
                <a:spcPct val="15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在右兄弟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(或左兄弟)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结点中，将被移走的关键码和指针位置用剩余的关键码和指针填补、调整。再将结点中的关键码个数减1。</a:t>
            </a:r>
          </a:p>
          <a:p>
            <a:pPr marL="342900" indent="-342900" defTabSz="915988">
              <a:lnSpc>
                <a:spcPct val="105000"/>
              </a:lnSpc>
              <a:spcBef>
                <a:spcPct val="15000"/>
              </a:spcBef>
              <a:buClr>
                <a:srgbClr val="CC3300"/>
              </a:buClr>
              <a:buSzPct val="110000"/>
              <a:buFont typeface="Wingdings" pitchFamily="2" charset="2"/>
              <a:buChar char=""/>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 被删关键码所在叶结点删除前关键码个数</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n =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m/2</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楷体_GB2312" pitchFamily="49" charset="-122"/>
                <a:ea typeface="楷体_GB2312" pitchFamily="49" charset="-12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1</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若这时与该结点相邻的右兄弟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chemeClr val="tx2"/>
                </a:solidFill>
                <a:effectLst>
                  <a:outerShdw blurRad="38100" dist="38100" dir="2700000" algn="tl">
                    <a:srgbClr val="C0C0C0"/>
                  </a:outerShdw>
                </a:effectLst>
                <a:latin typeface="Times New Roman" pitchFamily="18" charset="0"/>
                <a:ea typeface="仿宋_GB2312" pitchFamily="49" charset="-122"/>
              </a:rPr>
              <a:t>(或左兄弟)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结点的关键码个数</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n =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m/2</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楷体_GB2312" pitchFamily="49" charset="-122"/>
                <a:ea typeface="楷体_GB2312" pitchFamily="49" charset="-12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1</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则必须按以下步骤合并这两个结点。</a:t>
            </a:r>
          </a:p>
          <a:p>
            <a:pPr marL="342900" indent="-342900" defTabSz="915988">
              <a:lnSpc>
                <a:spcPct val="105000"/>
              </a:lnSpc>
              <a:spcBef>
                <a:spcPct val="15000"/>
              </a:spcBef>
              <a:buClr>
                <a:srgbClr val="009900"/>
              </a:buClr>
              <a:buSzPct val="50000"/>
              <a:buFont typeface="Wingdings" pitchFamily="2" charset="2"/>
              <a:buChar char="u"/>
              <a:defRPr/>
            </a:pPr>
            <a:endParaRPr lang="zh-CN" altLang="en-US" sz="3600" b="1" dirty="0">
              <a:solidFill>
                <a:srgbClr val="000099"/>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B1079691-7F4A-428E-9EDF-109EA3B95C5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5FCBC0-2992-469D-9C77-357C7BFDB4CE}" type="slidenum">
              <a:rPr lang="en-US" altLang="zh-CN" sz="1200" smtClean="0">
                <a:latin typeface="Garamond" panose="02020404030301010803" pitchFamily="18" charset="0"/>
              </a:rPr>
              <a:pPr>
                <a:spcBef>
                  <a:spcPct val="0"/>
                </a:spcBef>
                <a:buClrTx/>
                <a:buSzTx/>
                <a:buFontTx/>
                <a:buNone/>
              </a:pPr>
              <a:t>23</a:t>
            </a:fld>
            <a:endParaRPr lang="en-US" altLang="zh-CN" sz="1200">
              <a:latin typeface="Garamond" panose="02020404030301010803" pitchFamily="18" charset="0"/>
            </a:endParaRPr>
          </a:p>
        </p:txBody>
      </p:sp>
      <p:sp>
        <p:nvSpPr>
          <p:cNvPr id="1566722" name="Rectangle 2">
            <a:extLst>
              <a:ext uri="{FF2B5EF4-FFF2-40B4-BE49-F238E27FC236}">
                <a16:creationId xmlns:a16="http://schemas.microsoft.com/office/drawing/2014/main" id="{6A91F155-A17B-48B2-B5D5-5E434C386FD4}"/>
              </a:ext>
            </a:extLst>
          </p:cNvPr>
          <p:cNvSpPr>
            <a:spLocks noChangeArrowheads="1"/>
          </p:cNvSpPr>
          <p:nvPr/>
        </p:nvSpPr>
        <p:spPr bwMode="auto">
          <a:xfrm>
            <a:off x="228600" y="3306763"/>
            <a:ext cx="2743200" cy="549275"/>
          </a:xfrm>
          <a:prstGeom prst="rect">
            <a:avLst/>
          </a:prstGeom>
          <a:noFill/>
          <a:ln w="9525">
            <a:noFill/>
            <a:miter lim="800000"/>
            <a:headEnd/>
            <a:tailEnd/>
          </a:ln>
          <a:effectLst/>
        </p:spPr>
        <p:txBody>
          <a:bodyPr>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结点联合调整</a:t>
            </a:r>
            <a:endParaRPr kumimoji="1" lang="zh-CN" altLang="en-US" sz="3000" u="sng">
              <a:latin typeface="Times New Roman" pitchFamily="18" charset="0"/>
            </a:endParaRPr>
          </a:p>
        </p:txBody>
      </p:sp>
      <p:sp>
        <p:nvSpPr>
          <p:cNvPr id="24580" name="Rectangle 3" descr="白色大理石">
            <a:extLst>
              <a:ext uri="{FF2B5EF4-FFF2-40B4-BE49-F238E27FC236}">
                <a16:creationId xmlns:a16="http://schemas.microsoft.com/office/drawing/2014/main" id="{763A281D-62E5-492D-8986-4C183DFEE5B9}"/>
              </a:ext>
            </a:extLst>
          </p:cNvPr>
          <p:cNvSpPr>
            <a:spLocks noChangeArrowheads="1"/>
          </p:cNvSpPr>
          <p:nvPr/>
        </p:nvSpPr>
        <p:spPr bwMode="auto">
          <a:xfrm>
            <a:off x="3200400" y="22828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4581" name="Rectangle 4" descr="白色大理石">
            <a:extLst>
              <a:ext uri="{FF2B5EF4-FFF2-40B4-BE49-F238E27FC236}">
                <a16:creationId xmlns:a16="http://schemas.microsoft.com/office/drawing/2014/main" id="{E29E979B-575B-4B10-A565-7FB2A026BCBA}"/>
              </a:ext>
            </a:extLst>
          </p:cNvPr>
          <p:cNvSpPr>
            <a:spLocks noChangeArrowheads="1"/>
          </p:cNvSpPr>
          <p:nvPr/>
        </p:nvSpPr>
        <p:spPr bwMode="auto">
          <a:xfrm>
            <a:off x="6400800" y="22828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4582" name="Line 5">
            <a:extLst>
              <a:ext uri="{FF2B5EF4-FFF2-40B4-BE49-F238E27FC236}">
                <a16:creationId xmlns:a16="http://schemas.microsoft.com/office/drawing/2014/main" id="{03640991-DE3F-4902-9702-EA1C0A5A3B78}"/>
              </a:ext>
            </a:extLst>
          </p:cNvPr>
          <p:cNvSpPr>
            <a:spLocks noChangeShapeType="1"/>
          </p:cNvSpPr>
          <p:nvPr/>
        </p:nvSpPr>
        <p:spPr bwMode="auto">
          <a:xfrm>
            <a:off x="70866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3" name="Line 6">
            <a:extLst>
              <a:ext uri="{FF2B5EF4-FFF2-40B4-BE49-F238E27FC236}">
                <a16:creationId xmlns:a16="http://schemas.microsoft.com/office/drawing/2014/main" id="{DF1D9ABD-00FE-4D19-BCBB-5B5A4BD994C6}"/>
              </a:ext>
            </a:extLst>
          </p:cNvPr>
          <p:cNvSpPr>
            <a:spLocks noChangeShapeType="1"/>
          </p:cNvSpPr>
          <p:nvPr/>
        </p:nvSpPr>
        <p:spPr bwMode="auto">
          <a:xfrm>
            <a:off x="65532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4" name="Line 7">
            <a:extLst>
              <a:ext uri="{FF2B5EF4-FFF2-40B4-BE49-F238E27FC236}">
                <a16:creationId xmlns:a16="http://schemas.microsoft.com/office/drawing/2014/main" id="{1937549D-773E-4FDC-82D9-354A8EB49603}"/>
              </a:ext>
            </a:extLst>
          </p:cNvPr>
          <p:cNvSpPr>
            <a:spLocks noChangeShapeType="1"/>
          </p:cNvSpPr>
          <p:nvPr/>
        </p:nvSpPr>
        <p:spPr bwMode="auto">
          <a:xfrm>
            <a:off x="76200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5" name="Text Box 8">
            <a:extLst>
              <a:ext uri="{FF2B5EF4-FFF2-40B4-BE49-F238E27FC236}">
                <a16:creationId xmlns:a16="http://schemas.microsoft.com/office/drawing/2014/main" id="{805175DD-D93E-435F-859B-DBC9A42B7F2A}"/>
              </a:ext>
            </a:extLst>
          </p:cNvPr>
          <p:cNvSpPr txBox="1">
            <a:spLocks noChangeArrowheads="1"/>
          </p:cNvSpPr>
          <p:nvPr/>
        </p:nvSpPr>
        <p:spPr bwMode="auto">
          <a:xfrm>
            <a:off x="457200" y="431800"/>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4586" name="AutoShape 9">
            <a:extLst>
              <a:ext uri="{FF2B5EF4-FFF2-40B4-BE49-F238E27FC236}">
                <a16:creationId xmlns:a16="http://schemas.microsoft.com/office/drawing/2014/main" id="{D57A338F-A179-401E-B85A-C84F0659E2E0}"/>
              </a:ext>
            </a:extLst>
          </p:cNvPr>
          <p:cNvSpPr>
            <a:spLocks noChangeArrowheads="1"/>
          </p:cNvSpPr>
          <p:nvPr/>
        </p:nvSpPr>
        <p:spPr bwMode="auto">
          <a:xfrm>
            <a:off x="7239000" y="10668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4587" name="Text Box 10">
            <a:extLst>
              <a:ext uri="{FF2B5EF4-FFF2-40B4-BE49-F238E27FC236}">
                <a16:creationId xmlns:a16="http://schemas.microsoft.com/office/drawing/2014/main" id="{0C10BE58-5F0A-4348-ABEF-490807435B88}"/>
              </a:ext>
            </a:extLst>
          </p:cNvPr>
          <p:cNvSpPr txBox="1">
            <a:spLocks noChangeArrowheads="1"/>
          </p:cNvSpPr>
          <p:nvPr/>
        </p:nvSpPr>
        <p:spPr bwMode="auto">
          <a:xfrm>
            <a:off x="7207250" y="4714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删除</a:t>
            </a:r>
            <a:r>
              <a:rPr kumimoji="1" lang="en-US" altLang="zh-CN" sz="2800" b="1">
                <a:solidFill>
                  <a:srgbClr val="009900"/>
                </a:solidFill>
                <a:latin typeface="Times New Roman" panose="02020603050405020304" pitchFamily="18" charset="0"/>
                <a:ea typeface="仿宋_GB2312" pitchFamily="49" charset="-122"/>
              </a:rPr>
              <a:t>65</a:t>
            </a:r>
            <a:endParaRPr kumimoji="1" lang="en-US" altLang="zh-CN" sz="2400">
              <a:latin typeface="Times New Roman" panose="02020603050405020304" pitchFamily="18" charset="0"/>
            </a:endParaRPr>
          </a:p>
        </p:txBody>
      </p:sp>
      <p:sp>
        <p:nvSpPr>
          <p:cNvPr id="24588" name="Rectangle 11" descr="白色大理石">
            <a:extLst>
              <a:ext uri="{FF2B5EF4-FFF2-40B4-BE49-F238E27FC236}">
                <a16:creationId xmlns:a16="http://schemas.microsoft.com/office/drawing/2014/main" id="{19D52667-33ED-4056-8377-AF73ADD7FAB9}"/>
              </a:ext>
            </a:extLst>
          </p:cNvPr>
          <p:cNvSpPr>
            <a:spLocks noChangeArrowheads="1"/>
          </p:cNvSpPr>
          <p:nvPr/>
        </p:nvSpPr>
        <p:spPr bwMode="auto">
          <a:xfrm>
            <a:off x="609600" y="2282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4589" name="Line 12">
            <a:extLst>
              <a:ext uri="{FF2B5EF4-FFF2-40B4-BE49-F238E27FC236}">
                <a16:creationId xmlns:a16="http://schemas.microsoft.com/office/drawing/2014/main" id="{F69B6767-25A0-4BD0-8CA2-24BDD728EDDB}"/>
              </a:ext>
            </a:extLst>
          </p:cNvPr>
          <p:cNvSpPr>
            <a:spLocks noChangeShapeType="1"/>
          </p:cNvSpPr>
          <p:nvPr/>
        </p:nvSpPr>
        <p:spPr bwMode="auto">
          <a:xfrm>
            <a:off x="7620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3">
            <a:extLst>
              <a:ext uri="{FF2B5EF4-FFF2-40B4-BE49-F238E27FC236}">
                <a16:creationId xmlns:a16="http://schemas.microsoft.com/office/drawing/2014/main" id="{919B7C09-4EC4-41A8-B9D6-38DC47ADB932}"/>
              </a:ext>
            </a:extLst>
          </p:cNvPr>
          <p:cNvSpPr>
            <a:spLocks noChangeShapeType="1"/>
          </p:cNvSpPr>
          <p:nvPr/>
        </p:nvSpPr>
        <p:spPr bwMode="auto">
          <a:xfrm>
            <a:off x="12954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Rectangle 14" descr="白色大理石">
            <a:extLst>
              <a:ext uri="{FF2B5EF4-FFF2-40B4-BE49-F238E27FC236}">
                <a16:creationId xmlns:a16="http://schemas.microsoft.com/office/drawing/2014/main" id="{796BF741-B652-4BF8-8D5B-8F4C497498B7}"/>
              </a:ext>
            </a:extLst>
          </p:cNvPr>
          <p:cNvSpPr>
            <a:spLocks noChangeArrowheads="1"/>
          </p:cNvSpPr>
          <p:nvPr/>
        </p:nvSpPr>
        <p:spPr bwMode="auto">
          <a:xfrm>
            <a:off x="1905000" y="2286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4592" name="Line 15">
            <a:extLst>
              <a:ext uri="{FF2B5EF4-FFF2-40B4-BE49-F238E27FC236}">
                <a16:creationId xmlns:a16="http://schemas.microsoft.com/office/drawing/2014/main" id="{8F33ECE9-CCBB-4BDA-BEC0-6BCA9BDC3780}"/>
              </a:ext>
            </a:extLst>
          </p:cNvPr>
          <p:cNvSpPr>
            <a:spLocks noChangeShapeType="1"/>
          </p:cNvSpPr>
          <p:nvPr/>
        </p:nvSpPr>
        <p:spPr bwMode="auto">
          <a:xfrm>
            <a:off x="2057400" y="2590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16">
            <a:extLst>
              <a:ext uri="{FF2B5EF4-FFF2-40B4-BE49-F238E27FC236}">
                <a16:creationId xmlns:a16="http://schemas.microsoft.com/office/drawing/2014/main" id="{5E34DB6F-720B-4B75-BDC8-89E6B8191309}"/>
              </a:ext>
            </a:extLst>
          </p:cNvPr>
          <p:cNvSpPr>
            <a:spLocks noChangeShapeType="1"/>
          </p:cNvSpPr>
          <p:nvPr/>
        </p:nvSpPr>
        <p:spPr bwMode="auto">
          <a:xfrm>
            <a:off x="2590800" y="2590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17">
            <a:extLst>
              <a:ext uri="{FF2B5EF4-FFF2-40B4-BE49-F238E27FC236}">
                <a16:creationId xmlns:a16="http://schemas.microsoft.com/office/drawing/2014/main" id="{1C869E0D-6FE3-4870-AA56-91821A7F130A}"/>
              </a:ext>
            </a:extLst>
          </p:cNvPr>
          <p:cNvSpPr>
            <a:spLocks noChangeShapeType="1"/>
          </p:cNvSpPr>
          <p:nvPr/>
        </p:nvSpPr>
        <p:spPr bwMode="auto">
          <a:xfrm>
            <a:off x="33528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18">
            <a:extLst>
              <a:ext uri="{FF2B5EF4-FFF2-40B4-BE49-F238E27FC236}">
                <a16:creationId xmlns:a16="http://schemas.microsoft.com/office/drawing/2014/main" id="{3975A5A3-0795-4248-BB15-C02795858CC9}"/>
              </a:ext>
            </a:extLst>
          </p:cNvPr>
          <p:cNvSpPr>
            <a:spLocks noChangeShapeType="1"/>
          </p:cNvSpPr>
          <p:nvPr/>
        </p:nvSpPr>
        <p:spPr bwMode="auto">
          <a:xfrm>
            <a:off x="38862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Rectangle 19" descr="白色大理石">
            <a:extLst>
              <a:ext uri="{FF2B5EF4-FFF2-40B4-BE49-F238E27FC236}">
                <a16:creationId xmlns:a16="http://schemas.microsoft.com/office/drawing/2014/main" id="{BFEDBEC1-2455-4648-8057-E6C604E13E4A}"/>
              </a:ext>
            </a:extLst>
          </p:cNvPr>
          <p:cNvSpPr>
            <a:spLocks noChangeArrowheads="1"/>
          </p:cNvSpPr>
          <p:nvPr/>
        </p:nvSpPr>
        <p:spPr bwMode="auto">
          <a:xfrm>
            <a:off x="5029200" y="2282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4597" name="Line 20">
            <a:extLst>
              <a:ext uri="{FF2B5EF4-FFF2-40B4-BE49-F238E27FC236}">
                <a16:creationId xmlns:a16="http://schemas.microsoft.com/office/drawing/2014/main" id="{690CE779-32B6-4834-856E-94377ABCD14A}"/>
              </a:ext>
            </a:extLst>
          </p:cNvPr>
          <p:cNvSpPr>
            <a:spLocks noChangeShapeType="1"/>
          </p:cNvSpPr>
          <p:nvPr/>
        </p:nvSpPr>
        <p:spPr bwMode="auto">
          <a:xfrm>
            <a:off x="51816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8" name="Line 21">
            <a:extLst>
              <a:ext uri="{FF2B5EF4-FFF2-40B4-BE49-F238E27FC236}">
                <a16:creationId xmlns:a16="http://schemas.microsoft.com/office/drawing/2014/main" id="{B3C39CF3-B4D0-448D-BC5E-D49597C7B1D1}"/>
              </a:ext>
            </a:extLst>
          </p:cNvPr>
          <p:cNvSpPr>
            <a:spLocks noChangeShapeType="1"/>
          </p:cNvSpPr>
          <p:nvPr/>
        </p:nvSpPr>
        <p:spPr bwMode="auto">
          <a:xfrm>
            <a:off x="57150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9" name="Rectangle 22" descr="白色大理石">
            <a:extLst>
              <a:ext uri="{FF2B5EF4-FFF2-40B4-BE49-F238E27FC236}">
                <a16:creationId xmlns:a16="http://schemas.microsoft.com/office/drawing/2014/main" id="{6709797A-9DFE-44DB-8883-D07DAAFED94E}"/>
              </a:ext>
            </a:extLst>
          </p:cNvPr>
          <p:cNvSpPr>
            <a:spLocks noChangeArrowheads="1"/>
          </p:cNvSpPr>
          <p:nvPr/>
        </p:nvSpPr>
        <p:spPr bwMode="auto">
          <a:xfrm>
            <a:off x="4724400" y="12779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4600" name="Line 23">
            <a:extLst>
              <a:ext uri="{FF2B5EF4-FFF2-40B4-BE49-F238E27FC236}">
                <a16:creationId xmlns:a16="http://schemas.microsoft.com/office/drawing/2014/main" id="{28ADC5F1-97B4-4FB7-A5C2-1C03437DA1DC}"/>
              </a:ext>
            </a:extLst>
          </p:cNvPr>
          <p:cNvSpPr>
            <a:spLocks noChangeShapeType="1"/>
          </p:cNvSpPr>
          <p:nvPr/>
        </p:nvSpPr>
        <p:spPr bwMode="auto">
          <a:xfrm flipH="1">
            <a:off x="5257800" y="1582738"/>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1" name="Line 24">
            <a:extLst>
              <a:ext uri="{FF2B5EF4-FFF2-40B4-BE49-F238E27FC236}">
                <a16:creationId xmlns:a16="http://schemas.microsoft.com/office/drawing/2014/main" id="{CE917E28-2301-41C0-8C5E-B07CC8675FC8}"/>
              </a:ext>
            </a:extLst>
          </p:cNvPr>
          <p:cNvSpPr>
            <a:spLocks noChangeShapeType="1"/>
          </p:cNvSpPr>
          <p:nvPr/>
        </p:nvSpPr>
        <p:spPr bwMode="auto">
          <a:xfrm flipH="1">
            <a:off x="3733800" y="1582738"/>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2" name="Line 25">
            <a:extLst>
              <a:ext uri="{FF2B5EF4-FFF2-40B4-BE49-F238E27FC236}">
                <a16:creationId xmlns:a16="http://schemas.microsoft.com/office/drawing/2014/main" id="{CFD0E267-841A-43E0-BC9F-5341297A0EC4}"/>
              </a:ext>
            </a:extLst>
          </p:cNvPr>
          <p:cNvSpPr>
            <a:spLocks noChangeShapeType="1"/>
          </p:cNvSpPr>
          <p:nvPr/>
        </p:nvSpPr>
        <p:spPr bwMode="auto">
          <a:xfrm>
            <a:off x="5943600" y="15827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3" name="Rectangle 26" descr="白色大理石">
            <a:extLst>
              <a:ext uri="{FF2B5EF4-FFF2-40B4-BE49-F238E27FC236}">
                <a16:creationId xmlns:a16="http://schemas.microsoft.com/office/drawing/2014/main" id="{FF630D8F-7ACB-4C1C-A50B-DDF6A26C9D77}"/>
              </a:ext>
            </a:extLst>
          </p:cNvPr>
          <p:cNvSpPr>
            <a:spLocks noChangeArrowheads="1"/>
          </p:cNvSpPr>
          <p:nvPr/>
        </p:nvSpPr>
        <p:spPr bwMode="auto">
          <a:xfrm>
            <a:off x="1295400" y="1292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4604" name="Line 27">
            <a:extLst>
              <a:ext uri="{FF2B5EF4-FFF2-40B4-BE49-F238E27FC236}">
                <a16:creationId xmlns:a16="http://schemas.microsoft.com/office/drawing/2014/main" id="{43C0A217-D7D9-4E6E-8917-0B4E84E471B1}"/>
              </a:ext>
            </a:extLst>
          </p:cNvPr>
          <p:cNvSpPr>
            <a:spLocks noChangeShapeType="1"/>
          </p:cNvSpPr>
          <p:nvPr/>
        </p:nvSpPr>
        <p:spPr bwMode="auto">
          <a:xfrm flipH="1">
            <a:off x="990600" y="15970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5" name="Line 28">
            <a:extLst>
              <a:ext uri="{FF2B5EF4-FFF2-40B4-BE49-F238E27FC236}">
                <a16:creationId xmlns:a16="http://schemas.microsoft.com/office/drawing/2014/main" id="{95E5FF18-E0B8-422C-B86B-0362FEC3D57A}"/>
              </a:ext>
            </a:extLst>
          </p:cNvPr>
          <p:cNvSpPr>
            <a:spLocks noChangeShapeType="1"/>
          </p:cNvSpPr>
          <p:nvPr/>
        </p:nvSpPr>
        <p:spPr bwMode="auto">
          <a:xfrm>
            <a:off x="1981200" y="15970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6" name="Rectangle 29" descr="白色大理石">
            <a:extLst>
              <a:ext uri="{FF2B5EF4-FFF2-40B4-BE49-F238E27FC236}">
                <a16:creationId xmlns:a16="http://schemas.microsoft.com/office/drawing/2014/main" id="{2FF071BD-E99A-407E-A27E-B1A851DAD49D}"/>
              </a:ext>
            </a:extLst>
          </p:cNvPr>
          <p:cNvSpPr>
            <a:spLocks noChangeArrowheads="1"/>
          </p:cNvSpPr>
          <p:nvPr/>
        </p:nvSpPr>
        <p:spPr bwMode="auto">
          <a:xfrm>
            <a:off x="3200400" y="4540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4607" name="Line 30">
            <a:extLst>
              <a:ext uri="{FF2B5EF4-FFF2-40B4-BE49-F238E27FC236}">
                <a16:creationId xmlns:a16="http://schemas.microsoft.com/office/drawing/2014/main" id="{A89A03C9-C2B8-4742-AC85-C75D5FB990DF}"/>
              </a:ext>
            </a:extLst>
          </p:cNvPr>
          <p:cNvSpPr>
            <a:spLocks noChangeShapeType="1"/>
          </p:cNvSpPr>
          <p:nvPr/>
        </p:nvSpPr>
        <p:spPr bwMode="auto">
          <a:xfrm flipH="1">
            <a:off x="1828800" y="7588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8" name="Line 31">
            <a:extLst>
              <a:ext uri="{FF2B5EF4-FFF2-40B4-BE49-F238E27FC236}">
                <a16:creationId xmlns:a16="http://schemas.microsoft.com/office/drawing/2014/main" id="{F1179AF6-E2CB-4A60-A6E9-B91F5E374B28}"/>
              </a:ext>
            </a:extLst>
          </p:cNvPr>
          <p:cNvSpPr>
            <a:spLocks noChangeShapeType="1"/>
          </p:cNvSpPr>
          <p:nvPr/>
        </p:nvSpPr>
        <p:spPr bwMode="auto">
          <a:xfrm>
            <a:off x="3886200" y="7588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9" name="Text Box 32">
            <a:extLst>
              <a:ext uri="{FF2B5EF4-FFF2-40B4-BE49-F238E27FC236}">
                <a16:creationId xmlns:a16="http://schemas.microsoft.com/office/drawing/2014/main" id="{1A2D971C-03BB-4318-8983-3D066D2C57D1}"/>
              </a:ext>
            </a:extLst>
          </p:cNvPr>
          <p:cNvSpPr txBox="1">
            <a:spLocks noChangeArrowheads="1"/>
          </p:cNvSpPr>
          <p:nvPr/>
        </p:nvSpPr>
        <p:spPr bwMode="auto">
          <a:xfrm>
            <a:off x="2835275" y="2555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4610" name="Text Box 33">
            <a:extLst>
              <a:ext uri="{FF2B5EF4-FFF2-40B4-BE49-F238E27FC236}">
                <a16:creationId xmlns:a16="http://schemas.microsoft.com/office/drawing/2014/main" id="{F78D8492-94FA-4845-95A8-83897BADE45D}"/>
              </a:ext>
            </a:extLst>
          </p:cNvPr>
          <p:cNvSpPr txBox="1">
            <a:spLocks noChangeArrowheads="1"/>
          </p:cNvSpPr>
          <p:nvPr/>
        </p:nvSpPr>
        <p:spPr bwMode="auto">
          <a:xfrm>
            <a:off x="4359275" y="11398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4611" name="Text Box 34">
            <a:extLst>
              <a:ext uri="{FF2B5EF4-FFF2-40B4-BE49-F238E27FC236}">
                <a16:creationId xmlns:a16="http://schemas.microsoft.com/office/drawing/2014/main" id="{6831FDDA-C06E-4F8E-AF8F-C13CF08A95DD}"/>
              </a:ext>
            </a:extLst>
          </p:cNvPr>
          <p:cNvSpPr txBox="1">
            <a:spLocks noChangeArrowheads="1"/>
          </p:cNvSpPr>
          <p:nvPr/>
        </p:nvSpPr>
        <p:spPr bwMode="auto">
          <a:xfrm>
            <a:off x="930275" y="11398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4612" name="Text Box 35">
            <a:extLst>
              <a:ext uri="{FF2B5EF4-FFF2-40B4-BE49-F238E27FC236}">
                <a16:creationId xmlns:a16="http://schemas.microsoft.com/office/drawing/2014/main" id="{E2B6D032-51B8-4D8A-93A3-9148E66EA03B}"/>
              </a:ext>
            </a:extLst>
          </p:cNvPr>
          <p:cNvSpPr txBox="1">
            <a:spLocks noChangeArrowheads="1"/>
          </p:cNvSpPr>
          <p:nvPr/>
        </p:nvSpPr>
        <p:spPr bwMode="auto">
          <a:xfrm>
            <a:off x="244475" y="2084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4613" name="Text Box 36">
            <a:extLst>
              <a:ext uri="{FF2B5EF4-FFF2-40B4-BE49-F238E27FC236}">
                <a16:creationId xmlns:a16="http://schemas.microsoft.com/office/drawing/2014/main" id="{C715DD3C-1DF4-4E94-821C-88CD52C96B81}"/>
              </a:ext>
            </a:extLst>
          </p:cNvPr>
          <p:cNvSpPr txBox="1">
            <a:spLocks noChangeArrowheads="1"/>
          </p:cNvSpPr>
          <p:nvPr/>
        </p:nvSpPr>
        <p:spPr bwMode="auto">
          <a:xfrm>
            <a:off x="1600200" y="20843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4614" name="Text Box 37">
            <a:extLst>
              <a:ext uri="{FF2B5EF4-FFF2-40B4-BE49-F238E27FC236}">
                <a16:creationId xmlns:a16="http://schemas.microsoft.com/office/drawing/2014/main" id="{B8F6EA6A-2282-45A5-8BF9-D9F464AFCB33}"/>
              </a:ext>
            </a:extLst>
          </p:cNvPr>
          <p:cNvSpPr txBox="1">
            <a:spLocks noChangeArrowheads="1"/>
          </p:cNvSpPr>
          <p:nvPr/>
        </p:nvSpPr>
        <p:spPr bwMode="auto">
          <a:xfrm>
            <a:off x="2835275" y="2054225"/>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4615" name="Text Box 38">
            <a:extLst>
              <a:ext uri="{FF2B5EF4-FFF2-40B4-BE49-F238E27FC236}">
                <a16:creationId xmlns:a16="http://schemas.microsoft.com/office/drawing/2014/main" id="{23FD3375-641B-47CE-8A4D-E95D77292C5D}"/>
              </a:ext>
            </a:extLst>
          </p:cNvPr>
          <p:cNvSpPr txBox="1">
            <a:spLocks noChangeArrowheads="1"/>
          </p:cNvSpPr>
          <p:nvPr/>
        </p:nvSpPr>
        <p:spPr bwMode="auto">
          <a:xfrm>
            <a:off x="4641850" y="2054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4616" name="Text Box 39">
            <a:extLst>
              <a:ext uri="{FF2B5EF4-FFF2-40B4-BE49-F238E27FC236}">
                <a16:creationId xmlns:a16="http://schemas.microsoft.com/office/drawing/2014/main" id="{DFC6615B-B20B-47E6-80D2-22294273927D}"/>
              </a:ext>
            </a:extLst>
          </p:cNvPr>
          <p:cNvSpPr txBox="1">
            <a:spLocks noChangeArrowheads="1"/>
          </p:cNvSpPr>
          <p:nvPr/>
        </p:nvSpPr>
        <p:spPr bwMode="auto">
          <a:xfrm>
            <a:off x="6035675" y="2084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4617" name="Line 40">
            <a:extLst>
              <a:ext uri="{FF2B5EF4-FFF2-40B4-BE49-F238E27FC236}">
                <a16:creationId xmlns:a16="http://schemas.microsoft.com/office/drawing/2014/main" id="{4777FB91-E89C-4CC6-9F5F-FA3F35EBE820}"/>
              </a:ext>
            </a:extLst>
          </p:cNvPr>
          <p:cNvSpPr>
            <a:spLocks noChangeShapeType="1"/>
          </p:cNvSpPr>
          <p:nvPr/>
        </p:nvSpPr>
        <p:spPr bwMode="auto">
          <a:xfrm>
            <a:off x="44196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8" name="Rectangle 41" descr="白色大理石">
            <a:extLst>
              <a:ext uri="{FF2B5EF4-FFF2-40B4-BE49-F238E27FC236}">
                <a16:creationId xmlns:a16="http://schemas.microsoft.com/office/drawing/2014/main" id="{6E088232-FCAD-48E8-8842-B82BB278DE0A}"/>
              </a:ext>
            </a:extLst>
          </p:cNvPr>
          <p:cNvSpPr>
            <a:spLocks noChangeArrowheads="1"/>
          </p:cNvSpPr>
          <p:nvPr/>
        </p:nvSpPr>
        <p:spPr bwMode="auto">
          <a:xfrm>
            <a:off x="3200400" y="54832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4619" name="Rectangle 42" descr="白色大理石">
            <a:extLst>
              <a:ext uri="{FF2B5EF4-FFF2-40B4-BE49-F238E27FC236}">
                <a16:creationId xmlns:a16="http://schemas.microsoft.com/office/drawing/2014/main" id="{F01ADFCD-8F4A-4F9B-9854-09A3CEBE14DE}"/>
              </a:ext>
            </a:extLst>
          </p:cNvPr>
          <p:cNvSpPr>
            <a:spLocks noChangeArrowheads="1"/>
          </p:cNvSpPr>
          <p:nvPr/>
        </p:nvSpPr>
        <p:spPr bwMode="auto">
          <a:xfrm>
            <a:off x="64008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4620" name="Line 43">
            <a:extLst>
              <a:ext uri="{FF2B5EF4-FFF2-40B4-BE49-F238E27FC236}">
                <a16:creationId xmlns:a16="http://schemas.microsoft.com/office/drawing/2014/main" id="{5ABF039E-B858-41C9-A352-502EE97A52D3}"/>
              </a:ext>
            </a:extLst>
          </p:cNvPr>
          <p:cNvSpPr>
            <a:spLocks noChangeShapeType="1"/>
          </p:cNvSpPr>
          <p:nvPr/>
        </p:nvSpPr>
        <p:spPr bwMode="auto">
          <a:xfrm>
            <a:off x="7086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1" name="Line 44">
            <a:extLst>
              <a:ext uri="{FF2B5EF4-FFF2-40B4-BE49-F238E27FC236}">
                <a16:creationId xmlns:a16="http://schemas.microsoft.com/office/drawing/2014/main" id="{0E02414C-8292-410D-A9D6-EEC3BE91519C}"/>
              </a:ext>
            </a:extLst>
          </p:cNvPr>
          <p:cNvSpPr>
            <a:spLocks noChangeShapeType="1"/>
          </p:cNvSpPr>
          <p:nvPr/>
        </p:nvSpPr>
        <p:spPr bwMode="auto">
          <a:xfrm>
            <a:off x="6553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2" name="Rectangle 45" descr="白色大理石">
            <a:extLst>
              <a:ext uri="{FF2B5EF4-FFF2-40B4-BE49-F238E27FC236}">
                <a16:creationId xmlns:a16="http://schemas.microsoft.com/office/drawing/2014/main" id="{0A1CB4CC-0BBA-4611-BA25-1B9B83529746}"/>
              </a:ext>
            </a:extLst>
          </p:cNvPr>
          <p:cNvSpPr>
            <a:spLocks noChangeArrowheads="1"/>
          </p:cNvSpPr>
          <p:nvPr/>
        </p:nvSpPr>
        <p:spPr bwMode="auto">
          <a:xfrm>
            <a:off x="6096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4623" name="Line 46">
            <a:extLst>
              <a:ext uri="{FF2B5EF4-FFF2-40B4-BE49-F238E27FC236}">
                <a16:creationId xmlns:a16="http://schemas.microsoft.com/office/drawing/2014/main" id="{A0B667D2-944D-4CA6-95FC-8893B0479A3D}"/>
              </a:ext>
            </a:extLst>
          </p:cNvPr>
          <p:cNvSpPr>
            <a:spLocks noChangeShapeType="1"/>
          </p:cNvSpPr>
          <p:nvPr/>
        </p:nvSpPr>
        <p:spPr bwMode="auto">
          <a:xfrm>
            <a:off x="7620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4" name="Line 47">
            <a:extLst>
              <a:ext uri="{FF2B5EF4-FFF2-40B4-BE49-F238E27FC236}">
                <a16:creationId xmlns:a16="http://schemas.microsoft.com/office/drawing/2014/main" id="{3C2E3F88-779C-4507-BB96-D4931F377E44}"/>
              </a:ext>
            </a:extLst>
          </p:cNvPr>
          <p:cNvSpPr>
            <a:spLocks noChangeShapeType="1"/>
          </p:cNvSpPr>
          <p:nvPr/>
        </p:nvSpPr>
        <p:spPr bwMode="auto">
          <a:xfrm>
            <a:off x="12954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5" name="Rectangle 48" descr="白色大理石">
            <a:extLst>
              <a:ext uri="{FF2B5EF4-FFF2-40B4-BE49-F238E27FC236}">
                <a16:creationId xmlns:a16="http://schemas.microsoft.com/office/drawing/2014/main" id="{27116C59-85B2-42AE-A5C6-1DBFA86F486F}"/>
              </a:ext>
            </a:extLst>
          </p:cNvPr>
          <p:cNvSpPr>
            <a:spLocks noChangeArrowheads="1"/>
          </p:cNvSpPr>
          <p:nvPr/>
        </p:nvSpPr>
        <p:spPr bwMode="auto">
          <a:xfrm>
            <a:off x="1905000" y="54864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4626" name="Line 49">
            <a:extLst>
              <a:ext uri="{FF2B5EF4-FFF2-40B4-BE49-F238E27FC236}">
                <a16:creationId xmlns:a16="http://schemas.microsoft.com/office/drawing/2014/main" id="{5EFBDD98-4AD5-47A7-8381-FC0E5B4A2A9D}"/>
              </a:ext>
            </a:extLst>
          </p:cNvPr>
          <p:cNvSpPr>
            <a:spLocks noChangeShapeType="1"/>
          </p:cNvSpPr>
          <p:nvPr/>
        </p:nvSpPr>
        <p:spPr bwMode="auto">
          <a:xfrm>
            <a:off x="20574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7" name="Line 50">
            <a:extLst>
              <a:ext uri="{FF2B5EF4-FFF2-40B4-BE49-F238E27FC236}">
                <a16:creationId xmlns:a16="http://schemas.microsoft.com/office/drawing/2014/main" id="{35C63BAC-30CC-47E4-9A22-9F1D29BEEA32}"/>
              </a:ext>
            </a:extLst>
          </p:cNvPr>
          <p:cNvSpPr>
            <a:spLocks noChangeShapeType="1"/>
          </p:cNvSpPr>
          <p:nvPr/>
        </p:nvSpPr>
        <p:spPr bwMode="auto">
          <a:xfrm>
            <a:off x="25908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8" name="Line 51">
            <a:extLst>
              <a:ext uri="{FF2B5EF4-FFF2-40B4-BE49-F238E27FC236}">
                <a16:creationId xmlns:a16="http://schemas.microsoft.com/office/drawing/2014/main" id="{889114CC-D405-4EE2-8A92-13778B064954}"/>
              </a:ext>
            </a:extLst>
          </p:cNvPr>
          <p:cNvSpPr>
            <a:spLocks noChangeShapeType="1"/>
          </p:cNvSpPr>
          <p:nvPr/>
        </p:nvSpPr>
        <p:spPr bwMode="auto">
          <a:xfrm>
            <a:off x="33528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9" name="Line 52">
            <a:extLst>
              <a:ext uri="{FF2B5EF4-FFF2-40B4-BE49-F238E27FC236}">
                <a16:creationId xmlns:a16="http://schemas.microsoft.com/office/drawing/2014/main" id="{541698A0-81A9-4E95-AAC4-9786665D72FB}"/>
              </a:ext>
            </a:extLst>
          </p:cNvPr>
          <p:cNvSpPr>
            <a:spLocks noChangeShapeType="1"/>
          </p:cNvSpPr>
          <p:nvPr/>
        </p:nvSpPr>
        <p:spPr bwMode="auto">
          <a:xfrm>
            <a:off x="3886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0" name="Rectangle 53" descr="白色大理石">
            <a:extLst>
              <a:ext uri="{FF2B5EF4-FFF2-40B4-BE49-F238E27FC236}">
                <a16:creationId xmlns:a16="http://schemas.microsoft.com/office/drawing/2014/main" id="{08965B8C-1AD4-465A-9FF5-FCD6D4C7E721}"/>
              </a:ext>
            </a:extLst>
          </p:cNvPr>
          <p:cNvSpPr>
            <a:spLocks noChangeArrowheads="1"/>
          </p:cNvSpPr>
          <p:nvPr/>
        </p:nvSpPr>
        <p:spPr bwMode="auto">
          <a:xfrm>
            <a:off x="50292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70</a:t>
            </a:r>
            <a:endParaRPr kumimoji="1" lang="zh-CN" altLang="en-US" sz="2400">
              <a:latin typeface="Times New Roman" panose="02020603050405020304" pitchFamily="18" charset="0"/>
            </a:endParaRPr>
          </a:p>
        </p:txBody>
      </p:sp>
      <p:sp>
        <p:nvSpPr>
          <p:cNvPr id="24631" name="Line 54">
            <a:extLst>
              <a:ext uri="{FF2B5EF4-FFF2-40B4-BE49-F238E27FC236}">
                <a16:creationId xmlns:a16="http://schemas.microsoft.com/office/drawing/2014/main" id="{3ED2BEEC-F02D-4965-8F0E-F22CD4323DF6}"/>
              </a:ext>
            </a:extLst>
          </p:cNvPr>
          <p:cNvSpPr>
            <a:spLocks noChangeShapeType="1"/>
          </p:cNvSpPr>
          <p:nvPr/>
        </p:nvSpPr>
        <p:spPr bwMode="auto">
          <a:xfrm>
            <a:off x="5181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2" name="Line 55">
            <a:extLst>
              <a:ext uri="{FF2B5EF4-FFF2-40B4-BE49-F238E27FC236}">
                <a16:creationId xmlns:a16="http://schemas.microsoft.com/office/drawing/2014/main" id="{2B4E2634-1C66-47E8-89AE-7A7AA91A66F6}"/>
              </a:ext>
            </a:extLst>
          </p:cNvPr>
          <p:cNvSpPr>
            <a:spLocks noChangeShapeType="1"/>
          </p:cNvSpPr>
          <p:nvPr/>
        </p:nvSpPr>
        <p:spPr bwMode="auto">
          <a:xfrm>
            <a:off x="57150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3" name="Rectangle 56" descr="白色大理石">
            <a:extLst>
              <a:ext uri="{FF2B5EF4-FFF2-40B4-BE49-F238E27FC236}">
                <a16:creationId xmlns:a16="http://schemas.microsoft.com/office/drawing/2014/main" id="{27CB7B7D-0489-4479-8C7E-198810E2254D}"/>
              </a:ext>
            </a:extLst>
          </p:cNvPr>
          <p:cNvSpPr>
            <a:spLocks noChangeArrowheads="1"/>
          </p:cNvSpPr>
          <p:nvPr/>
        </p:nvSpPr>
        <p:spPr bwMode="auto">
          <a:xfrm>
            <a:off x="4724400" y="44783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60  75</a:t>
            </a:r>
            <a:endParaRPr kumimoji="1" lang="zh-CN" altLang="en-US" sz="2400">
              <a:latin typeface="Times New Roman" panose="02020603050405020304" pitchFamily="18" charset="0"/>
            </a:endParaRPr>
          </a:p>
        </p:txBody>
      </p:sp>
      <p:sp>
        <p:nvSpPr>
          <p:cNvPr id="24634" name="Line 57">
            <a:extLst>
              <a:ext uri="{FF2B5EF4-FFF2-40B4-BE49-F238E27FC236}">
                <a16:creationId xmlns:a16="http://schemas.microsoft.com/office/drawing/2014/main" id="{8AFAB960-BCAE-49EE-B3D9-5F0E34376A83}"/>
              </a:ext>
            </a:extLst>
          </p:cNvPr>
          <p:cNvSpPr>
            <a:spLocks noChangeShapeType="1"/>
          </p:cNvSpPr>
          <p:nvPr/>
        </p:nvSpPr>
        <p:spPr bwMode="auto">
          <a:xfrm flipH="1">
            <a:off x="5257800" y="4783138"/>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5" name="Line 58">
            <a:extLst>
              <a:ext uri="{FF2B5EF4-FFF2-40B4-BE49-F238E27FC236}">
                <a16:creationId xmlns:a16="http://schemas.microsoft.com/office/drawing/2014/main" id="{77B05475-8305-490B-9DD6-2782E26F4E7D}"/>
              </a:ext>
            </a:extLst>
          </p:cNvPr>
          <p:cNvSpPr>
            <a:spLocks noChangeShapeType="1"/>
          </p:cNvSpPr>
          <p:nvPr/>
        </p:nvSpPr>
        <p:spPr bwMode="auto">
          <a:xfrm flipH="1">
            <a:off x="3733800" y="4783138"/>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6" name="Line 59">
            <a:extLst>
              <a:ext uri="{FF2B5EF4-FFF2-40B4-BE49-F238E27FC236}">
                <a16:creationId xmlns:a16="http://schemas.microsoft.com/office/drawing/2014/main" id="{DE563ED2-4080-4CF3-9D4E-7254FC1E8BDD}"/>
              </a:ext>
            </a:extLst>
          </p:cNvPr>
          <p:cNvSpPr>
            <a:spLocks noChangeShapeType="1"/>
          </p:cNvSpPr>
          <p:nvPr/>
        </p:nvSpPr>
        <p:spPr bwMode="auto">
          <a:xfrm>
            <a:off x="5943600" y="47831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7" name="Rectangle 60" descr="白色大理石">
            <a:extLst>
              <a:ext uri="{FF2B5EF4-FFF2-40B4-BE49-F238E27FC236}">
                <a16:creationId xmlns:a16="http://schemas.microsoft.com/office/drawing/2014/main" id="{B6CB395F-832C-4ECE-9EDB-34DB24E881A2}"/>
              </a:ext>
            </a:extLst>
          </p:cNvPr>
          <p:cNvSpPr>
            <a:spLocks noChangeArrowheads="1"/>
          </p:cNvSpPr>
          <p:nvPr/>
        </p:nvSpPr>
        <p:spPr bwMode="auto">
          <a:xfrm>
            <a:off x="1295400" y="4492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4638" name="Line 61">
            <a:extLst>
              <a:ext uri="{FF2B5EF4-FFF2-40B4-BE49-F238E27FC236}">
                <a16:creationId xmlns:a16="http://schemas.microsoft.com/office/drawing/2014/main" id="{48714715-3A9A-457B-8844-6A1907F169B5}"/>
              </a:ext>
            </a:extLst>
          </p:cNvPr>
          <p:cNvSpPr>
            <a:spLocks noChangeShapeType="1"/>
          </p:cNvSpPr>
          <p:nvPr/>
        </p:nvSpPr>
        <p:spPr bwMode="auto">
          <a:xfrm flipH="1">
            <a:off x="990600" y="47974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9" name="Line 62">
            <a:extLst>
              <a:ext uri="{FF2B5EF4-FFF2-40B4-BE49-F238E27FC236}">
                <a16:creationId xmlns:a16="http://schemas.microsoft.com/office/drawing/2014/main" id="{E63F80E1-1751-44DE-86A7-3107C2C72839}"/>
              </a:ext>
            </a:extLst>
          </p:cNvPr>
          <p:cNvSpPr>
            <a:spLocks noChangeShapeType="1"/>
          </p:cNvSpPr>
          <p:nvPr/>
        </p:nvSpPr>
        <p:spPr bwMode="auto">
          <a:xfrm>
            <a:off x="1981200" y="47974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0" name="Rectangle 63" descr="白色大理石">
            <a:extLst>
              <a:ext uri="{FF2B5EF4-FFF2-40B4-BE49-F238E27FC236}">
                <a16:creationId xmlns:a16="http://schemas.microsoft.com/office/drawing/2014/main" id="{E15C3631-FBA5-4BAA-98C8-61563877B4D3}"/>
              </a:ext>
            </a:extLst>
          </p:cNvPr>
          <p:cNvSpPr>
            <a:spLocks noChangeArrowheads="1"/>
          </p:cNvSpPr>
          <p:nvPr/>
        </p:nvSpPr>
        <p:spPr bwMode="auto">
          <a:xfrm>
            <a:off x="3200400" y="3654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4641" name="Line 64">
            <a:extLst>
              <a:ext uri="{FF2B5EF4-FFF2-40B4-BE49-F238E27FC236}">
                <a16:creationId xmlns:a16="http://schemas.microsoft.com/office/drawing/2014/main" id="{4663F57C-7374-4479-907A-C565884AB60E}"/>
              </a:ext>
            </a:extLst>
          </p:cNvPr>
          <p:cNvSpPr>
            <a:spLocks noChangeShapeType="1"/>
          </p:cNvSpPr>
          <p:nvPr/>
        </p:nvSpPr>
        <p:spPr bwMode="auto">
          <a:xfrm flipH="1">
            <a:off x="1828800" y="39592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2" name="Line 65">
            <a:extLst>
              <a:ext uri="{FF2B5EF4-FFF2-40B4-BE49-F238E27FC236}">
                <a16:creationId xmlns:a16="http://schemas.microsoft.com/office/drawing/2014/main" id="{C82CA8DD-B8DB-495A-AA31-8313305E0E19}"/>
              </a:ext>
            </a:extLst>
          </p:cNvPr>
          <p:cNvSpPr>
            <a:spLocks noChangeShapeType="1"/>
          </p:cNvSpPr>
          <p:nvPr/>
        </p:nvSpPr>
        <p:spPr bwMode="auto">
          <a:xfrm>
            <a:off x="3886200" y="39592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3" name="Text Box 66">
            <a:extLst>
              <a:ext uri="{FF2B5EF4-FFF2-40B4-BE49-F238E27FC236}">
                <a16:creationId xmlns:a16="http://schemas.microsoft.com/office/drawing/2014/main" id="{581D61F6-8E95-4F33-BE27-11FB3F1B5349}"/>
              </a:ext>
            </a:extLst>
          </p:cNvPr>
          <p:cNvSpPr txBox="1">
            <a:spLocks noChangeArrowheads="1"/>
          </p:cNvSpPr>
          <p:nvPr/>
        </p:nvSpPr>
        <p:spPr bwMode="auto">
          <a:xfrm>
            <a:off x="2835275" y="3455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4644" name="Text Box 67">
            <a:extLst>
              <a:ext uri="{FF2B5EF4-FFF2-40B4-BE49-F238E27FC236}">
                <a16:creationId xmlns:a16="http://schemas.microsoft.com/office/drawing/2014/main" id="{55752D0D-F266-4C15-B16E-605FF8AE7B26}"/>
              </a:ext>
            </a:extLst>
          </p:cNvPr>
          <p:cNvSpPr txBox="1">
            <a:spLocks noChangeArrowheads="1"/>
          </p:cNvSpPr>
          <p:nvPr/>
        </p:nvSpPr>
        <p:spPr bwMode="auto">
          <a:xfrm>
            <a:off x="4359275" y="43402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4645" name="Text Box 68">
            <a:extLst>
              <a:ext uri="{FF2B5EF4-FFF2-40B4-BE49-F238E27FC236}">
                <a16:creationId xmlns:a16="http://schemas.microsoft.com/office/drawing/2014/main" id="{D412BFF5-2F77-47C1-BC4F-414AD0EE2918}"/>
              </a:ext>
            </a:extLst>
          </p:cNvPr>
          <p:cNvSpPr txBox="1">
            <a:spLocks noChangeArrowheads="1"/>
          </p:cNvSpPr>
          <p:nvPr/>
        </p:nvSpPr>
        <p:spPr bwMode="auto">
          <a:xfrm>
            <a:off x="930275" y="4340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4646" name="Text Box 69">
            <a:extLst>
              <a:ext uri="{FF2B5EF4-FFF2-40B4-BE49-F238E27FC236}">
                <a16:creationId xmlns:a16="http://schemas.microsoft.com/office/drawing/2014/main" id="{9D500A9B-B3D9-4B6C-9965-2DF3A9B27AA9}"/>
              </a:ext>
            </a:extLst>
          </p:cNvPr>
          <p:cNvSpPr txBox="1">
            <a:spLocks noChangeArrowheads="1"/>
          </p:cNvSpPr>
          <p:nvPr/>
        </p:nvSpPr>
        <p:spPr bwMode="auto">
          <a:xfrm>
            <a:off x="244475" y="5284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4647" name="Text Box 70">
            <a:extLst>
              <a:ext uri="{FF2B5EF4-FFF2-40B4-BE49-F238E27FC236}">
                <a16:creationId xmlns:a16="http://schemas.microsoft.com/office/drawing/2014/main" id="{9A269D52-133C-4816-9055-2EB4724AC1A6}"/>
              </a:ext>
            </a:extLst>
          </p:cNvPr>
          <p:cNvSpPr txBox="1">
            <a:spLocks noChangeArrowheads="1"/>
          </p:cNvSpPr>
          <p:nvPr/>
        </p:nvSpPr>
        <p:spPr bwMode="auto">
          <a:xfrm>
            <a:off x="1600200" y="52847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4648" name="Text Box 71">
            <a:extLst>
              <a:ext uri="{FF2B5EF4-FFF2-40B4-BE49-F238E27FC236}">
                <a16:creationId xmlns:a16="http://schemas.microsoft.com/office/drawing/2014/main" id="{39411D24-9AFF-4EC5-99FA-21E7869592AB}"/>
              </a:ext>
            </a:extLst>
          </p:cNvPr>
          <p:cNvSpPr txBox="1">
            <a:spLocks noChangeArrowheads="1"/>
          </p:cNvSpPr>
          <p:nvPr/>
        </p:nvSpPr>
        <p:spPr bwMode="auto">
          <a:xfrm>
            <a:off x="2835275" y="5254625"/>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4649" name="Text Box 72">
            <a:extLst>
              <a:ext uri="{FF2B5EF4-FFF2-40B4-BE49-F238E27FC236}">
                <a16:creationId xmlns:a16="http://schemas.microsoft.com/office/drawing/2014/main" id="{8761D08F-BF00-40FC-BB36-717476F0640D}"/>
              </a:ext>
            </a:extLst>
          </p:cNvPr>
          <p:cNvSpPr txBox="1">
            <a:spLocks noChangeArrowheads="1"/>
          </p:cNvSpPr>
          <p:nvPr/>
        </p:nvSpPr>
        <p:spPr bwMode="auto">
          <a:xfrm>
            <a:off x="4641850" y="52546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4650" name="Text Box 73">
            <a:extLst>
              <a:ext uri="{FF2B5EF4-FFF2-40B4-BE49-F238E27FC236}">
                <a16:creationId xmlns:a16="http://schemas.microsoft.com/office/drawing/2014/main" id="{1A750956-A26E-41A7-A44E-080025630CB4}"/>
              </a:ext>
            </a:extLst>
          </p:cNvPr>
          <p:cNvSpPr txBox="1">
            <a:spLocks noChangeArrowheads="1"/>
          </p:cNvSpPr>
          <p:nvPr/>
        </p:nvSpPr>
        <p:spPr bwMode="auto">
          <a:xfrm>
            <a:off x="6035675" y="5284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4651" name="Line 74">
            <a:extLst>
              <a:ext uri="{FF2B5EF4-FFF2-40B4-BE49-F238E27FC236}">
                <a16:creationId xmlns:a16="http://schemas.microsoft.com/office/drawing/2014/main" id="{27079100-18E1-4032-8EE3-6A8ECF9CC9FF}"/>
              </a:ext>
            </a:extLst>
          </p:cNvPr>
          <p:cNvSpPr>
            <a:spLocks noChangeShapeType="1"/>
          </p:cNvSpPr>
          <p:nvPr/>
        </p:nvSpPr>
        <p:spPr bwMode="auto">
          <a:xfrm>
            <a:off x="4419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52" name="Text Box 75">
            <a:extLst>
              <a:ext uri="{FF2B5EF4-FFF2-40B4-BE49-F238E27FC236}">
                <a16:creationId xmlns:a16="http://schemas.microsoft.com/office/drawing/2014/main" id="{B7D7B683-0773-429A-932A-BCF483FB5874}"/>
              </a:ext>
            </a:extLst>
          </p:cNvPr>
          <p:cNvSpPr txBox="1">
            <a:spLocks noChangeArrowheads="1"/>
          </p:cNvSpPr>
          <p:nvPr/>
        </p:nvSpPr>
        <p:spPr bwMode="auto">
          <a:xfrm>
            <a:off x="7232650" y="1462088"/>
            <a:ext cx="16065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调整</a:t>
            </a:r>
            <a:r>
              <a:rPr kumimoji="1" lang="en-US" altLang="zh-CN" sz="2800" b="1">
                <a:solidFill>
                  <a:srgbClr val="009900"/>
                </a:solidFill>
                <a:latin typeface="Times New Roman" panose="02020603050405020304" pitchFamily="18" charset="0"/>
              </a:rPr>
              <a:t>g,c,h</a:t>
            </a:r>
            <a:endParaRPr kumimoji="1" lang="en-US" altLang="zh-CN" sz="2400">
              <a:latin typeface="Times New Roman" panose="02020603050405020304" pitchFamily="18" charset="0"/>
            </a:endParaRPr>
          </a:p>
        </p:txBody>
      </p:sp>
      <p:sp>
        <p:nvSpPr>
          <p:cNvPr id="24653" name="AutoShape 76">
            <a:extLst>
              <a:ext uri="{FF2B5EF4-FFF2-40B4-BE49-F238E27FC236}">
                <a16:creationId xmlns:a16="http://schemas.microsoft.com/office/drawing/2014/main" id="{C7241E86-DBBD-4888-8C41-7ADB28EB9E4F}"/>
              </a:ext>
            </a:extLst>
          </p:cNvPr>
          <p:cNvSpPr>
            <a:spLocks noChangeArrowheads="1"/>
          </p:cNvSpPr>
          <p:nvPr/>
        </p:nvSpPr>
        <p:spPr bwMode="auto">
          <a:xfrm>
            <a:off x="6629400" y="3505200"/>
            <a:ext cx="1371600" cy="533400"/>
          </a:xfrm>
          <a:prstGeom prst="wedgeRectCallout">
            <a:avLst>
              <a:gd name="adj1" fmla="val -115278"/>
              <a:gd name="adj2" fmla="val -20863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66797" name="Text Box 77">
            <a:extLst>
              <a:ext uri="{FF2B5EF4-FFF2-40B4-BE49-F238E27FC236}">
                <a16:creationId xmlns:a16="http://schemas.microsoft.com/office/drawing/2014/main" id="{1847C198-2D12-4F3F-B183-743C8112D1EA}"/>
              </a:ext>
            </a:extLst>
          </p:cNvPr>
          <p:cNvSpPr txBox="1">
            <a:spLocks noChangeArrowheads="1"/>
          </p:cNvSpPr>
          <p:nvPr/>
        </p:nvSpPr>
        <p:spPr bwMode="auto">
          <a:xfrm>
            <a:off x="6686550" y="35052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65</a:t>
            </a:r>
            <a:endParaRPr kumimoji="1" lang="zh-CN" altLang="en-US" sz="2400" b="1">
              <a:latin typeface="Times New Roman" pitchFamily="18" charset="0"/>
            </a:endParaRPr>
          </a:p>
        </p:txBody>
      </p:sp>
      <p:sp>
        <p:nvSpPr>
          <p:cNvPr id="24655" name="Freeform 78">
            <a:extLst>
              <a:ext uri="{FF2B5EF4-FFF2-40B4-BE49-F238E27FC236}">
                <a16:creationId xmlns:a16="http://schemas.microsoft.com/office/drawing/2014/main" id="{713CCF0D-DA8A-4501-AF95-5A42493BD139}"/>
              </a:ext>
            </a:extLst>
          </p:cNvPr>
          <p:cNvSpPr>
            <a:spLocks/>
          </p:cNvSpPr>
          <p:nvPr/>
        </p:nvSpPr>
        <p:spPr bwMode="auto">
          <a:xfrm>
            <a:off x="57150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7D2A7AEE-AFF1-4B52-B9DD-96341278E37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DCDBED-D45D-4F5D-8453-420514B54D57}" type="slidenum">
              <a:rPr lang="en-US" altLang="zh-CN" sz="1200" smtClean="0">
                <a:latin typeface="Garamond" panose="02020404030301010803" pitchFamily="18" charset="0"/>
              </a:rPr>
              <a:pPr>
                <a:spcBef>
                  <a:spcPct val="0"/>
                </a:spcBef>
                <a:buClrTx/>
                <a:buSzTx/>
                <a:buFontTx/>
                <a:buNone/>
              </a:pPr>
              <a:t>24</a:t>
            </a:fld>
            <a:endParaRPr lang="en-US" altLang="zh-CN" sz="1200">
              <a:latin typeface="Garamond" panose="02020404030301010803" pitchFamily="18" charset="0"/>
            </a:endParaRPr>
          </a:p>
        </p:txBody>
      </p:sp>
      <p:sp>
        <p:nvSpPr>
          <p:cNvPr id="25603" name="Rectangle 2" descr="白色大理石">
            <a:extLst>
              <a:ext uri="{FF2B5EF4-FFF2-40B4-BE49-F238E27FC236}">
                <a16:creationId xmlns:a16="http://schemas.microsoft.com/office/drawing/2014/main" id="{A79FFC3F-07C7-4262-8A18-E6EFA042B96B}"/>
              </a:ext>
            </a:extLst>
          </p:cNvPr>
          <p:cNvSpPr>
            <a:spLocks noChangeArrowheads="1"/>
          </p:cNvSpPr>
          <p:nvPr/>
        </p:nvSpPr>
        <p:spPr bwMode="auto">
          <a:xfrm>
            <a:off x="38100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25604" name="AutoShape 3">
            <a:extLst>
              <a:ext uri="{FF2B5EF4-FFF2-40B4-BE49-F238E27FC236}">
                <a16:creationId xmlns:a16="http://schemas.microsoft.com/office/drawing/2014/main" id="{273FCEE5-2F81-4933-B3CF-5EEE36A4A671}"/>
              </a:ext>
            </a:extLst>
          </p:cNvPr>
          <p:cNvSpPr>
            <a:spLocks noChangeArrowheads="1"/>
          </p:cNvSpPr>
          <p:nvPr/>
        </p:nvSpPr>
        <p:spPr bwMode="auto">
          <a:xfrm>
            <a:off x="6324600" y="3429000"/>
            <a:ext cx="1295400" cy="533400"/>
          </a:xfrm>
          <a:prstGeom prst="wedgeRectCallout">
            <a:avLst>
              <a:gd name="adj1" fmla="val -192278"/>
              <a:gd name="adj2" fmla="val -18006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69796" name="Text Box 4">
            <a:extLst>
              <a:ext uri="{FF2B5EF4-FFF2-40B4-BE49-F238E27FC236}">
                <a16:creationId xmlns:a16="http://schemas.microsoft.com/office/drawing/2014/main" id="{EFB87CF4-6966-4A0E-BBD5-2A6B5CF60FD3}"/>
              </a:ext>
            </a:extLst>
          </p:cNvPr>
          <p:cNvSpPr txBox="1">
            <a:spLocks noChangeArrowheads="1"/>
          </p:cNvSpPr>
          <p:nvPr/>
        </p:nvSpPr>
        <p:spPr bwMode="auto">
          <a:xfrm>
            <a:off x="6324600" y="34290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55</a:t>
            </a:r>
            <a:endParaRPr kumimoji="1" lang="zh-CN" altLang="en-US" sz="2400" b="1">
              <a:latin typeface="Times New Roman" pitchFamily="18" charset="0"/>
            </a:endParaRPr>
          </a:p>
        </p:txBody>
      </p:sp>
      <p:sp>
        <p:nvSpPr>
          <p:cNvPr id="1569797" name="Rectangle 5">
            <a:extLst>
              <a:ext uri="{FF2B5EF4-FFF2-40B4-BE49-F238E27FC236}">
                <a16:creationId xmlns:a16="http://schemas.microsoft.com/office/drawing/2014/main" id="{DC86C43B-CAB8-47FC-BE3E-C00DCB20B11E}"/>
              </a:ext>
            </a:extLst>
          </p:cNvPr>
          <p:cNvSpPr>
            <a:spLocks noChangeArrowheads="1"/>
          </p:cNvSpPr>
          <p:nvPr/>
        </p:nvSpPr>
        <p:spPr bwMode="auto">
          <a:xfrm>
            <a:off x="533400" y="3486150"/>
            <a:ext cx="1720850" cy="549275"/>
          </a:xfrm>
          <a:prstGeom prst="rect">
            <a:avLst/>
          </a:prstGeom>
          <a:noFill/>
          <a:ln w="9525">
            <a:noFill/>
            <a:miter lim="800000"/>
            <a:headEnd/>
            <a:tailEnd/>
          </a:ln>
          <a:effectLst/>
        </p:spPr>
        <p:txBody>
          <a:bodyPr wrap="none">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结点合并</a:t>
            </a:r>
            <a:endParaRPr kumimoji="1" lang="zh-CN" altLang="en-US" sz="3000">
              <a:latin typeface="Times New Roman" pitchFamily="18" charset="0"/>
            </a:endParaRPr>
          </a:p>
        </p:txBody>
      </p:sp>
      <p:sp>
        <p:nvSpPr>
          <p:cNvPr id="25607" name="Rectangle 6" descr="白色大理石">
            <a:extLst>
              <a:ext uri="{FF2B5EF4-FFF2-40B4-BE49-F238E27FC236}">
                <a16:creationId xmlns:a16="http://schemas.microsoft.com/office/drawing/2014/main" id="{D7E9F6B5-CACD-4B0B-B858-BFB54DFEAC30}"/>
              </a:ext>
            </a:extLst>
          </p:cNvPr>
          <p:cNvSpPr>
            <a:spLocks noChangeArrowheads="1"/>
          </p:cNvSpPr>
          <p:nvPr/>
        </p:nvSpPr>
        <p:spPr bwMode="auto">
          <a:xfrm>
            <a:off x="65532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5608" name="Line 7">
            <a:extLst>
              <a:ext uri="{FF2B5EF4-FFF2-40B4-BE49-F238E27FC236}">
                <a16:creationId xmlns:a16="http://schemas.microsoft.com/office/drawing/2014/main" id="{E696B79B-3374-4844-82ED-A947E9F0F1FF}"/>
              </a:ext>
            </a:extLst>
          </p:cNvPr>
          <p:cNvSpPr>
            <a:spLocks noChangeShapeType="1"/>
          </p:cNvSpPr>
          <p:nvPr/>
        </p:nvSpPr>
        <p:spPr bwMode="auto">
          <a:xfrm>
            <a:off x="7239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8">
            <a:extLst>
              <a:ext uri="{FF2B5EF4-FFF2-40B4-BE49-F238E27FC236}">
                <a16:creationId xmlns:a16="http://schemas.microsoft.com/office/drawing/2014/main" id="{5801D0FB-AECF-46A2-9FFD-CB3CC0123BB7}"/>
              </a:ext>
            </a:extLst>
          </p:cNvPr>
          <p:cNvSpPr>
            <a:spLocks noChangeShapeType="1"/>
          </p:cNvSpPr>
          <p:nvPr/>
        </p:nvSpPr>
        <p:spPr bwMode="auto">
          <a:xfrm>
            <a:off x="6705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Text Box 9">
            <a:extLst>
              <a:ext uri="{FF2B5EF4-FFF2-40B4-BE49-F238E27FC236}">
                <a16:creationId xmlns:a16="http://schemas.microsoft.com/office/drawing/2014/main" id="{CC923C4B-8446-460D-AF11-19EA5BDD392D}"/>
              </a:ext>
            </a:extLst>
          </p:cNvPr>
          <p:cNvSpPr txBox="1">
            <a:spLocks noChangeArrowheads="1"/>
          </p:cNvSpPr>
          <p:nvPr/>
        </p:nvSpPr>
        <p:spPr bwMode="auto">
          <a:xfrm>
            <a:off x="609600" y="511175"/>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5611" name="AutoShape 10">
            <a:extLst>
              <a:ext uri="{FF2B5EF4-FFF2-40B4-BE49-F238E27FC236}">
                <a16:creationId xmlns:a16="http://schemas.microsoft.com/office/drawing/2014/main" id="{DEFA826F-38CB-4B4F-B8C7-D27D281F85AF}"/>
              </a:ext>
            </a:extLst>
          </p:cNvPr>
          <p:cNvSpPr>
            <a:spLocks noChangeArrowheads="1"/>
          </p:cNvSpPr>
          <p:nvPr/>
        </p:nvSpPr>
        <p:spPr bwMode="auto">
          <a:xfrm>
            <a:off x="7194550" y="10668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5612" name="Text Box 11">
            <a:extLst>
              <a:ext uri="{FF2B5EF4-FFF2-40B4-BE49-F238E27FC236}">
                <a16:creationId xmlns:a16="http://schemas.microsoft.com/office/drawing/2014/main" id="{2FB79DDB-C1DF-42B9-8C09-5B675AB8B1DC}"/>
              </a:ext>
            </a:extLst>
          </p:cNvPr>
          <p:cNvSpPr txBox="1">
            <a:spLocks noChangeArrowheads="1"/>
          </p:cNvSpPr>
          <p:nvPr/>
        </p:nvSpPr>
        <p:spPr bwMode="auto">
          <a:xfrm>
            <a:off x="7162800" y="4714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55</a:t>
            </a:r>
            <a:endParaRPr kumimoji="1" lang="en-US" altLang="zh-CN" sz="2400">
              <a:latin typeface="Times New Roman" panose="02020603050405020304" pitchFamily="18" charset="0"/>
            </a:endParaRPr>
          </a:p>
        </p:txBody>
      </p:sp>
      <p:sp>
        <p:nvSpPr>
          <p:cNvPr id="25613" name="Rectangle 12" descr="白色大理石">
            <a:extLst>
              <a:ext uri="{FF2B5EF4-FFF2-40B4-BE49-F238E27FC236}">
                <a16:creationId xmlns:a16="http://schemas.microsoft.com/office/drawing/2014/main" id="{8D7F067D-F3C0-49DE-A79E-4C62853C6CAA}"/>
              </a:ext>
            </a:extLst>
          </p:cNvPr>
          <p:cNvSpPr>
            <a:spLocks noChangeArrowheads="1"/>
          </p:cNvSpPr>
          <p:nvPr/>
        </p:nvSpPr>
        <p:spPr bwMode="auto">
          <a:xfrm>
            <a:off x="976313"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5614" name="Line 13">
            <a:extLst>
              <a:ext uri="{FF2B5EF4-FFF2-40B4-BE49-F238E27FC236}">
                <a16:creationId xmlns:a16="http://schemas.microsoft.com/office/drawing/2014/main" id="{4B146652-19B2-4E90-AFED-45307BA4AA75}"/>
              </a:ext>
            </a:extLst>
          </p:cNvPr>
          <p:cNvSpPr>
            <a:spLocks noChangeShapeType="1"/>
          </p:cNvSpPr>
          <p:nvPr/>
        </p:nvSpPr>
        <p:spPr bwMode="auto">
          <a:xfrm>
            <a:off x="11287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14">
            <a:extLst>
              <a:ext uri="{FF2B5EF4-FFF2-40B4-BE49-F238E27FC236}">
                <a16:creationId xmlns:a16="http://schemas.microsoft.com/office/drawing/2014/main" id="{9EC1EA7F-BCF6-48E3-AF7F-87D5E51BF01C}"/>
              </a:ext>
            </a:extLst>
          </p:cNvPr>
          <p:cNvSpPr>
            <a:spLocks noChangeShapeType="1"/>
          </p:cNvSpPr>
          <p:nvPr/>
        </p:nvSpPr>
        <p:spPr bwMode="auto">
          <a:xfrm>
            <a:off x="16621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Rectangle 15" descr="白色大理石">
            <a:extLst>
              <a:ext uri="{FF2B5EF4-FFF2-40B4-BE49-F238E27FC236}">
                <a16:creationId xmlns:a16="http://schemas.microsoft.com/office/drawing/2014/main" id="{73B2E57E-F6B7-4667-99DE-FECC0AD50B65}"/>
              </a:ext>
            </a:extLst>
          </p:cNvPr>
          <p:cNvSpPr>
            <a:spLocks noChangeArrowheads="1"/>
          </p:cNvSpPr>
          <p:nvPr/>
        </p:nvSpPr>
        <p:spPr bwMode="auto">
          <a:xfrm>
            <a:off x="22860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5617" name="Line 16">
            <a:extLst>
              <a:ext uri="{FF2B5EF4-FFF2-40B4-BE49-F238E27FC236}">
                <a16:creationId xmlns:a16="http://schemas.microsoft.com/office/drawing/2014/main" id="{3BC2A0D2-517F-40CA-BFE6-8A1C9D0802D3}"/>
              </a:ext>
            </a:extLst>
          </p:cNvPr>
          <p:cNvSpPr>
            <a:spLocks noChangeShapeType="1"/>
          </p:cNvSpPr>
          <p:nvPr/>
        </p:nvSpPr>
        <p:spPr bwMode="auto">
          <a:xfrm>
            <a:off x="24384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8" name="Line 17">
            <a:extLst>
              <a:ext uri="{FF2B5EF4-FFF2-40B4-BE49-F238E27FC236}">
                <a16:creationId xmlns:a16="http://schemas.microsoft.com/office/drawing/2014/main" id="{DB80F589-C4FC-4E39-959D-99E8A1C97EE5}"/>
              </a:ext>
            </a:extLst>
          </p:cNvPr>
          <p:cNvSpPr>
            <a:spLocks noChangeShapeType="1"/>
          </p:cNvSpPr>
          <p:nvPr/>
        </p:nvSpPr>
        <p:spPr bwMode="auto">
          <a:xfrm>
            <a:off x="29718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9" name="Line 18">
            <a:extLst>
              <a:ext uri="{FF2B5EF4-FFF2-40B4-BE49-F238E27FC236}">
                <a16:creationId xmlns:a16="http://schemas.microsoft.com/office/drawing/2014/main" id="{F11A427B-A863-440D-BA8F-FC96259320BA}"/>
              </a:ext>
            </a:extLst>
          </p:cNvPr>
          <p:cNvSpPr>
            <a:spLocks noChangeShapeType="1"/>
          </p:cNvSpPr>
          <p:nvPr/>
        </p:nvSpPr>
        <p:spPr bwMode="auto">
          <a:xfrm>
            <a:off x="3962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0" name="Rectangle 19" descr="白色大理石">
            <a:extLst>
              <a:ext uri="{FF2B5EF4-FFF2-40B4-BE49-F238E27FC236}">
                <a16:creationId xmlns:a16="http://schemas.microsoft.com/office/drawing/2014/main" id="{EE2D3979-420B-4B5E-8078-4BC93399EF3C}"/>
              </a:ext>
            </a:extLst>
          </p:cNvPr>
          <p:cNvSpPr>
            <a:spLocks noChangeArrowheads="1"/>
          </p:cNvSpPr>
          <p:nvPr/>
        </p:nvSpPr>
        <p:spPr bwMode="auto">
          <a:xfrm>
            <a:off x="5181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25621" name="Line 20">
            <a:extLst>
              <a:ext uri="{FF2B5EF4-FFF2-40B4-BE49-F238E27FC236}">
                <a16:creationId xmlns:a16="http://schemas.microsoft.com/office/drawing/2014/main" id="{87A11851-38F3-45DA-9F38-50FA160E8168}"/>
              </a:ext>
            </a:extLst>
          </p:cNvPr>
          <p:cNvSpPr>
            <a:spLocks noChangeShapeType="1"/>
          </p:cNvSpPr>
          <p:nvPr/>
        </p:nvSpPr>
        <p:spPr bwMode="auto">
          <a:xfrm>
            <a:off x="5334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2" name="Line 21">
            <a:extLst>
              <a:ext uri="{FF2B5EF4-FFF2-40B4-BE49-F238E27FC236}">
                <a16:creationId xmlns:a16="http://schemas.microsoft.com/office/drawing/2014/main" id="{F2A36ABC-8F38-4BD0-BD90-21EEA356592C}"/>
              </a:ext>
            </a:extLst>
          </p:cNvPr>
          <p:cNvSpPr>
            <a:spLocks noChangeShapeType="1"/>
          </p:cNvSpPr>
          <p:nvPr/>
        </p:nvSpPr>
        <p:spPr bwMode="auto">
          <a:xfrm>
            <a:off x="5867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3" name="Rectangle 22" descr="白色大理石">
            <a:extLst>
              <a:ext uri="{FF2B5EF4-FFF2-40B4-BE49-F238E27FC236}">
                <a16:creationId xmlns:a16="http://schemas.microsoft.com/office/drawing/2014/main" id="{4BC62583-D246-465E-9AC4-8140F8D46451}"/>
              </a:ext>
            </a:extLst>
          </p:cNvPr>
          <p:cNvSpPr>
            <a:spLocks noChangeArrowheads="1"/>
          </p:cNvSpPr>
          <p:nvPr/>
        </p:nvSpPr>
        <p:spPr bwMode="auto">
          <a:xfrm>
            <a:off x="48768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58  75</a:t>
            </a:r>
            <a:endParaRPr kumimoji="1" lang="zh-CN" altLang="en-US" sz="2400">
              <a:latin typeface="Times New Roman" panose="02020603050405020304" pitchFamily="18" charset="0"/>
            </a:endParaRPr>
          </a:p>
        </p:txBody>
      </p:sp>
      <p:sp>
        <p:nvSpPr>
          <p:cNvPr id="25624" name="Line 23">
            <a:extLst>
              <a:ext uri="{FF2B5EF4-FFF2-40B4-BE49-F238E27FC236}">
                <a16:creationId xmlns:a16="http://schemas.microsoft.com/office/drawing/2014/main" id="{BCE8A139-B1BF-4FAA-B590-C67D11DDB0B1}"/>
              </a:ext>
            </a:extLst>
          </p:cNvPr>
          <p:cNvSpPr>
            <a:spLocks noChangeShapeType="1"/>
          </p:cNvSpPr>
          <p:nvPr/>
        </p:nvSpPr>
        <p:spPr bwMode="auto">
          <a:xfrm flipH="1">
            <a:off x="54102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5" name="Line 24">
            <a:extLst>
              <a:ext uri="{FF2B5EF4-FFF2-40B4-BE49-F238E27FC236}">
                <a16:creationId xmlns:a16="http://schemas.microsoft.com/office/drawing/2014/main" id="{9D8B9358-E438-40FD-B876-61BC6E2F0815}"/>
              </a:ext>
            </a:extLst>
          </p:cNvPr>
          <p:cNvSpPr>
            <a:spLocks noChangeShapeType="1"/>
          </p:cNvSpPr>
          <p:nvPr/>
        </p:nvSpPr>
        <p:spPr bwMode="auto">
          <a:xfrm flipH="1">
            <a:off x="4191000" y="16319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6" name="Line 25">
            <a:extLst>
              <a:ext uri="{FF2B5EF4-FFF2-40B4-BE49-F238E27FC236}">
                <a16:creationId xmlns:a16="http://schemas.microsoft.com/office/drawing/2014/main" id="{FDC2BCE1-749F-495C-9B33-CFE4AE8548FE}"/>
              </a:ext>
            </a:extLst>
          </p:cNvPr>
          <p:cNvSpPr>
            <a:spLocks noChangeShapeType="1"/>
          </p:cNvSpPr>
          <p:nvPr/>
        </p:nvSpPr>
        <p:spPr bwMode="auto">
          <a:xfrm>
            <a:off x="60960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7" name="Rectangle 26" descr="白色大理石">
            <a:extLst>
              <a:ext uri="{FF2B5EF4-FFF2-40B4-BE49-F238E27FC236}">
                <a16:creationId xmlns:a16="http://schemas.microsoft.com/office/drawing/2014/main" id="{A4850B0D-5AB2-4156-8D9D-80B8B9301017}"/>
              </a:ext>
            </a:extLst>
          </p:cNvPr>
          <p:cNvSpPr>
            <a:spLocks noChangeArrowheads="1"/>
          </p:cNvSpPr>
          <p:nvPr/>
        </p:nvSpPr>
        <p:spPr bwMode="auto">
          <a:xfrm>
            <a:off x="1662113"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5628" name="Line 27">
            <a:extLst>
              <a:ext uri="{FF2B5EF4-FFF2-40B4-BE49-F238E27FC236}">
                <a16:creationId xmlns:a16="http://schemas.microsoft.com/office/drawing/2014/main" id="{DA19163C-B7EF-43A4-A130-77E4CF2104C1}"/>
              </a:ext>
            </a:extLst>
          </p:cNvPr>
          <p:cNvSpPr>
            <a:spLocks noChangeShapeType="1"/>
          </p:cNvSpPr>
          <p:nvPr/>
        </p:nvSpPr>
        <p:spPr bwMode="auto">
          <a:xfrm flipH="1">
            <a:off x="1357313"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9" name="Line 28">
            <a:extLst>
              <a:ext uri="{FF2B5EF4-FFF2-40B4-BE49-F238E27FC236}">
                <a16:creationId xmlns:a16="http://schemas.microsoft.com/office/drawing/2014/main" id="{FBF5E0C7-DBBD-4C6E-B650-C44586E3D274}"/>
              </a:ext>
            </a:extLst>
          </p:cNvPr>
          <p:cNvSpPr>
            <a:spLocks noChangeShapeType="1"/>
          </p:cNvSpPr>
          <p:nvPr/>
        </p:nvSpPr>
        <p:spPr bwMode="auto">
          <a:xfrm>
            <a:off x="2347913"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0" name="Rectangle 29" descr="白色大理石">
            <a:extLst>
              <a:ext uri="{FF2B5EF4-FFF2-40B4-BE49-F238E27FC236}">
                <a16:creationId xmlns:a16="http://schemas.microsoft.com/office/drawing/2014/main" id="{4BBC0553-3F71-454E-91C6-2B70861D1D8C}"/>
              </a:ext>
            </a:extLst>
          </p:cNvPr>
          <p:cNvSpPr>
            <a:spLocks noChangeArrowheads="1"/>
          </p:cNvSpPr>
          <p:nvPr/>
        </p:nvSpPr>
        <p:spPr bwMode="auto">
          <a:xfrm>
            <a:off x="33528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5631" name="Line 30">
            <a:extLst>
              <a:ext uri="{FF2B5EF4-FFF2-40B4-BE49-F238E27FC236}">
                <a16:creationId xmlns:a16="http://schemas.microsoft.com/office/drawing/2014/main" id="{779B88A4-7C0B-4A82-8335-A1AE7F7A7249}"/>
              </a:ext>
            </a:extLst>
          </p:cNvPr>
          <p:cNvSpPr>
            <a:spLocks noChangeShapeType="1"/>
          </p:cNvSpPr>
          <p:nvPr/>
        </p:nvSpPr>
        <p:spPr bwMode="auto">
          <a:xfrm flipH="1">
            <a:off x="2133600" y="8080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2" name="Line 31">
            <a:extLst>
              <a:ext uri="{FF2B5EF4-FFF2-40B4-BE49-F238E27FC236}">
                <a16:creationId xmlns:a16="http://schemas.microsoft.com/office/drawing/2014/main" id="{FD0951E0-5F2B-45F9-9E89-D268A1585905}"/>
              </a:ext>
            </a:extLst>
          </p:cNvPr>
          <p:cNvSpPr>
            <a:spLocks noChangeShapeType="1"/>
          </p:cNvSpPr>
          <p:nvPr/>
        </p:nvSpPr>
        <p:spPr bwMode="auto">
          <a:xfrm>
            <a:off x="40386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3" name="Text Box 32">
            <a:extLst>
              <a:ext uri="{FF2B5EF4-FFF2-40B4-BE49-F238E27FC236}">
                <a16:creationId xmlns:a16="http://schemas.microsoft.com/office/drawing/2014/main" id="{DBF07A1A-6E3A-48A1-BC71-E9D12BF1BFE9}"/>
              </a:ext>
            </a:extLst>
          </p:cNvPr>
          <p:cNvSpPr txBox="1">
            <a:spLocks noChangeArrowheads="1"/>
          </p:cNvSpPr>
          <p:nvPr/>
        </p:nvSpPr>
        <p:spPr bwMode="auto">
          <a:xfrm>
            <a:off x="29876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5634" name="Text Box 33">
            <a:extLst>
              <a:ext uri="{FF2B5EF4-FFF2-40B4-BE49-F238E27FC236}">
                <a16:creationId xmlns:a16="http://schemas.microsoft.com/office/drawing/2014/main" id="{0F902B19-ECD7-445D-97B6-BA101F871629}"/>
              </a:ext>
            </a:extLst>
          </p:cNvPr>
          <p:cNvSpPr txBox="1">
            <a:spLocks noChangeArrowheads="1"/>
          </p:cNvSpPr>
          <p:nvPr/>
        </p:nvSpPr>
        <p:spPr bwMode="auto">
          <a:xfrm>
            <a:off x="45116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5635" name="Text Box 34">
            <a:extLst>
              <a:ext uri="{FF2B5EF4-FFF2-40B4-BE49-F238E27FC236}">
                <a16:creationId xmlns:a16="http://schemas.microsoft.com/office/drawing/2014/main" id="{F122E23E-D971-4A03-B2BF-0D1D6D73CC4E}"/>
              </a:ext>
            </a:extLst>
          </p:cNvPr>
          <p:cNvSpPr txBox="1">
            <a:spLocks noChangeArrowheads="1"/>
          </p:cNvSpPr>
          <p:nvPr/>
        </p:nvSpPr>
        <p:spPr bwMode="auto">
          <a:xfrm>
            <a:off x="1296988"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5636" name="Text Box 35">
            <a:extLst>
              <a:ext uri="{FF2B5EF4-FFF2-40B4-BE49-F238E27FC236}">
                <a16:creationId xmlns:a16="http://schemas.microsoft.com/office/drawing/2014/main" id="{3AA9B7C4-5CCE-44DB-9BD6-3C7D7BBFD6A6}"/>
              </a:ext>
            </a:extLst>
          </p:cNvPr>
          <p:cNvSpPr txBox="1">
            <a:spLocks noChangeArrowheads="1"/>
          </p:cNvSpPr>
          <p:nvPr/>
        </p:nvSpPr>
        <p:spPr bwMode="auto">
          <a:xfrm>
            <a:off x="611188"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5637" name="Text Box 36">
            <a:extLst>
              <a:ext uri="{FF2B5EF4-FFF2-40B4-BE49-F238E27FC236}">
                <a16:creationId xmlns:a16="http://schemas.microsoft.com/office/drawing/2014/main" id="{35755A09-1DD3-4B51-8A18-7E958CCA7600}"/>
              </a:ext>
            </a:extLst>
          </p:cNvPr>
          <p:cNvSpPr txBox="1">
            <a:spLocks noChangeArrowheads="1"/>
          </p:cNvSpPr>
          <p:nvPr/>
        </p:nvSpPr>
        <p:spPr bwMode="auto">
          <a:xfrm>
            <a:off x="1966913"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5638" name="Text Box 37">
            <a:extLst>
              <a:ext uri="{FF2B5EF4-FFF2-40B4-BE49-F238E27FC236}">
                <a16:creationId xmlns:a16="http://schemas.microsoft.com/office/drawing/2014/main" id="{A7FE49AA-A3BE-42F4-9627-D2FE53F9E1DD}"/>
              </a:ext>
            </a:extLst>
          </p:cNvPr>
          <p:cNvSpPr txBox="1">
            <a:spLocks noChangeArrowheads="1"/>
          </p:cNvSpPr>
          <p:nvPr/>
        </p:nvSpPr>
        <p:spPr bwMode="auto">
          <a:xfrm>
            <a:off x="3429000" y="2163763"/>
            <a:ext cx="319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5639" name="Text Box 38">
            <a:extLst>
              <a:ext uri="{FF2B5EF4-FFF2-40B4-BE49-F238E27FC236}">
                <a16:creationId xmlns:a16="http://schemas.microsoft.com/office/drawing/2014/main" id="{9EEF8558-9497-46C0-A4C8-A1E1A4A75408}"/>
              </a:ext>
            </a:extLst>
          </p:cNvPr>
          <p:cNvSpPr txBox="1">
            <a:spLocks noChangeArrowheads="1"/>
          </p:cNvSpPr>
          <p:nvPr/>
        </p:nvSpPr>
        <p:spPr bwMode="auto">
          <a:xfrm>
            <a:off x="47942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5640" name="Text Box 39">
            <a:extLst>
              <a:ext uri="{FF2B5EF4-FFF2-40B4-BE49-F238E27FC236}">
                <a16:creationId xmlns:a16="http://schemas.microsoft.com/office/drawing/2014/main" id="{4B398F36-B0C9-4388-9C2B-003E0C815231}"/>
              </a:ext>
            </a:extLst>
          </p:cNvPr>
          <p:cNvSpPr txBox="1">
            <a:spLocks noChangeArrowheads="1"/>
          </p:cNvSpPr>
          <p:nvPr/>
        </p:nvSpPr>
        <p:spPr bwMode="auto">
          <a:xfrm>
            <a:off x="61880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5641" name="Line 40">
            <a:extLst>
              <a:ext uri="{FF2B5EF4-FFF2-40B4-BE49-F238E27FC236}">
                <a16:creationId xmlns:a16="http://schemas.microsoft.com/office/drawing/2014/main" id="{C03C66CE-F96E-45E7-A671-6DB7CDEB495A}"/>
              </a:ext>
            </a:extLst>
          </p:cNvPr>
          <p:cNvSpPr>
            <a:spLocks noChangeShapeType="1"/>
          </p:cNvSpPr>
          <p:nvPr/>
        </p:nvSpPr>
        <p:spPr bwMode="auto">
          <a:xfrm>
            <a:off x="4495800" y="2667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2" name="Text Box 41">
            <a:extLst>
              <a:ext uri="{FF2B5EF4-FFF2-40B4-BE49-F238E27FC236}">
                <a16:creationId xmlns:a16="http://schemas.microsoft.com/office/drawing/2014/main" id="{14130DF9-B95C-4B72-BAC4-834AFD387BFF}"/>
              </a:ext>
            </a:extLst>
          </p:cNvPr>
          <p:cNvSpPr txBox="1">
            <a:spLocks noChangeArrowheads="1"/>
          </p:cNvSpPr>
          <p:nvPr/>
        </p:nvSpPr>
        <p:spPr bwMode="auto">
          <a:xfrm>
            <a:off x="7088188" y="1447800"/>
            <a:ext cx="1370012"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合并</a:t>
            </a:r>
            <a:r>
              <a:rPr kumimoji="1" lang="en-US" altLang="zh-CN" sz="2800" b="1">
                <a:latin typeface="Times New Roman" panose="02020603050405020304" pitchFamily="18" charset="0"/>
                <a:ea typeface="隶书" panose="02010509060101010101" pitchFamily="49" charset="-122"/>
              </a:rPr>
              <a:t>f, g</a:t>
            </a:r>
            <a:endParaRPr kumimoji="1" lang="en-US" altLang="zh-CN" sz="2400">
              <a:latin typeface="Times New Roman" panose="02020603050405020304" pitchFamily="18" charset="0"/>
            </a:endParaRPr>
          </a:p>
        </p:txBody>
      </p:sp>
      <p:sp>
        <p:nvSpPr>
          <p:cNvPr id="25643" name="Freeform 42">
            <a:extLst>
              <a:ext uri="{FF2B5EF4-FFF2-40B4-BE49-F238E27FC236}">
                <a16:creationId xmlns:a16="http://schemas.microsoft.com/office/drawing/2014/main" id="{41837683-A4C4-43E5-BFE1-201B02239C60}"/>
              </a:ext>
            </a:extLst>
          </p:cNvPr>
          <p:cNvSpPr>
            <a:spLocks/>
          </p:cNvSpPr>
          <p:nvPr/>
        </p:nvSpPr>
        <p:spPr bwMode="auto">
          <a:xfrm>
            <a:off x="45720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44" name="Rectangle 43" descr="白色大理石">
            <a:extLst>
              <a:ext uri="{FF2B5EF4-FFF2-40B4-BE49-F238E27FC236}">
                <a16:creationId xmlns:a16="http://schemas.microsoft.com/office/drawing/2014/main" id="{B68FD8E1-7248-4A66-9610-4B88055D8E59}"/>
              </a:ext>
            </a:extLst>
          </p:cNvPr>
          <p:cNvSpPr>
            <a:spLocks noChangeArrowheads="1"/>
          </p:cNvSpPr>
          <p:nvPr/>
        </p:nvSpPr>
        <p:spPr bwMode="auto">
          <a:xfrm>
            <a:off x="3808413" y="5456238"/>
            <a:ext cx="1373187"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58  60</a:t>
            </a:r>
            <a:endParaRPr kumimoji="1" lang="zh-CN" altLang="en-US" sz="2400">
              <a:latin typeface="Times New Roman" panose="02020603050405020304" pitchFamily="18" charset="0"/>
            </a:endParaRPr>
          </a:p>
        </p:txBody>
      </p:sp>
      <p:sp>
        <p:nvSpPr>
          <p:cNvPr id="25645" name="Rectangle 44" descr="白色大理石">
            <a:extLst>
              <a:ext uri="{FF2B5EF4-FFF2-40B4-BE49-F238E27FC236}">
                <a16:creationId xmlns:a16="http://schemas.microsoft.com/office/drawing/2014/main" id="{F6D79309-3BB9-4793-80C4-2C821CB96883}"/>
              </a:ext>
            </a:extLst>
          </p:cNvPr>
          <p:cNvSpPr>
            <a:spLocks noChangeArrowheads="1"/>
          </p:cNvSpPr>
          <p:nvPr/>
        </p:nvSpPr>
        <p:spPr bwMode="auto">
          <a:xfrm>
            <a:off x="6019800"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5646" name="Line 45">
            <a:extLst>
              <a:ext uri="{FF2B5EF4-FFF2-40B4-BE49-F238E27FC236}">
                <a16:creationId xmlns:a16="http://schemas.microsoft.com/office/drawing/2014/main" id="{22050079-DF7E-49F9-AF01-98D17003CFAE}"/>
              </a:ext>
            </a:extLst>
          </p:cNvPr>
          <p:cNvSpPr>
            <a:spLocks noChangeShapeType="1"/>
          </p:cNvSpPr>
          <p:nvPr/>
        </p:nvSpPr>
        <p:spPr bwMode="auto">
          <a:xfrm>
            <a:off x="67056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7" name="Line 46">
            <a:extLst>
              <a:ext uri="{FF2B5EF4-FFF2-40B4-BE49-F238E27FC236}">
                <a16:creationId xmlns:a16="http://schemas.microsoft.com/office/drawing/2014/main" id="{16B70248-E799-40CF-BD50-D52BB46E3041}"/>
              </a:ext>
            </a:extLst>
          </p:cNvPr>
          <p:cNvSpPr>
            <a:spLocks noChangeShapeType="1"/>
          </p:cNvSpPr>
          <p:nvPr/>
        </p:nvSpPr>
        <p:spPr bwMode="auto">
          <a:xfrm>
            <a:off x="61722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8" name="Rectangle 47" descr="白色大理石">
            <a:extLst>
              <a:ext uri="{FF2B5EF4-FFF2-40B4-BE49-F238E27FC236}">
                <a16:creationId xmlns:a16="http://schemas.microsoft.com/office/drawing/2014/main" id="{F365D2F7-6A41-4C29-80E0-2E220F63AD52}"/>
              </a:ext>
            </a:extLst>
          </p:cNvPr>
          <p:cNvSpPr>
            <a:spLocks noChangeArrowheads="1"/>
          </p:cNvSpPr>
          <p:nvPr/>
        </p:nvSpPr>
        <p:spPr bwMode="auto">
          <a:xfrm>
            <a:off x="974725"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5649" name="Line 48">
            <a:extLst>
              <a:ext uri="{FF2B5EF4-FFF2-40B4-BE49-F238E27FC236}">
                <a16:creationId xmlns:a16="http://schemas.microsoft.com/office/drawing/2014/main" id="{727046A2-49D3-419E-99B3-36670CACCB78}"/>
              </a:ext>
            </a:extLst>
          </p:cNvPr>
          <p:cNvSpPr>
            <a:spLocks noChangeShapeType="1"/>
          </p:cNvSpPr>
          <p:nvPr/>
        </p:nvSpPr>
        <p:spPr bwMode="auto">
          <a:xfrm>
            <a:off x="11271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0" name="Line 49">
            <a:extLst>
              <a:ext uri="{FF2B5EF4-FFF2-40B4-BE49-F238E27FC236}">
                <a16:creationId xmlns:a16="http://schemas.microsoft.com/office/drawing/2014/main" id="{B91B1A72-C49E-42DA-8008-8AB8C0191529}"/>
              </a:ext>
            </a:extLst>
          </p:cNvPr>
          <p:cNvSpPr>
            <a:spLocks noChangeShapeType="1"/>
          </p:cNvSpPr>
          <p:nvPr/>
        </p:nvSpPr>
        <p:spPr bwMode="auto">
          <a:xfrm>
            <a:off x="16605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1" name="Rectangle 50" descr="白色大理石">
            <a:extLst>
              <a:ext uri="{FF2B5EF4-FFF2-40B4-BE49-F238E27FC236}">
                <a16:creationId xmlns:a16="http://schemas.microsoft.com/office/drawing/2014/main" id="{A3FB073C-79FA-445E-892D-F0BDA1C1F564}"/>
              </a:ext>
            </a:extLst>
          </p:cNvPr>
          <p:cNvSpPr>
            <a:spLocks noChangeArrowheads="1"/>
          </p:cNvSpPr>
          <p:nvPr/>
        </p:nvSpPr>
        <p:spPr bwMode="auto">
          <a:xfrm>
            <a:off x="2284413" y="54594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5652" name="Line 51">
            <a:extLst>
              <a:ext uri="{FF2B5EF4-FFF2-40B4-BE49-F238E27FC236}">
                <a16:creationId xmlns:a16="http://schemas.microsoft.com/office/drawing/2014/main" id="{2A6065DA-BBD6-4680-8C83-8E20A0192709}"/>
              </a:ext>
            </a:extLst>
          </p:cNvPr>
          <p:cNvSpPr>
            <a:spLocks noChangeShapeType="1"/>
          </p:cNvSpPr>
          <p:nvPr/>
        </p:nvSpPr>
        <p:spPr bwMode="auto">
          <a:xfrm>
            <a:off x="24368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3" name="Line 52">
            <a:extLst>
              <a:ext uri="{FF2B5EF4-FFF2-40B4-BE49-F238E27FC236}">
                <a16:creationId xmlns:a16="http://schemas.microsoft.com/office/drawing/2014/main" id="{3C11FB79-D266-4A55-8AAF-FAA16EACEDAD}"/>
              </a:ext>
            </a:extLst>
          </p:cNvPr>
          <p:cNvSpPr>
            <a:spLocks noChangeShapeType="1"/>
          </p:cNvSpPr>
          <p:nvPr/>
        </p:nvSpPr>
        <p:spPr bwMode="auto">
          <a:xfrm>
            <a:off x="29702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4" name="Line 53">
            <a:extLst>
              <a:ext uri="{FF2B5EF4-FFF2-40B4-BE49-F238E27FC236}">
                <a16:creationId xmlns:a16="http://schemas.microsoft.com/office/drawing/2014/main" id="{59A18371-A272-4AE9-9298-56BA1B0D3CC5}"/>
              </a:ext>
            </a:extLst>
          </p:cNvPr>
          <p:cNvSpPr>
            <a:spLocks noChangeShapeType="1"/>
          </p:cNvSpPr>
          <p:nvPr/>
        </p:nvSpPr>
        <p:spPr bwMode="auto">
          <a:xfrm>
            <a:off x="3960813"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Line 54">
            <a:extLst>
              <a:ext uri="{FF2B5EF4-FFF2-40B4-BE49-F238E27FC236}">
                <a16:creationId xmlns:a16="http://schemas.microsoft.com/office/drawing/2014/main" id="{7271E343-1710-473C-9EE9-8349EBF56A54}"/>
              </a:ext>
            </a:extLst>
          </p:cNvPr>
          <p:cNvSpPr>
            <a:spLocks noChangeShapeType="1"/>
          </p:cNvSpPr>
          <p:nvPr/>
        </p:nvSpPr>
        <p:spPr bwMode="auto">
          <a:xfrm>
            <a:off x="50292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6" name="Rectangle 55" descr="白色大理石">
            <a:extLst>
              <a:ext uri="{FF2B5EF4-FFF2-40B4-BE49-F238E27FC236}">
                <a16:creationId xmlns:a16="http://schemas.microsoft.com/office/drawing/2014/main" id="{6C79C90E-D60D-418B-83C3-6273F32E2253}"/>
              </a:ext>
            </a:extLst>
          </p:cNvPr>
          <p:cNvSpPr>
            <a:spLocks noChangeArrowheads="1"/>
          </p:cNvSpPr>
          <p:nvPr/>
        </p:nvSpPr>
        <p:spPr bwMode="auto">
          <a:xfrm>
            <a:off x="4876800" y="4451350"/>
            <a:ext cx="839788"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a:t>
            </a:r>
            <a:endParaRPr kumimoji="1" lang="zh-CN" altLang="en-US" sz="2400">
              <a:latin typeface="Times New Roman" panose="02020603050405020304" pitchFamily="18" charset="0"/>
            </a:endParaRPr>
          </a:p>
        </p:txBody>
      </p:sp>
      <p:sp>
        <p:nvSpPr>
          <p:cNvPr id="25657" name="Line 56">
            <a:extLst>
              <a:ext uri="{FF2B5EF4-FFF2-40B4-BE49-F238E27FC236}">
                <a16:creationId xmlns:a16="http://schemas.microsoft.com/office/drawing/2014/main" id="{6CD9D39F-5690-420D-9746-26972337E5CD}"/>
              </a:ext>
            </a:extLst>
          </p:cNvPr>
          <p:cNvSpPr>
            <a:spLocks noChangeShapeType="1"/>
          </p:cNvSpPr>
          <p:nvPr/>
        </p:nvSpPr>
        <p:spPr bwMode="auto">
          <a:xfrm flipH="1">
            <a:off x="4189413" y="47561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8" name="Line 57">
            <a:extLst>
              <a:ext uri="{FF2B5EF4-FFF2-40B4-BE49-F238E27FC236}">
                <a16:creationId xmlns:a16="http://schemas.microsoft.com/office/drawing/2014/main" id="{B0B4C560-7779-416C-B8FC-F502CE281698}"/>
              </a:ext>
            </a:extLst>
          </p:cNvPr>
          <p:cNvSpPr>
            <a:spLocks noChangeShapeType="1"/>
          </p:cNvSpPr>
          <p:nvPr/>
        </p:nvSpPr>
        <p:spPr bwMode="auto">
          <a:xfrm>
            <a:off x="5562600" y="47561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9" name="Rectangle 58" descr="白色大理石">
            <a:extLst>
              <a:ext uri="{FF2B5EF4-FFF2-40B4-BE49-F238E27FC236}">
                <a16:creationId xmlns:a16="http://schemas.microsoft.com/office/drawing/2014/main" id="{E1A17ADC-9B0A-46E6-9FF5-C81C195B33BB}"/>
              </a:ext>
            </a:extLst>
          </p:cNvPr>
          <p:cNvSpPr>
            <a:spLocks noChangeArrowheads="1"/>
          </p:cNvSpPr>
          <p:nvPr/>
        </p:nvSpPr>
        <p:spPr bwMode="auto">
          <a:xfrm>
            <a:off x="1660525" y="4465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5660" name="Line 59">
            <a:extLst>
              <a:ext uri="{FF2B5EF4-FFF2-40B4-BE49-F238E27FC236}">
                <a16:creationId xmlns:a16="http://schemas.microsoft.com/office/drawing/2014/main" id="{3D52A6DA-5FAB-439F-BA20-FEF809525F2D}"/>
              </a:ext>
            </a:extLst>
          </p:cNvPr>
          <p:cNvSpPr>
            <a:spLocks noChangeShapeType="1"/>
          </p:cNvSpPr>
          <p:nvPr/>
        </p:nvSpPr>
        <p:spPr bwMode="auto">
          <a:xfrm flipH="1">
            <a:off x="1355725" y="47704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1" name="Line 60">
            <a:extLst>
              <a:ext uri="{FF2B5EF4-FFF2-40B4-BE49-F238E27FC236}">
                <a16:creationId xmlns:a16="http://schemas.microsoft.com/office/drawing/2014/main" id="{2435B894-02C8-465B-92D7-C2A34C6D5ED1}"/>
              </a:ext>
            </a:extLst>
          </p:cNvPr>
          <p:cNvSpPr>
            <a:spLocks noChangeShapeType="1"/>
          </p:cNvSpPr>
          <p:nvPr/>
        </p:nvSpPr>
        <p:spPr bwMode="auto">
          <a:xfrm>
            <a:off x="2346325" y="47704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2" name="Rectangle 61" descr="白色大理石">
            <a:extLst>
              <a:ext uri="{FF2B5EF4-FFF2-40B4-BE49-F238E27FC236}">
                <a16:creationId xmlns:a16="http://schemas.microsoft.com/office/drawing/2014/main" id="{05F3F61C-7B78-41C3-B21D-8A06112B4D0C}"/>
              </a:ext>
            </a:extLst>
          </p:cNvPr>
          <p:cNvSpPr>
            <a:spLocks noChangeArrowheads="1"/>
          </p:cNvSpPr>
          <p:nvPr/>
        </p:nvSpPr>
        <p:spPr bwMode="auto">
          <a:xfrm>
            <a:off x="3351213" y="3627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5663" name="Line 62">
            <a:extLst>
              <a:ext uri="{FF2B5EF4-FFF2-40B4-BE49-F238E27FC236}">
                <a16:creationId xmlns:a16="http://schemas.microsoft.com/office/drawing/2014/main" id="{3C7DAC31-F7AA-4B5F-8884-37C702599805}"/>
              </a:ext>
            </a:extLst>
          </p:cNvPr>
          <p:cNvSpPr>
            <a:spLocks noChangeShapeType="1"/>
          </p:cNvSpPr>
          <p:nvPr/>
        </p:nvSpPr>
        <p:spPr bwMode="auto">
          <a:xfrm flipH="1">
            <a:off x="2132013" y="39322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4" name="Line 63">
            <a:extLst>
              <a:ext uri="{FF2B5EF4-FFF2-40B4-BE49-F238E27FC236}">
                <a16:creationId xmlns:a16="http://schemas.microsoft.com/office/drawing/2014/main" id="{3DFB5ED7-6178-4C90-997E-F2018CE6F851}"/>
              </a:ext>
            </a:extLst>
          </p:cNvPr>
          <p:cNvSpPr>
            <a:spLocks noChangeShapeType="1"/>
          </p:cNvSpPr>
          <p:nvPr/>
        </p:nvSpPr>
        <p:spPr bwMode="auto">
          <a:xfrm>
            <a:off x="4037013" y="39322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5" name="Text Box 64">
            <a:extLst>
              <a:ext uri="{FF2B5EF4-FFF2-40B4-BE49-F238E27FC236}">
                <a16:creationId xmlns:a16="http://schemas.microsoft.com/office/drawing/2014/main" id="{3518F29B-14C3-40C3-B278-C54B6578D8F0}"/>
              </a:ext>
            </a:extLst>
          </p:cNvPr>
          <p:cNvSpPr txBox="1">
            <a:spLocks noChangeArrowheads="1"/>
          </p:cNvSpPr>
          <p:nvPr/>
        </p:nvSpPr>
        <p:spPr bwMode="auto">
          <a:xfrm>
            <a:off x="2986088" y="34290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5666" name="Text Box 65">
            <a:extLst>
              <a:ext uri="{FF2B5EF4-FFF2-40B4-BE49-F238E27FC236}">
                <a16:creationId xmlns:a16="http://schemas.microsoft.com/office/drawing/2014/main" id="{F5643638-491A-4B0D-9396-EA3BD6365F34}"/>
              </a:ext>
            </a:extLst>
          </p:cNvPr>
          <p:cNvSpPr txBox="1">
            <a:spLocks noChangeArrowheads="1"/>
          </p:cNvSpPr>
          <p:nvPr/>
        </p:nvSpPr>
        <p:spPr bwMode="auto">
          <a:xfrm>
            <a:off x="4510088" y="43132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5667" name="Text Box 66">
            <a:extLst>
              <a:ext uri="{FF2B5EF4-FFF2-40B4-BE49-F238E27FC236}">
                <a16:creationId xmlns:a16="http://schemas.microsoft.com/office/drawing/2014/main" id="{8FC344CD-2B67-4A25-92CF-AB25FDD81140}"/>
              </a:ext>
            </a:extLst>
          </p:cNvPr>
          <p:cNvSpPr txBox="1">
            <a:spLocks noChangeArrowheads="1"/>
          </p:cNvSpPr>
          <p:nvPr/>
        </p:nvSpPr>
        <p:spPr bwMode="auto">
          <a:xfrm>
            <a:off x="1295400" y="43132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5668" name="Text Box 67">
            <a:extLst>
              <a:ext uri="{FF2B5EF4-FFF2-40B4-BE49-F238E27FC236}">
                <a16:creationId xmlns:a16="http://schemas.microsoft.com/office/drawing/2014/main" id="{3C6D9979-8D5E-40C7-91BD-CEF6506EBDB5}"/>
              </a:ext>
            </a:extLst>
          </p:cNvPr>
          <p:cNvSpPr txBox="1">
            <a:spLocks noChangeArrowheads="1"/>
          </p:cNvSpPr>
          <p:nvPr/>
        </p:nvSpPr>
        <p:spPr bwMode="auto">
          <a:xfrm>
            <a:off x="609600"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5669" name="Text Box 68">
            <a:extLst>
              <a:ext uri="{FF2B5EF4-FFF2-40B4-BE49-F238E27FC236}">
                <a16:creationId xmlns:a16="http://schemas.microsoft.com/office/drawing/2014/main" id="{EF0F8E4E-A996-40A7-B693-7E4D7ADB30E4}"/>
              </a:ext>
            </a:extLst>
          </p:cNvPr>
          <p:cNvSpPr txBox="1">
            <a:spLocks noChangeArrowheads="1"/>
          </p:cNvSpPr>
          <p:nvPr/>
        </p:nvSpPr>
        <p:spPr bwMode="auto">
          <a:xfrm>
            <a:off x="1965325" y="5257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5670" name="Text Box 69">
            <a:extLst>
              <a:ext uri="{FF2B5EF4-FFF2-40B4-BE49-F238E27FC236}">
                <a16:creationId xmlns:a16="http://schemas.microsoft.com/office/drawing/2014/main" id="{A71BA386-301E-4D76-9742-313B6B2CDD83}"/>
              </a:ext>
            </a:extLst>
          </p:cNvPr>
          <p:cNvSpPr txBox="1">
            <a:spLocks noChangeArrowheads="1"/>
          </p:cNvSpPr>
          <p:nvPr/>
        </p:nvSpPr>
        <p:spPr bwMode="auto">
          <a:xfrm>
            <a:off x="3427413" y="52879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5671" name="Text Box 70">
            <a:extLst>
              <a:ext uri="{FF2B5EF4-FFF2-40B4-BE49-F238E27FC236}">
                <a16:creationId xmlns:a16="http://schemas.microsoft.com/office/drawing/2014/main" id="{B6F79054-7F9E-4634-8C77-617459ECDCE0}"/>
              </a:ext>
            </a:extLst>
          </p:cNvPr>
          <p:cNvSpPr txBox="1">
            <a:spLocks noChangeArrowheads="1"/>
          </p:cNvSpPr>
          <p:nvPr/>
        </p:nvSpPr>
        <p:spPr bwMode="auto">
          <a:xfrm>
            <a:off x="5654675"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5672" name="Line 71">
            <a:extLst>
              <a:ext uri="{FF2B5EF4-FFF2-40B4-BE49-F238E27FC236}">
                <a16:creationId xmlns:a16="http://schemas.microsoft.com/office/drawing/2014/main" id="{8E33309F-E1E2-4CEF-AB33-458AF24D4FFF}"/>
              </a:ext>
            </a:extLst>
          </p:cNvPr>
          <p:cNvSpPr>
            <a:spLocks noChangeShapeType="1"/>
          </p:cNvSpPr>
          <p:nvPr/>
        </p:nvSpPr>
        <p:spPr bwMode="auto">
          <a:xfrm>
            <a:off x="4494213"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78A115AB-5C62-4444-B4CC-EC08094BCE8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E0953F-690A-49BE-9F07-DDFB54BF09FE}" type="slidenum">
              <a:rPr lang="en-US" altLang="zh-CN" sz="1200" smtClean="0">
                <a:latin typeface="Garamond" panose="02020404030301010803" pitchFamily="18" charset="0"/>
              </a:rPr>
              <a:pPr>
                <a:spcBef>
                  <a:spcPct val="0"/>
                </a:spcBef>
                <a:buClrTx/>
                <a:buSzTx/>
                <a:buFontTx/>
                <a:buNone/>
              </a:pPr>
              <a:t>25</a:t>
            </a:fld>
            <a:endParaRPr lang="en-US" altLang="zh-CN" sz="1200">
              <a:latin typeface="Garamond" panose="02020404030301010803" pitchFamily="18" charset="0"/>
            </a:endParaRPr>
          </a:p>
        </p:txBody>
      </p:sp>
      <p:sp>
        <p:nvSpPr>
          <p:cNvPr id="26627" name="Rectangle 2" descr="白色大理石">
            <a:extLst>
              <a:ext uri="{FF2B5EF4-FFF2-40B4-BE49-F238E27FC236}">
                <a16:creationId xmlns:a16="http://schemas.microsoft.com/office/drawing/2014/main" id="{9A88DA3E-1AB9-4084-9A2D-A11FCEBEDC4F}"/>
              </a:ext>
            </a:extLst>
          </p:cNvPr>
          <p:cNvSpPr>
            <a:spLocks noChangeArrowheads="1"/>
          </p:cNvSpPr>
          <p:nvPr/>
        </p:nvSpPr>
        <p:spPr bwMode="auto">
          <a:xfrm>
            <a:off x="65532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6628" name="Rectangle 3" descr="白色大理石">
            <a:extLst>
              <a:ext uri="{FF2B5EF4-FFF2-40B4-BE49-F238E27FC236}">
                <a16:creationId xmlns:a16="http://schemas.microsoft.com/office/drawing/2014/main" id="{05246E8A-989E-4E17-866E-69C46CACCFF1}"/>
              </a:ext>
            </a:extLst>
          </p:cNvPr>
          <p:cNvSpPr>
            <a:spLocks noChangeArrowheads="1"/>
          </p:cNvSpPr>
          <p:nvPr/>
        </p:nvSpPr>
        <p:spPr bwMode="auto">
          <a:xfrm>
            <a:off x="38100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26629" name="AutoShape 4">
            <a:extLst>
              <a:ext uri="{FF2B5EF4-FFF2-40B4-BE49-F238E27FC236}">
                <a16:creationId xmlns:a16="http://schemas.microsoft.com/office/drawing/2014/main" id="{D7624E90-BE9A-4EC2-8AB2-E5161B1751A2}"/>
              </a:ext>
            </a:extLst>
          </p:cNvPr>
          <p:cNvSpPr>
            <a:spLocks noChangeArrowheads="1"/>
          </p:cNvSpPr>
          <p:nvPr/>
        </p:nvSpPr>
        <p:spPr bwMode="auto">
          <a:xfrm>
            <a:off x="6781800" y="3733800"/>
            <a:ext cx="1295400" cy="533400"/>
          </a:xfrm>
          <a:prstGeom prst="wedgeRectCallout">
            <a:avLst>
              <a:gd name="adj1" fmla="val -34190"/>
              <a:gd name="adj2" fmla="val -22619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0821" name="Text Box 5">
            <a:extLst>
              <a:ext uri="{FF2B5EF4-FFF2-40B4-BE49-F238E27FC236}">
                <a16:creationId xmlns:a16="http://schemas.microsoft.com/office/drawing/2014/main" id="{D07EDC4F-2C8D-4CBF-B8AB-E4555E26C29F}"/>
              </a:ext>
            </a:extLst>
          </p:cNvPr>
          <p:cNvSpPr txBox="1">
            <a:spLocks noChangeArrowheads="1"/>
          </p:cNvSpPr>
          <p:nvPr/>
        </p:nvSpPr>
        <p:spPr bwMode="auto">
          <a:xfrm>
            <a:off x="6781800" y="3748088"/>
            <a:ext cx="1619250" cy="519112"/>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80</a:t>
            </a:r>
            <a:endParaRPr kumimoji="1" lang="zh-CN" altLang="en-US" sz="2400" b="1">
              <a:latin typeface="Times New Roman" pitchFamily="18" charset="0"/>
            </a:endParaRPr>
          </a:p>
        </p:txBody>
      </p:sp>
      <p:sp>
        <p:nvSpPr>
          <p:cNvPr id="1570822" name="Rectangle 6">
            <a:extLst>
              <a:ext uri="{FF2B5EF4-FFF2-40B4-BE49-F238E27FC236}">
                <a16:creationId xmlns:a16="http://schemas.microsoft.com/office/drawing/2014/main" id="{E5804402-7B29-49D8-9B26-8C30125284BE}"/>
              </a:ext>
            </a:extLst>
          </p:cNvPr>
          <p:cNvSpPr>
            <a:spLocks noChangeArrowheads="1"/>
          </p:cNvSpPr>
          <p:nvPr/>
        </p:nvSpPr>
        <p:spPr bwMode="auto">
          <a:xfrm>
            <a:off x="533400" y="3486150"/>
            <a:ext cx="1720850" cy="549275"/>
          </a:xfrm>
          <a:prstGeom prst="rect">
            <a:avLst/>
          </a:prstGeom>
          <a:noFill/>
          <a:ln w="9525">
            <a:noFill/>
            <a:miter lim="800000"/>
            <a:headEnd/>
            <a:tailEnd/>
          </a:ln>
          <a:effectLst/>
        </p:spPr>
        <p:txBody>
          <a:bodyPr wrap="none">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结点合并</a:t>
            </a:r>
            <a:endParaRPr kumimoji="1" lang="zh-CN" altLang="en-US" sz="3000">
              <a:latin typeface="Times New Roman" pitchFamily="18" charset="0"/>
            </a:endParaRPr>
          </a:p>
        </p:txBody>
      </p:sp>
      <p:sp>
        <p:nvSpPr>
          <p:cNvPr id="26632" name="Line 7">
            <a:extLst>
              <a:ext uri="{FF2B5EF4-FFF2-40B4-BE49-F238E27FC236}">
                <a16:creationId xmlns:a16="http://schemas.microsoft.com/office/drawing/2014/main" id="{27FA062E-B2B4-4507-8633-0040D45EFDBB}"/>
              </a:ext>
            </a:extLst>
          </p:cNvPr>
          <p:cNvSpPr>
            <a:spLocks noChangeShapeType="1"/>
          </p:cNvSpPr>
          <p:nvPr/>
        </p:nvSpPr>
        <p:spPr bwMode="auto">
          <a:xfrm>
            <a:off x="7239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Line 8">
            <a:extLst>
              <a:ext uri="{FF2B5EF4-FFF2-40B4-BE49-F238E27FC236}">
                <a16:creationId xmlns:a16="http://schemas.microsoft.com/office/drawing/2014/main" id="{06950A10-42D7-4387-9D01-92733415DC18}"/>
              </a:ext>
            </a:extLst>
          </p:cNvPr>
          <p:cNvSpPr>
            <a:spLocks noChangeShapeType="1"/>
          </p:cNvSpPr>
          <p:nvPr/>
        </p:nvSpPr>
        <p:spPr bwMode="auto">
          <a:xfrm>
            <a:off x="6705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Text Box 9">
            <a:extLst>
              <a:ext uri="{FF2B5EF4-FFF2-40B4-BE49-F238E27FC236}">
                <a16:creationId xmlns:a16="http://schemas.microsoft.com/office/drawing/2014/main" id="{D747AEB6-D0D0-4D2C-B278-B562274C9B1D}"/>
              </a:ext>
            </a:extLst>
          </p:cNvPr>
          <p:cNvSpPr txBox="1">
            <a:spLocks noChangeArrowheads="1"/>
          </p:cNvSpPr>
          <p:nvPr/>
        </p:nvSpPr>
        <p:spPr bwMode="auto">
          <a:xfrm>
            <a:off x="609600" y="511175"/>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6635" name="AutoShape 10">
            <a:extLst>
              <a:ext uri="{FF2B5EF4-FFF2-40B4-BE49-F238E27FC236}">
                <a16:creationId xmlns:a16="http://schemas.microsoft.com/office/drawing/2014/main" id="{C9AC3DCB-F390-46CB-B1B5-E19FBC196BC3}"/>
              </a:ext>
            </a:extLst>
          </p:cNvPr>
          <p:cNvSpPr>
            <a:spLocks noChangeArrowheads="1"/>
          </p:cNvSpPr>
          <p:nvPr/>
        </p:nvSpPr>
        <p:spPr bwMode="auto">
          <a:xfrm>
            <a:off x="7194550" y="10668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6636" name="Text Box 11">
            <a:extLst>
              <a:ext uri="{FF2B5EF4-FFF2-40B4-BE49-F238E27FC236}">
                <a16:creationId xmlns:a16="http://schemas.microsoft.com/office/drawing/2014/main" id="{D1F5323C-66E5-4EF5-A277-8708809015A2}"/>
              </a:ext>
            </a:extLst>
          </p:cNvPr>
          <p:cNvSpPr txBox="1">
            <a:spLocks noChangeArrowheads="1"/>
          </p:cNvSpPr>
          <p:nvPr/>
        </p:nvSpPr>
        <p:spPr bwMode="auto">
          <a:xfrm>
            <a:off x="7162800" y="4714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80</a:t>
            </a:r>
            <a:endParaRPr kumimoji="1" lang="en-US" altLang="zh-CN" sz="2400">
              <a:latin typeface="Times New Roman" panose="02020603050405020304" pitchFamily="18" charset="0"/>
            </a:endParaRPr>
          </a:p>
        </p:txBody>
      </p:sp>
      <p:sp>
        <p:nvSpPr>
          <p:cNvPr id="26637" name="Rectangle 12" descr="白色大理石">
            <a:extLst>
              <a:ext uri="{FF2B5EF4-FFF2-40B4-BE49-F238E27FC236}">
                <a16:creationId xmlns:a16="http://schemas.microsoft.com/office/drawing/2014/main" id="{A8AEF5D2-90FF-4D90-84A1-0E9932B4148E}"/>
              </a:ext>
            </a:extLst>
          </p:cNvPr>
          <p:cNvSpPr>
            <a:spLocks noChangeArrowheads="1"/>
          </p:cNvSpPr>
          <p:nvPr/>
        </p:nvSpPr>
        <p:spPr bwMode="auto">
          <a:xfrm>
            <a:off x="976313"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6638" name="Line 13">
            <a:extLst>
              <a:ext uri="{FF2B5EF4-FFF2-40B4-BE49-F238E27FC236}">
                <a16:creationId xmlns:a16="http://schemas.microsoft.com/office/drawing/2014/main" id="{DB107705-77F9-431E-86B0-C134D4CA52C5}"/>
              </a:ext>
            </a:extLst>
          </p:cNvPr>
          <p:cNvSpPr>
            <a:spLocks noChangeShapeType="1"/>
          </p:cNvSpPr>
          <p:nvPr/>
        </p:nvSpPr>
        <p:spPr bwMode="auto">
          <a:xfrm>
            <a:off x="11287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4">
            <a:extLst>
              <a:ext uri="{FF2B5EF4-FFF2-40B4-BE49-F238E27FC236}">
                <a16:creationId xmlns:a16="http://schemas.microsoft.com/office/drawing/2014/main" id="{A3B6A029-59F2-43B0-82CB-A626A3025BB7}"/>
              </a:ext>
            </a:extLst>
          </p:cNvPr>
          <p:cNvSpPr>
            <a:spLocks noChangeShapeType="1"/>
          </p:cNvSpPr>
          <p:nvPr/>
        </p:nvSpPr>
        <p:spPr bwMode="auto">
          <a:xfrm>
            <a:off x="16621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Rectangle 15" descr="白色大理石">
            <a:extLst>
              <a:ext uri="{FF2B5EF4-FFF2-40B4-BE49-F238E27FC236}">
                <a16:creationId xmlns:a16="http://schemas.microsoft.com/office/drawing/2014/main" id="{9D258BCF-C3E2-4124-8043-625161A250DB}"/>
              </a:ext>
            </a:extLst>
          </p:cNvPr>
          <p:cNvSpPr>
            <a:spLocks noChangeArrowheads="1"/>
          </p:cNvSpPr>
          <p:nvPr/>
        </p:nvSpPr>
        <p:spPr bwMode="auto">
          <a:xfrm>
            <a:off x="22860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6641" name="Line 16">
            <a:extLst>
              <a:ext uri="{FF2B5EF4-FFF2-40B4-BE49-F238E27FC236}">
                <a16:creationId xmlns:a16="http://schemas.microsoft.com/office/drawing/2014/main" id="{7CDE9FBD-7061-4C3E-A696-030CEC9DDDBA}"/>
              </a:ext>
            </a:extLst>
          </p:cNvPr>
          <p:cNvSpPr>
            <a:spLocks noChangeShapeType="1"/>
          </p:cNvSpPr>
          <p:nvPr/>
        </p:nvSpPr>
        <p:spPr bwMode="auto">
          <a:xfrm>
            <a:off x="24384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Line 17">
            <a:extLst>
              <a:ext uri="{FF2B5EF4-FFF2-40B4-BE49-F238E27FC236}">
                <a16:creationId xmlns:a16="http://schemas.microsoft.com/office/drawing/2014/main" id="{58E927FA-EF6E-4D85-9F99-9B07A46B9692}"/>
              </a:ext>
            </a:extLst>
          </p:cNvPr>
          <p:cNvSpPr>
            <a:spLocks noChangeShapeType="1"/>
          </p:cNvSpPr>
          <p:nvPr/>
        </p:nvSpPr>
        <p:spPr bwMode="auto">
          <a:xfrm>
            <a:off x="29718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18">
            <a:extLst>
              <a:ext uri="{FF2B5EF4-FFF2-40B4-BE49-F238E27FC236}">
                <a16:creationId xmlns:a16="http://schemas.microsoft.com/office/drawing/2014/main" id="{BF66C3D3-F07D-4BB9-84A2-F071BFD72395}"/>
              </a:ext>
            </a:extLst>
          </p:cNvPr>
          <p:cNvSpPr>
            <a:spLocks noChangeShapeType="1"/>
          </p:cNvSpPr>
          <p:nvPr/>
        </p:nvSpPr>
        <p:spPr bwMode="auto">
          <a:xfrm>
            <a:off x="3962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Rectangle 19" descr="白色大理石">
            <a:extLst>
              <a:ext uri="{FF2B5EF4-FFF2-40B4-BE49-F238E27FC236}">
                <a16:creationId xmlns:a16="http://schemas.microsoft.com/office/drawing/2014/main" id="{18B33B54-11CB-4422-A919-D6BD1F43A533}"/>
              </a:ext>
            </a:extLst>
          </p:cNvPr>
          <p:cNvSpPr>
            <a:spLocks noChangeArrowheads="1"/>
          </p:cNvSpPr>
          <p:nvPr/>
        </p:nvSpPr>
        <p:spPr bwMode="auto">
          <a:xfrm>
            <a:off x="5181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26645" name="Line 20">
            <a:extLst>
              <a:ext uri="{FF2B5EF4-FFF2-40B4-BE49-F238E27FC236}">
                <a16:creationId xmlns:a16="http://schemas.microsoft.com/office/drawing/2014/main" id="{AFB4AFF0-141C-446F-B523-F8D3EA2D32E5}"/>
              </a:ext>
            </a:extLst>
          </p:cNvPr>
          <p:cNvSpPr>
            <a:spLocks noChangeShapeType="1"/>
          </p:cNvSpPr>
          <p:nvPr/>
        </p:nvSpPr>
        <p:spPr bwMode="auto">
          <a:xfrm>
            <a:off x="5334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Line 21">
            <a:extLst>
              <a:ext uri="{FF2B5EF4-FFF2-40B4-BE49-F238E27FC236}">
                <a16:creationId xmlns:a16="http://schemas.microsoft.com/office/drawing/2014/main" id="{F3C0C3D5-A3CB-445A-B1B4-58014CBE07B0}"/>
              </a:ext>
            </a:extLst>
          </p:cNvPr>
          <p:cNvSpPr>
            <a:spLocks noChangeShapeType="1"/>
          </p:cNvSpPr>
          <p:nvPr/>
        </p:nvSpPr>
        <p:spPr bwMode="auto">
          <a:xfrm>
            <a:off x="5867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Rectangle 22" descr="白色大理石">
            <a:extLst>
              <a:ext uri="{FF2B5EF4-FFF2-40B4-BE49-F238E27FC236}">
                <a16:creationId xmlns:a16="http://schemas.microsoft.com/office/drawing/2014/main" id="{46E884B6-8BB7-46A6-A879-20FB6F7CA058}"/>
              </a:ext>
            </a:extLst>
          </p:cNvPr>
          <p:cNvSpPr>
            <a:spLocks noChangeArrowheads="1"/>
          </p:cNvSpPr>
          <p:nvPr/>
        </p:nvSpPr>
        <p:spPr bwMode="auto">
          <a:xfrm>
            <a:off x="48768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58  75</a:t>
            </a:r>
            <a:endParaRPr kumimoji="1" lang="zh-CN" altLang="en-US" sz="2400">
              <a:latin typeface="Times New Roman" panose="02020603050405020304" pitchFamily="18" charset="0"/>
            </a:endParaRPr>
          </a:p>
        </p:txBody>
      </p:sp>
      <p:sp>
        <p:nvSpPr>
          <p:cNvPr id="26648" name="Line 23">
            <a:extLst>
              <a:ext uri="{FF2B5EF4-FFF2-40B4-BE49-F238E27FC236}">
                <a16:creationId xmlns:a16="http://schemas.microsoft.com/office/drawing/2014/main" id="{1ACEEAD5-5A98-44C4-8A75-353362FDC9B6}"/>
              </a:ext>
            </a:extLst>
          </p:cNvPr>
          <p:cNvSpPr>
            <a:spLocks noChangeShapeType="1"/>
          </p:cNvSpPr>
          <p:nvPr/>
        </p:nvSpPr>
        <p:spPr bwMode="auto">
          <a:xfrm flipH="1">
            <a:off x="54102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24">
            <a:extLst>
              <a:ext uri="{FF2B5EF4-FFF2-40B4-BE49-F238E27FC236}">
                <a16:creationId xmlns:a16="http://schemas.microsoft.com/office/drawing/2014/main" id="{B823EFE4-80B2-4522-8295-13E5BD5F6AF4}"/>
              </a:ext>
            </a:extLst>
          </p:cNvPr>
          <p:cNvSpPr>
            <a:spLocks noChangeShapeType="1"/>
          </p:cNvSpPr>
          <p:nvPr/>
        </p:nvSpPr>
        <p:spPr bwMode="auto">
          <a:xfrm flipH="1">
            <a:off x="4191000" y="16319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Line 25">
            <a:extLst>
              <a:ext uri="{FF2B5EF4-FFF2-40B4-BE49-F238E27FC236}">
                <a16:creationId xmlns:a16="http://schemas.microsoft.com/office/drawing/2014/main" id="{3F65EBBB-DA3F-43F9-8061-1EDE14065276}"/>
              </a:ext>
            </a:extLst>
          </p:cNvPr>
          <p:cNvSpPr>
            <a:spLocks noChangeShapeType="1"/>
          </p:cNvSpPr>
          <p:nvPr/>
        </p:nvSpPr>
        <p:spPr bwMode="auto">
          <a:xfrm>
            <a:off x="60960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1" name="Rectangle 26" descr="白色大理石">
            <a:extLst>
              <a:ext uri="{FF2B5EF4-FFF2-40B4-BE49-F238E27FC236}">
                <a16:creationId xmlns:a16="http://schemas.microsoft.com/office/drawing/2014/main" id="{F7A96DA0-5834-40FA-9663-4FEEB86702A6}"/>
              </a:ext>
            </a:extLst>
          </p:cNvPr>
          <p:cNvSpPr>
            <a:spLocks noChangeArrowheads="1"/>
          </p:cNvSpPr>
          <p:nvPr/>
        </p:nvSpPr>
        <p:spPr bwMode="auto">
          <a:xfrm>
            <a:off x="1662113"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6652" name="Line 27">
            <a:extLst>
              <a:ext uri="{FF2B5EF4-FFF2-40B4-BE49-F238E27FC236}">
                <a16:creationId xmlns:a16="http://schemas.microsoft.com/office/drawing/2014/main" id="{31BCA439-6987-46C6-9CA0-CAB2B6875179}"/>
              </a:ext>
            </a:extLst>
          </p:cNvPr>
          <p:cNvSpPr>
            <a:spLocks noChangeShapeType="1"/>
          </p:cNvSpPr>
          <p:nvPr/>
        </p:nvSpPr>
        <p:spPr bwMode="auto">
          <a:xfrm flipH="1">
            <a:off x="1357313"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28">
            <a:extLst>
              <a:ext uri="{FF2B5EF4-FFF2-40B4-BE49-F238E27FC236}">
                <a16:creationId xmlns:a16="http://schemas.microsoft.com/office/drawing/2014/main" id="{6F0D2997-21C3-4C76-8847-82BA191BB7D7}"/>
              </a:ext>
            </a:extLst>
          </p:cNvPr>
          <p:cNvSpPr>
            <a:spLocks noChangeShapeType="1"/>
          </p:cNvSpPr>
          <p:nvPr/>
        </p:nvSpPr>
        <p:spPr bwMode="auto">
          <a:xfrm>
            <a:off x="2347913"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4" name="Rectangle 29" descr="白色大理石">
            <a:extLst>
              <a:ext uri="{FF2B5EF4-FFF2-40B4-BE49-F238E27FC236}">
                <a16:creationId xmlns:a16="http://schemas.microsoft.com/office/drawing/2014/main" id="{DAFC42F7-EC12-4C45-838C-EBC1800CE4AB}"/>
              </a:ext>
            </a:extLst>
          </p:cNvPr>
          <p:cNvSpPr>
            <a:spLocks noChangeArrowheads="1"/>
          </p:cNvSpPr>
          <p:nvPr/>
        </p:nvSpPr>
        <p:spPr bwMode="auto">
          <a:xfrm>
            <a:off x="33528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6655" name="Line 30">
            <a:extLst>
              <a:ext uri="{FF2B5EF4-FFF2-40B4-BE49-F238E27FC236}">
                <a16:creationId xmlns:a16="http://schemas.microsoft.com/office/drawing/2014/main" id="{453C938C-3BC5-44A4-A13D-3148A57A968F}"/>
              </a:ext>
            </a:extLst>
          </p:cNvPr>
          <p:cNvSpPr>
            <a:spLocks noChangeShapeType="1"/>
          </p:cNvSpPr>
          <p:nvPr/>
        </p:nvSpPr>
        <p:spPr bwMode="auto">
          <a:xfrm flipH="1">
            <a:off x="2133600" y="8080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6" name="Line 31">
            <a:extLst>
              <a:ext uri="{FF2B5EF4-FFF2-40B4-BE49-F238E27FC236}">
                <a16:creationId xmlns:a16="http://schemas.microsoft.com/office/drawing/2014/main" id="{6FC7B713-81CA-4288-ABF7-30492DD4A5C4}"/>
              </a:ext>
            </a:extLst>
          </p:cNvPr>
          <p:cNvSpPr>
            <a:spLocks noChangeShapeType="1"/>
          </p:cNvSpPr>
          <p:nvPr/>
        </p:nvSpPr>
        <p:spPr bwMode="auto">
          <a:xfrm>
            <a:off x="40386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7" name="Text Box 32">
            <a:extLst>
              <a:ext uri="{FF2B5EF4-FFF2-40B4-BE49-F238E27FC236}">
                <a16:creationId xmlns:a16="http://schemas.microsoft.com/office/drawing/2014/main" id="{25C60E12-2924-4EF7-8579-3A4DA382208C}"/>
              </a:ext>
            </a:extLst>
          </p:cNvPr>
          <p:cNvSpPr txBox="1">
            <a:spLocks noChangeArrowheads="1"/>
          </p:cNvSpPr>
          <p:nvPr/>
        </p:nvSpPr>
        <p:spPr bwMode="auto">
          <a:xfrm>
            <a:off x="29876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6658" name="Text Box 33">
            <a:extLst>
              <a:ext uri="{FF2B5EF4-FFF2-40B4-BE49-F238E27FC236}">
                <a16:creationId xmlns:a16="http://schemas.microsoft.com/office/drawing/2014/main" id="{F487F45A-CC80-4955-9F23-504BB51824CF}"/>
              </a:ext>
            </a:extLst>
          </p:cNvPr>
          <p:cNvSpPr txBox="1">
            <a:spLocks noChangeArrowheads="1"/>
          </p:cNvSpPr>
          <p:nvPr/>
        </p:nvSpPr>
        <p:spPr bwMode="auto">
          <a:xfrm>
            <a:off x="45116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6659" name="Text Box 34">
            <a:extLst>
              <a:ext uri="{FF2B5EF4-FFF2-40B4-BE49-F238E27FC236}">
                <a16:creationId xmlns:a16="http://schemas.microsoft.com/office/drawing/2014/main" id="{9216DB35-F486-4E1E-80BC-581DEE2FCE81}"/>
              </a:ext>
            </a:extLst>
          </p:cNvPr>
          <p:cNvSpPr txBox="1">
            <a:spLocks noChangeArrowheads="1"/>
          </p:cNvSpPr>
          <p:nvPr/>
        </p:nvSpPr>
        <p:spPr bwMode="auto">
          <a:xfrm>
            <a:off x="1296988"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6660" name="Text Box 35">
            <a:extLst>
              <a:ext uri="{FF2B5EF4-FFF2-40B4-BE49-F238E27FC236}">
                <a16:creationId xmlns:a16="http://schemas.microsoft.com/office/drawing/2014/main" id="{6ED71E8E-CEB8-4808-AE82-E80EB236B531}"/>
              </a:ext>
            </a:extLst>
          </p:cNvPr>
          <p:cNvSpPr txBox="1">
            <a:spLocks noChangeArrowheads="1"/>
          </p:cNvSpPr>
          <p:nvPr/>
        </p:nvSpPr>
        <p:spPr bwMode="auto">
          <a:xfrm>
            <a:off x="611188"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6661" name="Text Box 36">
            <a:extLst>
              <a:ext uri="{FF2B5EF4-FFF2-40B4-BE49-F238E27FC236}">
                <a16:creationId xmlns:a16="http://schemas.microsoft.com/office/drawing/2014/main" id="{099E7C5B-1F92-47FC-9CB5-A1322B7310A7}"/>
              </a:ext>
            </a:extLst>
          </p:cNvPr>
          <p:cNvSpPr txBox="1">
            <a:spLocks noChangeArrowheads="1"/>
          </p:cNvSpPr>
          <p:nvPr/>
        </p:nvSpPr>
        <p:spPr bwMode="auto">
          <a:xfrm>
            <a:off x="1966913"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6662" name="Text Box 37">
            <a:extLst>
              <a:ext uri="{FF2B5EF4-FFF2-40B4-BE49-F238E27FC236}">
                <a16:creationId xmlns:a16="http://schemas.microsoft.com/office/drawing/2014/main" id="{F1064CF6-A615-40A5-AA00-57295232F10D}"/>
              </a:ext>
            </a:extLst>
          </p:cNvPr>
          <p:cNvSpPr txBox="1">
            <a:spLocks noChangeArrowheads="1"/>
          </p:cNvSpPr>
          <p:nvPr/>
        </p:nvSpPr>
        <p:spPr bwMode="auto">
          <a:xfrm>
            <a:off x="3429000" y="2163763"/>
            <a:ext cx="319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6663" name="Text Box 38">
            <a:extLst>
              <a:ext uri="{FF2B5EF4-FFF2-40B4-BE49-F238E27FC236}">
                <a16:creationId xmlns:a16="http://schemas.microsoft.com/office/drawing/2014/main" id="{EFB6E147-F46C-4D86-802A-BC3E4098BCDB}"/>
              </a:ext>
            </a:extLst>
          </p:cNvPr>
          <p:cNvSpPr txBox="1">
            <a:spLocks noChangeArrowheads="1"/>
          </p:cNvSpPr>
          <p:nvPr/>
        </p:nvSpPr>
        <p:spPr bwMode="auto">
          <a:xfrm>
            <a:off x="47942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6664" name="Text Box 39">
            <a:extLst>
              <a:ext uri="{FF2B5EF4-FFF2-40B4-BE49-F238E27FC236}">
                <a16:creationId xmlns:a16="http://schemas.microsoft.com/office/drawing/2014/main" id="{78952387-C915-45F8-B9E2-B670BBE4D55E}"/>
              </a:ext>
            </a:extLst>
          </p:cNvPr>
          <p:cNvSpPr txBox="1">
            <a:spLocks noChangeArrowheads="1"/>
          </p:cNvSpPr>
          <p:nvPr/>
        </p:nvSpPr>
        <p:spPr bwMode="auto">
          <a:xfrm>
            <a:off x="61880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6665" name="Line 40">
            <a:extLst>
              <a:ext uri="{FF2B5EF4-FFF2-40B4-BE49-F238E27FC236}">
                <a16:creationId xmlns:a16="http://schemas.microsoft.com/office/drawing/2014/main" id="{DA7AAD77-F9E6-4C80-BA92-B34D21319659}"/>
              </a:ext>
            </a:extLst>
          </p:cNvPr>
          <p:cNvSpPr>
            <a:spLocks noChangeShapeType="1"/>
          </p:cNvSpPr>
          <p:nvPr/>
        </p:nvSpPr>
        <p:spPr bwMode="auto">
          <a:xfrm>
            <a:off x="4495800" y="2667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6" name="Text Box 41">
            <a:extLst>
              <a:ext uri="{FF2B5EF4-FFF2-40B4-BE49-F238E27FC236}">
                <a16:creationId xmlns:a16="http://schemas.microsoft.com/office/drawing/2014/main" id="{FA796DD9-E7C3-4435-B71F-818ED4DEB2A7}"/>
              </a:ext>
            </a:extLst>
          </p:cNvPr>
          <p:cNvSpPr txBox="1">
            <a:spLocks noChangeArrowheads="1"/>
          </p:cNvSpPr>
          <p:nvPr/>
        </p:nvSpPr>
        <p:spPr bwMode="auto">
          <a:xfrm>
            <a:off x="7088188" y="1447800"/>
            <a:ext cx="1449387"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合并</a:t>
            </a:r>
            <a:r>
              <a:rPr kumimoji="1" lang="en-US" altLang="zh-CN" sz="2800" b="1">
                <a:latin typeface="Times New Roman" panose="02020603050405020304" pitchFamily="18" charset="0"/>
                <a:ea typeface="隶书" panose="02010509060101010101" pitchFamily="49" charset="-122"/>
              </a:rPr>
              <a:t>g, h</a:t>
            </a:r>
            <a:endParaRPr kumimoji="1" lang="en-US" altLang="zh-CN" sz="2400">
              <a:latin typeface="Times New Roman" panose="02020603050405020304" pitchFamily="18" charset="0"/>
            </a:endParaRPr>
          </a:p>
        </p:txBody>
      </p:sp>
      <p:sp>
        <p:nvSpPr>
          <p:cNvPr id="26667" name="Freeform 42">
            <a:extLst>
              <a:ext uri="{FF2B5EF4-FFF2-40B4-BE49-F238E27FC236}">
                <a16:creationId xmlns:a16="http://schemas.microsoft.com/office/drawing/2014/main" id="{6D2622E2-7DC7-4F09-91A7-954A2165EBB9}"/>
              </a:ext>
            </a:extLst>
          </p:cNvPr>
          <p:cNvSpPr>
            <a:spLocks/>
          </p:cNvSpPr>
          <p:nvPr/>
        </p:nvSpPr>
        <p:spPr bwMode="auto">
          <a:xfrm flipH="1">
            <a:off x="58674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8" name="Rectangle 43" descr="白色大理石">
            <a:extLst>
              <a:ext uri="{FF2B5EF4-FFF2-40B4-BE49-F238E27FC236}">
                <a16:creationId xmlns:a16="http://schemas.microsoft.com/office/drawing/2014/main" id="{F6C8170B-1032-4054-8C92-ECC1398B8E1E}"/>
              </a:ext>
            </a:extLst>
          </p:cNvPr>
          <p:cNvSpPr>
            <a:spLocks noChangeArrowheads="1"/>
          </p:cNvSpPr>
          <p:nvPr/>
        </p:nvSpPr>
        <p:spPr bwMode="auto">
          <a:xfrm>
            <a:off x="6018213" y="5456238"/>
            <a:ext cx="1373187"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60  75</a:t>
            </a:r>
            <a:endParaRPr kumimoji="1" lang="zh-CN" altLang="en-US" sz="2400">
              <a:latin typeface="Times New Roman" panose="02020603050405020304" pitchFamily="18" charset="0"/>
            </a:endParaRPr>
          </a:p>
        </p:txBody>
      </p:sp>
      <p:sp>
        <p:nvSpPr>
          <p:cNvPr id="26669" name="Rectangle 44" descr="白色大理石">
            <a:extLst>
              <a:ext uri="{FF2B5EF4-FFF2-40B4-BE49-F238E27FC236}">
                <a16:creationId xmlns:a16="http://schemas.microsoft.com/office/drawing/2014/main" id="{DF11A114-F9D1-49AD-8FC8-5D11B83E451C}"/>
              </a:ext>
            </a:extLst>
          </p:cNvPr>
          <p:cNvSpPr>
            <a:spLocks noChangeArrowheads="1"/>
          </p:cNvSpPr>
          <p:nvPr/>
        </p:nvSpPr>
        <p:spPr bwMode="auto">
          <a:xfrm>
            <a:off x="3810000"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26670" name="Line 45">
            <a:extLst>
              <a:ext uri="{FF2B5EF4-FFF2-40B4-BE49-F238E27FC236}">
                <a16:creationId xmlns:a16="http://schemas.microsoft.com/office/drawing/2014/main" id="{280CFDFF-9552-49B9-9BDC-CC695F3EB0F2}"/>
              </a:ext>
            </a:extLst>
          </p:cNvPr>
          <p:cNvSpPr>
            <a:spLocks noChangeShapeType="1"/>
          </p:cNvSpPr>
          <p:nvPr/>
        </p:nvSpPr>
        <p:spPr bwMode="auto">
          <a:xfrm>
            <a:off x="67056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1" name="Line 46">
            <a:extLst>
              <a:ext uri="{FF2B5EF4-FFF2-40B4-BE49-F238E27FC236}">
                <a16:creationId xmlns:a16="http://schemas.microsoft.com/office/drawing/2014/main" id="{FAADDE30-E5A4-48A6-98E7-1B7E0B752A6B}"/>
              </a:ext>
            </a:extLst>
          </p:cNvPr>
          <p:cNvSpPr>
            <a:spLocks noChangeShapeType="1"/>
          </p:cNvSpPr>
          <p:nvPr/>
        </p:nvSpPr>
        <p:spPr bwMode="auto">
          <a:xfrm>
            <a:off x="61722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2" name="Rectangle 47" descr="白色大理石">
            <a:extLst>
              <a:ext uri="{FF2B5EF4-FFF2-40B4-BE49-F238E27FC236}">
                <a16:creationId xmlns:a16="http://schemas.microsoft.com/office/drawing/2014/main" id="{9166844E-984D-466D-8063-26E72E75E0A4}"/>
              </a:ext>
            </a:extLst>
          </p:cNvPr>
          <p:cNvSpPr>
            <a:spLocks noChangeArrowheads="1"/>
          </p:cNvSpPr>
          <p:nvPr/>
        </p:nvSpPr>
        <p:spPr bwMode="auto">
          <a:xfrm>
            <a:off x="974725"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6673" name="Line 48">
            <a:extLst>
              <a:ext uri="{FF2B5EF4-FFF2-40B4-BE49-F238E27FC236}">
                <a16:creationId xmlns:a16="http://schemas.microsoft.com/office/drawing/2014/main" id="{0149D8E1-272D-4369-9CFD-CCC43B6F574C}"/>
              </a:ext>
            </a:extLst>
          </p:cNvPr>
          <p:cNvSpPr>
            <a:spLocks noChangeShapeType="1"/>
          </p:cNvSpPr>
          <p:nvPr/>
        </p:nvSpPr>
        <p:spPr bwMode="auto">
          <a:xfrm>
            <a:off x="11271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4" name="Line 49">
            <a:extLst>
              <a:ext uri="{FF2B5EF4-FFF2-40B4-BE49-F238E27FC236}">
                <a16:creationId xmlns:a16="http://schemas.microsoft.com/office/drawing/2014/main" id="{1427F3ED-6CD9-4E6D-8E9A-9B07C747EAD9}"/>
              </a:ext>
            </a:extLst>
          </p:cNvPr>
          <p:cNvSpPr>
            <a:spLocks noChangeShapeType="1"/>
          </p:cNvSpPr>
          <p:nvPr/>
        </p:nvSpPr>
        <p:spPr bwMode="auto">
          <a:xfrm>
            <a:off x="16605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5" name="Rectangle 50" descr="白色大理石">
            <a:extLst>
              <a:ext uri="{FF2B5EF4-FFF2-40B4-BE49-F238E27FC236}">
                <a16:creationId xmlns:a16="http://schemas.microsoft.com/office/drawing/2014/main" id="{196A81D2-719D-449D-BC8D-93A52C911085}"/>
              </a:ext>
            </a:extLst>
          </p:cNvPr>
          <p:cNvSpPr>
            <a:spLocks noChangeArrowheads="1"/>
          </p:cNvSpPr>
          <p:nvPr/>
        </p:nvSpPr>
        <p:spPr bwMode="auto">
          <a:xfrm>
            <a:off x="2284413" y="54594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6676" name="Line 51">
            <a:extLst>
              <a:ext uri="{FF2B5EF4-FFF2-40B4-BE49-F238E27FC236}">
                <a16:creationId xmlns:a16="http://schemas.microsoft.com/office/drawing/2014/main" id="{BCA80D5D-B7FE-48E3-9E02-AF4390D421FB}"/>
              </a:ext>
            </a:extLst>
          </p:cNvPr>
          <p:cNvSpPr>
            <a:spLocks noChangeShapeType="1"/>
          </p:cNvSpPr>
          <p:nvPr/>
        </p:nvSpPr>
        <p:spPr bwMode="auto">
          <a:xfrm>
            <a:off x="24368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7" name="Line 52">
            <a:extLst>
              <a:ext uri="{FF2B5EF4-FFF2-40B4-BE49-F238E27FC236}">
                <a16:creationId xmlns:a16="http://schemas.microsoft.com/office/drawing/2014/main" id="{942B068D-FB23-4DE5-B14B-2C72C3B03B20}"/>
              </a:ext>
            </a:extLst>
          </p:cNvPr>
          <p:cNvSpPr>
            <a:spLocks noChangeShapeType="1"/>
          </p:cNvSpPr>
          <p:nvPr/>
        </p:nvSpPr>
        <p:spPr bwMode="auto">
          <a:xfrm>
            <a:off x="29702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8" name="Line 53">
            <a:extLst>
              <a:ext uri="{FF2B5EF4-FFF2-40B4-BE49-F238E27FC236}">
                <a16:creationId xmlns:a16="http://schemas.microsoft.com/office/drawing/2014/main" id="{F9C4D7A9-D3DC-478B-A34B-5EC5278ECCD8}"/>
              </a:ext>
            </a:extLst>
          </p:cNvPr>
          <p:cNvSpPr>
            <a:spLocks noChangeShapeType="1"/>
          </p:cNvSpPr>
          <p:nvPr/>
        </p:nvSpPr>
        <p:spPr bwMode="auto">
          <a:xfrm>
            <a:off x="3960813"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9" name="Line 54">
            <a:extLst>
              <a:ext uri="{FF2B5EF4-FFF2-40B4-BE49-F238E27FC236}">
                <a16:creationId xmlns:a16="http://schemas.microsoft.com/office/drawing/2014/main" id="{6467697E-6984-4551-BEAD-091A8919BE41}"/>
              </a:ext>
            </a:extLst>
          </p:cNvPr>
          <p:cNvSpPr>
            <a:spLocks noChangeShapeType="1"/>
          </p:cNvSpPr>
          <p:nvPr/>
        </p:nvSpPr>
        <p:spPr bwMode="auto">
          <a:xfrm>
            <a:off x="72390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0" name="Rectangle 55" descr="白色大理石">
            <a:extLst>
              <a:ext uri="{FF2B5EF4-FFF2-40B4-BE49-F238E27FC236}">
                <a16:creationId xmlns:a16="http://schemas.microsoft.com/office/drawing/2014/main" id="{7E9EAE10-50AA-4D70-8682-2D7183673F2A}"/>
              </a:ext>
            </a:extLst>
          </p:cNvPr>
          <p:cNvSpPr>
            <a:spLocks noChangeArrowheads="1"/>
          </p:cNvSpPr>
          <p:nvPr/>
        </p:nvSpPr>
        <p:spPr bwMode="auto">
          <a:xfrm>
            <a:off x="4876800" y="4451350"/>
            <a:ext cx="839788"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6681" name="Line 56">
            <a:extLst>
              <a:ext uri="{FF2B5EF4-FFF2-40B4-BE49-F238E27FC236}">
                <a16:creationId xmlns:a16="http://schemas.microsoft.com/office/drawing/2014/main" id="{39F35283-7F64-47BE-A6E6-4CD719D0535B}"/>
              </a:ext>
            </a:extLst>
          </p:cNvPr>
          <p:cNvSpPr>
            <a:spLocks noChangeShapeType="1"/>
          </p:cNvSpPr>
          <p:nvPr/>
        </p:nvSpPr>
        <p:spPr bwMode="auto">
          <a:xfrm flipH="1">
            <a:off x="4189413" y="47561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2" name="Line 57">
            <a:extLst>
              <a:ext uri="{FF2B5EF4-FFF2-40B4-BE49-F238E27FC236}">
                <a16:creationId xmlns:a16="http://schemas.microsoft.com/office/drawing/2014/main" id="{4C042EBD-E385-4566-8B66-3B7CCB1D775B}"/>
              </a:ext>
            </a:extLst>
          </p:cNvPr>
          <p:cNvSpPr>
            <a:spLocks noChangeShapeType="1"/>
          </p:cNvSpPr>
          <p:nvPr/>
        </p:nvSpPr>
        <p:spPr bwMode="auto">
          <a:xfrm>
            <a:off x="5562600" y="47561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3" name="Rectangle 58" descr="白色大理石">
            <a:extLst>
              <a:ext uri="{FF2B5EF4-FFF2-40B4-BE49-F238E27FC236}">
                <a16:creationId xmlns:a16="http://schemas.microsoft.com/office/drawing/2014/main" id="{C8D2CF93-021B-4199-A278-FE8CC55B5A64}"/>
              </a:ext>
            </a:extLst>
          </p:cNvPr>
          <p:cNvSpPr>
            <a:spLocks noChangeArrowheads="1"/>
          </p:cNvSpPr>
          <p:nvPr/>
        </p:nvSpPr>
        <p:spPr bwMode="auto">
          <a:xfrm>
            <a:off x="1660525" y="4465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6684" name="Line 59">
            <a:extLst>
              <a:ext uri="{FF2B5EF4-FFF2-40B4-BE49-F238E27FC236}">
                <a16:creationId xmlns:a16="http://schemas.microsoft.com/office/drawing/2014/main" id="{B6413678-953E-4F08-80DE-2D5C1968974C}"/>
              </a:ext>
            </a:extLst>
          </p:cNvPr>
          <p:cNvSpPr>
            <a:spLocks noChangeShapeType="1"/>
          </p:cNvSpPr>
          <p:nvPr/>
        </p:nvSpPr>
        <p:spPr bwMode="auto">
          <a:xfrm flipH="1">
            <a:off x="1355725" y="47704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5" name="Line 60">
            <a:extLst>
              <a:ext uri="{FF2B5EF4-FFF2-40B4-BE49-F238E27FC236}">
                <a16:creationId xmlns:a16="http://schemas.microsoft.com/office/drawing/2014/main" id="{BADA4D3C-844C-4DC7-93AF-89431CDB8CA6}"/>
              </a:ext>
            </a:extLst>
          </p:cNvPr>
          <p:cNvSpPr>
            <a:spLocks noChangeShapeType="1"/>
          </p:cNvSpPr>
          <p:nvPr/>
        </p:nvSpPr>
        <p:spPr bwMode="auto">
          <a:xfrm>
            <a:off x="2346325" y="47704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6" name="Rectangle 61" descr="白色大理石">
            <a:extLst>
              <a:ext uri="{FF2B5EF4-FFF2-40B4-BE49-F238E27FC236}">
                <a16:creationId xmlns:a16="http://schemas.microsoft.com/office/drawing/2014/main" id="{7CF9D418-0F14-46A4-9676-CF7E68964FD1}"/>
              </a:ext>
            </a:extLst>
          </p:cNvPr>
          <p:cNvSpPr>
            <a:spLocks noChangeArrowheads="1"/>
          </p:cNvSpPr>
          <p:nvPr/>
        </p:nvSpPr>
        <p:spPr bwMode="auto">
          <a:xfrm>
            <a:off x="3351213" y="3627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6687" name="Line 62">
            <a:extLst>
              <a:ext uri="{FF2B5EF4-FFF2-40B4-BE49-F238E27FC236}">
                <a16:creationId xmlns:a16="http://schemas.microsoft.com/office/drawing/2014/main" id="{8E2FEFDE-A142-4700-97EE-8BD2A86D99C2}"/>
              </a:ext>
            </a:extLst>
          </p:cNvPr>
          <p:cNvSpPr>
            <a:spLocks noChangeShapeType="1"/>
          </p:cNvSpPr>
          <p:nvPr/>
        </p:nvSpPr>
        <p:spPr bwMode="auto">
          <a:xfrm flipH="1">
            <a:off x="2132013" y="39322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8" name="Line 63">
            <a:extLst>
              <a:ext uri="{FF2B5EF4-FFF2-40B4-BE49-F238E27FC236}">
                <a16:creationId xmlns:a16="http://schemas.microsoft.com/office/drawing/2014/main" id="{76B5CEA6-67F4-48A8-B9F0-4C0D1C9C4F2B}"/>
              </a:ext>
            </a:extLst>
          </p:cNvPr>
          <p:cNvSpPr>
            <a:spLocks noChangeShapeType="1"/>
          </p:cNvSpPr>
          <p:nvPr/>
        </p:nvSpPr>
        <p:spPr bwMode="auto">
          <a:xfrm>
            <a:off x="4037013" y="39322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9" name="Text Box 64">
            <a:extLst>
              <a:ext uri="{FF2B5EF4-FFF2-40B4-BE49-F238E27FC236}">
                <a16:creationId xmlns:a16="http://schemas.microsoft.com/office/drawing/2014/main" id="{AF02EE2E-3886-4615-AB20-E941610B9509}"/>
              </a:ext>
            </a:extLst>
          </p:cNvPr>
          <p:cNvSpPr txBox="1">
            <a:spLocks noChangeArrowheads="1"/>
          </p:cNvSpPr>
          <p:nvPr/>
        </p:nvSpPr>
        <p:spPr bwMode="auto">
          <a:xfrm>
            <a:off x="2986088" y="34290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6690" name="Text Box 65">
            <a:extLst>
              <a:ext uri="{FF2B5EF4-FFF2-40B4-BE49-F238E27FC236}">
                <a16:creationId xmlns:a16="http://schemas.microsoft.com/office/drawing/2014/main" id="{DE727976-AA22-4F62-BF44-68310169C823}"/>
              </a:ext>
            </a:extLst>
          </p:cNvPr>
          <p:cNvSpPr txBox="1">
            <a:spLocks noChangeArrowheads="1"/>
          </p:cNvSpPr>
          <p:nvPr/>
        </p:nvSpPr>
        <p:spPr bwMode="auto">
          <a:xfrm>
            <a:off x="4510088" y="43132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6691" name="Text Box 66">
            <a:extLst>
              <a:ext uri="{FF2B5EF4-FFF2-40B4-BE49-F238E27FC236}">
                <a16:creationId xmlns:a16="http://schemas.microsoft.com/office/drawing/2014/main" id="{80B996D4-A14A-450F-8645-050C4BFFC25B}"/>
              </a:ext>
            </a:extLst>
          </p:cNvPr>
          <p:cNvSpPr txBox="1">
            <a:spLocks noChangeArrowheads="1"/>
          </p:cNvSpPr>
          <p:nvPr/>
        </p:nvSpPr>
        <p:spPr bwMode="auto">
          <a:xfrm>
            <a:off x="1295400" y="43132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6692" name="Text Box 67">
            <a:extLst>
              <a:ext uri="{FF2B5EF4-FFF2-40B4-BE49-F238E27FC236}">
                <a16:creationId xmlns:a16="http://schemas.microsoft.com/office/drawing/2014/main" id="{56E2123E-99D0-427D-91CD-2A5714F2B32F}"/>
              </a:ext>
            </a:extLst>
          </p:cNvPr>
          <p:cNvSpPr txBox="1">
            <a:spLocks noChangeArrowheads="1"/>
          </p:cNvSpPr>
          <p:nvPr/>
        </p:nvSpPr>
        <p:spPr bwMode="auto">
          <a:xfrm>
            <a:off x="609600"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6693" name="Text Box 68">
            <a:extLst>
              <a:ext uri="{FF2B5EF4-FFF2-40B4-BE49-F238E27FC236}">
                <a16:creationId xmlns:a16="http://schemas.microsoft.com/office/drawing/2014/main" id="{D0DE36E4-F171-47A0-A955-44059D37929C}"/>
              </a:ext>
            </a:extLst>
          </p:cNvPr>
          <p:cNvSpPr txBox="1">
            <a:spLocks noChangeArrowheads="1"/>
          </p:cNvSpPr>
          <p:nvPr/>
        </p:nvSpPr>
        <p:spPr bwMode="auto">
          <a:xfrm>
            <a:off x="1965325" y="5257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6694" name="Text Box 69">
            <a:extLst>
              <a:ext uri="{FF2B5EF4-FFF2-40B4-BE49-F238E27FC236}">
                <a16:creationId xmlns:a16="http://schemas.microsoft.com/office/drawing/2014/main" id="{4BBA3A34-8326-45B0-A546-854D2F60591E}"/>
              </a:ext>
            </a:extLst>
          </p:cNvPr>
          <p:cNvSpPr txBox="1">
            <a:spLocks noChangeArrowheads="1"/>
          </p:cNvSpPr>
          <p:nvPr/>
        </p:nvSpPr>
        <p:spPr bwMode="auto">
          <a:xfrm>
            <a:off x="3427413" y="52879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6695" name="Text Box 70">
            <a:extLst>
              <a:ext uri="{FF2B5EF4-FFF2-40B4-BE49-F238E27FC236}">
                <a16:creationId xmlns:a16="http://schemas.microsoft.com/office/drawing/2014/main" id="{1A09F878-383A-446C-8F89-5313BFE75C0B}"/>
              </a:ext>
            </a:extLst>
          </p:cNvPr>
          <p:cNvSpPr txBox="1">
            <a:spLocks noChangeArrowheads="1"/>
          </p:cNvSpPr>
          <p:nvPr/>
        </p:nvSpPr>
        <p:spPr bwMode="auto">
          <a:xfrm>
            <a:off x="5654675"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6696" name="Line 71">
            <a:extLst>
              <a:ext uri="{FF2B5EF4-FFF2-40B4-BE49-F238E27FC236}">
                <a16:creationId xmlns:a16="http://schemas.microsoft.com/office/drawing/2014/main" id="{6C51B379-1CAB-47A5-946C-B41C220F90E2}"/>
              </a:ext>
            </a:extLst>
          </p:cNvPr>
          <p:cNvSpPr>
            <a:spLocks noChangeShapeType="1"/>
          </p:cNvSpPr>
          <p:nvPr/>
        </p:nvSpPr>
        <p:spPr bwMode="auto">
          <a:xfrm>
            <a:off x="4494213"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A2DF9EA1-E5A2-4406-897A-1DAB31AD759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FBFC37-658F-4CED-B60B-33EB2109299D}" type="slidenum">
              <a:rPr lang="en-US" altLang="zh-CN" sz="1200" smtClean="0">
                <a:latin typeface="Garamond" panose="02020404030301010803" pitchFamily="18" charset="0"/>
              </a:rPr>
              <a:pPr>
                <a:spcBef>
                  <a:spcPct val="0"/>
                </a:spcBef>
                <a:buClrTx/>
                <a:buSzTx/>
                <a:buFontTx/>
                <a:buNone/>
              </a:pPr>
              <a:t>26</a:t>
            </a:fld>
            <a:endParaRPr lang="en-US" altLang="zh-CN" sz="1200">
              <a:latin typeface="Garamond" panose="02020404030301010803" pitchFamily="18" charset="0"/>
            </a:endParaRPr>
          </a:p>
        </p:txBody>
      </p:sp>
      <p:sp>
        <p:nvSpPr>
          <p:cNvPr id="27651" name="Rectangle 2" descr="白色大理石">
            <a:extLst>
              <a:ext uri="{FF2B5EF4-FFF2-40B4-BE49-F238E27FC236}">
                <a16:creationId xmlns:a16="http://schemas.microsoft.com/office/drawing/2014/main" id="{CD820C7A-D647-454F-9D3A-5490E1570015}"/>
              </a:ext>
            </a:extLst>
          </p:cNvPr>
          <p:cNvSpPr>
            <a:spLocks noChangeArrowheads="1"/>
          </p:cNvSpPr>
          <p:nvPr/>
        </p:nvSpPr>
        <p:spPr bwMode="auto">
          <a:xfrm>
            <a:off x="3657600" y="37798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1571843" name="Text Box 3">
            <a:extLst>
              <a:ext uri="{FF2B5EF4-FFF2-40B4-BE49-F238E27FC236}">
                <a16:creationId xmlns:a16="http://schemas.microsoft.com/office/drawing/2014/main" id="{DB28E651-A973-4485-84B6-0DD83E8EA7CC}"/>
              </a:ext>
            </a:extLst>
          </p:cNvPr>
          <p:cNvSpPr txBox="1">
            <a:spLocks noChangeArrowheads="1"/>
          </p:cNvSpPr>
          <p:nvPr/>
        </p:nvSpPr>
        <p:spPr bwMode="auto">
          <a:xfrm>
            <a:off x="5791200" y="3306763"/>
            <a:ext cx="3048000" cy="579437"/>
          </a:xfrm>
          <a:prstGeom prst="rect">
            <a:avLst/>
          </a:prstGeom>
          <a:noFill/>
          <a:ln w="9525">
            <a:noFill/>
            <a:miter lim="800000"/>
            <a:headEnd/>
            <a:tailEnd/>
          </a:ln>
          <a:effectLst/>
        </p:spPr>
        <p:txBody>
          <a:bodyPr>
            <a:spAutoFit/>
          </a:bodyPr>
          <a:lstStyle/>
          <a:p>
            <a:pPr eaLnBrk="1" hangingPunct="1">
              <a:defRPr/>
            </a:pPr>
            <a:r>
              <a:rPr kumimoji="1" lang="zh-CN" altLang="en-US" sz="3200" b="1" u="sng">
                <a:solidFill>
                  <a:srgbClr val="008000"/>
                </a:solidFill>
                <a:effectLst>
                  <a:outerShdw blurRad="38100" dist="38100" dir="2700000" algn="tl">
                    <a:srgbClr val="C0C0C0"/>
                  </a:outerShdw>
                </a:effectLst>
                <a:latin typeface="Times New Roman" pitchFamily="18" charset="0"/>
                <a:ea typeface="仿宋_GB2312" pitchFamily="49" charset="-122"/>
              </a:rPr>
              <a:t>非叶结点删除</a:t>
            </a:r>
            <a:endParaRPr kumimoji="1" lang="zh-CN" altLang="en-US" sz="2000">
              <a:latin typeface="Times New Roman" pitchFamily="18" charset="0"/>
            </a:endParaRPr>
          </a:p>
        </p:txBody>
      </p:sp>
      <p:sp>
        <p:nvSpPr>
          <p:cNvPr id="27653" name="AutoShape 4">
            <a:extLst>
              <a:ext uri="{FF2B5EF4-FFF2-40B4-BE49-F238E27FC236}">
                <a16:creationId xmlns:a16="http://schemas.microsoft.com/office/drawing/2014/main" id="{15BDEBE9-B446-4C21-8675-9C477922F30E}"/>
              </a:ext>
            </a:extLst>
          </p:cNvPr>
          <p:cNvSpPr>
            <a:spLocks noChangeArrowheads="1"/>
          </p:cNvSpPr>
          <p:nvPr/>
        </p:nvSpPr>
        <p:spPr bwMode="auto">
          <a:xfrm>
            <a:off x="5715000" y="457200"/>
            <a:ext cx="1295400" cy="533400"/>
          </a:xfrm>
          <a:prstGeom prst="wedgeRectCallout">
            <a:avLst>
              <a:gd name="adj1" fmla="val -154903"/>
              <a:gd name="adj2" fmla="val -1012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1845" name="Text Box 5">
            <a:extLst>
              <a:ext uri="{FF2B5EF4-FFF2-40B4-BE49-F238E27FC236}">
                <a16:creationId xmlns:a16="http://schemas.microsoft.com/office/drawing/2014/main" id="{99F185E3-04DA-4C19-8E82-AD77E9E82728}"/>
              </a:ext>
            </a:extLst>
          </p:cNvPr>
          <p:cNvSpPr txBox="1">
            <a:spLocks noChangeArrowheads="1"/>
          </p:cNvSpPr>
          <p:nvPr/>
        </p:nvSpPr>
        <p:spPr bwMode="auto">
          <a:xfrm>
            <a:off x="5715000" y="471488"/>
            <a:ext cx="1619250" cy="519112"/>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50</a:t>
            </a:r>
            <a:endParaRPr kumimoji="1" lang="zh-CN" altLang="en-US" sz="2400" b="1">
              <a:latin typeface="Times New Roman" pitchFamily="18" charset="0"/>
            </a:endParaRPr>
          </a:p>
        </p:txBody>
      </p:sp>
      <p:sp>
        <p:nvSpPr>
          <p:cNvPr id="27655" name="Line 6">
            <a:extLst>
              <a:ext uri="{FF2B5EF4-FFF2-40B4-BE49-F238E27FC236}">
                <a16:creationId xmlns:a16="http://schemas.microsoft.com/office/drawing/2014/main" id="{1A59A7D9-B483-4C68-854E-78A794C3FE6E}"/>
              </a:ext>
            </a:extLst>
          </p:cNvPr>
          <p:cNvSpPr>
            <a:spLocks noChangeShapeType="1"/>
          </p:cNvSpPr>
          <p:nvPr/>
        </p:nvSpPr>
        <p:spPr bwMode="auto">
          <a:xfrm>
            <a:off x="3962400" y="1143000"/>
            <a:ext cx="0" cy="1066800"/>
          </a:xfrm>
          <a:prstGeom prst="line">
            <a:avLst/>
          </a:prstGeom>
          <a:noFill/>
          <a:ln w="38100">
            <a:solidFill>
              <a:schemeClr val="tx2"/>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6" name="AutoShape 7">
            <a:extLst>
              <a:ext uri="{FF2B5EF4-FFF2-40B4-BE49-F238E27FC236}">
                <a16:creationId xmlns:a16="http://schemas.microsoft.com/office/drawing/2014/main" id="{E159C13A-002B-4036-89E5-8DEC7D08720E}"/>
              </a:ext>
            </a:extLst>
          </p:cNvPr>
          <p:cNvSpPr>
            <a:spLocks noChangeArrowheads="1"/>
          </p:cNvSpPr>
          <p:nvPr/>
        </p:nvSpPr>
        <p:spPr bwMode="auto">
          <a:xfrm>
            <a:off x="914400" y="3581400"/>
            <a:ext cx="1371600" cy="533400"/>
          </a:xfrm>
          <a:prstGeom prst="wedgeRectCallout">
            <a:avLst>
              <a:gd name="adj1" fmla="val 161111"/>
              <a:gd name="adj2" fmla="val 3363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1848" name="Text Box 8">
            <a:extLst>
              <a:ext uri="{FF2B5EF4-FFF2-40B4-BE49-F238E27FC236}">
                <a16:creationId xmlns:a16="http://schemas.microsoft.com/office/drawing/2014/main" id="{E79D3E23-FB8B-49A0-BC62-C29E0B10CFBB}"/>
              </a:ext>
            </a:extLst>
          </p:cNvPr>
          <p:cNvSpPr txBox="1">
            <a:spLocks noChangeArrowheads="1"/>
          </p:cNvSpPr>
          <p:nvPr/>
        </p:nvSpPr>
        <p:spPr bwMode="auto">
          <a:xfrm>
            <a:off x="971550" y="35814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55</a:t>
            </a:r>
            <a:endParaRPr kumimoji="1" lang="zh-CN" altLang="en-US" sz="2400" b="1">
              <a:latin typeface="Times New Roman" pitchFamily="18" charset="0"/>
            </a:endParaRPr>
          </a:p>
        </p:txBody>
      </p:sp>
      <p:sp>
        <p:nvSpPr>
          <p:cNvPr id="27658" name="Rectangle 9" descr="白色大理石">
            <a:extLst>
              <a:ext uri="{FF2B5EF4-FFF2-40B4-BE49-F238E27FC236}">
                <a16:creationId xmlns:a16="http://schemas.microsoft.com/office/drawing/2014/main" id="{120DCAFA-81E8-4496-959E-E230E576DA02}"/>
              </a:ext>
            </a:extLst>
          </p:cNvPr>
          <p:cNvSpPr>
            <a:spLocks noChangeArrowheads="1"/>
          </p:cNvSpPr>
          <p:nvPr/>
        </p:nvSpPr>
        <p:spPr bwMode="auto">
          <a:xfrm>
            <a:off x="3657600" y="23320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7659" name="Rectangle 10" descr="白色大理石">
            <a:extLst>
              <a:ext uri="{FF2B5EF4-FFF2-40B4-BE49-F238E27FC236}">
                <a16:creationId xmlns:a16="http://schemas.microsoft.com/office/drawing/2014/main" id="{02444C06-9276-4897-A506-8F48D1B925CA}"/>
              </a:ext>
            </a:extLst>
          </p:cNvPr>
          <p:cNvSpPr>
            <a:spLocks noChangeArrowheads="1"/>
          </p:cNvSpPr>
          <p:nvPr/>
        </p:nvSpPr>
        <p:spPr bwMode="auto">
          <a:xfrm>
            <a:off x="6858000" y="23320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7660" name="Line 11">
            <a:extLst>
              <a:ext uri="{FF2B5EF4-FFF2-40B4-BE49-F238E27FC236}">
                <a16:creationId xmlns:a16="http://schemas.microsoft.com/office/drawing/2014/main" id="{499CD3AC-9C2B-4AE0-9831-91374F5425B6}"/>
              </a:ext>
            </a:extLst>
          </p:cNvPr>
          <p:cNvSpPr>
            <a:spLocks noChangeShapeType="1"/>
          </p:cNvSpPr>
          <p:nvPr/>
        </p:nvSpPr>
        <p:spPr bwMode="auto">
          <a:xfrm>
            <a:off x="7543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2">
            <a:extLst>
              <a:ext uri="{FF2B5EF4-FFF2-40B4-BE49-F238E27FC236}">
                <a16:creationId xmlns:a16="http://schemas.microsoft.com/office/drawing/2014/main" id="{38C21D56-4A9E-4721-A797-094C9384FED7}"/>
              </a:ext>
            </a:extLst>
          </p:cNvPr>
          <p:cNvSpPr>
            <a:spLocks noChangeShapeType="1"/>
          </p:cNvSpPr>
          <p:nvPr/>
        </p:nvSpPr>
        <p:spPr bwMode="auto">
          <a:xfrm>
            <a:off x="7010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Line 13">
            <a:extLst>
              <a:ext uri="{FF2B5EF4-FFF2-40B4-BE49-F238E27FC236}">
                <a16:creationId xmlns:a16="http://schemas.microsoft.com/office/drawing/2014/main" id="{1AD508BD-6BEB-4B60-AEB1-6F4765B35ED9}"/>
              </a:ext>
            </a:extLst>
          </p:cNvPr>
          <p:cNvSpPr>
            <a:spLocks noChangeShapeType="1"/>
          </p:cNvSpPr>
          <p:nvPr/>
        </p:nvSpPr>
        <p:spPr bwMode="auto">
          <a:xfrm>
            <a:off x="8077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Text Box 14">
            <a:extLst>
              <a:ext uri="{FF2B5EF4-FFF2-40B4-BE49-F238E27FC236}">
                <a16:creationId xmlns:a16="http://schemas.microsoft.com/office/drawing/2014/main" id="{3FAF9EB8-8A26-4B1C-BB9E-C5F02D6E3323}"/>
              </a:ext>
            </a:extLst>
          </p:cNvPr>
          <p:cNvSpPr txBox="1">
            <a:spLocks noChangeArrowheads="1"/>
          </p:cNvSpPr>
          <p:nvPr/>
        </p:nvSpPr>
        <p:spPr bwMode="auto">
          <a:xfrm>
            <a:off x="914400" y="457200"/>
            <a:ext cx="1138238" cy="579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i="1">
                <a:solidFill>
                  <a:srgbClr val="009900"/>
                </a:solidFill>
                <a:latin typeface="Times New Roman" panose="02020603050405020304" pitchFamily="18" charset="0"/>
              </a:rPr>
              <a:t>m</a:t>
            </a:r>
            <a:r>
              <a:rPr kumimoji="1" lang="en-US" altLang="zh-CN" sz="3200" b="1">
                <a:solidFill>
                  <a:srgbClr val="009900"/>
                </a:solidFill>
                <a:latin typeface="Times New Roman" panose="02020603050405020304" pitchFamily="18" charset="0"/>
              </a:rPr>
              <a:t> = 3</a:t>
            </a:r>
            <a:endParaRPr kumimoji="1" lang="en-US" altLang="zh-CN" sz="2400">
              <a:latin typeface="Times New Roman" panose="02020603050405020304" pitchFamily="18" charset="0"/>
            </a:endParaRPr>
          </a:p>
        </p:txBody>
      </p:sp>
      <p:sp>
        <p:nvSpPr>
          <p:cNvPr id="27664" name="AutoShape 15">
            <a:extLst>
              <a:ext uri="{FF2B5EF4-FFF2-40B4-BE49-F238E27FC236}">
                <a16:creationId xmlns:a16="http://schemas.microsoft.com/office/drawing/2014/main" id="{698DE54B-CCDA-4FC4-B0F9-26D80C60ED95}"/>
              </a:ext>
            </a:extLst>
          </p:cNvPr>
          <p:cNvSpPr>
            <a:spLocks noChangeArrowheads="1"/>
          </p:cNvSpPr>
          <p:nvPr/>
        </p:nvSpPr>
        <p:spPr bwMode="auto">
          <a:xfrm>
            <a:off x="7423150" y="10525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7665" name="Text Box 16">
            <a:extLst>
              <a:ext uri="{FF2B5EF4-FFF2-40B4-BE49-F238E27FC236}">
                <a16:creationId xmlns:a16="http://schemas.microsoft.com/office/drawing/2014/main" id="{9324890D-471C-42FA-95F5-2F181BB763ED}"/>
              </a:ext>
            </a:extLst>
          </p:cNvPr>
          <p:cNvSpPr txBox="1">
            <a:spLocks noChangeArrowheads="1"/>
          </p:cNvSpPr>
          <p:nvPr/>
        </p:nvSpPr>
        <p:spPr bwMode="auto">
          <a:xfrm>
            <a:off x="7391400" y="457200"/>
            <a:ext cx="12509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50</a:t>
            </a:r>
            <a:endParaRPr kumimoji="1" lang="en-US" altLang="zh-CN" sz="2400">
              <a:latin typeface="Times New Roman" panose="02020603050405020304" pitchFamily="18" charset="0"/>
            </a:endParaRPr>
          </a:p>
        </p:txBody>
      </p:sp>
      <p:sp>
        <p:nvSpPr>
          <p:cNvPr id="27666" name="Rectangle 17" descr="白色大理石">
            <a:extLst>
              <a:ext uri="{FF2B5EF4-FFF2-40B4-BE49-F238E27FC236}">
                <a16:creationId xmlns:a16="http://schemas.microsoft.com/office/drawing/2014/main" id="{3D47C329-5DD1-4AA2-8C9F-59C4932387A8}"/>
              </a:ext>
            </a:extLst>
          </p:cNvPr>
          <p:cNvSpPr>
            <a:spLocks noChangeArrowheads="1"/>
          </p:cNvSpPr>
          <p:nvPr/>
        </p:nvSpPr>
        <p:spPr bwMode="auto">
          <a:xfrm>
            <a:off x="10668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7667" name="Line 18">
            <a:extLst>
              <a:ext uri="{FF2B5EF4-FFF2-40B4-BE49-F238E27FC236}">
                <a16:creationId xmlns:a16="http://schemas.microsoft.com/office/drawing/2014/main" id="{49A1C861-6DA0-43E0-83EB-7D7EDA4D82EE}"/>
              </a:ext>
            </a:extLst>
          </p:cNvPr>
          <p:cNvSpPr>
            <a:spLocks noChangeShapeType="1"/>
          </p:cNvSpPr>
          <p:nvPr/>
        </p:nvSpPr>
        <p:spPr bwMode="auto">
          <a:xfrm>
            <a:off x="1219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19">
            <a:extLst>
              <a:ext uri="{FF2B5EF4-FFF2-40B4-BE49-F238E27FC236}">
                <a16:creationId xmlns:a16="http://schemas.microsoft.com/office/drawing/2014/main" id="{7ABE2C6C-474F-419F-B42F-5CA832FF1DE6}"/>
              </a:ext>
            </a:extLst>
          </p:cNvPr>
          <p:cNvSpPr>
            <a:spLocks noChangeShapeType="1"/>
          </p:cNvSpPr>
          <p:nvPr/>
        </p:nvSpPr>
        <p:spPr bwMode="auto">
          <a:xfrm>
            <a:off x="1752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Rectangle 20" descr="白色大理石">
            <a:extLst>
              <a:ext uri="{FF2B5EF4-FFF2-40B4-BE49-F238E27FC236}">
                <a16:creationId xmlns:a16="http://schemas.microsoft.com/office/drawing/2014/main" id="{F04847C4-A497-4A59-9DDD-A774E1150BC2}"/>
              </a:ext>
            </a:extLst>
          </p:cNvPr>
          <p:cNvSpPr>
            <a:spLocks noChangeArrowheads="1"/>
          </p:cNvSpPr>
          <p:nvPr/>
        </p:nvSpPr>
        <p:spPr bwMode="auto">
          <a:xfrm>
            <a:off x="23622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7670" name="Line 21">
            <a:extLst>
              <a:ext uri="{FF2B5EF4-FFF2-40B4-BE49-F238E27FC236}">
                <a16:creationId xmlns:a16="http://schemas.microsoft.com/office/drawing/2014/main" id="{CCD050EA-6166-42C6-801A-520A41C3A8F5}"/>
              </a:ext>
            </a:extLst>
          </p:cNvPr>
          <p:cNvSpPr>
            <a:spLocks noChangeShapeType="1"/>
          </p:cNvSpPr>
          <p:nvPr/>
        </p:nvSpPr>
        <p:spPr bwMode="auto">
          <a:xfrm>
            <a:off x="25146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22">
            <a:extLst>
              <a:ext uri="{FF2B5EF4-FFF2-40B4-BE49-F238E27FC236}">
                <a16:creationId xmlns:a16="http://schemas.microsoft.com/office/drawing/2014/main" id="{9B5A83E8-102E-461B-8CA5-0E808435F91E}"/>
              </a:ext>
            </a:extLst>
          </p:cNvPr>
          <p:cNvSpPr>
            <a:spLocks noChangeShapeType="1"/>
          </p:cNvSpPr>
          <p:nvPr/>
        </p:nvSpPr>
        <p:spPr bwMode="auto">
          <a:xfrm>
            <a:off x="30480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2" name="Line 23">
            <a:extLst>
              <a:ext uri="{FF2B5EF4-FFF2-40B4-BE49-F238E27FC236}">
                <a16:creationId xmlns:a16="http://schemas.microsoft.com/office/drawing/2014/main" id="{E88B1B07-05D0-4F76-B7D8-0CFBF5574C45}"/>
              </a:ext>
            </a:extLst>
          </p:cNvPr>
          <p:cNvSpPr>
            <a:spLocks noChangeShapeType="1"/>
          </p:cNvSpPr>
          <p:nvPr/>
        </p:nvSpPr>
        <p:spPr bwMode="auto">
          <a:xfrm>
            <a:off x="3810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24">
            <a:extLst>
              <a:ext uri="{FF2B5EF4-FFF2-40B4-BE49-F238E27FC236}">
                <a16:creationId xmlns:a16="http://schemas.microsoft.com/office/drawing/2014/main" id="{926F2528-B221-48E1-9AA5-D9A11F01E356}"/>
              </a:ext>
            </a:extLst>
          </p:cNvPr>
          <p:cNvSpPr>
            <a:spLocks noChangeShapeType="1"/>
          </p:cNvSpPr>
          <p:nvPr/>
        </p:nvSpPr>
        <p:spPr bwMode="auto">
          <a:xfrm>
            <a:off x="4343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Rectangle 25" descr="白色大理石">
            <a:extLst>
              <a:ext uri="{FF2B5EF4-FFF2-40B4-BE49-F238E27FC236}">
                <a16:creationId xmlns:a16="http://schemas.microsoft.com/office/drawing/2014/main" id="{C71D0F4D-103E-4AB1-940E-6DD57AC3F743}"/>
              </a:ext>
            </a:extLst>
          </p:cNvPr>
          <p:cNvSpPr>
            <a:spLocks noChangeArrowheads="1"/>
          </p:cNvSpPr>
          <p:nvPr/>
        </p:nvSpPr>
        <p:spPr bwMode="auto">
          <a:xfrm>
            <a:off x="54864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7675" name="Line 26">
            <a:extLst>
              <a:ext uri="{FF2B5EF4-FFF2-40B4-BE49-F238E27FC236}">
                <a16:creationId xmlns:a16="http://schemas.microsoft.com/office/drawing/2014/main" id="{ACC5BDB9-5B8C-4175-A17F-4138265F70EA}"/>
              </a:ext>
            </a:extLst>
          </p:cNvPr>
          <p:cNvSpPr>
            <a:spLocks noChangeShapeType="1"/>
          </p:cNvSpPr>
          <p:nvPr/>
        </p:nvSpPr>
        <p:spPr bwMode="auto">
          <a:xfrm>
            <a:off x="5638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27">
            <a:extLst>
              <a:ext uri="{FF2B5EF4-FFF2-40B4-BE49-F238E27FC236}">
                <a16:creationId xmlns:a16="http://schemas.microsoft.com/office/drawing/2014/main" id="{0C2991AD-C323-47D6-B1B7-F12609B1ECCD}"/>
              </a:ext>
            </a:extLst>
          </p:cNvPr>
          <p:cNvSpPr>
            <a:spLocks noChangeShapeType="1"/>
          </p:cNvSpPr>
          <p:nvPr/>
        </p:nvSpPr>
        <p:spPr bwMode="auto">
          <a:xfrm>
            <a:off x="6172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Rectangle 28" descr="白色大理石">
            <a:extLst>
              <a:ext uri="{FF2B5EF4-FFF2-40B4-BE49-F238E27FC236}">
                <a16:creationId xmlns:a16="http://schemas.microsoft.com/office/drawing/2014/main" id="{DA1AAF40-2070-47DB-9D5E-DB8F9B6DC277}"/>
              </a:ext>
            </a:extLst>
          </p:cNvPr>
          <p:cNvSpPr>
            <a:spLocks noChangeArrowheads="1"/>
          </p:cNvSpPr>
          <p:nvPr/>
        </p:nvSpPr>
        <p:spPr bwMode="auto">
          <a:xfrm>
            <a:off x="51816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7678" name="Line 29">
            <a:extLst>
              <a:ext uri="{FF2B5EF4-FFF2-40B4-BE49-F238E27FC236}">
                <a16:creationId xmlns:a16="http://schemas.microsoft.com/office/drawing/2014/main" id="{5CC11E46-FC5E-4EE0-B7A2-6654109FDA52}"/>
              </a:ext>
            </a:extLst>
          </p:cNvPr>
          <p:cNvSpPr>
            <a:spLocks noChangeShapeType="1"/>
          </p:cNvSpPr>
          <p:nvPr/>
        </p:nvSpPr>
        <p:spPr bwMode="auto">
          <a:xfrm flipH="1">
            <a:off x="57150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30">
            <a:extLst>
              <a:ext uri="{FF2B5EF4-FFF2-40B4-BE49-F238E27FC236}">
                <a16:creationId xmlns:a16="http://schemas.microsoft.com/office/drawing/2014/main" id="{06A71CF5-D0C8-4498-8290-06E8B647360C}"/>
              </a:ext>
            </a:extLst>
          </p:cNvPr>
          <p:cNvSpPr>
            <a:spLocks noChangeShapeType="1"/>
          </p:cNvSpPr>
          <p:nvPr/>
        </p:nvSpPr>
        <p:spPr bwMode="auto">
          <a:xfrm flipH="1">
            <a:off x="4191000" y="1631950"/>
            <a:ext cx="1143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31">
            <a:extLst>
              <a:ext uri="{FF2B5EF4-FFF2-40B4-BE49-F238E27FC236}">
                <a16:creationId xmlns:a16="http://schemas.microsoft.com/office/drawing/2014/main" id="{4D2F7681-F780-4ADE-82AC-708C4C2C3E45}"/>
              </a:ext>
            </a:extLst>
          </p:cNvPr>
          <p:cNvSpPr>
            <a:spLocks noChangeShapeType="1"/>
          </p:cNvSpPr>
          <p:nvPr/>
        </p:nvSpPr>
        <p:spPr bwMode="auto">
          <a:xfrm>
            <a:off x="64008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Rectangle 32" descr="白色大理石">
            <a:extLst>
              <a:ext uri="{FF2B5EF4-FFF2-40B4-BE49-F238E27FC236}">
                <a16:creationId xmlns:a16="http://schemas.microsoft.com/office/drawing/2014/main" id="{0F98D14F-FF65-4808-92FC-EAD7B6B4C94F}"/>
              </a:ext>
            </a:extLst>
          </p:cNvPr>
          <p:cNvSpPr>
            <a:spLocks noChangeArrowheads="1"/>
          </p:cNvSpPr>
          <p:nvPr/>
        </p:nvSpPr>
        <p:spPr bwMode="auto">
          <a:xfrm>
            <a:off x="1752600"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7682" name="Line 33">
            <a:extLst>
              <a:ext uri="{FF2B5EF4-FFF2-40B4-BE49-F238E27FC236}">
                <a16:creationId xmlns:a16="http://schemas.microsoft.com/office/drawing/2014/main" id="{C365ED52-C1F0-45CA-B072-4EA9E84EEEEC}"/>
              </a:ext>
            </a:extLst>
          </p:cNvPr>
          <p:cNvSpPr>
            <a:spLocks noChangeShapeType="1"/>
          </p:cNvSpPr>
          <p:nvPr/>
        </p:nvSpPr>
        <p:spPr bwMode="auto">
          <a:xfrm flipH="1">
            <a:off x="1447800"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Line 34">
            <a:extLst>
              <a:ext uri="{FF2B5EF4-FFF2-40B4-BE49-F238E27FC236}">
                <a16:creationId xmlns:a16="http://schemas.microsoft.com/office/drawing/2014/main" id="{D05EFC76-7A11-4AE1-9730-C6503E0E7F9E}"/>
              </a:ext>
            </a:extLst>
          </p:cNvPr>
          <p:cNvSpPr>
            <a:spLocks noChangeShapeType="1"/>
          </p:cNvSpPr>
          <p:nvPr/>
        </p:nvSpPr>
        <p:spPr bwMode="auto">
          <a:xfrm>
            <a:off x="2438400"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4" name="Rectangle 35" descr="白色大理石">
            <a:extLst>
              <a:ext uri="{FF2B5EF4-FFF2-40B4-BE49-F238E27FC236}">
                <a16:creationId xmlns:a16="http://schemas.microsoft.com/office/drawing/2014/main" id="{C2B83F3F-9B87-49BE-95D9-5D4E24D29E1F}"/>
              </a:ext>
            </a:extLst>
          </p:cNvPr>
          <p:cNvSpPr>
            <a:spLocks noChangeArrowheads="1"/>
          </p:cNvSpPr>
          <p:nvPr/>
        </p:nvSpPr>
        <p:spPr bwMode="auto">
          <a:xfrm>
            <a:off x="36576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7685" name="Line 36">
            <a:extLst>
              <a:ext uri="{FF2B5EF4-FFF2-40B4-BE49-F238E27FC236}">
                <a16:creationId xmlns:a16="http://schemas.microsoft.com/office/drawing/2014/main" id="{DC5408F7-5938-45D3-8772-DBF5AEFCE519}"/>
              </a:ext>
            </a:extLst>
          </p:cNvPr>
          <p:cNvSpPr>
            <a:spLocks noChangeShapeType="1"/>
          </p:cNvSpPr>
          <p:nvPr/>
        </p:nvSpPr>
        <p:spPr bwMode="auto">
          <a:xfrm flipH="1">
            <a:off x="2286000" y="8080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6" name="Line 37">
            <a:extLst>
              <a:ext uri="{FF2B5EF4-FFF2-40B4-BE49-F238E27FC236}">
                <a16:creationId xmlns:a16="http://schemas.microsoft.com/office/drawing/2014/main" id="{A752D603-96FE-4AA0-A084-26CB9BD12F67}"/>
              </a:ext>
            </a:extLst>
          </p:cNvPr>
          <p:cNvSpPr>
            <a:spLocks noChangeShapeType="1"/>
          </p:cNvSpPr>
          <p:nvPr/>
        </p:nvSpPr>
        <p:spPr bwMode="auto">
          <a:xfrm>
            <a:off x="43434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7" name="Text Box 38">
            <a:extLst>
              <a:ext uri="{FF2B5EF4-FFF2-40B4-BE49-F238E27FC236}">
                <a16:creationId xmlns:a16="http://schemas.microsoft.com/office/drawing/2014/main" id="{BC7D3113-34F6-470D-9F61-A2A0F1CBC412}"/>
              </a:ext>
            </a:extLst>
          </p:cNvPr>
          <p:cNvSpPr txBox="1">
            <a:spLocks noChangeArrowheads="1"/>
          </p:cNvSpPr>
          <p:nvPr/>
        </p:nvSpPr>
        <p:spPr bwMode="auto">
          <a:xfrm>
            <a:off x="32924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7688" name="Text Box 39">
            <a:extLst>
              <a:ext uri="{FF2B5EF4-FFF2-40B4-BE49-F238E27FC236}">
                <a16:creationId xmlns:a16="http://schemas.microsoft.com/office/drawing/2014/main" id="{6E36BC74-95B9-4DE7-A1C4-73F0F30069A4}"/>
              </a:ext>
            </a:extLst>
          </p:cNvPr>
          <p:cNvSpPr txBox="1">
            <a:spLocks noChangeArrowheads="1"/>
          </p:cNvSpPr>
          <p:nvPr/>
        </p:nvSpPr>
        <p:spPr bwMode="auto">
          <a:xfrm>
            <a:off x="48164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7689" name="Text Box 40">
            <a:extLst>
              <a:ext uri="{FF2B5EF4-FFF2-40B4-BE49-F238E27FC236}">
                <a16:creationId xmlns:a16="http://schemas.microsoft.com/office/drawing/2014/main" id="{B56095A0-022D-4EE1-92C4-667F0B27060C}"/>
              </a:ext>
            </a:extLst>
          </p:cNvPr>
          <p:cNvSpPr txBox="1">
            <a:spLocks noChangeArrowheads="1"/>
          </p:cNvSpPr>
          <p:nvPr/>
        </p:nvSpPr>
        <p:spPr bwMode="auto">
          <a:xfrm>
            <a:off x="1387475"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7690" name="Text Box 41">
            <a:extLst>
              <a:ext uri="{FF2B5EF4-FFF2-40B4-BE49-F238E27FC236}">
                <a16:creationId xmlns:a16="http://schemas.microsoft.com/office/drawing/2014/main" id="{F518100B-2DF6-45CE-B87D-95E42A4E8305}"/>
              </a:ext>
            </a:extLst>
          </p:cNvPr>
          <p:cNvSpPr txBox="1">
            <a:spLocks noChangeArrowheads="1"/>
          </p:cNvSpPr>
          <p:nvPr/>
        </p:nvSpPr>
        <p:spPr bwMode="auto">
          <a:xfrm>
            <a:off x="7016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7691" name="Text Box 42">
            <a:extLst>
              <a:ext uri="{FF2B5EF4-FFF2-40B4-BE49-F238E27FC236}">
                <a16:creationId xmlns:a16="http://schemas.microsoft.com/office/drawing/2014/main" id="{0E4F13AA-FFFE-404A-9F88-DF21C663751A}"/>
              </a:ext>
            </a:extLst>
          </p:cNvPr>
          <p:cNvSpPr txBox="1">
            <a:spLocks noChangeArrowheads="1"/>
          </p:cNvSpPr>
          <p:nvPr/>
        </p:nvSpPr>
        <p:spPr bwMode="auto">
          <a:xfrm>
            <a:off x="2057400"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7692" name="Text Box 43">
            <a:extLst>
              <a:ext uri="{FF2B5EF4-FFF2-40B4-BE49-F238E27FC236}">
                <a16:creationId xmlns:a16="http://schemas.microsoft.com/office/drawing/2014/main" id="{BC50191D-A32C-4235-9667-044A70C5F691}"/>
              </a:ext>
            </a:extLst>
          </p:cNvPr>
          <p:cNvSpPr txBox="1">
            <a:spLocks noChangeArrowheads="1"/>
          </p:cNvSpPr>
          <p:nvPr/>
        </p:nvSpPr>
        <p:spPr bwMode="auto">
          <a:xfrm>
            <a:off x="3292475" y="2103438"/>
            <a:ext cx="319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7693" name="Text Box 44">
            <a:extLst>
              <a:ext uri="{FF2B5EF4-FFF2-40B4-BE49-F238E27FC236}">
                <a16:creationId xmlns:a16="http://schemas.microsoft.com/office/drawing/2014/main" id="{8CE740C4-DBF4-48EB-9A15-288567B9E5D6}"/>
              </a:ext>
            </a:extLst>
          </p:cNvPr>
          <p:cNvSpPr txBox="1">
            <a:spLocks noChangeArrowheads="1"/>
          </p:cNvSpPr>
          <p:nvPr/>
        </p:nvSpPr>
        <p:spPr bwMode="auto">
          <a:xfrm>
            <a:off x="50990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7694" name="Text Box 45">
            <a:extLst>
              <a:ext uri="{FF2B5EF4-FFF2-40B4-BE49-F238E27FC236}">
                <a16:creationId xmlns:a16="http://schemas.microsoft.com/office/drawing/2014/main" id="{68CEA10D-1D1D-4F71-B87D-9CC43713A665}"/>
              </a:ext>
            </a:extLst>
          </p:cNvPr>
          <p:cNvSpPr txBox="1">
            <a:spLocks noChangeArrowheads="1"/>
          </p:cNvSpPr>
          <p:nvPr/>
        </p:nvSpPr>
        <p:spPr bwMode="auto">
          <a:xfrm>
            <a:off x="64928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7695" name="Line 46">
            <a:extLst>
              <a:ext uri="{FF2B5EF4-FFF2-40B4-BE49-F238E27FC236}">
                <a16:creationId xmlns:a16="http://schemas.microsoft.com/office/drawing/2014/main" id="{55FFDB16-2F7C-41A0-8336-9A18498C957F}"/>
              </a:ext>
            </a:extLst>
          </p:cNvPr>
          <p:cNvSpPr>
            <a:spLocks noChangeShapeType="1"/>
          </p:cNvSpPr>
          <p:nvPr/>
        </p:nvSpPr>
        <p:spPr bwMode="auto">
          <a:xfrm>
            <a:off x="4876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6" name="Rectangle 47" descr="白色大理石">
            <a:extLst>
              <a:ext uri="{FF2B5EF4-FFF2-40B4-BE49-F238E27FC236}">
                <a16:creationId xmlns:a16="http://schemas.microsoft.com/office/drawing/2014/main" id="{A88C5A0F-68F3-4C7F-9D34-CAB1FFAD7F57}"/>
              </a:ext>
            </a:extLst>
          </p:cNvPr>
          <p:cNvSpPr>
            <a:spLocks noChangeArrowheads="1"/>
          </p:cNvSpPr>
          <p:nvPr/>
        </p:nvSpPr>
        <p:spPr bwMode="auto">
          <a:xfrm>
            <a:off x="4038600" y="5608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7697" name="Rectangle 48" descr="白色大理石">
            <a:extLst>
              <a:ext uri="{FF2B5EF4-FFF2-40B4-BE49-F238E27FC236}">
                <a16:creationId xmlns:a16="http://schemas.microsoft.com/office/drawing/2014/main" id="{2EB710A7-CB9D-47FB-8B83-91A45922A302}"/>
              </a:ext>
            </a:extLst>
          </p:cNvPr>
          <p:cNvSpPr>
            <a:spLocks noChangeArrowheads="1"/>
          </p:cNvSpPr>
          <p:nvPr/>
        </p:nvSpPr>
        <p:spPr bwMode="auto">
          <a:xfrm>
            <a:off x="6858000" y="56086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7698" name="Line 49">
            <a:extLst>
              <a:ext uri="{FF2B5EF4-FFF2-40B4-BE49-F238E27FC236}">
                <a16:creationId xmlns:a16="http://schemas.microsoft.com/office/drawing/2014/main" id="{165EC60E-2551-4AB9-A7DB-96B65E65AA70}"/>
              </a:ext>
            </a:extLst>
          </p:cNvPr>
          <p:cNvSpPr>
            <a:spLocks noChangeShapeType="1"/>
          </p:cNvSpPr>
          <p:nvPr/>
        </p:nvSpPr>
        <p:spPr bwMode="auto">
          <a:xfrm>
            <a:off x="75438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9" name="Line 50">
            <a:extLst>
              <a:ext uri="{FF2B5EF4-FFF2-40B4-BE49-F238E27FC236}">
                <a16:creationId xmlns:a16="http://schemas.microsoft.com/office/drawing/2014/main" id="{19C49955-1896-4EAE-B431-5517BFFBB5D5}"/>
              </a:ext>
            </a:extLst>
          </p:cNvPr>
          <p:cNvSpPr>
            <a:spLocks noChangeShapeType="1"/>
          </p:cNvSpPr>
          <p:nvPr/>
        </p:nvSpPr>
        <p:spPr bwMode="auto">
          <a:xfrm>
            <a:off x="70104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0" name="Line 51">
            <a:extLst>
              <a:ext uri="{FF2B5EF4-FFF2-40B4-BE49-F238E27FC236}">
                <a16:creationId xmlns:a16="http://schemas.microsoft.com/office/drawing/2014/main" id="{AA8EF8B6-72DC-4A9B-814B-56F6EE0616D0}"/>
              </a:ext>
            </a:extLst>
          </p:cNvPr>
          <p:cNvSpPr>
            <a:spLocks noChangeShapeType="1"/>
          </p:cNvSpPr>
          <p:nvPr/>
        </p:nvSpPr>
        <p:spPr bwMode="auto">
          <a:xfrm>
            <a:off x="80772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1" name="AutoShape 52">
            <a:extLst>
              <a:ext uri="{FF2B5EF4-FFF2-40B4-BE49-F238E27FC236}">
                <a16:creationId xmlns:a16="http://schemas.microsoft.com/office/drawing/2014/main" id="{04A12DF6-6A35-4C2D-B84D-4BAF99C55B61}"/>
              </a:ext>
            </a:extLst>
          </p:cNvPr>
          <p:cNvSpPr>
            <a:spLocks noChangeArrowheads="1"/>
          </p:cNvSpPr>
          <p:nvPr/>
        </p:nvSpPr>
        <p:spPr bwMode="auto">
          <a:xfrm>
            <a:off x="7346950" y="45577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7702" name="Text Box 53">
            <a:extLst>
              <a:ext uri="{FF2B5EF4-FFF2-40B4-BE49-F238E27FC236}">
                <a16:creationId xmlns:a16="http://schemas.microsoft.com/office/drawing/2014/main" id="{627285A0-0A21-4802-9D3D-D68D9E61F928}"/>
              </a:ext>
            </a:extLst>
          </p:cNvPr>
          <p:cNvSpPr txBox="1">
            <a:spLocks noChangeArrowheads="1"/>
          </p:cNvSpPr>
          <p:nvPr/>
        </p:nvSpPr>
        <p:spPr bwMode="auto">
          <a:xfrm>
            <a:off x="7315200" y="3962400"/>
            <a:ext cx="12509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55</a:t>
            </a:r>
            <a:endParaRPr kumimoji="1" lang="en-US" altLang="zh-CN" sz="2400">
              <a:latin typeface="Times New Roman" panose="02020603050405020304" pitchFamily="18" charset="0"/>
            </a:endParaRPr>
          </a:p>
        </p:txBody>
      </p:sp>
      <p:sp>
        <p:nvSpPr>
          <p:cNvPr id="27703" name="Rectangle 54" descr="白色大理石">
            <a:extLst>
              <a:ext uri="{FF2B5EF4-FFF2-40B4-BE49-F238E27FC236}">
                <a16:creationId xmlns:a16="http://schemas.microsoft.com/office/drawing/2014/main" id="{618ADBB2-0415-4961-A737-4D55188AB849}"/>
              </a:ext>
            </a:extLst>
          </p:cNvPr>
          <p:cNvSpPr>
            <a:spLocks noChangeArrowheads="1"/>
          </p:cNvSpPr>
          <p:nvPr/>
        </p:nvSpPr>
        <p:spPr bwMode="auto">
          <a:xfrm>
            <a:off x="1066800" y="5608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7704" name="Line 55">
            <a:extLst>
              <a:ext uri="{FF2B5EF4-FFF2-40B4-BE49-F238E27FC236}">
                <a16:creationId xmlns:a16="http://schemas.microsoft.com/office/drawing/2014/main" id="{278EB90C-AFC7-4ACD-B913-DC3ED1F2D9A8}"/>
              </a:ext>
            </a:extLst>
          </p:cNvPr>
          <p:cNvSpPr>
            <a:spLocks noChangeShapeType="1"/>
          </p:cNvSpPr>
          <p:nvPr/>
        </p:nvSpPr>
        <p:spPr bwMode="auto">
          <a:xfrm>
            <a:off x="12192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5" name="Line 56">
            <a:extLst>
              <a:ext uri="{FF2B5EF4-FFF2-40B4-BE49-F238E27FC236}">
                <a16:creationId xmlns:a16="http://schemas.microsoft.com/office/drawing/2014/main" id="{37EF8941-5388-4239-A870-FE0841FC5A68}"/>
              </a:ext>
            </a:extLst>
          </p:cNvPr>
          <p:cNvSpPr>
            <a:spLocks noChangeShapeType="1"/>
          </p:cNvSpPr>
          <p:nvPr/>
        </p:nvSpPr>
        <p:spPr bwMode="auto">
          <a:xfrm>
            <a:off x="17526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6" name="Rectangle 57" descr="白色大理石">
            <a:extLst>
              <a:ext uri="{FF2B5EF4-FFF2-40B4-BE49-F238E27FC236}">
                <a16:creationId xmlns:a16="http://schemas.microsoft.com/office/drawing/2014/main" id="{AB9E7779-CAD0-47A5-9360-262773A6E341}"/>
              </a:ext>
            </a:extLst>
          </p:cNvPr>
          <p:cNvSpPr>
            <a:spLocks noChangeArrowheads="1"/>
          </p:cNvSpPr>
          <p:nvPr/>
        </p:nvSpPr>
        <p:spPr bwMode="auto">
          <a:xfrm>
            <a:off x="2362200" y="56118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7707" name="Line 58">
            <a:extLst>
              <a:ext uri="{FF2B5EF4-FFF2-40B4-BE49-F238E27FC236}">
                <a16:creationId xmlns:a16="http://schemas.microsoft.com/office/drawing/2014/main" id="{05CFA419-5B00-4AC2-BB63-61EABEAE4FE0}"/>
              </a:ext>
            </a:extLst>
          </p:cNvPr>
          <p:cNvSpPr>
            <a:spLocks noChangeShapeType="1"/>
          </p:cNvSpPr>
          <p:nvPr/>
        </p:nvSpPr>
        <p:spPr bwMode="auto">
          <a:xfrm>
            <a:off x="2514600" y="59166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8" name="Line 59">
            <a:extLst>
              <a:ext uri="{FF2B5EF4-FFF2-40B4-BE49-F238E27FC236}">
                <a16:creationId xmlns:a16="http://schemas.microsoft.com/office/drawing/2014/main" id="{E4255971-A9BC-48B3-B715-31408F29DA48}"/>
              </a:ext>
            </a:extLst>
          </p:cNvPr>
          <p:cNvSpPr>
            <a:spLocks noChangeShapeType="1"/>
          </p:cNvSpPr>
          <p:nvPr/>
        </p:nvSpPr>
        <p:spPr bwMode="auto">
          <a:xfrm>
            <a:off x="3048000" y="59166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9" name="Line 60">
            <a:extLst>
              <a:ext uri="{FF2B5EF4-FFF2-40B4-BE49-F238E27FC236}">
                <a16:creationId xmlns:a16="http://schemas.microsoft.com/office/drawing/2014/main" id="{97AB8247-C6A4-417F-B994-80675FA20F1A}"/>
              </a:ext>
            </a:extLst>
          </p:cNvPr>
          <p:cNvSpPr>
            <a:spLocks noChangeShapeType="1"/>
          </p:cNvSpPr>
          <p:nvPr/>
        </p:nvSpPr>
        <p:spPr bwMode="auto">
          <a:xfrm>
            <a:off x="41910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0" name="Rectangle 61" descr="白色大理石">
            <a:extLst>
              <a:ext uri="{FF2B5EF4-FFF2-40B4-BE49-F238E27FC236}">
                <a16:creationId xmlns:a16="http://schemas.microsoft.com/office/drawing/2014/main" id="{F77A93E6-B59A-4E9C-9154-21805B270C48}"/>
              </a:ext>
            </a:extLst>
          </p:cNvPr>
          <p:cNvSpPr>
            <a:spLocks noChangeArrowheads="1"/>
          </p:cNvSpPr>
          <p:nvPr/>
        </p:nvSpPr>
        <p:spPr bwMode="auto">
          <a:xfrm>
            <a:off x="5486400" y="5608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7711" name="Line 62">
            <a:extLst>
              <a:ext uri="{FF2B5EF4-FFF2-40B4-BE49-F238E27FC236}">
                <a16:creationId xmlns:a16="http://schemas.microsoft.com/office/drawing/2014/main" id="{21344DFF-F3D4-409D-A939-CE5695BC39AF}"/>
              </a:ext>
            </a:extLst>
          </p:cNvPr>
          <p:cNvSpPr>
            <a:spLocks noChangeShapeType="1"/>
          </p:cNvSpPr>
          <p:nvPr/>
        </p:nvSpPr>
        <p:spPr bwMode="auto">
          <a:xfrm>
            <a:off x="56388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2" name="Line 63">
            <a:extLst>
              <a:ext uri="{FF2B5EF4-FFF2-40B4-BE49-F238E27FC236}">
                <a16:creationId xmlns:a16="http://schemas.microsoft.com/office/drawing/2014/main" id="{8DC639F1-B6CE-4F9D-91CC-2CBB56EB5BC6}"/>
              </a:ext>
            </a:extLst>
          </p:cNvPr>
          <p:cNvSpPr>
            <a:spLocks noChangeShapeType="1"/>
          </p:cNvSpPr>
          <p:nvPr/>
        </p:nvSpPr>
        <p:spPr bwMode="auto">
          <a:xfrm>
            <a:off x="61722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3" name="Rectangle 64" descr="白色大理石">
            <a:extLst>
              <a:ext uri="{FF2B5EF4-FFF2-40B4-BE49-F238E27FC236}">
                <a16:creationId xmlns:a16="http://schemas.microsoft.com/office/drawing/2014/main" id="{FB37B52C-D13C-45C4-813F-5C390F221752}"/>
              </a:ext>
            </a:extLst>
          </p:cNvPr>
          <p:cNvSpPr>
            <a:spLocks noChangeArrowheads="1"/>
          </p:cNvSpPr>
          <p:nvPr/>
        </p:nvSpPr>
        <p:spPr bwMode="auto">
          <a:xfrm>
            <a:off x="5181600" y="46037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7714" name="Line 65">
            <a:extLst>
              <a:ext uri="{FF2B5EF4-FFF2-40B4-BE49-F238E27FC236}">
                <a16:creationId xmlns:a16="http://schemas.microsoft.com/office/drawing/2014/main" id="{3A8954D2-41F9-4A06-B51B-6363A1C77B78}"/>
              </a:ext>
            </a:extLst>
          </p:cNvPr>
          <p:cNvSpPr>
            <a:spLocks noChangeShapeType="1"/>
          </p:cNvSpPr>
          <p:nvPr/>
        </p:nvSpPr>
        <p:spPr bwMode="auto">
          <a:xfrm flipH="1">
            <a:off x="5715000" y="49085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5" name="Line 66">
            <a:extLst>
              <a:ext uri="{FF2B5EF4-FFF2-40B4-BE49-F238E27FC236}">
                <a16:creationId xmlns:a16="http://schemas.microsoft.com/office/drawing/2014/main" id="{2DAE7BDF-6495-4558-8FA9-908E2567A57D}"/>
              </a:ext>
            </a:extLst>
          </p:cNvPr>
          <p:cNvSpPr>
            <a:spLocks noChangeShapeType="1"/>
          </p:cNvSpPr>
          <p:nvPr/>
        </p:nvSpPr>
        <p:spPr bwMode="auto">
          <a:xfrm flipH="1">
            <a:off x="4191000" y="4908550"/>
            <a:ext cx="1143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6" name="Line 67">
            <a:extLst>
              <a:ext uri="{FF2B5EF4-FFF2-40B4-BE49-F238E27FC236}">
                <a16:creationId xmlns:a16="http://schemas.microsoft.com/office/drawing/2014/main" id="{6E50ABEB-BD2A-4FEC-928C-E66CE3603B09}"/>
              </a:ext>
            </a:extLst>
          </p:cNvPr>
          <p:cNvSpPr>
            <a:spLocks noChangeShapeType="1"/>
          </p:cNvSpPr>
          <p:nvPr/>
        </p:nvSpPr>
        <p:spPr bwMode="auto">
          <a:xfrm>
            <a:off x="6400800" y="49085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7" name="Rectangle 68" descr="白色大理石">
            <a:extLst>
              <a:ext uri="{FF2B5EF4-FFF2-40B4-BE49-F238E27FC236}">
                <a16:creationId xmlns:a16="http://schemas.microsoft.com/office/drawing/2014/main" id="{A513608E-3E34-4DE5-8A88-26BAD60B114E}"/>
              </a:ext>
            </a:extLst>
          </p:cNvPr>
          <p:cNvSpPr>
            <a:spLocks noChangeArrowheads="1"/>
          </p:cNvSpPr>
          <p:nvPr/>
        </p:nvSpPr>
        <p:spPr bwMode="auto">
          <a:xfrm>
            <a:off x="1752600" y="4618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7718" name="Line 69">
            <a:extLst>
              <a:ext uri="{FF2B5EF4-FFF2-40B4-BE49-F238E27FC236}">
                <a16:creationId xmlns:a16="http://schemas.microsoft.com/office/drawing/2014/main" id="{1ABEEDC3-E95E-40D2-85E0-416798F47F80}"/>
              </a:ext>
            </a:extLst>
          </p:cNvPr>
          <p:cNvSpPr>
            <a:spLocks noChangeShapeType="1"/>
          </p:cNvSpPr>
          <p:nvPr/>
        </p:nvSpPr>
        <p:spPr bwMode="auto">
          <a:xfrm flipH="1">
            <a:off x="1447800" y="49228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9" name="Line 70">
            <a:extLst>
              <a:ext uri="{FF2B5EF4-FFF2-40B4-BE49-F238E27FC236}">
                <a16:creationId xmlns:a16="http://schemas.microsoft.com/office/drawing/2014/main" id="{181E5CDF-88D6-4708-9038-143C1BD4D0CD}"/>
              </a:ext>
            </a:extLst>
          </p:cNvPr>
          <p:cNvSpPr>
            <a:spLocks noChangeShapeType="1"/>
          </p:cNvSpPr>
          <p:nvPr/>
        </p:nvSpPr>
        <p:spPr bwMode="auto">
          <a:xfrm>
            <a:off x="2438400" y="49228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20" name="Line 71">
            <a:extLst>
              <a:ext uri="{FF2B5EF4-FFF2-40B4-BE49-F238E27FC236}">
                <a16:creationId xmlns:a16="http://schemas.microsoft.com/office/drawing/2014/main" id="{B9E44932-F727-40EB-8DA2-0F98DC51F1A5}"/>
              </a:ext>
            </a:extLst>
          </p:cNvPr>
          <p:cNvSpPr>
            <a:spLocks noChangeShapeType="1"/>
          </p:cNvSpPr>
          <p:nvPr/>
        </p:nvSpPr>
        <p:spPr bwMode="auto">
          <a:xfrm flipH="1">
            <a:off x="2286000" y="40846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21" name="Line 72">
            <a:extLst>
              <a:ext uri="{FF2B5EF4-FFF2-40B4-BE49-F238E27FC236}">
                <a16:creationId xmlns:a16="http://schemas.microsoft.com/office/drawing/2014/main" id="{1281057A-50B2-4DF8-AE94-25773CDA9C43}"/>
              </a:ext>
            </a:extLst>
          </p:cNvPr>
          <p:cNvSpPr>
            <a:spLocks noChangeShapeType="1"/>
          </p:cNvSpPr>
          <p:nvPr/>
        </p:nvSpPr>
        <p:spPr bwMode="auto">
          <a:xfrm>
            <a:off x="4343400" y="40846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22" name="Text Box 73">
            <a:extLst>
              <a:ext uri="{FF2B5EF4-FFF2-40B4-BE49-F238E27FC236}">
                <a16:creationId xmlns:a16="http://schemas.microsoft.com/office/drawing/2014/main" id="{F6EF490B-1A17-499C-92D9-5A3514640669}"/>
              </a:ext>
            </a:extLst>
          </p:cNvPr>
          <p:cNvSpPr txBox="1">
            <a:spLocks noChangeArrowheads="1"/>
          </p:cNvSpPr>
          <p:nvPr/>
        </p:nvSpPr>
        <p:spPr bwMode="auto">
          <a:xfrm>
            <a:off x="3292475" y="35814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7723" name="Text Box 74">
            <a:extLst>
              <a:ext uri="{FF2B5EF4-FFF2-40B4-BE49-F238E27FC236}">
                <a16:creationId xmlns:a16="http://schemas.microsoft.com/office/drawing/2014/main" id="{0E69B15F-C406-4617-A016-F71050FCADEA}"/>
              </a:ext>
            </a:extLst>
          </p:cNvPr>
          <p:cNvSpPr txBox="1">
            <a:spLocks noChangeArrowheads="1"/>
          </p:cNvSpPr>
          <p:nvPr/>
        </p:nvSpPr>
        <p:spPr bwMode="auto">
          <a:xfrm>
            <a:off x="4816475" y="44656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7724" name="Text Box 75">
            <a:extLst>
              <a:ext uri="{FF2B5EF4-FFF2-40B4-BE49-F238E27FC236}">
                <a16:creationId xmlns:a16="http://schemas.microsoft.com/office/drawing/2014/main" id="{33EB412C-71E8-4B61-9A0E-599A6D702905}"/>
              </a:ext>
            </a:extLst>
          </p:cNvPr>
          <p:cNvSpPr txBox="1">
            <a:spLocks noChangeArrowheads="1"/>
          </p:cNvSpPr>
          <p:nvPr/>
        </p:nvSpPr>
        <p:spPr bwMode="auto">
          <a:xfrm>
            <a:off x="1387475" y="44656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7725" name="Text Box 76">
            <a:extLst>
              <a:ext uri="{FF2B5EF4-FFF2-40B4-BE49-F238E27FC236}">
                <a16:creationId xmlns:a16="http://schemas.microsoft.com/office/drawing/2014/main" id="{32434D36-1D14-4ECE-B3ED-AED794852FEA}"/>
              </a:ext>
            </a:extLst>
          </p:cNvPr>
          <p:cNvSpPr txBox="1">
            <a:spLocks noChangeArrowheads="1"/>
          </p:cNvSpPr>
          <p:nvPr/>
        </p:nvSpPr>
        <p:spPr bwMode="auto">
          <a:xfrm>
            <a:off x="685800" y="5410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7726" name="Text Box 77">
            <a:extLst>
              <a:ext uri="{FF2B5EF4-FFF2-40B4-BE49-F238E27FC236}">
                <a16:creationId xmlns:a16="http://schemas.microsoft.com/office/drawing/2014/main" id="{995A6CBC-5F47-4D64-9317-739783858C4F}"/>
              </a:ext>
            </a:extLst>
          </p:cNvPr>
          <p:cNvSpPr txBox="1">
            <a:spLocks noChangeArrowheads="1"/>
          </p:cNvSpPr>
          <p:nvPr/>
        </p:nvSpPr>
        <p:spPr bwMode="auto">
          <a:xfrm>
            <a:off x="2057400" y="54102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7727" name="Text Box 78">
            <a:extLst>
              <a:ext uri="{FF2B5EF4-FFF2-40B4-BE49-F238E27FC236}">
                <a16:creationId xmlns:a16="http://schemas.microsoft.com/office/drawing/2014/main" id="{012F7D08-B11A-4D44-9CD6-946C72D0742C}"/>
              </a:ext>
            </a:extLst>
          </p:cNvPr>
          <p:cNvSpPr txBox="1">
            <a:spLocks noChangeArrowheads="1"/>
          </p:cNvSpPr>
          <p:nvPr/>
        </p:nvSpPr>
        <p:spPr bwMode="auto">
          <a:xfrm>
            <a:off x="3643313" y="54403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7728" name="Text Box 79">
            <a:extLst>
              <a:ext uri="{FF2B5EF4-FFF2-40B4-BE49-F238E27FC236}">
                <a16:creationId xmlns:a16="http://schemas.microsoft.com/office/drawing/2014/main" id="{6D3AD570-E012-4544-845E-A4BBD08838C6}"/>
              </a:ext>
            </a:extLst>
          </p:cNvPr>
          <p:cNvSpPr txBox="1">
            <a:spLocks noChangeArrowheads="1"/>
          </p:cNvSpPr>
          <p:nvPr/>
        </p:nvSpPr>
        <p:spPr bwMode="auto">
          <a:xfrm>
            <a:off x="5099050" y="5380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7729" name="Text Box 80">
            <a:extLst>
              <a:ext uri="{FF2B5EF4-FFF2-40B4-BE49-F238E27FC236}">
                <a16:creationId xmlns:a16="http://schemas.microsoft.com/office/drawing/2014/main" id="{28D5284E-BC5E-41C4-B98C-902722DB3A8E}"/>
              </a:ext>
            </a:extLst>
          </p:cNvPr>
          <p:cNvSpPr txBox="1">
            <a:spLocks noChangeArrowheads="1"/>
          </p:cNvSpPr>
          <p:nvPr/>
        </p:nvSpPr>
        <p:spPr bwMode="auto">
          <a:xfrm>
            <a:off x="6492875" y="5410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7730" name="Line 81">
            <a:extLst>
              <a:ext uri="{FF2B5EF4-FFF2-40B4-BE49-F238E27FC236}">
                <a16:creationId xmlns:a16="http://schemas.microsoft.com/office/drawing/2014/main" id="{9D48A805-EF5D-4FB2-B60B-F72771253205}"/>
              </a:ext>
            </a:extLst>
          </p:cNvPr>
          <p:cNvSpPr>
            <a:spLocks noChangeShapeType="1"/>
          </p:cNvSpPr>
          <p:nvPr/>
        </p:nvSpPr>
        <p:spPr bwMode="auto">
          <a:xfrm>
            <a:off x="47244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31" name="Text Box 82">
            <a:extLst>
              <a:ext uri="{FF2B5EF4-FFF2-40B4-BE49-F238E27FC236}">
                <a16:creationId xmlns:a16="http://schemas.microsoft.com/office/drawing/2014/main" id="{9C34DD1C-B6D3-43EB-8E0E-59FE5888AB1B}"/>
              </a:ext>
            </a:extLst>
          </p:cNvPr>
          <p:cNvSpPr txBox="1">
            <a:spLocks noChangeArrowheads="1"/>
          </p:cNvSpPr>
          <p:nvPr/>
        </p:nvSpPr>
        <p:spPr bwMode="auto">
          <a:xfrm>
            <a:off x="7146925" y="1447800"/>
            <a:ext cx="16065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用</a:t>
            </a:r>
            <a:r>
              <a:rPr kumimoji="1" lang="zh-CN" altLang="zh-CN" sz="2800" b="1">
                <a:latin typeface="Times New Roman" panose="02020603050405020304" pitchFamily="18" charset="0"/>
                <a:ea typeface="隶书" panose="02010509060101010101" pitchFamily="49" charset="-122"/>
              </a:rPr>
              <a:t>55</a:t>
            </a:r>
            <a:r>
              <a:rPr kumimoji="1" lang="zh-CN" altLang="zh-CN" sz="2800">
                <a:latin typeface="Times New Roman" panose="02020603050405020304" pitchFamily="18" charset="0"/>
                <a:ea typeface="隶书" panose="02010509060101010101" pitchFamily="49" charset="-122"/>
              </a:rPr>
              <a:t>取代</a:t>
            </a:r>
            <a:endParaRPr kumimoji="1" lang="zh-CN" altLang="en-US" sz="2400">
              <a:latin typeface="Times New Roman" panose="02020603050405020304" pitchFamily="18" charset="0"/>
            </a:endParaRPr>
          </a:p>
        </p:txBody>
      </p:sp>
      <p:sp>
        <p:nvSpPr>
          <p:cNvPr id="27732" name="Text Box 83">
            <a:extLst>
              <a:ext uri="{FF2B5EF4-FFF2-40B4-BE49-F238E27FC236}">
                <a16:creationId xmlns:a16="http://schemas.microsoft.com/office/drawing/2014/main" id="{FA3DB20C-9858-41E4-A53C-7A49040E85F3}"/>
              </a:ext>
            </a:extLst>
          </p:cNvPr>
          <p:cNvSpPr txBox="1">
            <a:spLocks noChangeArrowheads="1"/>
          </p:cNvSpPr>
          <p:nvPr/>
        </p:nvSpPr>
        <p:spPr bwMode="auto">
          <a:xfrm>
            <a:off x="7162800" y="4891088"/>
            <a:ext cx="16065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用</a:t>
            </a:r>
            <a:r>
              <a:rPr kumimoji="1" lang="zh-CN" altLang="zh-CN" sz="2800" b="1">
                <a:latin typeface="Times New Roman" panose="02020603050405020304" pitchFamily="18" charset="0"/>
                <a:ea typeface="隶书" panose="02010509060101010101" pitchFamily="49" charset="-122"/>
              </a:rPr>
              <a:t>58</a:t>
            </a:r>
            <a:r>
              <a:rPr kumimoji="1" lang="zh-CN" altLang="zh-CN" sz="2800">
                <a:latin typeface="Times New Roman" panose="02020603050405020304" pitchFamily="18" charset="0"/>
                <a:ea typeface="隶书" panose="02010509060101010101" pitchFamily="49" charset="-122"/>
              </a:rPr>
              <a:t>取代</a:t>
            </a:r>
            <a:endParaRPr kumimoji="1" lang="zh-CN" altLang="en-US" sz="2400">
              <a:latin typeface="Times New Roman" panose="02020603050405020304" pitchFamily="18" charset="0"/>
            </a:endParaRPr>
          </a:p>
        </p:txBody>
      </p:sp>
      <p:sp>
        <p:nvSpPr>
          <p:cNvPr id="27733" name="Line 84">
            <a:extLst>
              <a:ext uri="{FF2B5EF4-FFF2-40B4-BE49-F238E27FC236}">
                <a16:creationId xmlns:a16="http://schemas.microsoft.com/office/drawing/2014/main" id="{29CB076A-F9F5-4FF3-852A-E8E489717D2B}"/>
              </a:ext>
            </a:extLst>
          </p:cNvPr>
          <p:cNvSpPr>
            <a:spLocks noChangeShapeType="1"/>
          </p:cNvSpPr>
          <p:nvPr/>
        </p:nvSpPr>
        <p:spPr bwMode="auto">
          <a:xfrm>
            <a:off x="4114800" y="4419600"/>
            <a:ext cx="152400" cy="914400"/>
          </a:xfrm>
          <a:prstGeom prst="line">
            <a:avLst/>
          </a:prstGeom>
          <a:noFill/>
          <a:ln w="38100">
            <a:solidFill>
              <a:schemeClr val="tx2"/>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84C3C07A-00BD-4D43-AEF8-1F9BA8A9759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98910F-B759-4F35-9B5A-18126350FFC9}" type="slidenum">
              <a:rPr lang="en-US" altLang="zh-CN" sz="1200" smtClean="0">
                <a:latin typeface="Garamond" panose="02020404030301010803" pitchFamily="18" charset="0"/>
              </a:rPr>
              <a:pPr>
                <a:spcBef>
                  <a:spcPct val="0"/>
                </a:spcBef>
                <a:buClrTx/>
                <a:buSzTx/>
                <a:buFontTx/>
                <a:buNone/>
              </a:pPr>
              <a:t>27</a:t>
            </a:fld>
            <a:endParaRPr lang="en-US" altLang="zh-CN" sz="1200">
              <a:latin typeface="Garamond" panose="02020404030301010803" pitchFamily="18" charset="0"/>
            </a:endParaRPr>
          </a:p>
        </p:txBody>
      </p:sp>
      <p:sp>
        <p:nvSpPr>
          <p:cNvPr id="28675" name="Rectangle 2" descr="白色大理石">
            <a:extLst>
              <a:ext uri="{FF2B5EF4-FFF2-40B4-BE49-F238E27FC236}">
                <a16:creationId xmlns:a16="http://schemas.microsoft.com/office/drawing/2014/main" id="{A3394C15-6FF6-4EC6-81BA-A95B7B839DFE}"/>
              </a:ext>
            </a:extLst>
          </p:cNvPr>
          <p:cNvSpPr>
            <a:spLocks noChangeArrowheads="1"/>
          </p:cNvSpPr>
          <p:nvPr/>
        </p:nvSpPr>
        <p:spPr bwMode="auto">
          <a:xfrm>
            <a:off x="36576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8676" name="Rectangle 3" descr="白色大理石">
            <a:extLst>
              <a:ext uri="{FF2B5EF4-FFF2-40B4-BE49-F238E27FC236}">
                <a16:creationId xmlns:a16="http://schemas.microsoft.com/office/drawing/2014/main" id="{D3937CBD-DFB3-4357-AEFA-AE01476C273D}"/>
              </a:ext>
            </a:extLst>
          </p:cNvPr>
          <p:cNvSpPr>
            <a:spLocks noChangeArrowheads="1"/>
          </p:cNvSpPr>
          <p:nvPr/>
        </p:nvSpPr>
        <p:spPr bwMode="auto">
          <a:xfrm>
            <a:off x="4038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28677" name="Rectangle 4" descr="白色大理石">
            <a:extLst>
              <a:ext uri="{FF2B5EF4-FFF2-40B4-BE49-F238E27FC236}">
                <a16:creationId xmlns:a16="http://schemas.microsoft.com/office/drawing/2014/main" id="{C3DCDEBB-D51A-4448-AEBC-3F906217AA8B}"/>
              </a:ext>
            </a:extLst>
          </p:cNvPr>
          <p:cNvSpPr>
            <a:spLocks noChangeArrowheads="1"/>
          </p:cNvSpPr>
          <p:nvPr/>
        </p:nvSpPr>
        <p:spPr bwMode="auto">
          <a:xfrm>
            <a:off x="6858000" y="23320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8678" name="Line 5">
            <a:extLst>
              <a:ext uri="{FF2B5EF4-FFF2-40B4-BE49-F238E27FC236}">
                <a16:creationId xmlns:a16="http://schemas.microsoft.com/office/drawing/2014/main" id="{8FB099E0-F7EB-4C6B-8054-FB722DB4BBAF}"/>
              </a:ext>
            </a:extLst>
          </p:cNvPr>
          <p:cNvSpPr>
            <a:spLocks noChangeShapeType="1"/>
          </p:cNvSpPr>
          <p:nvPr/>
        </p:nvSpPr>
        <p:spPr bwMode="auto">
          <a:xfrm>
            <a:off x="7543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9" name="Line 6">
            <a:extLst>
              <a:ext uri="{FF2B5EF4-FFF2-40B4-BE49-F238E27FC236}">
                <a16:creationId xmlns:a16="http://schemas.microsoft.com/office/drawing/2014/main" id="{148DF9F8-A785-43FF-9629-3DDA090CEA60}"/>
              </a:ext>
            </a:extLst>
          </p:cNvPr>
          <p:cNvSpPr>
            <a:spLocks noChangeShapeType="1"/>
          </p:cNvSpPr>
          <p:nvPr/>
        </p:nvSpPr>
        <p:spPr bwMode="auto">
          <a:xfrm>
            <a:off x="7010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Line 7">
            <a:extLst>
              <a:ext uri="{FF2B5EF4-FFF2-40B4-BE49-F238E27FC236}">
                <a16:creationId xmlns:a16="http://schemas.microsoft.com/office/drawing/2014/main" id="{CD1C0C33-2F96-46DC-AB52-3FB9D51ACCEE}"/>
              </a:ext>
            </a:extLst>
          </p:cNvPr>
          <p:cNvSpPr>
            <a:spLocks noChangeShapeType="1"/>
          </p:cNvSpPr>
          <p:nvPr/>
        </p:nvSpPr>
        <p:spPr bwMode="auto">
          <a:xfrm>
            <a:off x="8077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1" name="Rectangle 8" descr="白色大理石">
            <a:extLst>
              <a:ext uri="{FF2B5EF4-FFF2-40B4-BE49-F238E27FC236}">
                <a16:creationId xmlns:a16="http://schemas.microsoft.com/office/drawing/2014/main" id="{32085A75-30E1-4856-ADC5-694A54721CE1}"/>
              </a:ext>
            </a:extLst>
          </p:cNvPr>
          <p:cNvSpPr>
            <a:spLocks noChangeArrowheads="1"/>
          </p:cNvSpPr>
          <p:nvPr/>
        </p:nvSpPr>
        <p:spPr bwMode="auto">
          <a:xfrm>
            <a:off x="10668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8682" name="Line 9">
            <a:extLst>
              <a:ext uri="{FF2B5EF4-FFF2-40B4-BE49-F238E27FC236}">
                <a16:creationId xmlns:a16="http://schemas.microsoft.com/office/drawing/2014/main" id="{9A0E9340-32CD-4ECB-8DA3-7AA722A2DD2D}"/>
              </a:ext>
            </a:extLst>
          </p:cNvPr>
          <p:cNvSpPr>
            <a:spLocks noChangeShapeType="1"/>
          </p:cNvSpPr>
          <p:nvPr/>
        </p:nvSpPr>
        <p:spPr bwMode="auto">
          <a:xfrm>
            <a:off x="1219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3" name="Line 10">
            <a:extLst>
              <a:ext uri="{FF2B5EF4-FFF2-40B4-BE49-F238E27FC236}">
                <a16:creationId xmlns:a16="http://schemas.microsoft.com/office/drawing/2014/main" id="{F08AEBA0-1652-44AB-9150-49D8D04AF7BD}"/>
              </a:ext>
            </a:extLst>
          </p:cNvPr>
          <p:cNvSpPr>
            <a:spLocks noChangeShapeType="1"/>
          </p:cNvSpPr>
          <p:nvPr/>
        </p:nvSpPr>
        <p:spPr bwMode="auto">
          <a:xfrm>
            <a:off x="1752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4" name="Rectangle 11" descr="白色大理石">
            <a:extLst>
              <a:ext uri="{FF2B5EF4-FFF2-40B4-BE49-F238E27FC236}">
                <a16:creationId xmlns:a16="http://schemas.microsoft.com/office/drawing/2014/main" id="{F2982880-AF47-4E08-B4A0-EB90A657988A}"/>
              </a:ext>
            </a:extLst>
          </p:cNvPr>
          <p:cNvSpPr>
            <a:spLocks noChangeArrowheads="1"/>
          </p:cNvSpPr>
          <p:nvPr/>
        </p:nvSpPr>
        <p:spPr bwMode="auto">
          <a:xfrm>
            <a:off x="23622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8685" name="Line 12">
            <a:extLst>
              <a:ext uri="{FF2B5EF4-FFF2-40B4-BE49-F238E27FC236}">
                <a16:creationId xmlns:a16="http://schemas.microsoft.com/office/drawing/2014/main" id="{9FAD2444-5620-498F-B5A6-12EF335711EE}"/>
              </a:ext>
            </a:extLst>
          </p:cNvPr>
          <p:cNvSpPr>
            <a:spLocks noChangeShapeType="1"/>
          </p:cNvSpPr>
          <p:nvPr/>
        </p:nvSpPr>
        <p:spPr bwMode="auto">
          <a:xfrm>
            <a:off x="25146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13">
            <a:extLst>
              <a:ext uri="{FF2B5EF4-FFF2-40B4-BE49-F238E27FC236}">
                <a16:creationId xmlns:a16="http://schemas.microsoft.com/office/drawing/2014/main" id="{F2AEB4CE-E395-4787-A536-8DA3A32C42DA}"/>
              </a:ext>
            </a:extLst>
          </p:cNvPr>
          <p:cNvSpPr>
            <a:spLocks noChangeShapeType="1"/>
          </p:cNvSpPr>
          <p:nvPr/>
        </p:nvSpPr>
        <p:spPr bwMode="auto">
          <a:xfrm>
            <a:off x="30480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Line 14">
            <a:extLst>
              <a:ext uri="{FF2B5EF4-FFF2-40B4-BE49-F238E27FC236}">
                <a16:creationId xmlns:a16="http://schemas.microsoft.com/office/drawing/2014/main" id="{ED2491AB-1071-4237-B581-6E74EBBC44F7}"/>
              </a:ext>
            </a:extLst>
          </p:cNvPr>
          <p:cNvSpPr>
            <a:spLocks noChangeShapeType="1"/>
          </p:cNvSpPr>
          <p:nvPr/>
        </p:nvSpPr>
        <p:spPr bwMode="auto">
          <a:xfrm>
            <a:off x="4191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8" name="Rectangle 15" descr="白色大理石">
            <a:extLst>
              <a:ext uri="{FF2B5EF4-FFF2-40B4-BE49-F238E27FC236}">
                <a16:creationId xmlns:a16="http://schemas.microsoft.com/office/drawing/2014/main" id="{C4226BB3-4891-43E4-82DC-866EA285416B}"/>
              </a:ext>
            </a:extLst>
          </p:cNvPr>
          <p:cNvSpPr>
            <a:spLocks noChangeArrowheads="1"/>
          </p:cNvSpPr>
          <p:nvPr/>
        </p:nvSpPr>
        <p:spPr bwMode="auto">
          <a:xfrm>
            <a:off x="54864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8689" name="Line 16">
            <a:extLst>
              <a:ext uri="{FF2B5EF4-FFF2-40B4-BE49-F238E27FC236}">
                <a16:creationId xmlns:a16="http://schemas.microsoft.com/office/drawing/2014/main" id="{F2FB947B-C365-4D2B-BAE5-0833323031AF}"/>
              </a:ext>
            </a:extLst>
          </p:cNvPr>
          <p:cNvSpPr>
            <a:spLocks noChangeShapeType="1"/>
          </p:cNvSpPr>
          <p:nvPr/>
        </p:nvSpPr>
        <p:spPr bwMode="auto">
          <a:xfrm>
            <a:off x="5638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17">
            <a:extLst>
              <a:ext uri="{FF2B5EF4-FFF2-40B4-BE49-F238E27FC236}">
                <a16:creationId xmlns:a16="http://schemas.microsoft.com/office/drawing/2014/main" id="{307B36D1-1E51-49B3-BAAF-9C83FEBDC45F}"/>
              </a:ext>
            </a:extLst>
          </p:cNvPr>
          <p:cNvSpPr>
            <a:spLocks noChangeShapeType="1"/>
          </p:cNvSpPr>
          <p:nvPr/>
        </p:nvSpPr>
        <p:spPr bwMode="auto">
          <a:xfrm>
            <a:off x="6172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Rectangle 18" descr="白色大理石">
            <a:extLst>
              <a:ext uri="{FF2B5EF4-FFF2-40B4-BE49-F238E27FC236}">
                <a16:creationId xmlns:a16="http://schemas.microsoft.com/office/drawing/2014/main" id="{FBA998E6-95C9-4F77-973B-B50025E4E915}"/>
              </a:ext>
            </a:extLst>
          </p:cNvPr>
          <p:cNvSpPr>
            <a:spLocks noChangeArrowheads="1"/>
          </p:cNvSpPr>
          <p:nvPr/>
        </p:nvSpPr>
        <p:spPr bwMode="auto">
          <a:xfrm>
            <a:off x="51816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8692" name="Line 19">
            <a:extLst>
              <a:ext uri="{FF2B5EF4-FFF2-40B4-BE49-F238E27FC236}">
                <a16:creationId xmlns:a16="http://schemas.microsoft.com/office/drawing/2014/main" id="{B93D9444-E2AB-4403-995B-238608811B1B}"/>
              </a:ext>
            </a:extLst>
          </p:cNvPr>
          <p:cNvSpPr>
            <a:spLocks noChangeShapeType="1"/>
          </p:cNvSpPr>
          <p:nvPr/>
        </p:nvSpPr>
        <p:spPr bwMode="auto">
          <a:xfrm flipH="1">
            <a:off x="57150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Line 20">
            <a:extLst>
              <a:ext uri="{FF2B5EF4-FFF2-40B4-BE49-F238E27FC236}">
                <a16:creationId xmlns:a16="http://schemas.microsoft.com/office/drawing/2014/main" id="{A81DF16C-5FA1-4B7C-A49D-0ABD9160FB56}"/>
              </a:ext>
            </a:extLst>
          </p:cNvPr>
          <p:cNvSpPr>
            <a:spLocks noChangeShapeType="1"/>
          </p:cNvSpPr>
          <p:nvPr/>
        </p:nvSpPr>
        <p:spPr bwMode="auto">
          <a:xfrm flipH="1">
            <a:off x="4191000" y="1631950"/>
            <a:ext cx="1143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Line 21">
            <a:extLst>
              <a:ext uri="{FF2B5EF4-FFF2-40B4-BE49-F238E27FC236}">
                <a16:creationId xmlns:a16="http://schemas.microsoft.com/office/drawing/2014/main" id="{FF3EF1CF-8995-4E5C-B458-67D083209E85}"/>
              </a:ext>
            </a:extLst>
          </p:cNvPr>
          <p:cNvSpPr>
            <a:spLocks noChangeShapeType="1"/>
          </p:cNvSpPr>
          <p:nvPr/>
        </p:nvSpPr>
        <p:spPr bwMode="auto">
          <a:xfrm>
            <a:off x="64008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Rectangle 22" descr="白色大理石">
            <a:extLst>
              <a:ext uri="{FF2B5EF4-FFF2-40B4-BE49-F238E27FC236}">
                <a16:creationId xmlns:a16="http://schemas.microsoft.com/office/drawing/2014/main" id="{C9DB1709-F6EB-4C4B-A61C-3365BCDAAA8D}"/>
              </a:ext>
            </a:extLst>
          </p:cNvPr>
          <p:cNvSpPr>
            <a:spLocks noChangeArrowheads="1"/>
          </p:cNvSpPr>
          <p:nvPr/>
        </p:nvSpPr>
        <p:spPr bwMode="auto">
          <a:xfrm>
            <a:off x="1752600"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8696" name="Line 23">
            <a:extLst>
              <a:ext uri="{FF2B5EF4-FFF2-40B4-BE49-F238E27FC236}">
                <a16:creationId xmlns:a16="http://schemas.microsoft.com/office/drawing/2014/main" id="{3DFDB7A7-A749-4DE6-A99C-FC50F415722D}"/>
              </a:ext>
            </a:extLst>
          </p:cNvPr>
          <p:cNvSpPr>
            <a:spLocks noChangeShapeType="1"/>
          </p:cNvSpPr>
          <p:nvPr/>
        </p:nvSpPr>
        <p:spPr bwMode="auto">
          <a:xfrm flipH="1">
            <a:off x="1447800"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Line 24">
            <a:extLst>
              <a:ext uri="{FF2B5EF4-FFF2-40B4-BE49-F238E27FC236}">
                <a16:creationId xmlns:a16="http://schemas.microsoft.com/office/drawing/2014/main" id="{E139D87E-FF99-4899-87DA-70EC605A15AE}"/>
              </a:ext>
            </a:extLst>
          </p:cNvPr>
          <p:cNvSpPr>
            <a:spLocks noChangeShapeType="1"/>
          </p:cNvSpPr>
          <p:nvPr/>
        </p:nvSpPr>
        <p:spPr bwMode="auto">
          <a:xfrm>
            <a:off x="2438400"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8" name="Line 25">
            <a:extLst>
              <a:ext uri="{FF2B5EF4-FFF2-40B4-BE49-F238E27FC236}">
                <a16:creationId xmlns:a16="http://schemas.microsoft.com/office/drawing/2014/main" id="{BA4177EC-467E-41BE-8480-0A5207D9379C}"/>
              </a:ext>
            </a:extLst>
          </p:cNvPr>
          <p:cNvSpPr>
            <a:spLocks noChangeShapeType="1"/>
          </p:cNvSpPr>
          <p:nvPr/>
        </p:nvSpPr>
        <p:spPr bwMode="auto">
          <a:xfrm flipH="1">
            <a:off x="2286000" y="8080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9" name="Line 26">
            <a:extLst>
              <a:ext uri="{FF2B5EF4-FFF2-40B4-BE49-F238E27FC236}">
                <a16:creationId xmlns:a16="http://schemas.microsoft.com/office/drawing/2014/main" id="{55BC26E5-0525-4A9E-A354-1ACC32D9B0B1}"/>
              </a:ext>
            </a:extLst>
          </p:cNvPr>
          <p:cNvSpPr>
            <a:spLocks noChangeShapeType="1"/>
          </p:cNvSpPr>
          <p:nvPr/>
        </p:nvSpPr>
        <p:spPr bwMode="auto">
          <a:xfrm>
            <a:off x="43434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Text Box 27">
            <a:extLst>
              <a:ext uri="{FF2B5EF4-FFF2-40B4-BE49-F238E27FC236}">
                <a16:creationId xmlns:a16="http://schemas.microsoft.com/office/drawing/2014/main" id="{B380E053-5B17-44E4-ADBB-989136883A06}"/>
              </a:ext>
            </a:extLst>
          </p:cNvPr>
          <p:cNvSpPr txBox="1">
            <a:spLocks noChangeArrowheads="1"/>
          </p:cNvSpPr>
          <p:nvPr/>
        </p:nvSpPr>
        <p:spPr bwMode="auto">
          <a:xfrm>
            <a:off x="32924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8701" name="Text Box 28">
            <a:extLst>
              <a:ext uri="{FF2B5EF4-FFF2-40B4-BE49-F238E27FC236}">
                <a16:creationId xmlns:a16="http://schemas.microsoft.com/office/drawing/2014/main" id="{D954A0EB-1246-4DE2-91BE-9BC4B8C848A4}"/>
              </a:ext>
            </a:extLst>
          </p:cNvPr>
          <p:cNvSpPr txBox="1">
            <a:spLocks noChangeArrowheads="1"/>
          </p:cNvSpPr>
          <p:nvPr/>
        </p:nvSpPr>
        <p:spPr bwMode="auto">
          <a:xfrm>
            <a:off x="48164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8702" name="Text Box 29">
            <a:extLst>
              <a:ext uri="{FF2B5EF4-FFF2-40B4-BE49-F238E27FC236}">
                <a16:creationId xmlns:a16="http://schemas.microsoft.com/office/drawing/2014/main" id="{70B378C7-2296-440B-90AE-28DB25B44D43}"/>
              </a:ext>
            </a:extLst>
          </p:cNvPr>
          <p:cNvSpPr txBox="1">
            <a:spLocks noChangeArrowheads="1"/>
          </p:cNvSpPr>
          <p:nvPr/>
        </p:nvSpPr>
        <p:spPr bwMode="auto">
          <a:xfrm>
            <a:off x="1387475"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8703" name="Text Box 30">
            <a:extLst>
              <a:ext uri="{FF2B5EF4-FFF2-40B4-BE49-F238E27FC236}">
                <a16:creationId xmlns:a16="http://schemas.microsoft.com/office/drawing/2014/main" id="{DB3C4C0D-288A-4E0A-B8E7-F594D90FA9D2}"/>
              </a:ext>
            </a:extLst>
          </p:cNvPr>
          <p:cNvSpPr txBox="1">
            <a:spLocks noChangeArrowheads="1"/>
          </p:cNvSpPr>
          <p:nvPr/>
        </p:nvSpPr>
        <p:spPr bwMode="auto">
          <a:xfrm>
            <a:off x="685800"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8704" name="Text Box 31">
            <a:extLst>
              <a:ext uri="{FF2B5EF4-FFF2-40B4-BE49-F238E27FC236}">
                <a16:creationId xmlns:a16="http://schemas.microsoft.com/office/drawing/2014/main" id="{72990FAB-88F1-49C2-B308-88A9FE8B8F22}"/>
              </a:ext>
            </a:extLst>
          </p:cNvPr>
          <p:cNvSpPr txBox="1">
            <a:spLocks noChangeArrowheads="1"/>
          </p:cNvSpPr>
          <p:nvPr/>
        </p:nvSpPr>
        <p:spPr bwMode="auto">
          <a:xfrm>
            <a:off x="2057400"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8705" name="Text Box 32">
            <a:extLst>
              <a:ext uri="{FF2B5EF4-FFF2-40B4-BE49-F238E27FC236}">
                <a16:creationId xmlns:a16="http://schemas.microsoft.com/office/drawing/2014/main" id="{A1EB1CC3-242F-4E07-A04E-5070965C3408}"/>
              </a:ext>
            </a:extLst>
          </p:cNvPr>
          <p:cNvSpPr txBox="1">
            <a:spLocks noChangeArrowheads="1"/>
          </p:cNvSpPr>
          <p:nvPr/>
        </p:nvSpPr>
        <p:spPr bwMode="auto">
          <a:xfrm>
            <a:off x="3643313" y="21637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8706" name="Text Box 33">
            <a:extLst>
              <a:ext uri="{FF2B5EF4-FFF2-40B4-BE49-F238E27FC236}">
                <a16:creationId xmlns:a16="http://schemas.microsoft.com/office/drawing/2014/main" id="{7BA29071-4E92-4796-9DDC-DCE6E04EACE8}"/>
              </a:ext>
            </a:extLst>
          </p:cNvPr>
          <p:cNvSpPr txBox="1">
            <a:spLocks noChangeArrowheads="1"/>
          </p:cNvSpPr>
          <p:nvPr/>
        </p:nvSpPr>
        <p:spPr bwMode="auto">
          <a:xfrm>
            <a:off x="50990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8707" name="Text Box 34">
            <a:extLst>
              <a:ext uri="{FF2B5EF4-FFF2-40B4-BE49-F238E27FC236}">
                <a16:creationId xmlns:a16="http://schemas.microsoft.com/office/drawing/2014/main" id="{CA134884-C21B-4986-A9AF-506A10D9ABCB}"/>
              </a:ext>
            </a:extLst>
          </p:cNvPr>
          <p:cNvSpPr txBox="1">
            <a:spLocks noChangeArrowheads="1"/>
          </p:cNvSpPr>
          <p:nvPr/>
        </p:nvSpPr>
        <p:spPr bwMode="auto">
          <a:xfrm>
            <a:off x="64928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8708" name="Line 35">
            <a:extLst>
              <a:ext uri="{FF2B5EF4-FFF2-40B4-BE49-F238E27FC236}">
                <a16:creationId xmlns:a16="http://schemas.microsoft.com/office/drawing/2014/main" id="{28A8DACB-C6EC-4D33-B58B-E9AD610F1F11}"/>
              </a:ext>
            </a:extLst>
          </p:cNvPr>
          <p:cNvSpPr>
            <a:spLocks noChangeShapeType="1"/>
          </p:cNvSpPr>
          <p:nvPr/>
        </p:nvSpPr>
        <p:spPr bwMode="auto">
          <a:xfrm>
            <a:off x="4724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9" name="Freeform 36">
            <a:extLst>
              <a:ext uri="{FF2B5EF4-FFF2-40B4-BE49-F238E27FC236}">
                <a16:creationId xmlns:a16="http://schemas.microsoft.com/office/drawing/2014/main" id="{AE0B7F67-F3C4-4441-9176-AC4065E8E6C4}"/>
              </a:ext>
            </a:extLst>
          </p:cNvPr>
          <p:cNvSpPr>
            <a:spLocks/>
          </p:cNvSpPr>
          <p:nvPr/>
        </p:nvSpPr>
        <p:spPr bwMode="auto">
          <a:xfrm>
            <a:off x="48006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0" name="AutoShape 37">
            <a:extLst>
              <a:ext uri="{FF2B5EF4-FFF2-40B4-BE49-F238E27FC236}">
                <a16:creationId xmlns:a16="http://schemas.microsoft.com/office/drawing/2014/main" id="{43AF302C-5E08-4287-A1A1-FAB5E02D6696}"/>
              </a:ext>
            </a:extLst>
          </p:cNvPr>
          <p:cNvSpPr>
            <a:spLocks noChangeArrowheads="1"/>
          </p:cNvSpPr>
          <p:nvPr/>
        </p:nvSpPr>
        <p:spPr bwMode="auto">
          <a:xfrm>
            <a:off x="7194550" y="14335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8711" name="Text Box 38">
            <a:extLst>
              <a:ext uri="{FF2B5EF4-FFF2-40B4-BE49-F238E27FC236}">
                <a16:creationId xmlns:a16="http://schemas.microsoft.com/office/drawing/2014/main" id="{6C5DCE66-3F52-4EA5-8870-04356F085B82}"/>
              </a:ext>
            </a:extLst>
          </p:cNvPr>
          <p:cNvSpPr txBox="1">
            <a:spLocks noChangeArrowheads="1"/>
          </p:cNvSpPr>
          <p:nvPr/>
        </p:nvSpPr>
        <p:spPr bwMode="auto">
          <a:xfrm>
            <a:off x="7162800" y="838200"/>
            <a:ext cx="1370013"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合并</a:t>
            </a:r>
            <a:r>
              <a:rPr kumimoji="1" lang="en-US" altLang="zh-CN" sz="2800" b="1">
                <a:latin typeface="Times New Roman" panose="02020603050405020304" pitchFamily="18" charset="0"/>
                <a:ea typeface="仿宋_GB2312" pitchFamily="49" charset="-122"/>
              </a:rPr>
              <a:t>f, g</a:t>
            </a:r>
            <a:endParaRPr kumimoji="1" lang="en-US" altLang="zh-CN" sz="2400">
              <a:latin typeface="Times New Roman" panose="02020603050405020304" pitchFamily="18" charset="0"/>
            </a:endParaRPr>
          </a:p>
        </p:txBody>
      </p:sp>
      <p:sp>
        <p:nvSpPr>
          <p:cNvPr id="28712" name="Rectangle 39" descr="白色大理石">
            <a:extLst>
              <a:ext uri="{FF2B5EF4-FFF2-40B4-BE49-F238E27FC236}">
                <a16:creationId xmlns:a16="http://schemas.microsoft.com/office/drawing/2014/main" id="{CF0D051A-32EB-4309-B7F8-FA9CE86C30F9}"/>
              </a:ext>
            </a:extLst>
          </p:cNvPr>
          <p:cNvSpPr>
            <a:spLocks noChangeArrowheads="1"/>
          </p:cNvSpPr>
          <p:nvPr/>
        </p:nvSpPr>
        <p:spPr bwMode="auto">
          <a:xfrm>
            <a:off x="3657600" y="35020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8713" name="Rectangle 40" descr="白色大理石">
            <a:extLst>
              <a:ext uri="{FF2B5EF4-FFF2-40B4-BE49-F238E27FC236}">
                <a16:creationId xmlns:a16="http://schemas.microsoft.com/office/drawing/2014/main" id="{F536441B-ECEB-4D4B-BCDD-BD9B51DC918F}"/>
              </a:ext>
            </a:extLst>
          </p:cNvPr>
          <p:cNvSpPr>
            <a:spLocks noChangeArrowheads="1"/>
          </p:cNvSpPr>
          <p:nvPr/>
        </p:nvSpPr>
        <p:spPr bwMode="auto">
          <a:xfrm>
            <a:off x="6172200" y="53308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8714" name="Line 41">
            <a:extLst>
              <a:ext uri="{FF2B5EF4-FFF2-40B4-BE49-F238E27FC236}">
                <a16:creationId xmlns:a16="http://schemas.microsoft.com/office/drawing/2014/main" id="{D38C746C-A2B2-444A-BE97-CCC82E34F842}"/>
              </a:ext>
            </a:extLst>
          </p:cNvPr>
          <p:cNvSpPr>
            <a:spLocks noChangeShapeType="1"/>
          </p:cNvSpPr>
          <p:nvPr/>
        </p:nvSpPr>
        <p:spPr bwMode="auto">
          <a:xfrm>
            <a:off x="68580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5" name="Line 42">
            <a:extLst>
              <a:ext uri="{FF2B5EF4-FFF2-40B4-BE49-F238E27FC236}">
                <a16:creationId xmlns:a16="http://schemas.microsoft.com/office/drawing/2014/main" id="{ADBFB8F9-EE4F-4F6B-B356-60E364DFB6AA}"/>
              </a:ext>
            </a:extLst>
          </p:cNvPr>
          <p:cNvSpPr>
            <a:spLocks noChangeShapeType="1"/>
          </p:cNvSpPr>
          <p:nvPr/>
        </p:nvSpPr>
        <p:spPr bwMode="auto">
          <a:xfrm>
            <a:off x="63246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6" name="Line 43">
            <a:extLst>
              <a:ext uri="{FF2B5EF4-FFF2-40B4-BE49-F238E27FC236}">
                <a16:creationId xmlns:a16="http://schemas.microsoft.com/office/drawing/2014/main" id="{BD9DC007-9943-4C5A-9D48-D176D12DADF1}"/>
              </a:ext>
            </a:extLst>
          </p:cNvPr>
          <p:cNvSpPr>
            <a:spLocks noChangeShapeType="1"/>
          </p:cNvSpPr>
          <p:nvPr/>
        </p:nvSpPr>
        <p:spPr bwMode="auto">
          <a:xfrm>
            <a:off x="73914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7" name="Rectangle 44" descr="白色大理石">
            <a:extLst>
              <a:ext uri="{FF2B5EF4-FFF2-40B4-BE49-F238E27FC236}">
                <a16:creationId xmlns:a16="http://schemas.microsoft.com/office/drawing/2014/main" id="{D81BC613-22B0-4E5C-A91E-F0EBC804A680}"/>
              </a:ext>
            </a:extLst>
          </p:cNvPr>
          <p:cNvSpPr>
            <a:spLocks noChangeArrowheads="1"/>
          </p:cNvSpPr>
          <p:nvPr/>
        </p:nvSpPr>
        <p:spPr bwMode="auto">
          <a:xfrm>
            <a:off x="1066800" y="5330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8718" name="Line 45">
            <a:extLst>
              <a:ext uri="{FF2B5EF4-FFF2-40B4-BE49-F238E27FC236}">
                <a16:creationId xmlns:a16="http://schemas.microsoft.com/office/drawing/2014/main" id="{E0D34856-81B9-4800-8E34-2316BB83EB10}"/>
              </a:ext>
            </a:extLst>
          </p:cNvPr>
          <p:cNvSpPr>
            <a:spLocks noChangeShapeType="1"/>
          </p:cNvSpPr>
          <p:nvPr/>
        </p:nvSpPr>
        <p:spPr bwMode="auto">
          <a:xfrm>
            <a:off x="12192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9" name="Line 46">
            <a:extLst>
              <a:ext uri="{FF2B5EF4-FFF2-40B4-BE49-F238E27FC236}">
                <a16:creationId xmlns:a16="http://schemas.microsoft.com/office/drawing/2014/main" id="{7C8A5E3F-C8F1-4D00-AFA5-9BDDA93BCC6E}"/>
              </a:ext>
            </a:extLst>
          </p:cNvPr>
          <p:cNvSpPr>
            <a:spLocks noChangeShapeType="1"/>
          </p:cNvSpPr>
          <p:nvPr/>
        </p:nvSpPr>
        <p:spPr bwMode="auto">
          <a:xfrm>
            <a:off x="17526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0" name="Rectangle 47" descr="白色大理石">
            <a:extLst>
              <a:ext uri="{FF2B5EF4-FFF2-40B4-BE49-F238E27FC236}">
                <a16:creationId xmlns:a16="http://schemas.microsoft.com/office/drawing/2014/main" id="{C0E4510D-DA22-4405-A624-9497E57BD204}"/>
              </a:ext>
            </a:extLst>
          </p:cNvPr>
          <p:cNvSpPr>
            <a:spLocks noChangeArrowheads="1"/>
          </p:cNvSpPr>
          <p:nvPr/>
        </p:nvSpPr>
        <p:spPr bwMode="auto">
          <a:xfrm>
            <a:off x="2362200" y="5334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8721" name="Line 48">
            <a:extLst>
              <a:ext uri="{FF2B5EF4-FFF2-40B4-BE49-F238E27FC236}">
                <a16:creationId xmlns:a16="http://schemas.microsoft.com/office/drawing/2014/main" id="{ADA69A82-0E36-45C8-8DA0-00403C7DEC8E}"/>
              </a:ext>
            </a:extLst>
          </p:cNvPr>
          <p:cNvSpPr>
            <a:spLocks noChangeShapeType="1"/>
          </p:cNvSpPr>
          <p:nvPr/>
        </p:nvSpPr>
        <p:spPr bwMode="auto">
          <a:xfrm>
            <a:off x="2514600" y="5638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2" name="Line 49">
            <a:extLst>
              <a:ext uri="{FF2B5EF4-FFF2-40B4-BE49-F238E27FC236}">
                <a16:creationId xmlns:a16="http://schemas.microsoft.com/office/drawing/2014/main" id="{08B51291-56E4-436F-B430-AC698505E22D}"/>
              </a:ext>
            </a:extLst>
          </p:cNvPr>
          <p:cNvSpPr>
            <a:spLocks noChangeShapeType="1"/>
          </p:cNvSpPr>
          <p:nvPr/>
        </p:nvSpPr>
        <p:spPr bwMode="auto">
          <a:xfrm>
            <a:off x="3048000" y="5638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3" name="Rectangle 50" descr="白色大理石">
            <a:extLst>
              <a:ext uri="{FF2B5EF4-FFF2-40B4-BE49-F238E27FC236}">
                <a16:creationId xmlns:a16="http://schemas.microsoft.com/office/drawing/2014/main" id="{07AF40A0-093B-42FD-901C-E20CB0829A46}"/>
              </a:ext>
            </a:extLst>
          </p:cNvPr>
          <p:cNvSpPr>
            <a:spLocks noChangeArrowheads="1"/>
          </p:cNvSpPr>
          <p:nvPr/>
        </p:nvSpPr>
        <p:spPr bwMode="auto">
          <a:xfrm>
            <a:off x="4114800" y="5334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60  65</a:t>
            </a:r>
            <a:endParaRPr kumimoji="1" lang="zh-CN" altLang="en-US" sz="2400">
              <a:latin typeface="Times New Roman" panose="02020603050405020304" pitchFamily="18" charset="0"/>
            </a:endParaRPr>
          </a:p>
        </p:txBody>
      </p:sp>
      <p:sp>
        <p:nvSpPr>
          <p:cNvPr id="28724" name="Line 51">
            <a:extLst>
              <a:ext uri="{FF2B5EF4-FFF2-40B4-BE49-F238E27FC236}">
                <a16:creationId xmlns:a16="http://schemas.microsoft.com/office/drawing/2014/main" id="{3802011D-E989-4A5E-B3EF-092FE8A3FA5A}"/>
              </a:ext>
            </a:extLst>
          </p:cNvPr>
          <p:cNvSpPr>
            <a:spLocks noChangeShapeType="1"/>
          </p:cNvSpPr>
          <p:nvPr/>
        </p:nvSpPr>
        <p:spPr bwMode="auto">
          <a:xfrm>
            <a:off x="53340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5" name="Rectangle 52" descr="白色大理石">
            <a:extLst>
              <a:ext uri="{FF2B5EF4-FFF2-40B4-BE49-F238E27FC236}">
                <a16:creationId xmlns:a16="http://schemas.microsoft.com/office/drawing/2014/main" id="{B5C3BE95-A38A-4EC6-A108-8AE03AD4E9BB}"/>
              </a:ext>
            </a:extLst>
          </p:cNvPr>
          <p:cNvSpPr>
            <a:spLocks noChangeArrowheads="1"/>
          </p:cNvSpPr>
          <p:nvPr/>
        </p:nvSpPr>
        <p:spPr bwMode="auto">
          <a:xfrm>
            <a:off x="5181600" y="43259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70</a:t>
            </a:r>
            <a:endParaRPr kumimoji="1" lang="zh-CN" altLang="en-US" sz="2400">
              <a:latin typeface="Times New Roman" panose="02020603050405020304" pitchFamily="18" charset="0"/>
            </a:endParaRPr>
          </a:p>
        </p:txBody>
      </p:sp>
      <p:sp>
        <p:nvSpPr>
          <p:cNvPr id="28726" name="Line 53">
            <a:extLst>
              <a:ext uri="{FF2B5EF4-FFF2-40B4-BE49-F238E27FC236}">
                <a16:creationId xmlns:a16="http://schemas.microsoft.com/office/drawing/2014/main" id="{9D2017BF-42D2-43F5-9FA2-18D32130630D}"/>
              </a:ext>
            </a:extLst>
          </p:cNvPr>
          <p:cNvSpPr>
            <a:spLocks noChangeShapeType="1"/>
          </p:cNvSpPr>
          <p:nvPr/>
        </p:nvSpPr>
        <p:spPr bwMode="auto">
          <a:xfrm flipH="1">
            <a:off x="4419600" y="4630738"/>
            <a:ext cx="914400" cy="7032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7" name="Line 54">
            <a:extLst>
              <a:ext uri="{FF2B5EF4-FFF2-40B4-BE49-F238E27FC236}">
                <a16:creationId xmlns:a16="http://schemas.microsoft.com/office/drawing/2014/main" id="{5DC33376-BEFF-4E6F-B4A4-D3734C4ACF8E}"/>
              </a:ext>
            </a:extLst>
          </p:cNvPr>
          <p:cNvSpPr>
            <a:spLocks noChangeShapeType="1"/>
          </p:cNvSpPr>
          <p:nvPr/>
        </p:nvSpPr>
        <p:spPr bwMode="auto">
          <a:xfrm>
            <a:off x="5867400" y="46307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8" name="Rectangle 55" descr="白色大理石">
            <a:extLst>
              <a:ext uri="{FF2B5EF4-FFF2-40B4-BE49-F238E27FC236}">
                <a16:creationId xmlns:a16="http://schemas.microsoft.com/office/drawing/2014/main" id="{78E46AE4-603F-4294-8906-072DA53AAA00}"/>
              </a:ext>
            </a:extLst>
          </p:cNvPr>
          <p:cNvSpPr>
            <a:spLocks noChangeArrowheads="1"/>
          </p:cNvSpPr>
          <p:nvPr/>
        </p:nvSpPr>
        <p:spPr bwMode="auto">
          <a:xfrm>
            <a:off x="1752600" y="4340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8729" name="Line 56">
            <a:extLst>
              <a:ext uri="{FF2B5EF4-FFF2-40B4-BE49-F238E27FC236}">
                <a16:creationId xmlns:a16="http://schemas.microsoft.com/office/drawing/2014/main" id="{21513582-8669-49D6-BB2E-588EF7C1E4EF}"/>
              </a:ext>
            </a:extLst>
          </p:cNvPr>
          <p:cNvSpPr>
            <a:spLocks noChangeShapeType="1"/>
          </p:cNvSpPr>
          <p:nvPr/>
        </p:nvSpPr>
        <p:spPr bwMode="auto">
          <a:xfrm flipH="1">
            <a:off x="1447800" y="46450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0" name="Line 57">
            <a:extLst>
              <a:ext uri="{FF2B5EF4-FFF2-40B4-BE49-F238E27FC236}">
                <a16:creationId xmlns:a16="http://schemas.microsoft.com/office/drawing/2014/main" id="{06212BD7-F1B9-4F1F-922A-3F0BAF40A017}"/>
              </a:ext>
            </a:extLst>
          </p:cNvPr>
          <p:cNvSpPr>
            <a:spLocks noChangeShapeType="1"/>
          </p:cNvSpPr>
          <p:nvPr/>
        </p:nvSpPr>
        <p:spPr bwMode="auto">
          <a:xfrm>
            <a:off x="2438400" y="46450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1" name="Line 58">
            <a:extLst>
              <a:ext uri="{FF2B5EF4-FFF2-40B4-BE49-F238E27FC236}">
                <a16:creationId xmlns:a16="http://schemas.microsoft.com/office/drawing/2014/main" id="{87F7CB48-9269-44A0-92AB-F5A3CD269917}"/>
              </a:ext>
            </a:extLst>
          </p:cNvPr>
          <p:cNvSpPr>
            <a:spLocks noChangeShapeType="1"/>
          </p:cNvSpPr>
          <p:nvPr/>
        </p:nvSpPr>
        <p:spPr bwMode="auto">
          <a:xfrm flipH="1">
            <a:off x="2286000" y="38068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2" name="Line 59">
            <a:extLst>
              <a:ext uri="{FF2B5EF4-FFF2-40B4-BE49-F238E27FC236}">
                <a16:creationId xmlns:a16="http://schemas.microsoft.com/office/drawing/2014/main" id="{DD113DCD-F93B-4846-8D1B-C5FA87318F65}"/>
              </a:ext>
            </a:extLst>
          </p:cNvPr>
          <p:cNvSpPr>
            <a:spLocks noChangeShapeType="1"/>
          </p:cNvSpPr>
          <p:nvPr/>
        </p:nvSpPr>
        <p:spPr bwMode="auto">
          <a:xfrm>
            <a:off x="4343400" y="38068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3" name="Text Box 60">
            <a:extLst>
              <a:ext uri="{FF2B5EF4-FFF2-40B4-BE49-F238E27FC236}">
                <a16:creationId xmlns:a16="http://schemas.microsoft.com/office/drawing/2014/main" id="{78BC9E00-CAE6-43A2-BDD5-EBF472DF502D}"/>
              </a:ext>
            </a:extLst>
          </p:cNvPr>
          <p:cNvSpPr txBox="1">
            <a:spLocks noChangeArrowheads="1"/>
          </p:cNvSpPr>
          <p:nvPr/>
        </p:nvSpPr>
        <p:spPr bwMode="auto">
          <a:xfrm>
            <a:off x="3292475" y="33035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8734" name="Text Box 61">
            <a:extLst>
              <a:ext uri="{FF2B5EF4-FFF2-40B4-BE49-F238E27FC236}">
                <a16:creationId xmlns:a16="http://schemas.microsoft.com/office/drawing/2014/main" id="{97AF7512-4178-414B-A0A1-91C5282CDCBE}"/>
              </a:ext>
            </a:extLst>
          </p:cNvPr>
          <p:cNvSpPr txBox="1">
            <a:spLocks noChangeArrowheads="1"/>
          </p:cNvSpPr>
          <p:nvPr/>
        </p:nvSpPr>
        <p:spPr bwMode="auto">
          <a:xfrm>
            <a:off x="4816475" y="41878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8735" name="Text Box 62">
            <a:extLst>
              <a:ext uri="{FF2B5EF4-FFF2-40B4-BE49-F238E27FC236}">
                <a16:creationId xmlns:a16="http://schemas.microsoft.com/office/drawing/2014/main" id="{AA8B9BF6-D35D-4E7E-A125-C5B0E0D81212}"/>
              </a:ext>
            </a:extLst>
          </p:cNvPr>
          <p:cNvSpPr txBox="1">
            <a:spLocks noChangeArrowheads="1"/>
          </p:cNvSpPr>
          <p:nvPr/>
        </p:nvSpPr>
        <p:spPr bwMode="auto">
          <a:xfrm>
            <a:off x="1387475" y="41878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8736" name="Text Box 63">
            <a:extLst>
              <a:ext uri="{FF2B5EF4-FFF2-40B4-BE49-F238E27FC236}">
                <a16:creationId xmlns:a16="http://schemas.microsoft.com/office/drawing/2014/main" id="{F50A8522-7F1D-4E68-9284-1A374703386D}"/>
              </a:ext>
            </a:extLst>
          </p:cNvPr>
          <p:cNvSpPr txBox="1">
            <a:spLocks noChangeArrowheads="1"/>
          </p:cNvSpPr>
          <p:nvPr/>
        </p:nvSpPr>
        <p:spPr bwMode="auto">
          <a:xfrm>
            <a:off x="685800" y="5132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8737" name="Text Box 64">
            <a:extLst>
              <a:ext uri="{FF2B5EF4-FFF2-40B4-BE49-F238E27FC236}">
                <a16:creationId xmlns:a16="http://schemas.microsoft.com/office/drawing/2014/main" id="{C8CA61DB-EE8B-4F0C-9EA2-57F8B5DFA7D0}"/>
              </a:ext>
            </a:extLst>
          </p:cNvPr>
          <p:cNvSpPr txBox="1">
            <a:spLocks noChangeArrowheads="1"/>
          </p:cNvSpPr>
          <p:nvPr/>
        </p:nvSpPr>
        <p:spPr bwMode="auto">
          <a:xfrm>
            <a:off x="2057400" y="51323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8738" name="Text Box 65">
            <a:extLst>
              <a:ext uri="{FF2B5EF4-FFF2-40B4-BE49-F238E27FC236}">
                <a16:creationId xmlns:a16="http://schemas.microsoft.com/office/drawing/2014/main" id="{B47A7D1C-E352-4206-9F42-31E32ECD87EE}"/>
              </a:ext>
            </a:extLst>
          </p:cNvPr>
          <p:cNvSpPr txBox="1">
            <a:spLocks noChangeArrowheads="1"/>
          </p:cNvSpPr>
          <p:nvPr/>
        </p:nvSpPr>
        <p:spPr bwMode="auto">
          <a:xfrm>
            <a:off x="3733800" y="516255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8739" name="Text Box 66">
            <a:extLst>
              <a:ext uri="{FF2B5EF4-FFF2-40B4-BE49-F238E27FC236}">
                <a16:creationId xmlns:a16="http://schemas.microsoft.com/office/drawing/2014/main" id="{9A3848D8-F5BF-48B1-BC29-1F0A401453D3}"/>
              </a:ext>
            </a:extLst>
          </p:cNvPr>
          <p:cNvSpPr txBox="1">
            <a:spLocks noChangeArrowheads="1"/>
          </p:cNvSpPr>
          <p:nvPr/>
        </p:nvSpPr>
        <p:spPr bwMode="auto">
          <a:xfrm>
            <a:off x="5807075" y="5132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8740" name="Line 67">
            <a:extLst>
              <a:ext uri="{FF2B5EF4-FFF2-40B4-BE49-F238E27FC236}">
                <a16:creationId xmlns:a16="http://schemas.microsoft.com/office/drawing/2014/main" id="{951E0C07-5158-4E70-8594-A12DD5609FD1}"/>
              </a:ext>
            </a:extLst>
          </p:cNvPr>
          <p:cNvSpPr>
            <a:spLocks noChangeShapeType="1"/>
          </p:cNvSpPr>
          <p:nvPr/>
        </p:nvSpPr>
        <p:spPr bwMode="auto">
          <a:xfrm>
            <a:off x="48006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1" name="Line 68">
            <a:extLst>
              <a:ext uri="{FF2B5EF4-FFF2-40B4-BE49-F238E27FC236}">
                <a16:creationId xmlns:a16="http://schemas.microsoft.com/office/drawing/2014/main" id="{775FF4AE-8CD0-4C06-BDCD-DBB0BEC5ECCD}"/>
              </a:ext>
            </a:extLst>
          </p:cNvPr>
          <p:cNvSpPr>
            <a:spLocks noChangeShapeType="1"/>
          </p:cNvSpPr>
          <p:nvPr/>
        </p:nvSpPr>
        <p:spPr bwMode="auto">
          <a:xfrm>
            <a:off x="42672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2933" name="Text Box 69">
            <a:extLst>
              <a:ext uri="{FF2B5EF4-FFF2-40B4-BE49-F238E27FC236}">
                <a16:creationId xmlns:a16="http://schemas.microsoft.com/office/drawing/2014/main" id="{8AE1027F-424E-4F6D-84BF-8577355A80B0}"/>
              </a:ext>
            </a:extLst>
          </p:cNvPr>
          <p:cNvSpPr txBox="1">
            <a:spLocks noChangeArrowheads="1"/>
          </p:cNvSpPr>
          <p:nvPr/>
        </p:nvSpPr>
        <p:spPr bwMode="auto">
          <a:xfrm>
            <a:off x="5486400" y="3348038"/>
            <a:ext cx="3505200" cy="549275"/>
          </a:xfrm>
          <a:prstGeom prst="rect">
            <a:avLst/>
          </a:prstGeom>
          <a:noFill/>
          <a:ln w="9525">
            <a:noFill/>
            <a:miter lim="800000"/>
            <a:headEnd/>
            <a:tailEnd/>
          </a:ln>
          <a:effectLst/>
        </p:spPr>
        <p:txBody>
          <a:bodyPr>
            <a:spAutoFit/>
          </a:bodyPr>
          <a:lstStyle/>
          <a:p>
            <a:pP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结点合并与调整</a:t>
            </a:r>
            <a:endParaRPr kumimoji="1" lang="zh-CN" altLang="en-US" sz="3000">
              <a:latin typeface="Times New Roman" pitchFamily="18" charset="0"/>
            </a:endParaRPr>
          </a:p>
        </p:txBody>
      </p:sp>
      <p:sp>
        <p:nvSpPr>
          <p:cNvPr id="28743" name="AutoShape 70">
            <a:extLst>
              <a:ext uri="{FF2B5EF4-FFF2-40B4-BE49-F238E27FC236}">
                <a16:creationId xmlns:a16="http://schemas.microsoft.com/office/drawing/2014/main" id="{4D8130C8-D62D-4527-A075-5A10B0FE5434}"/>
              </a:ext>
            </a:extLst>
          </p:cNvPr>
          <p:cNvSpPr>
            <a:spLocks noChangeArrowheads="1"/>
          </p:cNvSpPr>
          <p:nvPr/>
        </p:nvSpPr>
        <p:spPr bwMode="auto">
          <a:xfrm>
            <a:off x="7086600" y="4114800"/>
            <a:ext cx="1295400" cy="533400"/>
          </a:xfrm>
          <a:prstGeom prst="wedgeRectCallout">
            <a:avLst>
              <a:gd name="adj1" fmla="val -146690"/>
              <a:gd name="adj2" fmla="val 24704"/>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2935" name="Text Box 71">
            <a:extLst>
              <a:ext uri="{FF2B5EF4-FFF2-40B4-BE49-F238E27FC236}">
                <a16:creationId xmlns:a16="http://schemas.microsoft.com/office/drawing/2014/main" id="{C8F9D16C-3C1F-45D7-B5E6-888E66D5BB30}"/>
              </a:ext>
            </a:extLst>
          </p:cNvPr>
          <p:cNvSpPr txBox="1">
            <a:spLocks noChangeArrowheads="1"/>
          </p:cNvSpPr>
          <p:nvPr/>
        </p:nvSpPr>
        <p:spPr bwMode="auto">
          <a:xfrm>
            <a:off x="7086600" y="41148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70</a:t>
            </a:r>
            <a:endParaRPr kumimoji="1" lang="zh-CN" altLang="en-US" sz="2400" b="1">
              <a:latin typeface="Times New Roman" pitchFamily="18" charset="0"/>
            </a:endParaRPr>
          </a:p>
        </p:txBody>
      </p:sp>
      <p:pic>
        <p:nvPicPr>
          <p:cNvPr id="28745" name="图片 1">
            <a:extLst>
              <a:ext uri="{FF2B5EF4-FFF2-40B4-BE49-F238E27FC236}">
                <a16:creationId xmlns:a16="http://schemas.microsoft.com/office/drawing/2014/main" id="{1FEA73A5-ED7B-44B8-BF4A-F4F8C2D28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050" y="4938713"/>
            <a:ext cx="18415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7DEB4B44-7A17-43BF-97AC-A66519E1D72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4202EE-7241-4470-8A3B-54CE81CF0E51}" type="slidenum">
              <a:rPr lang="en-US" altLang="zh-CN" sz="1200" smtClean="0">
                <a:latin typeface="Garamond" panose="02020404030301010803" pitchFamily="18" charset="0"/>
              </a:rPr>
              <a:pPr>
                <a:spcBef>
                  <a:spcPct val="0"/>
                </a:spcBef>
                <a:buClrTx/>
                <a:buSzTx/>
                <a:buFontTx/>
                <a:buNone/>
              </a:pPr>
              <a:t>28</a:t>
            </a:fld>
            <a:endParaRPr lang="en-US" altLang="zh-CN" sz="1200">
              <a:latin typeface="Garamond" panose="02020404030301010803" pitchFamily="18" charset="0"/>
            </a:endParaRPr>
          </a:p>
        </p:txBody>
      </p:sp>
      <p:sp>
        <p:nvSpPr>
          <p:cNvPr id="29699" name="Rectangle 2" descr="白色大理石">
            <a:extLst>
              <a:ext uri="{FF2B5EF4-FFF2-40B4-BE49-F238E27FC236}">
                <a16:creationId xmlns:a16="http://schemas.microsoft.com/office/drawing/2014/main" id="{5739CA67-1758-4C15-92A5-12219C6FFF92}"/>
              </a:ext>
            </a:extLst>
          </p:cNvPr>
          <p:cNvSpPr>
            <a:spLocks noChangeArrowheads="1"/>
          </p:cNvSpPr>
          <p:nvPr/>
        </p:nvSpPr>
        <p:spPr bwMode="auto">
          <a:xfrm>
            <a:off x="5029200" y="606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9700" name="Rectangle 3" descr="白色大理石">
            <a:extLst>
              <a:ext uri="{FF2B5EF4-FFF2-40B4-BE49-F238E27FC236}">
                <a16:creationId xmlns:a16="http://schemas.microsoft.com/office/drawing/2014/main" id="{326853B7-30F4-4299-BE63-1AD747F85000}"/>
              </a:ext>
            </a:extLst>
          </p:cNvPr>
          <p:cNvSpPr>
            <a:spLocks noChangeArrowheads="1"/>
          </p:cNvSpPr>
          <p:nvPr/>
        </p:nvSpPr>
        <p:spPr bwMode="auto">
          <a:xfrm>
            <a:off x="7543800" y="2435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9701" name="Line 4">
            <a:extLst>
              <a:ext uri="{FF2B5EF4-FFF2-40B4-BE49-F238E27FC236}">
                <a16:creationId xmlns:a16="http://schemas.microsoft.com/office/drawing/2014/main" id="{C01923CD-1743-4728-AAD4-31EA304AB977}"/>
              </a:ext>
            </a:extLst>
          </p:cNvPr>
          <p:cNvSpPr>
            <a:spLocks noChangeShapeType="1"/>
          </p:cNvSpPr>
          <p:nvPr/>
        </p:nvSpPr>
        <p:spPr bwMode="auto">
          <a:xfrm>
            <a:off x="82296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5">
            <a:extLst>
              <a:ext uri="{FF2B5EF4-FFF2-40B4-BE49-F238E27FC236}">
                <a16:creationId xmlns:a16="http://schemas.microsoft.com/office/drawing/2014/main" id="{9FD9AD4B-50A5-440B-93CF-780DAA3C2F26}"/>
              </a:ext>
            </a:extLst>
          </p:cNvPr>
          <p:cNvSpPr>
            <a:spLocks noChangeShapeType="1"/>
          </p:cNvSpPr>
          <p:nvPr/>
        </p:nvSpPr>
        <p:spPr bwMode="auto">
          <a:xfrm>
            <a:off x="76962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Rectangle 6" descr="白色大理石">
            <a:extLst>
              <a:ext uri="{FF2B5EF4-FFF2-40B4-BE49-F238E27FC236}">
                <a16:creationId xmlns:a16="http://schemas.microsoft.com/office/drawing/2014/main" id="{A83C3410-2EE2-4490-8F47-E3634C579CB7}"/>
              </a:ext>
            </a:extLst>
          </p:cNvPr>
          <p:cNvSpPr>
            <a:spLocks noChangeArrowheads="1"/>
          </p:cNvSpPr>
          <p:nvPr/>
        </p:nvSpPr>
        <p:spPr bwMode="auto">
          <a:xfrm>
            <a:off x="2438400" y="2435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9704" name="Line 7">
            <a:extLst>
              <a:ext uri="{FF2B5EF4-FFF2-40B4-BE49-F238E27FC236}">
                <a16:creationId xmlns:a16="http://schemas.microsoft.com/office/drawing/2014/main" id="{C8CEAA99-3556-40A7-9999-712980CFE20B}"/>
              </a:ext>
            </a:extLst>
          </p:cNvPr>
          <p:cNvSpPr>
            <a:spLocks noChangeShapeType="1"/>
          </p:cNvSpPr>
          <p:nvPr/>
        </p:nvSpPr>
        <p:spPr bwMode="auto">
          <a:xfrm>
            <a:off x="25908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5" name="Line 8">
            <a:extLst>
              <a:ext uri="{FF2B5EF4-FFF2-40B4-BE49-F238E27FC236}">
                <a16:creationId xmlns:a16="http://schemas.microsoft.com/office/drawing/2014/main" id="{828E3810-9581-4208-803C-AE74C04F265E}"/>
              </a:ext>
            </a:extLst>
          </p:cNvPr>
          <p:cNvSpPr>
            <a:spLocks noChangeShapeType="1"/>
          </p:cNvSpPr>
          <p:nvPr/>
        </p:nvSpPr>
        <p:spPr bwMode="auto">
          <a:xfrm>
            <a:off x="31242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6" name="Rectangle 9" descr="白色大理石">
            <a:extLst>
              <a:ext uri="{FF2B5EF4-FFF2-40B4-BE49-F238E27FC236}">
                <a16:creationId xmlns:a16="http://schemas.microsoft.com/office/drawing/2014/main" id="{89FBF920-2493-45AB-804B-82BC77BFBC41}"/>
              </a:ext>
            </a:extLst>
          </p:cNvPr>
          <p:cNvSpPr>
            <a:spLocks noChangeArrowheads="1"/>
          </p:cNvSpPr>
          <p:nvPr/>
        </p:nvSpPr>
        <p:spPr bwMode="auto">
          <a:xfrm>
            <a:off x="3733800" y="24384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9707" name="Line 10">
            <a:extLst>
              <a:ext uri="{FF2B5EF4-FFF2-40B4-BE49-F238E27FC236}">
                <a16:creationId xmlns:a16="http://schemas.microsoft.com/office/drawing/2014/main" id="{4E3269B7-BE0D-4676-8F6A-53D8DAE6609A}"/>
              </a:ext>
            </a:extLst>
          </p:cNvPr>
          <p:cNvSpPr>
            <a:spLocks noChangeShapeType="1"/>
          </p:cNvSpPr>
          <p:nvPr/>
        </p:nvSpPr>
        <p:spPr bwMode="auto">
          <a:xfrm>
            <a:off x="3886200" y="2743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Line 11">
            <a:extLst>
              <a:ext uri="{FF2B5EF4-FFF2-40B4-BE49-F238E27FC236}">
                <a16:creationId xmlns:a16="http://schemas.microsoft.com/office/drawing/2014/main" id="{80DC4310-D1B9-4FB0-B516-142C000B6478}"/>
              </a:ext>
            </a:extLst>
          </p:cNvPr>
          <p:cNvSpPr>
            <a:spLocks noChangeShapeType="1"/>
          </p:cNvSpPr>
          <p:nvPr/>
        </p:nvSpPr>
        <p:spPr bwMode="auto">
          <a:xfrm>
            <a:off x="4419600" y="2743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9" name="Rectangle 12" descr="白色大理石">
            <a:extLst>
              <a:ext uri="{FF2B5EF4-FFF2-40B4-BE49-F238E27FC236}">
                <a16:creationId xmlns:a16="http://schemas.microsoft.com/office/drawing/2014/main" id="{AD6FF8E4-38B8-431E-90AA-22101320EA38}"/>
              </a:ext>
            </a:extLst>
          </p:cNvPr>
          <p:cNvSpPr>
            <a:spLocks noChangeArrowheads="1"/>
          </p:cNvSpPr>
          <p:nvPr/>
        </p:nvSpPr>
        <p:spPr bwMode="auto">
          <a:xfrm>
            <a:off x="5486400" y="2438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60  65</a:t>
            </a:r>
            <a:endParaRPr kumimoji="1" lang="zh-CN" altLang="en-US" sz="2400">
              <a:latin typeface="Times New Roman" panose="02020603050405020304" pitchFamily="18" charset="0"/>
            </a:endParaRPr>
          </a:p>
        </p:txBody>
      </p:sp>
      <p:sp>
        <p:nvSpPr>
          <p:cNvPr id="29710" name="Line 13">
            <a:extLst>
              <a:ext uri="{FF2B5EF4-FFF2-40B4-BE49-F238E27FC236}">
                <a16:creationId xmlns:a16="http://schemas.microsoft.com/office/drawing/2014/main" id="{0DFD06D5-85ED-4462-A77B-C0060C93062B}"/>
              </a:ext>
            </a:extLst>
          </p:cNvPr>
          <p:cNvSpPr>
            <a:spLocks noChangeShapeType="1"/>
          </p:cNvSpPr>
          <p:nvPr/>
        </p:nvSpPr>
        <p:spPr bwMode="auto">
          <a:xfrm>
            <a:off x="67056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Rectangle 14" descr="白色大理石">
            <a:extLst>
              <a:ext uri="{FF2B5EF4-FFF2-40B4-BE49-F238E27FC236}">
                <a16:creationId xmlns:a16="http://schemas.microsoft.com/office/drawing/2014/main" id="{BC9E281C-7A4C-45FF-9467-E9C84992732B}"/>
              </a:ext>
            </a:extLst>
          </p:cNvPr>
          <p:cNvSpPr>
            <a:spLocks noChangeArrowheads="1"/>
          </p:cNvSpPr>
          <p:nvPr/>
        </p:nvSpPr>
        <p:spPr bwMode="auto">
          <a:xfrm>
            <a:off x="6553200" y="14303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a:t>
            </a:r>
            <a:endParaRPr kumimoji="1" lang="zh-CN" altLang="en-US" sz="2400">
              <a:latin typeface="Times New Roman" panose="02020603050405020304" pitchFamily="18" charset="0"/>
            </a:endParaRPr>
          </a:p>
        </p:txBody>
      </p:sp>
      <p:sp>
        <p:nvSpPr>
          <p:cNvPr id="29712" name="Line 15">
            <a:extLst>
              <a:ext uri="{FF2B5EF4-FFF2-40B4-BE49-F238E27FC236}">
                <a16:creationId xmlns:a16="http://schemas.microsoft.com/office/drawing/2014/main" id="{AEC2A772-9EAF-4B9D-9536-0B8FDAACB0B7}"/>
              </a:ext>
            </a:extLst>
          </p:cNvPr>
          <p:cNvSpPr>
            <a:spLocks noChangeShapeType="1"/>
          </p:cNvSpPr>
          <p:nvPr/>
        </p:nvSpPr>
        <p:spPr bwMode="auto">
          <a:xfrm flipH="1">
            <a:off x="5791200" y="1735138"/>
            <a:ext cx="914400" cy="7032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3" name="Line 16">
            <a:extLst>
              <a:ext uri="{FF2B5EF4-FFF2-40B4-BE49-F238E27FC236}">
                <a16:creationId xmlns:a16="http://schemas.microsoft.com/office/drawing/2014/main" id="{1528A8D2-BD4C-47F6-96AD-A244FA5193E0}"/>
              </a:ext>
            </a:extLst>
          </p:cNvPr>
          <p:cNvSpPr>
            <a:spLocks noChangeShapeType="1"/>
          </p:cNvSpPr>
          <p:nvPr/>
        </p:nvSpPr>
        <p:spPr bwMode="auto">
          <a:xfrm>
            <a:off x="7239000" y="17351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Rectangle 17" descr="白色大理石">
            <a:extLst>
              <a:ext uri="{FF2B5EF4-FFF2-40B4-BE49-F238E27FC236}">
                <a16:creationId xmlns:a16="http://schemas.microsoft.com/office/drawing/2014/main" id="{88232998-8B94-43AA-87BF-83B7884AAC3C}"/>
              </a:ext>
            </a:extLst>
          </p:cNvPr>
          <p:cNvSpPr>
            <a:spLocks noChangeArrowheads="1"/>
          </p:cNvSpPr>
          <p:nvPr/>
        </p:nvSpPr>
        <p:spPr bwMode="auto">
          <a:xfrm>
            <a:off x="3124200" y="1444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9715" name="Line 18">
            <a:extLst>
              <a:ext uri="{FF2B5EF4-FFF2-40B4-BE49-F238E27FC236}">
                <a16:creationId xmlns:a16="http://schemas.microsoft.com/office/drawing/2014/main" id="{3B3E3A45-8D17-4BE6-835B-2C29C9BA2C44}"/>
              </a:ext>
            </a:extLst>
          </p:cNvPr>
          <p:cNvSpPr>
            <a:spLocks noChangeShapeType="1"/>
          </p:cNvSpPr>
          <p:nvPr/>
        </p:nvSpPr>
        <p:spPr bwMode="auto">
          <a:xfrm flipH="1">
            <a:off x="2819400" y="17494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6" name="Line 19">
            <a:extLst>
              <a:ext uri="{FF2B5EF4-FFF2-40B4-BE49-F238E27FC236}">
                <a16:creationId xmlns:a16="http://schemas.microsoft.com/office/drawing/2014/main" id="{D84D217B-0EE0-47F8-8958-87BB7FF390C8}"/>
              </a:ext>
            </a:extLst>
          </p:cNvPr>
          <p:cNvSpPr>
            <a:spLocks noChangeShapeType="1"/>
          </p:cNvSpPr>
          <p:nvPr/>
        </p:nvSpPr>
        <p:spPr bwMode="auto">
          <a:xfrm>
            <a:off x="3810000" y="17494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7" name="Line 20">
            <a:extLst>
              <a:ext uri="{FF2B5EF4-FFF2-40B4-BE49-F238E27FC236}">
                <a16:creationId xmlns:a16="http://schemas.microsoft.com/office/drawing/2014/main" id="{EB28AB1B-9EFC-4024-9DED-3B5C78410D0D}"/>
              </a:ext>
            </a:extLst>
          </p:cNvPr>
          <p:cNvSpPr>
            <a:spLocks noChangeShapeType="1"/>
          </p:cNvSpPr>
          <p:nvPr/>
        </p:nvSpPr>
        <p:spPr bwMode="auto">
          <a:xfrm flipH="1">
            <a:off x="3657600" y="9112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21">
            <a:extLst>
              <a:ext uri="{FF2B5EF4-FFF2-40B4-BE49-F238E27FC236}">
                <a16:creationId xmlns:a16="http://schemas.microsoft.com/office/drawing/2014/main" id="{64000959-EB51-42D5-8176-0D4E27E742F9}"/>
              </a:ext>
            </a:extLst>
          </p:cNvPr>
          <p:cNvSpPr>
            <a:spLocks noChangeShapeType="1"/>
          </p:cNvSpPr>
          <p:nvPr/>
        </p:nvSpPr>
        <p:spPr bwMode="auto">
          <a:xfrm>
            <a:off x="5715000" y="9112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Text Box 22">
            <a:extLst>
              <a:ext uri="{FF2B5EF4-FFF2-40B4-BE49-F238E27FC236}">
                <a16:creationId xmlns:a16="http://schemas.microsoft.com/office/drawing/2014/main" id="{7C13ED36-D5BD-4256-B178-87D5AC15E56A}"/>
              </a:ext>
            </a:extLst>
          </p:cNvPr>
          <p:cNvSpPr txBox="1">
            <a:spLocks noChangeArrowheads="1"/>
          </p:cNvSpPr>
          <p:nvPr/>
        </p:nvSpPr>
        <p:spPr bwMode="auto">
          <a:xfrm>
            <a:off x="4664075" y="407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9720" name="Text Box 23">
            <a:extLst>
              <a:ext uri="{FF2B5EF4-FFF2-40B4-BE49-F238E27FC236}">
                <a16:creationId xmlns:a16="http://schemas.microsoft.com/office/drawing/2014/main" id="{71620561-C5E1-4E3B-B542-003FB1B2AC03}"/>
              </a:ext>
            </a:extLst>
          </p:cNvPr>
          <p:cNvSpPr txBox="1">
            <a:spLocks noChangeArrowheads="1"/>
          </p:cNvSpPr>
          <p:nvPr/>
        </p:nvSpPr>
        <p:spPr bwMode="auto">
          <a:xfrm>
            <a:off x="6188075" y="12922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9721" name="Text Box 24">
            <a:extLst>
              <a:ext uri="{FF2B5EF4-FFF2-40B4-BE49-F238E27FC236}">
                <a16:creationId xmlns:a16="http://schemas.microsoft.com/office/drawing/2014/main" id="{8F3BE379-0CA4-432C-8904-033A0CB1406F}"/>
              </a:ext>
            </a:extLst>
          </p:cNvPr>
          <p:cNvSpPr txBox="1">
            <a:spLocks noChangeArrowheads="1"/>
          </p:cNvSpPr>
          <p:nvPr/>
        </p:nvSpPr>
        <p:spPr bwMode="auto">
          <a:xfrm>
            <a:off x="2759075" y="1292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9722" name="Text Box 25">
            <a:extLst>
              <a:ext uri="{FF2B5EF4-FFF2-40B4-BE49-F238E27FC236}">
                <a16:creationId xmlns:a16="http://schemas.microsoft.com/office/drawing/2014/main" id="{F9EB7C32-2B1C-424A-BC91-59CC8C4352DE}"/>
              </a:ext>
            </a:extLst>
          </p:cNvPr>
          <p:cNvSpPr txBox="1">
            <a:spLocks noChangeArrowheads="1"/>
          </p:cNvSpPr>
          <p:nvPr/>
        </p:nvSpPr>
        <p:spPr bwMode="auto">
          <a:xfrm>
            <a:off x="2057400" y="2236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9723" name="Text Box 26">
            <a:extLst>
              <a:ext uri="{FF2B5EF4-FFF2-40B4-BE49-F238E27FC236}">
                <a16:creationId xmlns:a16="http://schemas.microsoft.com/office/drawing/2014/main" id="{01F05D4F-4909-4879-A52B-EF0E33888F8D}"/>
              </a:ext>
            </a:extLst>
          </p:cNvPr>
          <p:cNvSpPr txBox="1">
            <a:spLocks noChangeArrowheads="1"/>
          </p:cNvSpPr>
          <p:nvPr/>
        </p:nvSpPr>
        <p:spPr bwMode="auto">
          <a:xfrm>
            <a:off x="3429000" y="22367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9724" name="Text Box 27">
            <a:extLst>
              <a:ext uri="{FF2B5EF4-FFF2-40B4-BE49-F238E27FC236}">
                <a16:creationId xmlns:a16="http://schemas.microsoft.com/office/drawing/2014/main" id="{FA0024FD-DCFE-462C-A655-5355CF197B13}"/>
              </a:ext>
            </a:extLst>
          </p:cNvPr>
          <p:cNvSpPr txBox="1">
            <a:spLocks noChangeArrowheads="1"/>
          </p:cNvSpPr>
          <p:nvPr/>
        </p:nvSpPr>
        <p:spPr bwMode="auto">
          <a:xfrm>
            <a:off x="5105400" y="226695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9725" name="Text Box 28">
            <a:extLst>
              <a:ext uri="{FF2B5EF4-FFF2-40B4-BE49-F238E27FC236}">
                <a16:creationId xmlns:a16="http://schemas.microsoft.com/office/drawing/2014/main" id="{F887E85E-CD54-4A28-9BE5-09BB4B862F1F}"/>
              </a:ext>
            </a:extLst>
          </p:cNvPr>
          <p:cNvSpPr txBox="1">
            <a:spLocks noChangeArrowheads="1"/>
          </p:cNvSpPr>
          <p:nvPr/>
        </p:nvSpPr>
        <p:spPr bwMode="auto">
          <a:xfrm>
            <a:off x="7178675" y="2236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9726" name="Line 29">
            <a:extLst>
              <a:ext uri="{FF2B5EF4-FFF2-40B4-BE49-F238E27FC236}">
                <a16:creationId xmlns:a16="http://schemas.microsoft.com/office/drawing/2014/main" id="{BDA31697-734D-448D-9080-1103D1D37A6C}"/>
              </a:ext>
            </a:extLst>
          </p:cNvPr>
          <p:cNvSpPr>
            <a:spLocks noChangeShapeType="1"/>
          </p:cNvSpPr>
          <p:nvPr/>
        </p:nvSpPr>
        <p:spPr bwMode="auto">
          <a:xfrm>
            <a:off x="61722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7" name="Line 30">
            <a:extLst>
              <a:ext uri="{FF2B5EF4-FFF2-40B4-BE49-F238E27FC236}">
                <a16:creationId xmlns:a16="http://schemas.microsoft.com/office/drawing/2014/main" id="{FBBE7CDF-36E1-4EDB-AD3B-1B607826EDC3}"/>
              </a:ext>
            </a:extLst>
          </p:cNvPr>
          <p:cNvSpPr>
            <a:spLocks noChangeShapeType="1"/>
          </p:cNvSpPr>
          <p:nvPr/>
        </p:nvSpPr>
        <p:spPr bwMode="auto">
          <a:xfrm>
            <a:off x="56388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8" name="AutoShape 34">
            <a:extLst>
              <a:ext uri="{FF2B5EF4-FFF2-40B4-BE49-F238E27FC236}">
                <a16:creationId xmlns:a16="http://schemas.microsoft.com/office/drawing/2014/main" id="{EEB5E2AC-A143-4548-B8ED-C9FFD048FC20}"/>
              </a:ext>
            </a:extLst>
          </p:cNvPr>
          <p:cNvSpPr>
            <a:spLocks noChangeArrowheads="1"/>
          </p:cNvSpPr>
          <p:nvPr/>
        </p:nvSpPr>
        <p:spPr bwMode="auto">
          <a:xfrm>
            <a:off x="7391400" y="609600"/>
            <a:ext cx="1295400" cy="533400"/>
          </a:xfrm>
          <a:prstGeom prst="wedgeRectCallout">
            <a:avLst>
              <a:gd name="adj1" fmla="val -67032"/>
              <a:gd name="adj2" fmla="val 12262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3923" name="Text Box 35">
            <a:extLst>
              <a:ext uri="{FF2B5EF4-FFF2-40B4-BE49-F238E27FC236}">
                <a16:creationId xmlns:a16="http://schemas.microsoft.com/office/drawing/2014/main" id="{2CB7845A-48E0-4D27-BD49-33EC9B34A58F}"/>
              </a:ext>
            </a:extLst>
          </p:cNvPr>
          <p:cNvSpPr txBox="1">
            <a:spLocks noChangeArrowheads="1"/>
          </p:cNvSpPr>
          <p:nvPr/>
        </p:nvSpPr>
        <p:spPr bwMode="auto">
          <a:xfrm>
            <a:off x="7391400" y="623888"/>
            <a:ext cx="1619250" cy="519112"/>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75</a:t>
            </a:r>
            <a:endParaRPr kumimoji="1" lang="zh-CN" altLang="en-US" sz="2400" b="1">
              <a:latin typeface="Times New Roman" pitchFamily="18" charset="0"/>
            </a:endParaRPr>
          </a:p>
        </p:txBody>
      </p:sp>
      <p:sp>
        <p:nvSpPr>
          <p:cNvPr id="29730" name="Rectangle 36" descr="白色大理石">
            <a:extLst>
              <a:ext uri="{FF2B5EF4-FFF2-40B4-BE49-F238E27FC236}">
                <a16:creationId xmlns:a16="http://schemas.microsoft.com/office/drawing/2014/main" id="{CD8BED05-26C9-412D-89B1-91E953231DF3}"/>
              </a:ext>
            </a:extLst>
          </p:cNvPr>
          <p:cNvSpPr>
            <a:spLocks noChangeArrowheads="1"/>
          </p:cNvSpPr>
          <p:nvPr/>
        </p:nvSpPr>
        <p:spPr bwMode="auto">
          <a:xfrm>
            <a:off x="5029200" y="3654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9731" name="Rectangle 37" descr="白色大理石">
            <a:extLst>
              <a:ext uri="{FF2B5EF4-FFF2-40B4-BE49-F238E27FC236}">
                <a16:creationId xmlns:a16="http://schemas.microsoft.com/office/drawing/2014/main" id="{297EAA73-F072-4278-AF8C-01C4870C9812}"/>
              </a:ext>
            </a:extLst>
          </p:cNvPr>
          <p:cNvSpPr>
            <a:spLocks noChangeArrowheads="1"/>
          </p:cNvSpPr>
          <p:nvPr/>
        </p:nvSpPr>
        <p:spPr bwMode="auto">
          <a:xfrm>
            <a:off x="75438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29732" name="Line 38">
            <a:extLst>
              <a:ext uri="{FF2B5EF4-FFF2-40B4-BE49-F238E27FC236}">
                <a16:creationId xmlns:a16="http://schemas.microsoft.com/office/drawing/2014/main" id="{C691501F-0C7A-42D4-B534-E1EB9BE336B1}"/>
              </a:ext>
            </a:extLst>
          </p:cNvPr>
          <p:cNvSpPr>
            <a:spLocks noChangeShapeType="1"/>
          </p:cNvSpPr>
          <p:nvPr/>
        </p:nvSpPr>
        <p:spPr bwMode="auto">
          <a:xfrm>
            <a:off x="8229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3" name="Line 39">
            <a:extLst>
              <a:ext uri="{FF2B5EF4-FFF2-40B4-BE49-F238E27FC236}">
                <a16:creationId xmlns:a16="http://schemas.microsoft.com/office/drawing/2014/main" id="{8053059E-397D-4F97-895F-2D04C8C1FE23}"/>
              </a:ext>
            </a:extLst>
          </p:cNvPr>
          <p:cNvSpPr>
            <a:spLocks noChangeShapeType="1"/>
          </p:cNvSpPr>
          <p:nvPr/>
        </p:nvSpPr>
        <p:spPr bwMode="auto">
          <a:xfrm>
            <a:off x="7696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4" name="Rectangle 40" descr="白色大理石">
            <a:extLst>
              <a:ext uri="{FF2B5EF4-FFF2-40B4-BE49-F238E27FC236}">
                <a16:creationId xmlns:a16="http://schemas.microsoft.com/office/drawing/2014/main" id="{F7DD826B-CF61-4637-A72F-5AAFABA672F3}"/>
              </a:ext>
            </a:extLst>
          </p:cNvPr>
          <p:cNvSpPr>
            <a:spLocks noChangeArrowheads="1"/>
          </p:cNvSpPr>
          <p:nvPr/>
        </p:nvSpPr>
        <p:spPr bwMode="auto">
          <a:xfrm>
            <a:off x="24384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9735" name="Line 41">
            <a:extLst>
              <a:ext uri="{FF2B5EF4-FFF2-40B4-BE49-F238E27FC236}">
                <a16:creationId xmlns:a16="http://schemas.microsoft.com/office/drawing/2014/main" id="{1BD8D708-7BF2-4DBC-81D8-320BC7C51733}"/>
              </a:ext>
            </a:extLst>
          </p:cNvPr>
          <p:cNvSpPr>
            <a:spLocks noChangeShapeType="1"/>
          </p:cNvSpPr>
          <p:nvPr/>
        </p:nvSpPr>
        <p:spPr bwMode="auto">
          <a:xfrm>
            <a:off x="25908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6" name="Line 42">
            <a:extLst>
              <a:ext uri="{FF2B5EF4-FFF2-40B4-BE49-F238E27FC236}">
                <a16:creationId xmlns:a16="http://schemas.microsoft.com/office/drawing/2014/main" id="{BE4DBE9F-0B0C-4648-B520-9C20D603D827}"/>
              </a:ext>
            </a:extLst>
          </p:cNvPr>
          <p:cNvSpPr>
            <a:spLocks noChangeShapeType="1"/>
          </p:cNvSpPr>
          <p:nvPr/>
        </p:nvSpPr>
        <p:spPr bwMode="auto">
          <a:xfrm>
            <a:off x="3124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7" name="Rectangle 43" descr="白色大理石">
            <a:extLst>
              <a:ext uri="{FF2B5EF4-FFF2-40B4-BE49-F238E27FC236}">
                <a16:creationId xmlns:a16="http://schemas.microsoft.com/office/drawing/2014/main" id="{4F204D64-3169-4C4B-BD17-4729B0550F1B}"/>
              </a:ext>
            </a:extLst>
          </p:cNvPr>
          <p:cNvSpPr>
            <a:spLocks noChangeArrowheads="1"/>
          </p:cNvSpPr>
          <p:nvPr/>
        </p:nvSpPr>
        <p:spPr bwMode="auto">
          <a:xfrm>
            <a:off x="3733800" y="54864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9738" name="Line 44">
            <a:extLst>
              <a:ext uri="{FF2B5EF4-FFF2-40B4-BE49-F238E27FC236}">
                <a16:creationId xmlns:a16="http://schemas.microsoft.com/office/drawing/2014/main" id="{D83D94CB-34A5-45F0-9375-C9B9D82BCC68}"/>
              </a:ext>
            </a:extLst>
          </p:cNvPr>
          <p:cNvSpPr>
            <a:spLocks noChangeShapeType="1"/>
          </p:cNvSpPr>
          <p:nvPr/>
        </p:nvSpPr>
        <p:spPr bwMode="auto">
          <a:xfrm>
            <a:off x="38862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9" name="Line 45">
            <a:extLst>
              <a:ext uri="{FF2B5EF4-FFF2-40B4-BE49-F238E27FC236}">
                <a16:creationId xmlns:a16="http://schemas.microsoft.com/office/drawing/2014/main" id="{33CA1703-A2D1-4BC2-BFC1-BBF84B6478FC}"/>
              </a:ext>
            </a:extLst>
          </p:cNvPr>
          <p:cNvSpPr>
            <a:spLocks noChangeShapeType="1"/>
          </p:cNvSpPr>
          <p:nvPr/>
        </p:nvSpPr>
        <p:spPr bwMode="auto">
          <a:xfrm>
            <a:off x="44196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0" name="Rectangle 46" descr="白色大理石">
            <a:extLst>
              <a:ext uri="{FF2B5EF4-FFF2-40B4-BE49-F238E27FC236}">
                <a16:creationId xmlns:a16="http://schemas.microsoft.com/office/drawing/2014/main" id="{4E8F8BBB-A940-4513-AA6A-60B5D74AA5E0}"/>
              </a:ext>
            </a:extLst>
          </p:cNvPr>
          <p:cNvSpPr>
            <a:spLocks noChangeArrowheads="1"/>
          </p:cNvSpPr>
          <p:nvPr/>
        </p:nvSpPr>
        <p:spPr bwMode="auto">
          <a:xfrm>
            <a:off x="5486400" y="5486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60  65</a:t>
            </a:r>
            <a:endParaRPr kumimoji="1" lang="zh-CN" altLang="en-US" sz="2400">
              <a:latin typeface="Times New Roman" panose="02020603050405020304" pitchFamily="18" charset="0"/>
            </a:endParaRPr>
          </a:p>
        </p:txBody>
      </p:sp>
      <p:sp>
        <p:nvSpPr>
          <p:cNvPr id="29741" name="Line 47">
            <a:extLst>
              <a:ext uri="{FF2B5EF4-FFF2-40B4-BE49-F238E27FC236}">
                <a16:creationId xmlns:a16="http://schemas.microsoft.com/office/drawing/2014/main" id="{482AF26E-7D1C-4926-BD4C-77362B83E791}"/>
              </a:ext>
            </a:extLst>
          </p:cNvPr>
          <p:cNvSpPr>
            <a:spLocks noChangeShapeType="1"/>
          </p:cNvSpPr>
          <p:nvPr/>
        </p:nvSpPr>
        <p:spPr bwMode="auto">
          <a:xfrm>
            <a:off x="6705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2" name="Rectangle 48" descr="白色大理石">
            <a:extLst>
              <a:ext uri="{FF2B5EF4-FFF2-40B4-BE49-F238E27FC236}">
                <a16:creationId xmlns:a16="http://schemas.microsoft.com/office/drawing/2014/main" id="{03E49A8A-BF4D-406B-BAE6-26C7AF9CAEBD}"/>
              </a:ext>
            </a:extLst>
          </p:cNvPr>
          <p:cNvSpPr>
            <a:spLocks noChangeArrowheads="1"/>
          </p:cNvSpPr>
          <p:nvPr/>
        </p:nvSpPr>
        <p:spPr bwMode="auto">
          <a:xfrm>
            <a:off x="6553200" y="44783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9743" name="Line 49">
            <a:extLst>
              <a:ext uri="{FF2B5EF4-FFF2-40B4-BE49-F238E27FC236}">
                <a16:creationId xmlns:a16="http://schemas.microsoft.com/office/drawing/2014/main" id="{BE011C0F-407F-46BE-96FF-F2C3B712D83C}"/>
              </a:ext>
            </a:extLst>
          </p:cNvPr>
          <p:cNvSpPr>
            <a:spLocks noChangeShapeType="1"/>
          </p:cNvSpPr>
          <p:nvPr/>
        </p:nvSpPr>
        <p:spPr bwMode="auto">
          <a:xfrm flipH="1">
            <a:off x="5791200" y="4783138"/>
            <a:ext cx="914400" cy="7032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4" name="Line 50">
            <a:extLst>
              <a:ext uri="{FF2B5EF4-FFF2-40B4-BE49-F238E27FC236}">
                <a16:creationId xmlns:a16="http://schemas.microsoft.com/office/drawing/2014/main" id="{B6D29E8C-1669-46E9-8F2C-7F805089ED27}"/>
              </a:ext>
            </a:extLst>
          </p:cNvPr>
          <p:cNvSpPr>
            <a:spLocks noChangeShapeType="1"/>
          </p:cNvSpPr>
          <p:nvPr/>
        </p:nvSpPr>
        <p:spPr bwMode="auto">
          <a:xfrm>
            <a:off x="7239000" y="47831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5" name="Rectangle 51" descr="白色大理石">
            <a:extLst>
              <a:ext uri="{FF2B5EF4-FFF2-40B4-BE49-F238E27FC236}">
                <a16:creationId xmlns:a16="http://schemas.microsoft.com/office/drawing/2014/main" id="{93367F7E-4E74-494E-B294-088BB0D44E64}"/>
              </a:ext>
            </a:extLst>
          </p:cNvPr>
          <p:cNvSpPr>
            <a:spLocks noChangeArrowheads="1"/>
          </p:cNvSpPr>
          <p:nvPr/>
        </p:nvSpPr>
        <p:spPr bwMode="auto">
          <a:xfrm>
            <a:off x="3124200" y="4492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9746" name="Line 52">
            <a:extLst>
              <a:ext uri="{FF2B5EF4-FFF2-40B4-BE49-F238E27FC236}">
                <a16:creationId xmlns:a16="http://schemas.microsoft.com/office/drawing/2014/main" id="{D65FD260-A994-41D7-9E38-6FF77AE77BE5}"/>
              </a:ext>
            </a:extLst>
          </p:cNvPr>
          <p:cNvSpPr>
            <a:spLocks noChangeShapeType="1"/>
          </p:cNvSpPr>
          <p:nvPr/>
        </p:nvSpPr>
        <p:spPr bwMode="auto">
          <a:xfrm flipH="1">
            <a:off x="2819400" y="47974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7" name="Line 53">
            <a:extLst>
              <a:ext uri="{FF2B5EF4-FFF2-40B4-BE49-F238E27FC236}">
                <a16:creationId xmlns:a16="http://schemas.microsoft.com/office/drawing/2014/main" id="{1C44463F-45AD-4CAA-B547-1A88BB48C577}"/>
              </a:ext>
            </a:extLst>
          </p:cNvPr>
          <p:cNvSpPr>
            <a:spLocks noChangeShapeType="1"/>
          </p:cNvSpPr>
          <p:nvPr/>
        </p:nvSpPr>
        <p:spPr bwMode="auto">
          <a:xfrm>
            <a:off x="3810000" y="47974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8" name="Line 54">
            <a:extLst>
              <a:ext uri="{FF2B5EF4-FFF2-40B4-BE49-F238E27FC236}">
                <a16:creationId xmlns:a16="http://schemas.microsoft.com/office/drawing/2014/main" id="{F11E04E2-24B4-4B17-A616-9FACC9B99EE4}"/>
              </a:ext>
            </a:extLst>
          </p:cNvPr>
          <p:cNvSpPr>
            <a:spLocks noChangeShapeType="1"/>
          </p:cNvSpPr>
          <p:nvPr/>
        </p:nvSpPr>
        <p:spPr bwMode="auto">
          <a:xfrm flipH="1">
            <a:off x="3657600" y="39592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9" name="Line 55">
            <a:extLst>
              <a:ext uri="{FF2B5EF4-FFF2-40B4-BE49-F238E27FC236}">
                <a16:creationId xmlns:a16="http://schemas.microsoft.com/office/drawing/2014/main" id="{6693A3D0-7E44-482C-9661-E3D86DBCEE74}"/>
              </a:ext>
            </a:extLst>
          </p:cNvPr>
          <p:cNvSpPr>
            <a:spLocks noChangeShapeType="1"/>
          </p:cNvSpPr>
          <p:nvPr/>
        </p:nvSpPr>
        <p:spPr bwMode="auto">
          <a:xfrm>
            <a:off x="5715000" y="39592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0" name="Text Box 56">
            <a:extLst>
              <a:ext uri="{FF2B5EF4-FFF2-40B4-BE49-F238E27FC236}">
                <a16:creationId xmlns:a16="http://schemas.microsoft.com/office/drawing/2014/main" id="{83291C27-7AF6-45BA-9E0A-8C7FBB64C7D2}"/>
              </a:ext>
            </a:extLst>
          </p:cNvPr>
          <p:cNvSpPr txBox="1">
            <a:spLocks noChangeArrowheads="1"/>
          </p:cNvSpPr>
          <p:nvPr/>
        </p:nvSpPr>
        <p:spPr bwMode="auto">
          <a:xfrm>
            <a:off x="4664075" y="3455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9751" name="Text Box 57">
            <a:extLst>
              <a:ext uri="{FF2B5EF4-FFF2-40B4-BE49-F238E27FC236}">
                <a16:creationId xmlns:a16="http://schemas.microsoft.com/office/drawing/2014/main" id="{7F0CEDEB-1210-42D8-B17D-AE69C40C8D60}"/>
              </a:ext>
            </a:extLst>
          </p:cNvPr>
          <p:cNvSpPr txBox="1">
            <a:spLocks noChangeArrowheads="1"/>
          </p:cNvSpPr>
          <p:nvPr/>
        </p:nvSpPr>
        <p:spPr bwMode="auto">
          <a:xfrm>
            <a:off x="6188075" y="43402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9752" name="Text Box 58">
            <a:extLst>
              <a:ext uri="{FF2B5EF4-FFF2-40B4-BE49-F238E27FC236}">
                <a16:creationId xmlns:a16="http://schemas.microsoft.com/office/drawing/2014/main" id="{CA32E6A0-EA28-4980-918F-62B898F597B6}"/>
              </a:ext>
            </a:extLst>
          </p:cNvPr>
          <p:cNvSpPr txBox="1">
            <a:spLocks noChangeArrowheads="1"/>
          </p:cNvSpPr>
          <p:nvPr/>
        </p:nvSpPr>
        <p:spPr bwMode="auto">
          <a:xfrm>
            <a:off x="2759075" y="4340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9753" name="Text Box 59">
            <a:extLst>
              <a:ext uri="{FF2B5EF4-FFF2-40B4-BE49-F238E27FC236}">
                <a16:creationId xmlns:a16="http://schemas.microsoft.com/office/drawing/2014/main" id="{23BB7E31-67C7-4551-8A6B-B609B6B08A05}"/>
              </a:ext>
            </a:extLst>
          </p:cNvPr>
          <p:cNvSpPr txBox="1">
            <a:spLocks noChangeArrowheads="1"/>
          </p:cNvSpPr>
          <p:nvPr/>
        </p:nvSpPr>
        <p:spPr bwMode="auto">
          <a:xfrm>
            <a:off x="2057400" y="55165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9754" name="Text Box 60">
            <a:extLst>
              <a:ext uri="{FF2B5EF4-FFF2-40B4-BE49-F238E27FC236}">
                <a16:creationId xmlns:a16="http://schemas.microsoft.com/office/drawing/2014/main" id="{B060B350-9C17-44CD-A5D5-78EEA9C519B0}"/>
              </a:ext>
            </a:extLst>
          </p:cNvPr>
          <p:cNvSpPr txBox="1">
            <a:spLocks noChangeArrowheads="1"/>
          </p:cNvSpPr>
          <p:nvPr/>
        </p:nvSpPr>
        <p:spPr bwMode="auto">
          <a:xfrm>
            <a:off x="3429000" y="52847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9755" name="Text Box 61">
            <a:extLst>
              <a:ext uri="{FF2B5EF4-FFF2-40B4-BE49-F238E27FC236}">
                <a16:creationId xmlns:a16="http://schemas.microsoft.com/office/drawing/2014/main" id="{281853C7-4F6F-407E-9BBF-99D7AB218713}"/>
              </a:ext>
            </a:extLst>
          </p:cNvPr>
          <p:cNvSpPr txBox="1">
            <a:spLocks noChangeArrowheads="1"/>
          </p:cNvSpPr>
          <p:nvPr/>
        </p:nvSpPr>
        <p:spPr bwMode="auto">
          <a:xfrm>
            <a:off x="5105400" y="531495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9756" name="Text Box 62">
            <a:extLst>
              <a:ext uri="{FF2B5EF4-FFF2-40B4-BE49-F238E27FC236}">
                <a16:creationId xmlns:a16="http://schemas.microsoft.com/office/drawing/2014/main" id="{BFC2FB4F-3F9B-4391-A375-70C8F744FC0D}"/>
              </a:ext>
            </a:extLst>
          </p:cNvPr>
          <p:cNvSpPr txBox="1">
            <a:spLocks noChangeArrowheads="1"/>
          </p:cNvSpPr>
          <p:nvPr/>
        </p:nvSpPr>
        <p:spPr bwMode="auto">
          <a:xfrm>
            <a:off x="7178675" y="5284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9757" name="Line 63">
            <a:extLst>
              <a:ext uri="{FF2B5EF4-FFF2-40B4-BE49-F238E27FC236}">
                <a16:creationId xmlns:a16="http://schemas.microsoft.com/office/drawing/2014/main" id="{44D07A2D-5866-409F-9A4E-941772CE0E6B}"/>
              </a:ext>
            </a:extLst>
          </p:cNvPr>
          <p:cNvSpPr>
            <a:spLocks noChangeShapeType="1"/>
          </p:cNvSpPr>
          <p:nvPr/>
        </p:nvSpPr>
        <p:spPr bwMode="auto">
          <a:xfrm>
            <a:off x="6172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8" name="Line 64">
            <a:extLst>
              <a:ext uri="{FF2B5EF4-FFF2-40B4-BE49-F238E27FC236}">
                <a16:creationId xmlns:a16="http://schemas.microsoft.com/office/drawing/2014/main" id="{DE8598CA-DBBB-4DB2-97A8-43EF52917C79}"/>
              </a:ext>
            </a:extLst>
          </p:cNvPr>
          <p:cNvSpPr>
            <a:spLocks noChangeShapeType="1"/>
          </p:cNvSpPr>
          <p:nvPr/>
        </p:nvSpPr>
        <p:spPr bwMode="auto">
          <a:xfrm>
            <a:off x="56388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9" name="AutoShape 65">
            <a:extLst>
              <a:ext uri="{FF2B5EF4-FFF2-40B4-BE49-F238E27FC236}">
                <a16:creationId xmlns:a16="http://schemas.microsoft.com/office/drawing/2014/main" id="{42553E0B-85F0-4E7D-ABFB-274C60A55913}"/>
              </a:ext>
            </a:extLst>
          </p:cNvPr>
          <p:cNvSpPr>
            <a:spLocks noChangeArrowheads="1"/>
          </p:cNvSpPr>
          <p:nvPr/>
        </p:nvSpPr>
        <p:spPr bwMode="auto">
          <a:xfrm>
            <a:off x="885825" y="42529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9760" name="Text Box 66">
            <a:extLst>
              <a:ext uri="{FF2B5EF4-FFF2-40B4-BE49-F238E27FC236}">
                <a16:creationId xmlns:a16="http://schemas.microsoft.com/office/drawing/2014/main" id="{2347FFE3-CD99-468B-AFC4-17D44D480DE3}"/>
              </a:ext>
            </a:extLst>
          </p:cNvPr>
          <p:cNvSpPr txBox="1">
            <a:spLocks noChangeArrowheads="1"/>
          </p:cNvSpPr>
          <p:nvPr/>
        </p:nvSpPr>
        <p:spPr bwMode="auto">
          <a:xfrm>
            <a:off x="854075" y="3657600"/>
            <a:ext cx="12509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75</a:t>
            </a:r>
            <a:endParaRPr kumimoji="1" lang="en-US" altLang="zh-CN" sz="2400">
              <a:latin typeface="Times New Roman" panose="02020603050405020304" pitchFamily="18" charset="0"/>
            </a:endParaRPr>
          </a:p>
        </p:txBody>
      </p:sp>
      <p:sp>
        <p:nvSpPr>
          <p:cNvPr id="29761" name="Text Box 67">
            <a:extLst>
              <a:ext uri="{FF2B5EF4-FFF2-40B4-BE49-F238E27FC236}">
                <a16:creationId xmlns:a16="http://schemas.microsoft.com/office/drawing/2014/main" id="{F9A4E2D9-FF50-48CD-A92F-B5EBEA568F60}"/>
              </a:ext>
            </a:extLst>
          </p:cNvPr>
          <p:cNvSpPr txBox="1">
            <a:spLocks noChangeArrowheads="1"/>
          </p:cNvSpPr>
          <p:nvPr/>
        </p:nvSpPr>
        <p:spPr bwMode="auto">
          <a:xfrm>
            <a:off x="609600" y="4648200"/>
            <a:ext cx="1725613"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用</a:t>
            </a:r>
            <a:r>
              <a:rPr kumimoji="1" lang="zh-CN" altLang="zh-CN" sz="2800" b="1">
                <a:latin typeface="Times New Roman" panose="02020603050405020304" pitchFamily="18" charset="0"/>
                <a:ea typeface="隶书" panose="02010509060101010101" pitchFamily="49" charset="-122"/>
              </a:rPr>
              <a:t>80</a:t>
            </a:r>
            <a:r>
              <a:rPr kumimoji="1" lang="zh-CN" altLang="zh-CN" sz="2800">
                <a:latin typeface="Times New Roman" panose="02020603050405020304" pitchFamily="18" charset="0"/>
                <a:ea typeface="隶书" panose="02010509060101010101" pitchFamily="49" charset="-122"/>
              </a:rPr>
              <a:t>取代</a:t>
            </a:r>
          </a:p>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调整</a:t>
            </a:r>
            <a:r>
              <a:rPr kumimoji="1" lang="en-US" altLang="zh-CN" sz="2800" b="1">
                <a:latin typeface="Times New Roman" panose="02020603050405020304" pitchFamily="18" charset="0"/>
                <a:ea typeface="隶书" panose="02010509060101010101" pitchFamily="49" charset="-122"/>
              </a:rPr>
              <a:t>f, c, h</a:t>
            </a:r>
            <a:endParaRPr kumimoji="1" lang="en-US" altLang="zh-CN" sz="2400">
              <a:latin typeface="Times New Roman" panose="02020603050405020304" pitchFamily="18" charset="0"/>
            </a:endParaRPr>
          </a:p>
        </p:txBody>
      </p:sp>
      <p:sp>
        <p:nvSpPr>
          <p:cNvPr id="29762" name="Freeform 68">
            <a:extLst>
              <a:ext uri="{FF2B5EF4-FFF2-40B4-BE49-F238E27FC236}">
                <a16:creationId xmlns:a16="http://schemas.microsoft.com/office/drawing/2014/main" id="{85FF880C-A9D4-4FDE-8FE0-BD89E0FBCB6D}"/>
              </a:ext>
            </a:extLst>
          </p:cNvPr>
          <p:cNvSpPr>
            <a:spLocks/>
          </p:cNvSpPr>
          <p:nvPr/>
        </p:nvSpPr>
        <p:spPr bwMode="auto">
          <a:xfrm flipH="1">
            <a:off x="6858000" y="52451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E957C4B2-8EE6-41B4-831E-549769E81096}"/>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9F4E6C8-B689-49C5-9954-2120AA13ADE5}" type="slidenum">
              <a:rPr lang="en-US" altLang="zh-CN" sz="1200" smtClean="0">
                <a:latin typeface="Garamond" panose="02020404030301010803" pitchFamily="18" charset="0"/>
              </a:rPr>
              <a:pPr>
                <a:spcBef>
                  <a:spcPct val="0"/>
                </a:spcBef>
                <a:buClrTx/>
                <a:buSzTx/>
                <a:buFontTx/>
                <a:buNone/>
              </a:pPr>
              <a:t>29</a:t>
            </a:fld>
            <a:endParaRPr lang="en-US" altLang="zh-CN" sz="1200">
              <a:latin typeface="Garamond" panose="02020404030301010803" pitchFamily="18" charset="0"/>
            </a:endParaRPr>
          </a:p>
        </p:txBody>
      </p:sp>
      <p:sp>
        <p:nvSpPr>
          <p:cNvPr id="30723" name="Rectangle 2" descr="白色大理石">
            <a:extLst>
              <a:ext uri="{FF2B5EF4-FFF2-40B4-BE49-F238E27FC236}">
                <a16:creationId xmlns:a16="http://schemas.microsoft.com/office/drawing/2014/main" id="{D6B286AD-3924-4C5E-A832-FFE3308B9EA8}"/>
              </a:ext>
            </a:extLst>
          </p:cNvPr>
          <p:cNvSpPr>
            <a:spLocks noChangeArrowheads="1"/>
          </p:cNvSpPr>
          <p:nvPr/>
        </p:nvSpPr>
        <p:spPr bwMode="auto">
          <a:xfrm>
            <a:off x="49530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30724" name="Rectangle 3" descr="白色大理石">
            <a:extLst>
              <a:ext uri="{FF2B5EF4-FFF2-40B4-BE49-F238E27FC236}">
                <a16:creationId xmlns:a16="http://schemas.microsoft.com/office/drawing/2014/main" id="{2B9B3E1A-65FF-41AB-9655-B4264E195A0D}"/>
              </a:ext>
            </a:extLst>
          </p:cNvPr>
          <p:cNvSpPr>
            <a:spLocks noChangeArrowheads="1"/>
          </p:cNvSpPr>
          <p:nvPr/>
        </p:nvSpPr>
        <p:spPr bwMode="auto">
          <a:xfrm>
            <a:off x="7467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30725" name="Line 4">
            <a:extLst>
              <a:ext uri="{FF2B5EF4-FFF2-40B4-BE49-F238E27FC236}">
                <a16:creationId xmlns:a16="http://schemas.microsoft.com/office/drawing/2014/main" id="{16715061-7159-44F3-8ED7-B7195B17C534}"/>
              </a:ext>
            </a:extLst>
          </p:cNvPr>
          <p:cNvSpPr>
            <a:spLocks noChangeShapeType="1"/>
          </p:cNvSpPr>
          <p:nvPr/>
        </p:nvSpPr>
        <p:spPr bwMode="auto">
          <a:xfrm>
            <a:off x="8153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6" name="Line 5">
            <a:extLst>
              <a:ext uri="{FF2B5EF4-FFF2-40B4-BE49-F238E27FC236}">
                <a16:creationId xmlns:a16="http://schemas.microsoft.com/office/drawing/2014/main" id="{6803A366-2292-4A82-9C45-312A870CD46E}"/>
              </a:ext>
            </a:extLst>
          </p:cNvPr>
          <p:cNvSpPr>
            <a:spLocks noChangeShapeType="1"/>
          </p:cNvSpPr>
          <p:nvPr/>
        </p:nvSpPr>
        <p:spPr bwMode="auto">
          <a:xfrm>
            <a:off x="7620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7" name="Rectangle 6" descr="白色大理石">
            <a:extLst>
              <a:ext uri="{FF2B5EF4-FFF2-40B4-BE49-F238E27FC236}">
                <a16:creationId xmlns:a16="http://schemas.microsoft.com/office/drawing/2014/main" id="{3E71E455-ED54-4C90-8FB0-0B515AA21ACD}"/>
              </a:ext>
            </a:extLst>
          </p:cNvPr>
          <p:cNvSpPr>
            <a:spLocks noChangeArrowheads="1"/>
          </p:cNvSpPr>
          <p:nvPr/>
        </p:nvSpPr>
        <p:spPr bwMode="auto">
          <a:xfrm>
            <a:off x="23622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30728" name="Line 7">
            <a:extLst>
              <a:ext uri="{FF2B5EF4-FFF2-40B4-BE49-F238E27FC236}">
                <a16:creationId xmlns:a16="http://schemas.microsoft.com/office/drawing/2014/main" id="{07BA99BE-C399-4314-A8CF-0E7862CFA3BB}"/>
              </a:ext>
            </a:extLst>
          </p:cNvPr>
          <p:cNvSpPr>
            <a:spLocks noChangeShapeType="1"/>
          </p:cNvSpPr>
          <p:nvPr/>
        </p:nvSpPr>
        <p:spPr bwMode="auto">
          <a:xfrm>
            <a:off x="2514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9" name="Line 8">
            <a:extLst>
              <a:ext uri="{FF2B5EF4-FFF2-40B4-BE49-F238E27FC236}">
                <a16:creationId xmlns:a16="http://schemas.microsoft.com/office/drawing/2014/main" id="{4E324CDF-E4E9-4178-811A-7F97AD14F768}"/>
              </a:ext>
            </a:extLst>
          </p:cNvPr>
          <p:cNvSpPr>
            <a:spLocks noChangeShapeType="1"/>
          </p:cNvSpPr>
          <p:nvPr/>
        </p:nvSpPr>
        <p:spPr bwMode="auto">
          <a:xfrm>
            <a:off x="3048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0" name="Rectangle 9" descr="白色大理石">
            <a:extLst>
              <a:ext uri="{FF2B5EF4-FFF2-40B4-BE49-F238E27FC236}">
                <a16:creationId xmlns:a16="http://schemas.microsoft.com/office/drawing/2014/main" id="{4233C80B-C9EA-4414-9333-26F9E411EA24}"/>
              </a:ext>
            </a:extLst>
          </p:cNvPr>
          <p:cNvSpPr>
            <a:spLocks noChangeArrowheads="1"/>
          </p:cNvSpPr>
          <p:nvPr/>
        </p:nvSpPr>
        <p:spPr bwMode="auto">
          <a:xfrm>
            <a:off x="36576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30731" name="Line 10">
            <a:extLst>
              <a:ext uri="{FF2B5EF4-FFF2-40B4-BE49-F238E27FC236}">
                <a16:creationId xmlns:a16="http://schemas.microsoft.com/office/drawing/2014/main" id="{08B9F99C-68F4-44CB-B805-7EFF3BA1F392}"/>
              </a:ext>
            </a:extLst>
          </p:cNvPr>
          <p:cNvSpPr>
            <a:spLocks noChangeShapeType="1"/>
          </p:cNvSpPr>
          <p:nvPr/>
        </p:nvSpPr>
        <p:spPr bwMode="auto">
          <a:xfrm>
            <a:off x="38100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2" name="Line 11">
            <a:extLst>
              <a:ext uri="{FF2B5EF4-FFF2-40B4-BE49-F238E27FC236}">
                <a16:creationId xmlns:a16="http://schemas.microsoft.com/office/drawing/2014/main" id="{A7311946-E52A-40B0-9A04-7AA06F5A2D73}"/>
              </a:ext>
            </a:extLst>
          </p:cNvPr>
          <p:cNvSpPr>
            <a:spLocks noChangeShapeType="1"/>
          </p:cNvSpPr>
          <p:nvPr/>
        </p:nvSpPr>
        <p:spPr bwMode="auto">
          <a:xfrm>
            <a:off x="43434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Rectangle 12" descr="白色大理石">
            <a:extLst>
              <a:ext uri="{FF2B5EF4-FFF2-40B4-BE49-F238E27FC236}">
                <a16:creationId xmlns:a16="http://schemas.microsoft.com/office/drawing/2014/main" id="{C76E081D-B619-462D-A896-7B3DBE5B69B2}"/>
              </a:ext>
            </a:extLst>
          </p:cNvPr>
          <p:cNvSpPr>
            <a:spLocks noChangeArrowheads="1"/>
          </p:cNvSpPr>
          <p:nvPr/>
        </p:nvSpPr>
        <p:spPr bwMode="auto">
          <a:xfrm>
            <a:off x="55626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30734" name="Rectangle 13" descr="白色大理石">
            <a:extLst>
              <a:ext uri="{FF2B5EF4-FFF2-40B4-BE49-F238E27FC236}">
                <a16:creationId xmlns:a16="http://schemas.microsoft.com/office/drawing/2014/main" id="{D921D963-E882-48B9-85C0-2FCFF6E729BE}"/>
              </a:ext>
            </a:extLst>
          </p:cNvPr>
          <p:cNvSpPr>
            <a:spLocks noChangeArrowheads="1"/>
          </p:cNvSpPr>
          <p:nvPr/>
        </p:nvSpPr>
        <p:spPr bwMode="auto">
          <a:xfrm>
            <a:off x="6477000" y="132715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30735" name="Line 14">
            <a:extLst>
              <a:ext uri="{FF2B5EF4-FFF2-40B4-BE49-F238E27FC236}">
                <a16:creationId xmlns:a16="http://schemas.microsoft.com/office/drawing/2014/main" id="{8682CC71-6146-44C7-B3B1-0DBC838013E5}"/>
              </a:ext>
            </a:extLst>
          </p:cNvPr>
          <p:cNvSpPr>
            <a:spLocks noChangeShapeType="1"/>
          </p:cNvSpPr>
          <p:nvPr/>
        </p:nvSpPr>
        <p:spPr bwMode="auto">
          <a:xfrm flipH="1">
            <a:off x="5715000" y="1631950"/>
            <a:ext cx="914400" cy="703263"/>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15">
            <a:extLst>
              <a:ext uri="{FF2B5EF4-FFF2-40B4-BE49-F238E27FC236}">
                <a16:creationId xmlns:a16="http://schemas.microsoft.com/office/drawing/2014/main" id="{A51E8D8F-946E-4856-A475-FDF6058560E6}"/>
              </a:ext>
            </a:extLst>
          </p:cNvPr>
          <p:cNvSpPr>
            <a:spLocks noChangeShapeType="1"/>
          </p:cNvSpPr>
          <p:nvPr/>
        </p:nvSpPr>
        <p:spPr bwMode="auto">
          <a:xfrm>
            <a:off x="71628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Rectangle 16" descr="白色大理石">
            <a:extLst>
              <a:ext uri="{FF2B5EF4-FFF2-40B4-BE49-F238E27FC236}">
                <a16:creationId xmlns:a16="http://schemas.microsoft.com/office/drawing/2014/main" id="{DE4E80AE-C610-43BB-A527-FB7E498C019F}"/>
              </a:ext>
            </a:extLst>
          </p:cNvPr>
          <p:cNvSpPr>
            <a:spLocks noChangeArrowheads="1"/>
          </p:cNvSpPr>
          <p:nvPr/>
        </p:nvSpPr>
        <p:spPr bwMode="auto">
          <a:xfrm>
            <a:off x="3048000"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30738" name="Line 17">
            <a:extLst>
              <a:ext uri="{FF2B5EF4-FFF2-40B4-BE49-F238E27FC236}">
                <a16:creationId xmlns:a16="http://schemas.microsoft.com/office/drawing/2014/main" id="{5ED9E7E9-F146-4859-9313-BF8AB3FF0D23}"/>
              </a:ext>
            </a:extLst>
          </p:cNvPr>
          <p:cNvSpPr>
            <a:spLocks noChangeShapeType="1"/>
          </p:cNvSpPr>
          <p:nvPr/>
        </p:nvSpPr>
        <p:spPr bwMode="auto">
          <a:xfrm flipH="1">
            <a:off x="2743200"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Line 18">
            <a:extLst>
              <a:ext uri="{FF2B5EF4-FFF2-40B4-BE49-F238E27FC236}">
                <a16:creationId xmlns:a16="http://schemas.microsoft.com/office/drawing/2014/main" id="{4A452294-3FD7-46E7-BE82-85B68C643E87}"/>
              </a:ext>
            </a:extLst>
          </p:cNvPr>
          <p:cNvSpPr>
            <a:spLocks noChangeShapeType="1"/>
          </p:cNvSpPr>
          <p:nvPr/>
        </p:nvSpPr>
        <p:spPr bwMode="auto">
          <a:xfrm>
            <a:off x="3733800"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Line 19">
            <a:extLst>
              <a:ext uri="{FF2B5EF4-FFF2-40B4-BE49-F238E27FC236}">
                <a16:creationId xmlns:a16="http://schemas.microsoft.com/office/drawing/2014/main" id="{E5C59730-732A-4825-8486-15E593EFA37C}"/>
              </a:ext>
            </a:extLst>
          </p:cNvPr>
          <p:cNvSpPr>
            <a:spLocks noChangeShapeType="1"/>
          </p:cNvSpPr>
          <p:nvPr/>
        </p:nvSpPr>
        <p:spPr bwMode="auto">
          <a:xfrm flipH="1">
            <a:off x="3581400" y="8080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Line 20">
            <a:extLst>
              <a:ext uri="{FF2B5EF4-FFF2-40B4-BE49-F238E27FC236}">
                <a16:creationId xmlns:a16="http://schemas.microsoft.com/office/drawing/2014/main" id="{5CBBDF09-B587-4BBF-98BA-AB02CA8CD1A0}"/>
              </a:ext>
            </a:extLst>
          </p:cNvPr>
          <p:cNvSpPr>
            <a:spLocks noChangeShapeType="1"/>
          </p:cNvSpPr>
          <p:nvPr/>
        </p:nvSpPr>
        <p:spPr bwMode="auto">
          <a:xfrm>
            <a:off x="56388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Text Box 21">
            <a:extLst>
              <a:ext uri="{FF2B5EF4-FFF2-40B4-BE49-F238E27FC236}">
                <a16:creationId xmlns:a16="http://schemas.microsoft.com/office/drawing/2014/main" id="{A9F8A6DD-602B-4F60-94F6-F61B7DA4209B}"/>
              </a:ext>
            </a:extLst>
          </p:cNvPr>
          <p:cNvSpPr txBox="1">
            <a:spLocks noChangeArrowheads="1"/>
          </p:cNvSpPr>
          <p:nvPr/>
        </p:nvSpPr>
        <p:spPr bwMode="auto">
          <a:xfrm>
            <a:off x="45878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30743" name="Text Box 22">
            <a:extLst>
              <a:ext uri="{FF2B5EF4-FFF2-40B4-BE49-F238E27FC236}">
                <a16:creationId xmlns:a16="http://schemas.microsoft.com/office/drawing/2014/main" id="{6540C640-CD72-42F1-9241-90674BF0E98E}"/>
              </a:ext>
            </a:extLst>
          </p:cNvPr>
          <p:cNvSpPr txBox="1">
            <a:spLocks noChangeArrowheads="1"/>
          </p:cNvSpPr>
          <p:nvPr/>
        </p:nvSpPr>
        <p:spPr bwMode="auto">
          <a:xfrm>
            <a:off x="61118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30744" name="Text Box 23">
            <a:extLst>
              <a:ext uri="{FF2B5EF4-FFF2-40B4-BE49-F238E27FC236}">
                <a16:creationId xmlns:a16="http://schemas.microsoft.com/office/drawing/2014/main" id="{E931FBE0-1CD9-4FEF-A9AC-00BF9157D96A}"/>
              </a:ext>
            </a:extLst>
          </p:cNvPr>
          <p:cNvSpPr txBox="1">
            <a:spLocks noChangeArrowheads="1"/>
          </p:cNvSpPr>
          <p:nvPr/>
        </p:nvSpPr>
        <p:spPr bwMode="auto">
          <a:xfrm>
            <a:off x="2682875"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30745" name="Text Box 24">
            <a:extLst>
              <a:ext uri="{FF2B5EF4-FFF2-40B4-BE49-F238E27FC236}">
                <a16:creationId xmlns:a16="http://schemas.microsoft.com/office/drawing/2014/main" id="{B2FCDB57-B53F-4AA5-B455-5751AB78022E}"/>
              </a:ext>
            </a:extLst>
          </p:cNvPr>
          <p:cNvSpPr txBox="1">
            <a:spLocks noChangeArrowheads="1"/>
          </p:cNvSpPr>
          <p:nvPr/>
        </p:nvSpPr>
        <p:spPr bwMode="auto">
          <a:xfrm>
            <a:off x="1981200" y="23653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30746" name="Text Box 25">
            <a:extLst>
              <a:ext uri="{FF2B5EF4-FFF2-40B4-BE49-F238E27FC236}">
                <a16:creationId xmlns:a16="http://schemas.microsoft.com/office/drawing/2014/main" id="{23E0DFDD-B0C3-4FB7-9576-2FBB36797EEA}"/>
              </a:ext>
            </a:extLst>
          </p:cNvPr>
          <p:cNvSpPr txBox="1">
            <a:spLocks noChangeArrowheads="1"/>
          </p:cNvSpPr>
          <p:nvPr/>
        </p:nvSpPr>
        <p:spPr bwMode="auto">
          <a:xfrm>
            <a:off x="3352800"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30747" name="Text Box 26">
            <a:extLst>
              <a:ext uri="{FF2B5EF4-FFF2-40B4-BE49-F238E27FC236}">
                <a16:creationId xmlns:a16="http://schemas.microsoft.com/office/drawing/2014/main" id="{C97739EB-466C-4533-AB40-09104193A34D}"/>
              </a:ext>
            </a:extLst>
          </p:cNvPr>
          <p:cNvSpPr txBox="1">
            <a:spLocks noChangeArrowheads="1"/>
          </p:cNvSpPr>
          <p:nvPr/>
        </p:nvSpPr>
        <p:spPr bwMode="auto">
          <a:xfrm>
            <a:off x="5167313" y="21637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30748" name="Text Box 27">
            <a:extLst>
              <a:ext uri="{FF2B5EF4-FFF2-40B4-BE49-F238E27FC236}">
                <a16:creationId xmlns:a16="http://schemas.microsoft.com/office/drawing/2014/main" id="{4DF12908-D187-4F54-B1AC-36049F9B8495}"/>
              </a:ext>
            </a:extLst>
          </p:cNvPr>
          <p:cNvSpPr txBox="1">
            <a:spLocks noChangeArrowheads="1"/>
          </p:cNvSpPr>
          <p:nvPr/>
        </p:nvSpPr>
        <p:spPr bwMode="auto">
          <a:xfrm>
            <a:off x="71024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30749" name="Line 28">
            <a:extLst>
              <a:ext uri="{FF2B5EF4-FFF2-40B4-BE49-F238E27FC236}">
                <a16:creationId xmlns:a16="http://schemas.microsoft.com/office/drawing/2014/main" id="{1DA810DF-3393-4BA3-AF84-9DDE6DE48E6E}"/>
              </a:ext>
            </a:extLst>
          </p:cNvPr>
          <p:cNvSpPr>
            <a:spLocks noChangeShapeType="1"/>
          </p:cNvSpPr>
          <p:nvPr/>
        </p:nvSpPr>
        <p:spPr bwMode="auto">
          <a:xfrm>
            <a:off x="6248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0" name="Line 29">
            <a:extLst>
              <a:ext uri="{FF2B5EF4-FFF2-40B4-BE49-F238E27FC236}">
                <a16:creationId xmlns:a16="http://schemas.microsoft.com/office/drawing/2014/main" id="{D89F9939-6334-4C73-A3A4-43514F68AC1A}"/>
              </a:ext>
            </a:extLst>
          </p:cNvPr>
          <p:cNvSpPr>
            <a:spLocks noChangeShapeType="1"/>
          </p:cNvSpPr>
          <p:nvPr/>
        </p:nvSpPr>
        <p:spPr bwMode="auto">
          <a:xfrm>
            <a:off x="5715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AutoShape 30">
            <a:extLst>
              <a:ext uri="{FF2B5EF4-FFF2-40B4-BE49-F238E27FC236}">
                <a16:creationId xmlns:a16="http://schemas.microsoft.com/office/drawing/2014/main" id="{6976D7E0-21B4-4024-AB23-FFA8676E88D5}"/>
              </a:ext>
            </a:extLst>
          </p:cNvPr>
          <p:cNvSpPr>
            <a:spLocks noChangeArrowheads="1"/>
          </p:cNvSpPr>
          <p:nvPr/>
        </p:nvSpPr>
        <p:spPr bwMode="auto">
          <a:xfrm>
            <a:off x="990600" y="1066800"/>
            <a:ext cx="1295400" cy="533400"/>
          </a:xfrm>
          <a:prstGeom prst="wedgeRectCallout">
            <a:avLst>
              <a:gd name="adj1" fmla="val 73898"/>
              <a:gd name="adj2" fmla="val 175597"/>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1574943" name="Text Box 31">
            <a:extLst>
              <a:ext uri="{FF2B5EF4-FFF2-40B4-BE49-F238E27FC236}">
                <a16:creationId xmlns:a16="http://schemas.microsoft.com/office/drawing/2014/main" id="{5D872BD5-351D-4F9D-B3E6-67E09AE5279E}"/>
              </a:ext>
            </a:extLst>
          </p:cNvPr>
          <p:cNvSpPr txBox="1">
            <a:spLocks noChangeArrowheads="1"/>
          </p:cNvSpPr>
          <p:nvPr/>
        </p:nvSpPr>
        <p:spPr bwMode="auto">
          <a:xfrm>
            <a:off x="990600" y="1066800"/>
            <a:ext cx="1263650" cy="519113"/>
          </a:xfrm>
          <a:prstGeom prst="rect">
            <a:avLst/>
          </a:prstGeom>
          <a:noFill/>
          <a:ln w="9525">
            <a:noFill/>
            <a:miter lim="800000"/>
            <a:headEnd/>
            <a:tailEnd/>
          </a:ln>
          <a:effectLst/>
        </p:spPr>
        <p:txBody>
          <a:bodyPr wrap="none">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仿宋_GB2312" pitchFamily="49" charset="-122"/>
                <a:ea typeface="仿宋_GB2312" pitchFamily="49" charset="-122"/>
              </a:rPr>
              <a:t>删除10</a:t>
            </a:r>
            <a:endParaRPr kumimoji="1" lang="zh-CN" altLang="en-US" sz="2400">
              <a:latin typeface="Times New Roman" pitchFamily="18" charset="0"/>
            </a:endParaRPr>
          </a:p>
        </p:txBody>
      </p:sp>
      <p:sp>
        <p:nvSpPr>
          <p:cNvPr id="30753" name="Freeform 32">
            <a:extLst>
              <a:ext uri="{FF2B5EF4-FFF2-40B4-BE49-F238E27FC236}">
                <a16:creationId xmlns:a16="http://schemas.microsoft.com/office/drawing/2014/main" id="{EC0AB9E0-9930-4F31-8F3A-D595EADF9E4C}"/>
              </a:ext>
            </a:extLst>
          </p:cNvPr>
          <p:cNvSpPr>
            <a:spLocks/>
          </p:cNvSpPr>
          <p:nvPr/>
        </p:nvSpPr>
        <p:spPr bwMode="auto">
          <a:xfrm>
            <a:off x="4191000" y="1193800"/>
            <a:ext cx="1828800" cy="254000"/>
          </a:xfrm>
          <a:custGeom>
            <a:avLst/>
            <a:gdLst>
              <a:gd name="T0" fmla="*/ 2147483646 w 1152"/>
              <a:gd name="T1" fmla="*/ 2147483646 h 160"/>
              <a:gd name="T2" fmla="*/ 2147483646 w 1152"/>
              <a:gd name="T3" fmla="*/ 2147483646 h 160"/>
              <a:gd name="T4" fmla="*/ 2147483646 w 1152"/>
              <a:gd name="T5" fmla="*/ 2147483646 h 160"/>
              <a:gd name="T6" fmla="*/ 2147483646 w 1152"/>
              <a:gd name="T7" fmla="*/ 2147483646 h 160"/>
              <a:gd name="T8" fmla="*/ 2147483646 w 1152"/>
              <a:gd name="T9" fmla="*/ 2147483646 h 160"/>
              <a:gd name="T10" fmla="*/ 0 w 1152"/>
              <a:gd name="T11" fmla="*/ 2147483646 h 160"/>
              <a:gd name="T12" fmla="*/ 0 60000 65536"/>
              <a:gd name="T13" fmla="*/ 0 60000 65536"/>
              <a:gd name="T14" fmla="*/ 0 60000 65536"/>
              <a:gd name="T15" fmla="*/ 0 60000 65536"/>
              <a:gd name="T16" fmla="*/ 0 60000 65536"/>
              <a:gd name="T17" fmla="*/ 0 60000 65536"/>
              <a:gd name="T18" fmla="*/ 0 w 1152"/>
              <a:gd name="T19" fmla="*/ 0 h 160"/>
              <a:gd name="T20" fmla="*/ 1152 w 1152"/>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152" h="160">
                <a:moveTo>
                  <a:pt x="1152" y="112"/>
                </a:moveTo>
                <a:cubicBezTo>
                  <a:pt x="1112" y="96"/>
                  <a:pt x="1072" y="80"/>
                  <a:pt x="1008" y="64"/>
                </a:cubicBezTo>
                <a:cubicBezTo>
                  <a:pt x="944" y="48"/>
                  <a:pt x="872" y="24"/>
                  <a:pt x="768" y="16"/>
                </a:cubicBezTo>
                <a:cubicBezTo>
                  <a:pt x="664" y="8"/>
                  <a:pt x="496" y="0"/>
                  <a:pt x="384" y="16"/>
                </a:cubicBezTo>
                <a:cubicBezTo>
                  <a:pt x="272" y="32"/>
                  <a:pt x="160" y="88"/>
                  <a:pt x="96" y="112"/>
                </a:cubicBezTo>
                <a:cubicBezTo>
                  <a:pt x="32" y="136"/>
                  <a:pt x="16" y="160"/>
                  <a:pt x="0" y="160"/>
                </a:cubicBezTo>
              </a:path>
            </a:pathLst>
          </a:custGeom>
          <a:noFill/>
          <a:ln w="28575">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4" name="Freeform 33">
            <a:extLst>
              <a:ext uri="{FF2B5EF4-FFF2-40B4-BE49-F238E27FC236}">
                <a16:creationId xmlns:a16="http://schemas.microsoft.com/office/drawing/2014/main" id="{9586C018-842A-4E19-86A3-D8D5572EAB4A}"/>
              </a:ext>
            </a:extLst>
          </p:cNvPr>
          <p:cNvSpPr>
            <a:spLocks/>
          </p:cNvSpPr>
          <p:nvPr/>
        </p:nvSpPr>
        <p:spPr bwMode="auto">
          <a:xfrm>
            <a:off x="3048000" y="21209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5" name="Rectangle 34" descr="白色大理石">
            <a:extLst>
              <a:ext uri="{FF2B5EF4-FFF2-40B4-BE49-F238E27FC236}">
                <a16:creationId xmlns:a16="http://schemas.microsoft.com/office/drawing/2014/main" id="{9E93EAE4-36F9-4F13-B0DE-A5D737882FC7}"/>
              </a:ext>
            </a:extLst>
          </p:cNvPr>
          <p:cNvSpPr>
            <a:spLocks noChangeArrowheads="1"/>
          </p:cNvSpPr>
          <p:nvPr/>
        </p:nvSpPr>
        <p:spPr bwMode="auto">
          <a:xfrm>
            <a:off x="6934200" y="4949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30756" name="Line 35">
            <a:extLst>
              <a:ext uri="{FF2B5EF4-FFF2-40B4-BE49-F238E27FC236}">
                <a16:creationId xmlns:a16="http://schemas.microsoft.com/office/drawing/2014/main" id="{A50AF2DF-E443-4EF9-B7FA-EE091E726218}"/>
              </a:ext>
            </a:extLst>
          </p:cNvPr>
          <p:cNvSpPr>
            <a:spLocks noChangeShapeType="1"/>
          </p:cNvSpPr>
          <p:nvPr/>
        </p:nvSpPr>
        <p:spPr bwMode="auto">
          <a:xfrm>
            <a:off x="76200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7" name="Line 36">
            <a:extLst>
              <a:ext uri="{FF2B5EF4-FFF2-40B4-BE49-F238E27FC236}">
                <a16:creationId xmlns:a16="http://schemas.microsoft.com/office/drawing/2014/main" id="{3EA2DFC1-A9DE-4C5C-A286-80973A9B051A}"/>
              </a:ext>
            </a:extLst>
          </p:cNvPr>
          <p:cNvSpPr>
            <a:spLocks noChangeShapeType="1"/>
          </p:cNvSpPr>
          <p:nvPr/>
        </p:nvSpPr>
        <p:spPr bwMode="auto">
          <a:xfrm>
            <a:off x="70866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Rectangle 37" descr="白色大理石">
            <a:extLst>
              <a:ext uri="{FF2B5EF4-FFF2-40B4-BE49-F238E27FC236}">
                <a16:creationId xmlns:a16="http://schemas.microsoft.com/office/drawing/2014/main" id="{C85EA30A-E8C2-420F-B2AC-430244D46FDE}"/>
              </a:ext>
            </a:extLst>
          </p:cNvPr>
          <p:cNvSpPr>
            <a:spLocks noChangeArrowheads="1"/>
          </p:cNvSpPr>
          <p:nvPr/>
        </p:nvSpPr>
        <p:spPr bwMode="auto">
          <a:xfrm>
            <a:off x="2667000" y="4953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30  40</a:t>
            </a:r>
            <a:endParaRPr kumimoji="1" lang="zh-CN" altLang="en-US" sz="2400">
              <a:latin typeface="Times New Roman" panose="02020603050405020304" pitchFamily="18" charset="0"/>
            </a:endParaRPr>
          </a:p>
        </p:txBody>
      </p:sp>
      <p:sp>
        <p:nvSpPr>
          <p:cNvPr id="30759" name="Line 38">
            <a:extLst>
              <a:ext uri="{FF2B5EF4-FFF2-40B4-BE49-F238E27FC236}">
                <a16:creationId xmlns:a16="http://schemas.microsoft.com/office/drawing/2014/main" id="{66550988-84D3-4C24-9AFC-711E150F1732}"/>
              </a:ext>
            </a:extLst>
          </p:cNvPr>
          <p:cNvSpPr>
            <a:spLocks noChangeShapeType="1"/>
          </p:cNvSpPr>
          <p:nvPr/>
        </p:nvSpPr>
        <p:spPr bwMode="auto">
          <a:xfrm>
            <a:off x="3352800" y="5257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0" name="Line 39">
            <a:extLst>
              <a:ext uri="{FF2B5EF4-FFF2-40B4-BE49-F238E27FC236}">
                <a16:creationId xmlns:a16="http://schemas.microsoft.com/office/drawing/2014/main" id="{0A72E258-ACD2-4171-A046-490BAEF919AD}"/>
              </a:ext>
            </a:extLst>
          </p:cNvPr>
          <p:cNvSpPr>
            <a:spLocks noChangeShapeType="1"/>
          </p:cNvSpPr>
          <p:nvPr/>
        </p:nvSpPr>
        <p:spPr bwMode="auto">
          <a:xfrm>
            <a:off x="3886200" y="5257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1" name="Rectangle 40" descr="白色大理石">
            <a:extLst>
              <a:ext uri="{FF2B5EF4-FFF2-40B4-BE49-F238E27FC236}">
                <a16:creationId xmlns:a16="http://schemas.microsoft.com/office/drawing/2014/main" id="{96A736C7-9897-4E31-984D-310602CF40DD}"/>
              </a:ext>
            </a:extLst>
          </p:cNvPr>
          <p:cNvSpPr>
            <a:spLocks noChangeArrowheads="1"/>
          </p:cNvSpPr>
          <p:nvPr/>
        </p:nvSpPr>
        <p:spPr bwMode="auto">
          <a:xfrm>
            <a:off x="5029200" y="4953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30762" name="Text Box 41">
            <a:extLst>
              <a:ext uri="{FF2B5EF4-FFF2-40B4-BE49-F238E27FC236}">
                <a16:creationId xmlns:a16="http://schemas.microsoft.com/office/drawing/2014/main" id="{70CD66A9-4CA3-4E6D-AA02-C271C4C12445}"/>
              </a:ext>
            </a:extLst>
          </p:cNvPr>
          <p:cNvSpPr txBox="1">
            <a:spLocks noChangeArrowheads="1"/>
          </p:cNvSpPr>
          <p:nvPr/>
        </p:nvSpPr>
        <p:spPr bwMode="auto">
          <a:xfrm>
            <a:off x="4633913" y="4781550"/>
            <a:ext cx="319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30763" name="Text Box 42">
            <a:extLst>
              <a:ext uri="{FF2B5EF4-FFF2-40B4-BE49-F238E27FC236}">
                <a16:creationId xmlns:a16="http://schemas.microsoft.com/office/drawing/2014/main" id="{282B0189-5C98-4E4E-B7B8-24F3F4FD2CB0}"/>
              </a:ext>
            </a:extLst>
          </p:cNvPr>
          <p:cNvSpPr txBox="1">
            <a:spLocks noChangeArrowheads="1"/>
          </p:cNvSpPr>
          <p:nvPr/>
        </p:nvSpPr>
        <p:spPr bwMode="auto">
          <a:xfrm>
            <a:off x="6569075" y="4751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30764" name="Line 43">
            <a:extLst>
              <a:ext uri="{FF2B5EF4-FFF2-40B4-BE49-F238E27FC236}">
                <a16:creationId xmlns:a16="http://schemas.microsoft.com/office/drawing/2014/main" id="{79AD40E1-341C-4438-8314-DCC42EE1D99E}"/>
              </a:ext>
            </a:extLst>
          </p:cNvPr>
          <p:cNvSpPr>
            <a:spLocks noChangeShapeType="1"/>
          </p:cNvSpPr>
          <p:nvPr/>
        </p:nvSpPr>
        <p:spPr bwMode="auto">
          <a:xfrm>
            <a:off x="57150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5" name="Line 44">
            <a:extLst>
              <a:ext uri="{FF2B5EF4-FFF2-40B4-BE49-F238E27FC236}">
                <a16:creationId xmlns:a16="http://schemas.microsoft.com/office/drawing/2014/main" id="{A60FF6FB-759B-4BF0-A33F-EBA096013E0E}"/>
              </a:ext>
            </a:extLst>
          </p:cNvPr>
          <p:cNvSpPr>
            <a:spLocks noChangeShapeType="1"/>
          </p:cNvSpPr>
          <p:nvPr/>
        </p:nvSpPr>
        <p:spPr bwMode="auto">
          <a:xfrm>
            <a:off x="51816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6" name="Line 45">
            <a:extLst>
              <a:ext uri="{FF2B5EF4-FFF2-40B4-BE49-F238E27FC236}">
                <a16:creationId xmlns:a16="http://schemas.microsoft.com/office/drawing/2014/main" id="{EBCCF9B9-B6CB-40C5-ADDF-8D85990B289E}"/>
              </a:ext>
            </a:extLst>
          </p:cNvPr>
          <p:cNvSpPr>
            <a:spLocks noChangeShapeType="1"/>
          </p:cNvSpPr>
          <p:nvPr/>
        </p:nvSpPr>
        <p:spPr bwMode="auto">
          <a:xfrm>
            <a:off x="28194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7" name="Rectangle 46" descr="白色大理石">
            <a:extLst>
              <a:ext uri="{FF2B5EF4-FFF2-40B4-BE49-F238E27FC236}">
                <a16:creationId xmlns:a16="http://schemas.microsoft.com/office/drawing/2014/main" id="{F9683A83-C026-4948-A3D5-78D1392AC6B7}"/>
              </a:ext>
            </a:extLst>
          </p:cNvPr>
          <p:cNvSpPr>
            <a:spLocks noChangeArrowheads="1"/>
          </p:cNvSpPr>
          <p:nvPr/>
        </p:nvSpPr>
        <p:spPr bwMode="auto">
          <a:xfrm>
            <a:off x="4343400" y="3733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58  65</a:t>
            </a:r>
            <a:endParaRPr kumimoji="1" lang="zh-CN" altLang="en-US" sz="2400">
              <a:latin typeface="Times New Roman" panose="02020603050405020304" pitchFamily="18" charset="0"/>
            </a:endParaRPr>
          </a:p>
        </p:txBody>
      </p:sp>
      <p:sp>
        <p:nvSpPr>
          <p:cNvPr id="30768" name="Text Box 47">
            <a:extLst>
              <a:ext uri="{FF2B5EF4-FFF2-40B4-BE49-F238E27FC236}">
                <a16:creationId xmlns:a16="http://schemas.microsoft.com/office/drawing/2014/main" id="{1AA9A73A-2B32-46D5-AAE4-75B21B4BDF56}"/>
              </a:ext>
            </a:extLst>
          </p:cNvPr>
          <p:cNvSpPr txBox="1">
            <a:spLocks noChangeArrowheads="1"/>
          </p:cNvSpPr>
          <p:nvPr/>
        </p:nvSpPr>
        <p:spPr bwMode="auto">
          <a:xfrm>
            <a:off x="2279650" y="4800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30769" name="Line 48">
            <a:extLst>
              <a:ext uri="{FF2B5EF4-FFF2-40B4-BE49-F238E27FC236}">
                <a16:creationId xmlns:a16="http://schemas.microsoft.com/office/drawing/2014/main" id="{F86D982A-82C7-4BA7-BC94-7EE46273C60B}"/>
              </a:ext>
            </a:extLst>
          </p:cNvPr>
          <p:cNvSpPr>
            <a:spLocks noChangeShapeType="1"/>
          </p:cNvSpPr>
          <p:nvPr/>
        </p:nvSpPr>
        <p:spPr bwMode="auto">
          <a:xfrm flipH="1">
            <a:off x="3048000" y="4038600"/>
            <a:ext cx="1447800" cy="914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Line 49">
            <a:extLst>
              <a:ext uri="{FF2B5EF4-FFF2-40B4-BE49-F238E27FC236}">
                <a16:creationId xmlns:a16="http://schemas.microsoft.com/office/drawing/2014/main" id="{6C20FD15-856A-4D51-84DD-CD5C649569C4}"/>
              </a:ext>
            </a:extLst>
          </p:cNvPr>
          <p:cNvSpPr>
            <a:spLocks noChangeShapeType="1"/>
          </p:cNvSpPr>
          <p:nvPr/>
        </p:nvSpPr>
        <p:spPr bwMode="auto">
          <a:xfrm>
            <a:off x="5029200" y="4038600"/>
            <a:ext cx="304800" cy="914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1" name="Line 50">
            <a:extLst>
              <a:ext uri="{FF2B5EF4-FFF2-40B4-BE49-F238E27FC236}">
                <a16:creationId xmlns:a16="http://schemas.microsoft.com/office/drawing/2014/main" id="{E542CBFC-6A40-472F-BD60-02686AD5FB8E}"/>
              </a:ext>
            </a:extLst>
          </p:cNvPr>
          <p:cNvSpPr>
            <a:spLocks noChangeShapeType="1"/>
          </p:cNvSpPr>
          <p:nvPr/>
        </p:nvSpPr>
        <p:spPr bwMode="auto">
          <a:xfrm>
            <a:off x="5562600" y="4038600"/>
            <a:ext cx="1676400" cy="911225"/>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2" name="Text Box 51">
            <a:extLst>
              <a:ext uri="{FF2B5EF4-FFF2-40B4-BE49-F238E27FC236}">
                <a16:creationId xmlns:a16="http://schemas.microsoft.com/office/drawing/2014/main" id="{DAE9CAA9-8096-428D-95A6-A277255F862A}"/>
              </a:ext>
            </a:extLst>
          </p:cNvPr>
          <p:cNvSpPr txBox="1">
            <a:spLocks noChangeArrowheads="1"/>
          </p:cNvSpPr>
          <p:nvPr/>
        </p:nvSpPr>
        <p:spPr bwMode="auto">
          <a:xfrm>
            <a:off x="3956050" y="36115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2E102325-7431-44C9-9658-F2955A29D8C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6F8C31-58B1-4539-9E4C-582490812368}" type="slidenum">
              <a:rPr lang="en-US" altLang="zh-CN" sz="1200" smtClean="0">
                <a:latin typeface="Garamond" panose="02020404030301010803" pitchFamily="18" charset="0"/>
              </a:rPr>
              <a:pPr>
                <a:spcBef>
                  <a:spcPct val="0"/>
                </a:spcBef>
                <a:buClrTx/>
                <a:buSzTx/>
                <a:buFontTx/>
                <a:buNone/>
              </a:pPr>
              <a:t>3</a:t>
            </a:fld>
            <a:endParaRPr lang="en-US" altLang="zh-CN" sz="1200">
              <a:latin typeface="Garamond" panose="02020404030301010803" pitchFamily="18" charset="0"/>
            </a:endParaRPr>
          </a:p>
        </p:txBody>
      </p:sp>
      <p:sp>
        <p:nvSpPr>
          <p:cNvPr id="5123" name="Rectangle 2">
            <a:extLst>
              <a:ext uri="{FF2B5EF4-FFF2-40B4-BE49-F238E27FC236}">
                <a16:creationId xmlns:a16="http://schemas.microsoft.com/office/drawing/2014/main" id="{79DD420E-6C81-41CC-851A-0A3BDAA74503}"/>
              </a:ext>
            </a:extLst>
          </p:cNvPr>
          <p:cNvSpPr>
            <a:spLocks noGrp="1" noChangeArrowheads="1"/>
          </p:cNvSpPr>
          <p:nvPr>
            <p:ph type="title"/>
          </p:nvPr>
        </p:nvSpPr>
        <p:spPr>
          <a:xfrm>
            <a:off x="2247900" y="301625"/>
            <a:ext cx="4648200" cy="971550"/>
          </a:xfrm>
          <a:noFill/>
        </p:spPr>
        <p:txBody>
          <a:bodyPr lIns="92075" tIns="46038" rIns="92075" bIns="46038" anchor="ctr"/>
          <a:lstStyle/>
          <a:p>
            <a:pPr algn="ctr" eaLnBrk="1" hangingPunct="1"/>
            <a:r>
              <a:rPr lang="zh-CN" altLang="en-US" sz="3800" b="1" dirty="0">
                <a:ea typeface="华文新魏" panose="02010800040101010101" pitchFamily="2" charset="-122"/>
              </a:rPr>
              <a:t>多级索引结构</a:t>
            </a:r>
            <a:endParaRPr lang="zh-CN" altLang="en-US" sz="3800" dirty="0">
              <a:ea typeface="华文新魏" panose="02010800040101010101" pitchFamily="2" charset="-122"/>
            </a:endParaRPr>
          </a:p>
        </p:txBody>
      </p:sp>
      <p:sp>
        <p:nvSpPr>
          <p:cNvPr id="535555" name="Rectangle 3">
            <a:extLst>
              <a:ext uri="{FF2B5EF4-FFF2-40B4-BE49-F238E27FC236}">
                <a16:creationId xmlns:a16="http://schemas.microsoft.com/office/drawing/2014/main" id="{E850E143-ED30-4D96-933E-4CB0CF17B08F}"/>
              </a:ext>
            </a:extLst>
          </p:cNvPr>
          <p:cNvSpPr>
            <a:spLocks noChangeArrowheads="1"/>
          </p:cNvSpPr>
          <p:nvPr/>
        </p:nvSpPr>
        <p:spPr bwMode="auto">
          <a:xfrm>
            <a:off x="542925" y="1273175"/>
            <a:ext cx="8004175"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eaLnBrk="1" hangingPunct="1">
              <a:lnSpc>
                <a:spcPct val="110000"/>
              </a:lnSpc>
              <a:spcBef>
                <a:spcPct val="20000"/>
              </a:spcBef>
              <a:buClr>
                <a:srgbClr val="800080"/>
              </a:buClr>
              <a:buSzPct val="50000"/>
              <a:buFont typeface="Wingdings" pitchFamily="2" charset="2"/>
              <a:buChar char="n"/>
              <a:defRPr/>
            </a:pPr>
            <a:r>
              <a:rPr lang="zh-CN" altLang="en-US" sz="2800" b="1">
                <a:latin typeface="Arial" charset="0"/>
                <a:ea typeface="仿宋_GB2312" pitchFamily="49" charset="-122"/>
              </a:rPr>
              <a:t>当数据记录数目特别大，索引表本身也很大，在内存中放不下，需要分批多次读取外存才能把索引表搜索一遍。</a:t>
            </a:r>
          </a:p>
          <a:p>
            <a:pPr marL="342900" indent="-342900" eaLnBrk="1" hangingPunct="1">
              <a:lnSpc>
                <a:spcPct val="110000"/>
              </a:lnSpc>
              <a:spcBef>
                <a:spcPct val="20000"/>
              </a:spcBef>
              <a:buClr>
                <a:srgbClr val="800080"/>
              </a:buClr>
              <a:buSzPct val="50000"/>
              <a:buFont typeface="Wingdings" pitchFamily="2" charset="2"/>
              <a:buChar char="n"/>
              <a:defRPr/>
            </a:pPr>
            <a:r>
              <a:rPr lang="zh-CN" altLang="en-US" sz="2800" b="1">
                <a:latin typeface="Arial" charset="0"/>
                <a:ea typeface="仿宋_GB2312" pitchFamily="49" charset="-122"/>
              </a:rPr>
              <a:t>此时</a:t>
            </a:r>
            <a:r>
              <a:rPr lang="en-US" altLang="zh-CN" sz="2800" b="1">
                <a:latin typeface="Arial" charset="0"/>
                <a:ea typeface="仿宋_GB2312" pitchFamily="49" charset="-122"/>
              </a:rPr>
              <a:t>, </a:t>
            </a:r>
            <a:r>
              <a:rPr lang="zh-CN" altLang="en-US" sz="2800" b="1">
                <a:latin typeface="Arial" charset="0"/>
                <a:ea typeface="仿宋_GB2312" pitchFamily="49" charset="-122"/>
              </a:rPr>
              <a:t>可以建立</a:t>
            </a:r>
            <a:r>
              <a:rPr lang="zh-CN" altLang="en-US" sz="2800" b="1">
                <a:latin typeface="Times New Roman" pitchFamily="18" charset="0"/>
                <a:ea typeface="仿宋_GB2312" pitchFamily="49" charset="-122"/>
              </a:rPr>
              <a:t>索引的索引</a:t>
            </a:r>
            <a:r>
              <a:rPr lang="en-US" altLang="zh-CN" sz="2800" b="1">
                <a:latin typeface="Times New Roman" pitchFamily="18" charset="0"/>
                <a:ea typeface="仿宋_GB2312" pitchFamily="49" charset="-122"/>
              </a:rPr>
              <a:t>(</a:t>
            </a:r>
            <a:r>
              <a:rPr lang="zh-CN" altLang="en-US" sz="2800" b="1">
                <a:latin typeface="Times New Roman" pitchFamily="18" charset="0"/>
                <a:ea typeface="仿宋_GB2312" pitchFamily="49" charset="-122"/>
              </a:rPr>
              <a:t>二级索引</a:t>
            </a:r>
            <a:r>
              <a:rPr lang="en-US" altLang="zh-CN" sz="2800" b="1">
                <a:latin typeface="Times New Roman" pitchFamily="18" charset="0"/>
                <a:ea typeface="仿宋_GB2312" pitchFamily="49" charset="-122"/>
              </a:rPr>
              <a:t>)</a:t>
            </a:r>
            <a:r>
              <a:rPr lang="zh-CN" altLang="en-US" sz="2800" b="1">
                <a:latin typeface="Times New Roman" pitchFamily="18" charset="0"/>
                <a:ea typeface="仿宋_GB2312" pitchFamily="49" charset="-122"/>
              </a:rPr>
              <a:t>。二级索引可以常驻内存，二级索引中一个索引项对应一个索引块，登记该</a:t>
            </a:r>
            <a:r>
              <a:rPr lang="zh-CN" altLang="en-US" sz="2800" b="1">
                <a:latin typeface="Arial" charset="0"/>
                <a:ea typeface="仿宋_GB2312" pitchFamily="49" charset="-122"/>
              </a:rPr>
              <a:t>索引块的最大关键码及该索引块的存储地址。</a:t>
            </a:r>
          </a:p>
          <a:p>
            <a:pPr marL="342900" indent="-342900" eaLnBrk="1" hangingPunct="1">
              <a:lnSpc>
                <a:spcPct val="110000"/>
              </a:lnSpc>
              <a:spcBef>
                <a:spcPct val="20000"/>
              </a:spcBef>
              <a:buClr>
                <a:srgbClr val="800080"/>
              </a:buClr>
              <a:buSzPct val="50000"/>
              <a:buFont typeface="Wingdings" pitchFamily="2" charset="2"/>
              <a:buChar char="n"/>
              <a:defRPr/>
            </a:pPr>
            <a:r>
              <a:rPr lang="zh-CN" altLang="en-US" sz="2800" b="1">
                <a:effectLst>
                  <a:outerShdw blurRad="38100" dist="38100" dir="2700000" algn="tl">
                    <a:srgbClr val="C0C0C0"/>
                  </a:outerShdw>
                </a:effectLst>
                <a:latin typeface="Arial" charset="0"/>
                <a:ea typeface="仿宋_GB2312" pitchFamily="49" charset="-122"/>
              </a:rPr>
              <a:t>如果二级索引在内存中也放不下，需要分为许多块多次从外存读入。可以建立二级索引</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E8AC6B9E-B245-4208-B1CD-015A442043B5}"/>
              </a:ext>
            </a:extLst>
          </p:cNvPr>
          <p:cNvSpPr>
            <a:spLocks noChangeArrowheads="1"/>
          </p:cNvSpPr>
          <p:nvPr/>
        </p:nvSpPr>
        <p:spPr bwMode="auto">
          <a:xfrm>
            <a:off x="661988" y="771525"/>
            <a:ext cx="7058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仿宋_GB2312" pitchFamily="49" charset="-122"/>
                <a:ea typeface="仿宋_GB2312" pitchFamily="49" charset="-122"/>
              </a:rPr>
              <a:t>例</a:t>
            </a:r>
            <a:r>
              <a:rPr lang="en-US" altLang="zh-CN" sz="2800" dirty="0">
                <a:latin typeface="仿宋_GB2312" pitchFamily="49" charset="-122"/>
                <a:ea typeface="仿宋_GB2312" pitchFamily="49" charset="-122"/>
              </a:rPr>
              <a:t>1:</a:t>
            </a:r>
            <a:r>
              <a:rPr lang="zh-CN" altLang="en-US" sz="2800" dirty="0">
                <a:latin typeface="仿宋_GB2312" pitchFamily="49" charset="-122"/>
                <a:ea typeface="仿宋_GB2312" pitchFamily="49" charset="-122"/>
              </a:rPr>
              <a:t>  在</a:t>
            </a:r>
            <a:r>
              <a:rPr lang="en-US" altLang="zh-CN" sz="2800" dirty="0">
                <a:latin typeface="仿宋_GB2312" pitchFamily="49" charset="-122"/>
                <a:ea typeface="仿宋_GB2312" pitchFamily="49" charset="-122"/>
              </a:rPr>
              <a:t>3</a:t>
            </a:r>
            <a:r>
              <a:rPr lang="zh-CN" altLang="en-US" sz="2800" dirty="0">
                <a:latin typeface="仿宋_GB2312" pitchFamily="49" charset="-122"/>
                <a:ea typeface="仿宋_GB2312" pitchFamily="49" charset="-122"/>
              </a:rPr>
              <a:t>阶</a:t>
            </a:r>
            <a:r>
              <a:rPr lang="en-US" altLang="zh-CN" sz="2800" dirty="0">
                <a:latin typeface="仿宋_GB2312" pitchFamily="49" charset="-122"/>
                <a:ea typeface="仿宋_GB2312" pitchFamily="49" charset="-122"/>
              </a:rPr>
              <a:t>B-</a:t>
            </a:r>
            <a:r>
              <a:rPr lang="zh-CN" altLang="en-US" sz="2800" dirty="0">
                <a:latin typeface="仿宋_GB2312" pitchFamily="49" charset="-122"/>
                <a:ea typeface="仿宋_GB2312" pitchFamily="49" charset="-122"/>
              </a:rPr>
              <a:t>树中</a:t>
            </a:r>
            <a:r>
              <a:rPr lang="zh-CN" altLang="en-US" sz="2800" dirty="0">
                <a:solidFill>
                  <a:srgbClr val="0000FF"/>
                </a:solidFill>
                <a:latin typeface="仿宋_GB2312" pitchFamily="49" charset="-122"/>
                <a:ea typeface="仿宋_GB2312" pitchFamily="49" charset="-122"/>
              </a:rPr>
              <a:t>依次</a:t>
            </a:r>
            <a:r>
              <a:rPr lang="zh-CN" altLang="en-US" sz="2800" dirty="0">
                <a:latin typeface="仿宋_GB2312" pitchFamily="49" charset="-122"/>
                <a:ea typeface="仿宋_GB2312" pitchFamily="49" charset="-122"/>
              </a:rPr>
              <a:t>删除</a:t>
            </a:r>
            <a:r>
              <a:rPr lang="en-US" altLang="zh-CN" sz="2800" dirty="0">
                <a:latin typeface="仿宋_GB2312" pitchFamily="49" charset="-122"/>
                <a:ea typeface="仿宋_GB2312" pitchFamily="49" charset="-122"/>
              </a:rPr>
              <a:t> 50 ,40</a:t>
            </a:r>
            <a:r>
              <a:rPr lang="zh-CN" altLang="en-US" sz="2800" dirty="0">
                <a:latin typeface="仿宋_GB2312" pitchFamily="49" charset="-122"/>
                <a:ea typeface="仿宋_GB2312" pitchFamily="49" charset="-122"/>
              </a:rPr>
              <a:t>。</a:t>
            </a:r>
            <a:endParaRPr lang="en-US" altLang="zh-CN" sz="2800" dirty="0">
              <a:latin typeface="仿宋_GB2312" pitchFamily="49" charset="-122"/>
              <a:ea typeface="仿宋_GB2312" pitchFamily="49" charset="-122"/>
            </a:endParaRPr>
          </a:p>
        </p:txBody>
      </p:sp>
      <p:grpSp>
        <p:nvGrpSpPr>
          <p:cNvPr id="3" name="Group 4">
            <a:extLst>
              <a:ext uri="{FF2B5EF4-FFF2-40B4-BE49-F238E27FC236}">
                <a16:creationId xmlns:a16="http://schemas.microsoft.com/office/drawing/2014/main" id="{855367B5-800E-41E8-9DDD-87C98869717E}"/>
              </a:ext>
            </a:extLst>
          </p:cNvPr>
          <p:cNvGrpSpPr>
            <a:grpSpLocks/>
          </p:cNvGrpSpPr>
          <p:nvPr/>
        </p:nvGrpSpPr>
        <p:grpSpPr bwMode="auto">
          <a:xfrm>
            <a:off x="1447800" y="2057400"/>
            <a:ext cx="4648200" cy="2743200"/>
            <a:chOff x="912" y="1776"/>
            <a:chExt cx="2928" cy="1728"/>
          </a:xfrm>
        </p:grpSpPr>
        <p:sp>
          <p:nvSpPr>
            <p:cNvPr id="31748" name="Oval 5">
              <a:extLst>
                <a:ext uri="{FF2B5EF4-FFF2-40B4-BE49-F238E27FC236}">
                  <a16:creationId xmlns:a16="http://schemas.microsoft.com/office/drawing/2014/main" id="{F2D256B5-734A-43F3-8490-66B2A5C1E2F2}"/>
                </a:ext>
              </a:extLst>
            </p:cNvPr>
            <p:cNvSpPr>
              <a:spLocks noChangeArrowheads="1"/>
            </p:cNvSpPr>
            <p:nvPr/>
          </p:nvSpPr>
          <p:spPr bwMode="auto">
            <a:xfrm>
              <a:off x="2208" y="1776"/>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50</a:t>
              </a:r>
            </a:p>
          </p:txBody>
        </p:sp>
        <p:sp>
          <p:nvSpPr>
            <p:cNvPr id="31749" name="Oval 6">
              <a:extLst>
                <a:ext uri="{FF2B5EF4-FFF2-40B4-BE49-F238E27FC236}">
                  <a16:creationId xmlns:a16="http://schemas.microsoft.com/office/drawing/2014/main" id="{02C81494-2ACE-4768-9483-485B4BC537DD}"/>
                </a:ext>
              </a:extLst>
            </p:cNvPr>
            <p:cNvSpPr>
              <a:spLocks noChangeArrowheads="1"/>
            </p:cNvSpPr>
            <p:nvPr/>
          </p:nvSpPr>
          <p:spPr bwMode="auto">
            <a:xfrm>
              <a:off x="1488" y="2448"/>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30</a:t>
              </a:r>
            </a:p>
          </p:txBody>
        </p:sp>
        <p:sp>
          <p:nvSpPr>
            <p:cNvPr id="31750" name="Oval 7">
              <a:extLst>
                <a:ext uri="{FF2B5EF4-FFF2-40B4-BE49-F238E27FC236}">
                  <a16:creationId xmlns:a16="http://schemas.microsoft.com/office/drawing/2014/main" id="{C38CCB82-458E-4375-BD1B-470AED562DC2}"/>
                </a:ext>
              </a:extLst>
            </p:cNvPr>
            <p:cNvSpPr>
              <a:spLocks noChangeArrowheads="1"/>
            </p:cNvSpPr>
            <p:nvPr/>
          </p:nvSpPr>
          <p:spPr bwMode="auto">
            <a:xfrm>
              <a:off x="2592" y="2400"/>
              <a:ext cx="72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60 80</a:t>
              </a:r>
            </a:p>
          </p:txBody>
        </p:sp>
        <p:sp>
          <p:nvSpPr>
            <p:cNvPr id="31751" name="Oval 8">
              <a:extLst>
                <a:ext uri="{FF2B5EF4-FFF2-40B4-BE49-F238E27FC236}">
                  <a16:creationId xmlns:a16="http://schemas.microsoft.com/office/drawing/2014/main" id="{41AC4147-2704-4A5C-98A7-4846ED479401}"/>
                </a:ext>
              </a:extLst>
            </p:cNvPr>
            <p:cNvSpPr>
              <a:spLocks noChangeArrowheads="1"/>
            </p:cNvSpPr>
            <p:nvPr/>
          </p:nvSpPr>
          <p:spPr bwMode="auto">
            <a:xfrm>
              <a:off x="912"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20</a:t>
              </a:r>
            </a:p>
          </p:txBody>
        </p:sp>
        <p:sp>
          <p:nvSpPr>
            <p:cNvPr id="31752" name="Oval 9">
              <a:extLst>
                <a:ext uri="{FF2B5EF4-FFF2-40B4-BE49-F238E27FC236}">
                  <a16:creationId xmlns:a16="http://schemas.microsoft.com/office/drawing/2014/main" id="{548D35BD-460E-4EF9-844A-34F2A59691D1}"/>
                </a:ext>
              </a:extLst>
            </p:cNvPr>
            <p:cNvSpPr>
              <a:spLocks noChangeArrowheads="1"/>
            </p:cNvSpPr>
            <p:nvPr/>
          </p:nvSpPr>
          <p:spPr bwMode="auto">
            <a:xfrm>
              <a:off x="1824"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40</a:t>
              </a:r>
            </a:p>
          </p:txBody>
        </p:sp>
        <p:sp>
          <p:nvSpPr>
            <p:cNvPr id="31753" name="Oval 10">
              <a:extLst>
                <a:ext uri="{FF2B5EF4-FFF2-40B4-BE49-F238E27FC236}">
                  <a16:creationId xmlns:a16="http://schemas.microsoft.com/office/drawing/2014/main" id="{CDEA5A5B-858A-4F7D-AB18-4BDFF3D33035}"/>
                </a:ext>
              </a:extLst>
            </p:cNvPr>
            <p:cNvSpPr>
              <a:spLocks noChangeArrowheads="1"/>
            </p:cNvSpPr>
            <p:nvPr/>
          </p:nvSpPr>
          <p:spPr bwMode="auto">
            <a:xfrm>
              <a:off x="2400"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55</a:t>
              </a:r>
            </a:p>
          </p:txBody>
        </p:sp>
        <p:sp>
          <p:nvSpPr>
            <p:cNvPr id="31754" name="Oval 11">
              <a:extLst>
                <a:ext uri="{FF2B5EF4-FFF2-40B4-BE49-F238E27FC236}">
                  <a16:creationId xmlns:a16="http://schemas.microsoft.com/office/drawing/2014/main" id="{3F2D1C23-20EA-43DE-ADBF-CE48168D86CC}"/>
                </a:ext>
              </a:extLst>
            </p:cNvPr>
            <p:cNvSpPr>
              <a:spLocks noChangeArrowheads="1"/>
            </p:cNvSpPr>
            <p:nvPr/>
          </p:nvSpPr>
          <p:spPr bwMode="auto">
            <a:xfrm>
              <a:off x="2880"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70</a:t>
              </a:r>
            </a:p>
          </p:txBody>
        </p:sp>
        <p:sp>
          <p:nvSpPr>
            <p:cNvPr id="31755" name="Oval 12">
              <a:extLst>
                <a:ext uri="{FF2B5EF4-FFF2-40B4-BE49-F238E27FC236}">
                  <a16:creationId xmlns:a16="http://schemas.microsoft.com/office/drawing/2014/main" id="{066A0CCA-A736-4212-A97B-04370D636CB3}"/>
                </a:ext>
              </a:extLst>
            </p:cNvPr>
            <p:cNvSpPr>
              <a:spLocks noChangeArrowheads="1"/>
            </p:cNvSpPr>
            <p:nvPr/>
          </p:nvSpPr>
          <p:spPr bwMode="auto">
            <a:xfrm>
              <a:off x="3408"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95</a:t>
              </a:r>
            </a:p>
          </p:txBody>
        </p:sp>
        <p:sp>
          <p:nvSpPr>
            <p:cNvPr id="31756" name="Line 13">
              <a:extLst>
                <a:ext uri="{FF2B5EF4-FFF2-40B4-BE49-F238E27FC236}">
                  <a16:creationId xmlns:a16="http://schemas.microsoft.com/office/drawing/2014/main" id="{5354D885-EBBA-4599-AE44-2FC0B3F670A9}"/>
                </a:ext>
              </a:extLst>
            </p:cNvPr>
            <p:cNvSpPr>
              <a:spLocks noChangeShapeType="1"/>
            </p:cNvSpPr>
            <p:nvPr/>
          </p:nvSpPr>
          <p:spPr bwMode="auto">
            <a:xfrm flipH="1">
              <a:off x="1824" y="1920"/>
              <a:ext cx="48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57" name="Line 14">
              <a:extLst>
                <a:ext uri="{FF2B5EF4-FFF2-40B4-BE49-F238E27FC236}">
                  <a16:creationId xmlns:a16="http://schemas.microsoft.com/office/drawing/2014/main" id="{68076C00-27CE-4C1C-A992-7BB6561E5EAD}"/>
                </a:ext>
              </a:extLst>
            </p:cNvPr>
            <p:cNvSpPr>
              <a:spLocks noChangeShapeType="1"/>
            </p:cNvSpPr>
            <p:nvPr/>
          </p:nvSpPr>
          <p:spPr bwMode="auto">
            <a:xfrm>
              <a:off x="2640" y="1920"/>
              <a:ext cx="38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58" name="Line 15">
              <a:extLst>
                <a:ext uri="{FF2B5EF4-FFF2-40B4-BE49-F238E27FC236}">
                  <a16:creationId xmlns:a16="http://schemas.microsoft.com/office/drawing/2014/main" id="{45A4FC0E-2B55-4811-95E8-EE4114EDDBC3}"/>
                </a:ext>
              </a:extLst>
            </p:cNvPr>
            <p:cNvSpPr>
              <a:spLocks noChangeShapeType="1"/>
            </p:cNvSpPr>
            <p:nvPr/>
          </p:nvSpPr>
          <p:spPr bwMode="auto">
            <a:xfrm flipH="1">
              <a:off x="1104" y="2640"/>
              <a:ext cx="48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59" name="Line 16">
              <a:extLst>
                <a:ext uri="{FF2B5EF4-FFF2-40B4-BE49-F238E27FC236}">
                  <a16:creationId xmlns:a16="http://schemas.microsoft.com/office/drawing/2014/main" id="{A567E822-3B43-4047-8591-4E854808791F}"/>
                </a:ext>
              </a:extLst>
            </p:cNvPr>
            <p:cNvSpPr>
              <a:spLocks noChangeShapeType="1"/>
            </p:cNvSpPr>
            <p:nvPr/>
          </p:nvSpPr>
          <p:spPr bwMode="auto">
            <a:xfrm>
              <a:off x="1920" y="259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60" name="Line 17">
              <a:extLst>
                <a:ext uri="{FF2B5EF4-FFF2-40B4-BE49-F238E27FC236}">
                  <a16:creationId xmlns:a16="http://schemas.microsoft.com/office/drawing/2014/main" id="{5B590CBA-68E6-4786-B48E-034DFD4A5BCC}"/>
                </a:ext>
              </a:extLst>
            </p:cNvPr>
            <p:cNvSpPr>
              <a:spLocks noChangeShapeType="1"/>
            </p:cNvSpPr>
            <p:nvPr/>
          </p:nvSpPr>
          <p:spPr bwMode="auto">
            <a:xfrm flipH="1">
              <a:off x="2592" y="2592"/>
              <a:ext cx="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61" name="Line 18">
              <a:extLst>
                <a:ext uri="{FF2B5EF4-FFF2-40B4-BE49-F238E27FC236}">
                  <a16:creationId xmlns:a16="http://schemas.microsoft.com/office/drawing/2014/main" id="{8867C5D8-1F74-4CDA-891F-53C5CED82825}"/>
                </a:ext>
              </a:extLst>
            </p:cNvPr>
            <p:cNvSpPr>
              <a:spLocks noChangeShapeType="1"/>
            </p:cNvSpPr>
            <p:nvPr/>
          </p:nvSpPr>
          <p:spPr bwMode="auto">
            <a:xfrm>
              <a:off x="2976" y="2592"/>
              <a:ext cx="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62" name="Line 19">
              <a:extLst>
                <a:ext uri="{FF2B5EF4-FFF2-40B4-BE49-F238E27FC236}">
                  <a16:creationId xmlns:a16="http://schemas.microsoft.com/office/drawing/2014/main" id="{83706462-8126-4A5A-9337-D901EC5EBFF2}"/>
                </a:ext>
              </a:extLst>
            </p:cNvPr>
            <p:cNvSpPr>
              <a:spLocks noChangeShapeType="1"/>
            </p:cNvSpPr>
            <p:nvPr/>
          </p:nvSpPr>
          <p:spPr bwMode="auto">
            <a:xfrm>
              <a:off x="3216" y="2544"/>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1B0846-37DF-4C2E-BECB-96D603BAED3B}"/>
              </a:ext>
            </a:extLst>
          </p:cNvPr>
          <p:cNvSpPr>
            <a:spLocks noGrp="1"/>
          </p:cNvSpPr>
          <p:nvPr>
            <p:ph type="sldNum" sz="quarter" idx="12"/>
          </p:nvPr>
        </p:nvSpPr>
        <p:spPr/>
        <p:txBody>
          <a:bodyPr/>
          <a:lstStyle/>
          <a:p>
            <a:pPr>
              <a:defRPr/>
            </a:pPr>
            <a:fld id="{61CB255C-9F0E-4250-A7A0-82F7CBE25F39}" type="slidenum">
              <a:rPr lang="en-US" altLang="zh-CN" smtClean="0"/>
              <a:pPr>
                <a:defRPr/>
              </a:pPr>
              <a:t>31</a:t>
            </a:fld>
            <a:endParaRPr lang="en-US" altLang="zh-CN"/>
          </a:p>
        </p:txBody>
      </p:sp>
      <p:grpSp>
        <p:nvGrpSpPr>
          <p:cNvPr id="3" name="Group 4">
            <a:extLst>
              <a:ext uri="{FF2B5EF4-FFF2-40B4-BE49-F238E27FC236}">
                <a16:creationId xmlns:a16="http://schemas.microsoft.com/office/drawing/2014/main" id="{DC482621-D116-4F72-9C4D-9689E96D0A3B}"/>
              </a:ext>
            </a:extLst>
          </p:cNvPr>
          <p:cNvGrpSpPr>
            <a:grpSpLocks/>
          </p:cNvGrpSpPr>
          <p:nvPr/>
        </p:nvGrpSpPr>
        <p:grpSpPr bwMode="auto">
          <a:xfrm>
            <a:off x="359532" y="368660"/>
            <a:ext cx="3276364" cy="2124236"/>
            <a:chOff x="912" y="1776"/>
            <a:chExt cx="2928" cy="1728"/>
          </a:xfrm>
        </p:grpSpPr>
        <p:sp>
          <p:nvSpPr>
            <p:cNvPr id="4" name="Oval 5">
              <a:extLst>
                <a:ext uri="{FF2B5EF4-FFF2-40B4-BE49-F238E27FC236}">
                  <a16:creationId xmlns:a16="http://schemas.microsoft.com/office/drawing/2014/main" id="{B398371C-786B-461C-8D12-FEF3BACB7D78}"/>
                </a:ext>
              </a:extLst>
            </p:cNvPr>
            <p:cNvSpPr>
              <a:spLocks noChangeArrowheads="1"/>
            </p:cNvSpPr>
            <p:nvPr/>
          </p:nvSpPr>
          <p:spPr bwMode="auto">
            <a:xfrm>
              <a:off x="2208" y="1776"/>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50</a:t>
              </a:r>
            </a:p>
          </p:txBody>
        </p:sp>
        <p:sp>
          <p:nvSpPr>
            <p:cNvPr id="5" name="Oval 6">
              <a:extLst>
                <a:ext uri="{FF2B5EF4-FFF2-40B4-BE49-F238E27FC236}">
                  <a16:creationId xmlns:a16="http://schemas.microsoft.com/office/drawing/2014/main" id="{D396B248-B106-4084-927D-BDD990AF4098}"/>
                </a:ext>
              </a:extLst>
            </p:cNvPr>
            <p:cNvSpPr>
              <a:spLocks noChangeArrowheads="1"/>
            </p:cNvSpPr>
            <p:nvPr/>
          </p:nvSpPr>
          <p:spPr bwMode="auto">
            <a:xfrm>
              <a:off x="1488" y="2448"/>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30</a:t>
              </a:r>
            </a:p>
          </p:txBody>
        </p:sp>
        <p:sp>
          <p:nvSpPr>
            <p:cNvPr id="6" name="Oval 7">
              <a:extLst>
                <a:ext uri="{FF2B5EF4-FFF2-40B4-BE49-F238E27FC236}">
                  <a16:creationId xmlns:a16="http://schemas.microsoft.com/office/drawing/2014/main" id="{FAF122D3-E6F8-4EA7-AA84-90771984F9DB}"/>
                </a:ext>
              </a:extLst>
            </p:cNvPr>
            <p:cNvSpPr>
              <a:spLocks noChangeArrowheads="1"/>
            </p:cNvSpPr>
            <p:nvPr/>
          </p:nvSpPr>
          <p:spPr bwMode="auto">
            <a:xfrm>
              <a:off x="2592" y="2400"/>
              <a:ext cx="72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60 80</a:t>
              </a:r>
            </a:p>
          </p:txBody>
        </p:sp>
        <p:sp>
          <p:nvSpPr>
            <p:cNvPr id="7" name="Oval 8">
              <a:extLst>
                <a:ext uri="{FF2B5EF4-FFF2-40B4-BE49-F238E27FC236}">
                  <a16:creationId xmlns:a16="http://schemas.microsoft.com/office/drawing/2014/main" id="{D878A654-EDBB-436E-A420-763E9C85D43F}"/>
                </a:ext>
              </a:extLst>
            </p:cNvPr>
            <p:cNvSpPr>
              <a:spLocks noChangeArrowheads="1"/>
            </p:cNvSpPr>
            <p:nvPr/>
          </p:nvSpPr>
          <p:spPr bwMode="auto">
            <a:xfrm>
              <a:off x="912"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20</a:t>
              </a:r>
            </a:p>
          </p:txBody>
        </p:sp>
        <p:sp>
          <p:nvSpPr>
            <p:cNvPr id="8" name="Oval 9">
              <a:extLst>
                <a:ext uri="{FF2B5EF4-FFF2-40B4-BE49-F238E27FC236}">
                  <a16:creationId xmlns:a16="http://schemas.microsoft.com/office/drawing/2014/main" id="{C9F63A24-41D8-447E-9BF2-9D3281C16D47}"/>
                </a:ext>
              </a:extLst>
            </p:cNvPr>
            <p:cNvSpPr>
              <a:spLocks noChangeArrowheads="1"/>
            </p:cNvSpPr>
            <p:nvPr/>
          </p:nvSpPr>
          <p:spPr bwMode="auto">
            <a:xfrm>
              <a:off x="1824"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40</a:t>
              </a:r>
            </a:p>
          </p:txBody>
        </p:sp>
        <p:sp>
          <p:nvSpPr>
            <p:cNvPr id="9" name="Oval 10">
              <a:extLst>
                <a:ext uri="{FF2B5EF4-FFF2-40B4-BE49-F238E27FC236}">
                  <a16:creationId xmlns:a16="http://schemas.microsoft.com/office/drawing/2014/main" id="{07E9C030-1D97-4DDE-8293-B3B7482568C9}"/>
                </a:ext>
              </a:extLst>
            </p:cNvPr>
            <p:cNvSpPr>
              <a:spLocks noChangeArrowheads="1"/>
            </p:cNvSpPr>
            <p:nvPr/>
          </p:nvSpPr>
          <p:spPr bwMode="auto">
            <a:xfrm>
              <a:off x="2400"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55</a:t>
              </a:r>
            </a:p>
          </p:txBody>
        </p:sp>
        <p:sp>
          <p:nvSpPr>
            <p:cNvPr id="10" name="Oval 11">
              <a:extLst>
                <a:ext uri="{FF2B5EF4-FFF2-40B4-BE49-F238E27FC236}">
                  <a16:creationId xmlns:a16="http://schemas.microsoft.com/office/drawing/2014/main" id="{E71AB0A8-14B2-4502-BEBB-C3FB40ED7C6C}"/>
                </a:ext>
              </a:extLst>
            </p:cNvPr>
            <p:cNvSpPr>
              <a:spLocks noChangeArrowheads="1"/>
            </p:cNvSpPr>
            <p:nvPr/>
          </p:nvSpPr>
          <p:spPr bwMode="auto">
            <a:xfrm>
              <a:off x="2880"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70</a:t>
              </a:r>
            </a:p>
          </p:txBody>
        </p:sp>
        <p:sp>
          <p:nvSpPr>
            <p:cNvPr id="11" name="Oval 12">
              <a:extLst>
                <a:ext uri="{FF2B5EF4-FFF2-40B4-BE49-F238E27FC236}">
                  <a16:creationId xmlns:a16="http://schemas.microsoft.com/office/drawing/2014/main" id="{3D75FD84-D937-4134-B307-9BD89F78C9DC}"/>
                </a:ext>
              </a:extLst>
            </p:cNvPr>
            <p:cNvSpPr>
              <a:spLocks noChangeArrowheads="1"/>
            </p:cNvSpPr>
            <p:nvPr/>
          </p:nvSpPr>
          <p:spPr bwMode="auto">
            <a:xfrm>
              <a:off x="3408"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95</a:t>
              </a:r>
            </a:p>
          </p:txBody>
        </p:sp>
        <p:sp>
          <p:nvSpPr>
            <p:cNvPr id="12" name="Line 13">
              <a:extLst>
                <a:ext uri="{FF2B5EF4-FFF2-40B4-BE49-F238E27FC236}">
                  <a16:creationId xmlns:a16="http://schemas.microsoft.com/office/drawing/2014/main" id="{C56F4648-A4F0-4C3F-9BE7-5F3980307550}"/>
                </a:ext>
              </a:extLst>
            </p:cNvPr>
            <p:cNvSpPr>
              <a:spLocks noChangeShapeType="1"/>
            </p:cNvSpPr>
            <p:nvPr/>
          </p:nvSpPr>
          <p:spPr bwMode="auto">
            <a:xfrm flipH="1">
              <a:off x="1824" y="1920"/>
              <a:ext cx="48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3" name="Line 14">
              <a:extLst>
                <a:ext uri="{FF2B5EF4-FFF2-40B4-BE49-F238E27FC236}">
                  <a16:creationId xmlns:a16="http://schemas.microsoft.com/office/drawing/2014/main" id="{087E22A1-C5C0-4297-AE1D-C295C3AAE7F7}"/>
                </a:ext>
              </a:extLst>
            </p:cNvPr>
            <p:cNvSpPr>
              <a:spLocks noChangeShapeType="1"/>
            </p:cNvSpPr>
            <p:nvPr/>
          </p:nvSpPr>
          <p:spPr bwMode="auto">
            <a:xfrm>
              <a:off x="2640" y="1920"/>
              <a:ext cx="38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4" name="Line 15">
              <a:extLst>
                <a:ext uri="{FF2B5EF4-FFF2-40B4-BE49-F238E27FC236}">
                  <a16:creationId xmlns:a16="http://schemas.microsoft.com/office/drawing/2014/main" id="{9FD28C94-375D-436F-BD62-16D77E575299}"/>
                </a:ext>
              </a:extLst>
            </p:cNvPr>
            <p:cNvSpPr>
              <a:spLocks noChangeShapeType="1"/>
            </p:cNvSpPr>
            <p:nvPr/>
          </p:nvSpPr>
          <p:spPr bwMode="auto">
            <a:xfrm flipH="1">
              <a:off x="1104" y="2640"/>
              <a:ext cx="48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5" name="Line 16">
              <a:extLst>
                <a:ext uri="{FF2B5EF4-FFF2-40B4-BE49-F238E27FC236}">
                  <a16:creationId xmlns:a16="http://schemas.microsoft.com/office/drawing/2014/main" id="{2981F6FC-7E17-47B5-9A5B-2405056F25DE}"/>
                </a:ext>
              </a:extLst>
            </p:cNvPr>
            <p:cNvSpPr>
              <a:spLocks noChangeShapeType="1"/>
            </p:cNvSpPr>
            <p:nvPr/>
          </p:nvSpPr>
          <p:spPr bwMode="auto">
            <a:xfrm>
              <a:off x="1920" y="259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6" name="Line 17">
              <a:extLst>
                <a:ext uri="{FF2B5EF4-FFF2-40B4-BE49-F238E27FC236}">
                  <a16:creationId xmlns:a16="http://schemas.microsoft.com/office/drawing/2014/main" id="{95055D73-15CA-43DA-934E-EC7AAB012FE8}"/>
                </a:ext>
              </a:extLst>
            </p:cNvPr>
            <p:cNvSpPr>
              <a:spLocks noChangeShapeType="1"/>
            </p:cNvSpPr>
            <p:nvPr/>
          </p:nvSpPr>
          <p:spPr bwMode="auto">
            <a:xfrm flipH="1">
              <a:off x="2592" y="2592"/>
              <a:ext cx="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7" name="Line 18">
              <a:extLst>
                <a:ext uri="{FF2B5EF4-FFF2-40B4-BE49-F238E27FC236}">
                  <a16:creationId xmlns:a16="http://schemas.microsoft.com/office/drawing/2014/main" id="{AF0B0BC2-91DD-4BB5-82A4-47CB8771873E}"/>
                </a:ext>
              </a:extLst>
            </p:cNvPr>
            <p:cNvSpPr>
              <a:spLocks noChangeShapeType="1"/>
            </p:cNvSpPr>
            <p:nvPr/>
          </p:nvSpPr>
          <p:spPr bwMode="auto">
            <a:xfrm>
              <a:off x="2976" y="2592"/>
              <a:ext cx="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8" name="Line 19">
              <a:extLst>
                <a:ext uri="{FF2B5EF4-FFF2-40B4-BE49-F238E27FC236}">
                  <a16:creationId xmlns:a16="http://schemas.microsoft.com/office/drawing/2014/main" id="{E5F80FA6-E32D-4E28-BD51-D5FA9FBE9364}"/>
                </a:ext>
              </a:extLst>
            </p:cNvPr>
            <p:cNvSpPr>
              <a:spLocks noChangeShapeType="1"/>
            </p:cNvSpPr>
            <p:nvPr/>
          </p:nvSpPr>
          <p:spPr bwMode="auto">
            <a:xfrm>
              <a:off x="3216" y="2544"/>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grpSp>
      <p:grpSp>
        <p:nvGrpSpPr>
          <p:cNvPr id="19" name="Group 4">
            <a:extLst>
              <a:ext uri="{FF2B5EF4-FFF2-40B4-BE49-F238E27FC236}">
                <a16:creationId xmlns:a16="http://schemas.microsoft.com/office/drawing/2014/main" id="{78D82F96-091D-4E75-B120-B9A0E23AD054}"/>
              </a:ext>
            </a:extLst>
          </p:cNvPr>
          <p:cNvGrpSpPr>
            <a:grpSpLocks/>
          </p:cNvGrpSpPr>
          <p:nvPr/>
        </p:nvGrpSpPr>
        <p:grpSpPr bwMode="auto">
          <a:xfrm>
            <a:off x="4716016" y="440668"/>
            <a:ext cx="3276364" cy="2126695"/>
            <a:chOff x="912" y="1776"/>
            <a:chExt cx="2928" cy="1730"/>
          </a:xfrm>
        </p:grpSpPr>
        <p:sp>
          <p:nvSpPr>
            <p:cNvPr id="20" name="Oval 5">
              <a:extLst>
                <a:ext uri="{FF2B5EF4-FFF2-40B4-BE49-F238E27FC236}">
                  <a16:creationId xmlns:a16="http://schemas.microsoft.com/office/drawing/2014/main" id="{CFFBB7C1-D4AE-4C3D-9C82-F97B5483270C}"/>
                </a:ext>
              </a:extLst>
            </p:cNvPr>
            <p:cNvSpPr>
              <a:spLocks noChangeArrowheads="1"/>
            </p:cNvSpPr>
            <p:nvPr/>
          </p:nvSpPr>
          <p:spPr bwMode="auto">
            <a:xfrm>
              <a:off x="2208" y="1776"/>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55</a:t>
              </a:r>
            </a:p>
          </p:txBody>
        </p:sp>
        <p:sp>
          <p:nvSpPr>
            <p:cNvPr id="21" name="Oval 6">
              <a:extLst>
                <a:ext uri="{FF2B5EF4-FFF2-40B4-BE49-F238E27FC236}">
                  <a16:creationId xmlns:a16="http://schemas.microsoft.com/office/drawing/2014/main" id="{EFE6B76D-2F54-492C-9947-4242B27C5959}"/>
                </a:ext>
              </a:extLst>
            </p:cNvPr>
            <p:cNvSpPr>
              <a:spLocks noChangeArrowheads="1"/>
            </p:cNvSpPr>
            <p:nvPr/>
          </p:nvSpPr>
          <p:spPr bwMode="auto">
            <a:xfrm>
              <a:off x="1488" y="2448"/>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30</a:t>
              </a:r>
            </a:p>
          </p:txBody>
        </p:sp>
        <p:sp>
          <p:nvSpPr>
            <p:cNvPr id="22" name="Oval 7">
              <a:extLst>
                <a:ext uri="{FF2B5EF4-FFF2-40B4-BE49-F238E27FC236}">
                  <a16:creationId xmlns:a16="http://schemas.microsoft.com/office/drawing/2014/main" id="{78F4D91B-AF3A-4A5B-86B5-D305DD2B4985}"/>
                </a:ext>
              </a:extLst>
            </p:cNvPr>
            <p:cNvSpPr>
              <a:spLocks noChangeArrowheads="1"/>
            </p:cNvSpPr>
            <p:nvPr/>
          </p:nvSpPr>
          <p:spPr bwMode="auto">
            <a:xfrm>
              <a:off x="2592" y="2400"/>
              <a:ext cx="72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80</a:t>
              </a:r>
            </a:p>
          </p:txBody>
        </p:sp>
        <p:sp>
          <p:nvSpPr>
            <p:cNvPr id="23" name="Oval 8">
              <a:extLst>
                <a:ext uri="{FF2B5EF4-FFF2-40B4-BE49-F238E27FC236}">
                  <a16:creationId xmlns:a16="http://schemas.microsoft.com/office/drawing/2014/main" id="{4E870BCA-46A4-4F48-8DEC-77F820509EF0}"/>
                </a:ext>
              </a:extLst>
            </p:cNvPr>
            <p:cNvSpPr>
              <a:spLocks noChangeArrowheads="1"/>
            </p:cNvSpPr>
            <p:nvPr/>
          </p:nvSpPr>
          <p:spPr bwMode="auto">
            <a:xfrm>
              <a:off x="912"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20</a:t>
              </a:r>
            </a:p>
          </p:txBody>
        </p:sp>
        <p:sp>
          <p:nvSpPr>
            <p:cNvPr id="24" name="Oval 9">
              <a:extLst>
                <a:ext uri="{FF2B5EF4-FFF2-40B4-BE49-F238E27FC236}">
                  <a16:creationId xmlns:a16="http://schemas.microsoft.com/office/drawing/2014/main" id="{E1D373B1-FC32-4C57-A1A4-C6FC0F5FD9D8}"/>
                </a:ext>
              </a:extLst>
            </p:cNvPr>
            <p:cNvSpPr>
              <a:spLocks noChangeArrowheads="1"/>
            </p:cNvSpPr>
            <p:nvPr/>
          </p:nvSpPr>
          <p:spPr bwMode="auto">
            <a:xfrm>
              <a:off x="1824"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40</a:t>
              </a:r>
            </a:p>
          </p:txBody>
        </p:sp>
        <p:sp>
          <p:nvSpPr>
            <p:cNvPr id="26" name="Oval 11">
              <a:extLst>
                <a:ext uri="{FF2B5EF4-FFF2-40B4-BE49-F238E27FC236}">
                  <a16:creationId xmlns:a16="http://schemas.microsoft.com/office/drawing/2014/main" id="{051ABE3C-2426-4743-99E2-517B77B5EF82}"/>
                </a:ext>
              </a:extLst>
            </p:cNvPr>
            <p:cNvSpPr>
              <a:spLocks noChangeArrowheads="1"/>
            </p:cNvSpPr>
            <p:nvPr/>
          </p:nvSpPr>
          <p:spPr bwMode="auto">
            <a:xfrm>
              <a:off x="2388" y="3218"/>
              <a:ext cx="67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60 70</a:t>
              </a:r>
            </a:p>
          </p:txBody>
        </p:sp>
        <p:sp>
          <p:nvSpPr>
            <p:cNvPr id="27" name="Oval 12">
              <a:extLst>
                <a:ext uri="{FF2B5EF4-FFF2-40B4-BE49-F238E27FC236}">
                  <a16:creationId xmlns:a16="http://schemas.microsoft.com/office/drawing/2014/main" id="{76B28D95-75EF-4A03-BF1D-192635D70EFF}"/>
                </a:ext>
              </a:extLst>
            </p:cNvPr>
            <p:cNvSpPr>
              <a:spLocks noChangeArrowheads="1"/>
            </p:cNvSpPr>
            <p:nvPr/>
          </p:nvSpPr>
          <p:spPr bwMode="auto">
            <a:xfrm>
              <a:off x="3408"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95</a:t>
              </a:r>
            </a:p>
          </p:txBody>
        </p:sp>
        <p:sp>
          <p:nvSpPr>
            <p:cNvPr id="28" name="Line 13">
              <a:extLst>
                <a:ext uri="{FF2B5EF4-FFF2-40B4-BE49-F238E27FC236}">
                  <a16:creationId xmlns:a16="http://schemas.microsoft.com/office/drawing/2014/main" id="{B5FCC2B7-19BE-4A0E-8E6D-7612E41F5EDD}"/>
                </a:ext>
              </a:extLst>
            </p:cNvPr>
            <p:cNvSpPr>
              <a:spLocks noChangeShapeType="1"/>
            </p:cNvSpPr>
            <p:nvPr/>
          </p:nvSpPr>
          <p:spPr bwMode="auto">
            <a:xfrm flipH="1">
              <a:off x="1824" y="1920"/>
              <a:ext cx="48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29" name="Line 14">
              <a:extLst>
                <a:ext uri="{FF2B5EF4-FFF2-40B4-BE49-F238E27FC236}">
                  <a16:creationId xmlns:a16="http://schemas.microsoft.com/office/drawing/2014/main" id="{FA5FB874-B517-4C42-BFC3-32C28B6E3556}"/>
                </a:ext>
              </a:extLst>
            </p:cNvPr>
            <p:cNvSpPr>
              <a:spLocks noChangeShapeType="1"/>
            </p:cNvSpPr>
            <p:nvPr/>
          </p:nvSpPr>
          <p:spPr bwMode="auto">
            <a:xfrm>
              <a:off x="2640" y="1920"/>
              <a:ext cx="38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30" name="Line 15">
              <a:extLst>
                <a:ext uri="{FF2B5EF4-FFF2-40B4-BE49-F238E27FC236}">
                  <a16:creationId xmlns:a16="http://schemas.microsoft.com/office/drawing/2014/main" id="{60547881-0FF9-4C51-8081-67489A8AF2E6}"/>
                </a:ext>
              </a:extLst>
            </p:cNvPr>
            <p:cNvSpPr>
              <a:spLocks noChangeShapeType="1"/>
            </p:cNvSpPr>
            <p:nvPr/>
          </p:nvSpPr>
          <p:spPr bwMode="auto">
            <a:xfrm flipH="1">
              <a:off x="1104" y="2640"/>
              <a:ext cx="48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31" name="Line 16">
              <a:extLst>
                <a:ext uri="{FF2B5EF4-FFF2-40B4-BE49-F238E27FC236}">
                  <a16:creationId xmlns:a16="http://schemas.microsoft.com/office/drawing/2014/main" id="{178018AD-710E-4C36-98B6-37828621DCF6}"/>
                </a:ext>
              </a:extLst>
            </p:cNvPr>
            <p:cNvSpPr>
              <a:spLocks noChangeShapeType="1"/>
            </p:cNvSpPr>
            <p:nvPr/>
          </p:nvSpPr>
          <p:spPr bwMode="auto">
            <a:xfrm>
              <a:off x="1920" y="259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33" name="Line 18">
              <a:extLst>
                <a:ext uri="{FF2B5EF4-FFF2-40B4-BE49-F238E27FC236}">
                  <a16:creationId xmlns:a16="http://schemas.microsoft.com/office/drawing/2014/main" id="{4A03F04D-50CB-4F41-8BDF-0BAFF31423A0}"/>
                </a:ext>
              </a:extLst>
            </p:cNvPr>
            <p:cNvSpPr>
              <a:spLocks noChangeShapeType="1"/>
            </p:cNvSpPr>
            <p:nvPr/>
          </p:nvSpPr>
          <p:spPr bwMode="auto">
            <a:xfrm flipH="1">
              <a:off x="2688" y="2581"/>
              <a:ext cx="96"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34" name="Line 19">
              <a:extLst>
                <a:ext uri="{FF2B5EF4-FFF2-40B4-BE49-F238E27FC236}">
                  <a16:creationId xmlns:a16="http://schemas.microsoft.com/office/drawing/2014/main" id="{3DB45433-2DA3-4296-BA76-3FB788A5A144}"/>
                </a:ext>
              </a:extLst>
            </p:cNvPr>
            <p:cNvSpPr>
              <a:spLocks noChangeShapeType="1"/>
            </p:cNvSpPr>
            <p:nvPr/>
          </p:nvSpPr>
          <p:spPr bwMode="auto">
            <a:xfrm>
              <a:off x="3216" y="2544"/>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grpSp>
      <p:sp>
        <p:nvSpPr>
          <p:cNvPr id="35" name="文本框 34">
            <a:extLst>
              <a:ext uri="{FF2B5EF4-FFF2-40B4-BE49-F238E27FC236}">
                <a16:creationId xmlns:a16="http://schemas.microsoft.com/office/drawing/2014/main" id="{698552B7-4045-4D14-A5CD-9CCE624B78B4}"/>
              </a:ext>
            </a:extLst>
          </p:cNvPr>
          <p:cNvSpPr txBox="1"/>
          <p:nvPr/>
        </p:nvSpPr>
        <p:spPr>
          <a:xfrm>
            <a:off x="2883451" y="353367"/>
            <a:ext cx="2980303"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en-US" altLang="zh-CN" dirty="0"/>
              <a:t>(1) </a:t>
            </a:r>
            <a:r>
              <a:rPr lang="zh-CN" altLang="en-US" dirty="0"/>
              <a:t>删除</a:t>
            </a:r>
            <a:r>
              <a:rPr lang="en-US" altLang="zh-CN" dirty="0"/>
              <a:t>50 </a:t>
            </a:r>
            <a:r>
              <a:rPr lang="zh-CN" altLang="en-US" dirty="0"/>
              <a:t>（用</a:t>
            </a:r>
            <a:r>
              <a:rPr lang="en-US" altLang="zh-CN" dirty="0"/>
              <a:t>55</a:t>
            </a:r>
            <a:r>
              <a:rPr lang="zh-CN" altLang="en-US" dirty="0"/>
              <a:t>替换</a:t>
            </a:r>
            <a:r>
              <a:rPr lang="en-US" altLang="zh-CN" dirty="0"/>
              <a:t>50</a:t>
            </a:r>
            <a:r>
              <a:rPr lang="zh-CN" altLang="en-US" dirty="0"/>
              <a:t>）</a:t>
            </a:r>
          </a:p>
        </p:txBody>
      </p:sp>
      <p:sp>
        <p:nvSpPr>
          <p:cNvPr id="36" name="箭头: 右 35">
            <a:extLst>
              <a:ext uri="{FF2B5EF4-FFF2-40B4-BE49-F238E27FC236}">
                <a16:creationId xmlns:a16="http://schemas.microsoft.com/office/drawing/2014/main" id="{984E7A37-2CFA-4242-88C0-5A33251DE824}"/>
              </a:ext>
            </a:extLst>
          </p:cNvPr>
          <p:cNvSpPr/>
          <p:nvPr/>
        </p:nvSpPr>
        <p:spPr>
          <a:xfrm>
            <a:off x="3884857" y="1524198"/>
            <a:ext cx="537109" cy="265125"/>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25E77687-1DDC-44FB-9338-13909D777790}"/>
              </a:ext>
            </a:extLst>
          </p:cNvPr>
          <p:cNvSpPr txBox="1"/>
          <p:nvPr/>
        </p:nvSpPr>
        <p:spPr>
          <a:xfrm>
            <a:off x="296781" y="3096753"/>
            <a:ext cx="5109091"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en-US" altLang="zh-CN" dirty="0"/>
              <a:t>(2) </a:t>
            </a:r>
            <a:r>
              <a:rPr lang="zh-CN" altLang="en-US" dirty="0"/>
              <a:t>删除</a:t>
            </a:r>
            <a:r>
              <a:rPr lang="en-US" altLang="zh-CN" dirty="0"/>
              <a:t>40</a:t>
            </a:r>
            <a:r>
              <a:rPr lang="zh-CN" altLang="en-US" dirty="0"/>
              <a:t>（</a:t>
            </a:r>
            <a:r>
              <a:rPr lang="en-US" altLang="zh-CN" dirty="0"/>
              <a:t>20</a:t>
            </a:r>
            <a:r>
              <a:rPr lang="zh-CN" altLang="en-US" dirty="0"/>
              <a:t>和</a:t>
            </a:r>
            <a:r>
              <a:rPr lang="en-US" altLang="zh-CN" dirty="0"/>
              <a:t>30</a:t>
            </a:r>
            <a:r>
              <a:rPr lang="zh-CN" altLang="en-US" dirty="0"/>
              <a:t>合并，并引起</a:t>
            </a:r>
            <a:r>
              <a:rPr lang="en-US" altLang="zh-CN" dirty="0"/>
              <a:t>55</a:t>
            </a:r>
            <a:r>
              <a:rPr lang="zh-CN" altLang="en-US" dirty="0"/>
              <a:t>和</a:t>
            </a:r>
            <a:r>
              <a:rPr lang="en-US" altLang="zh-CN" dirty="0"/>
              <a:t>80 </a:t>
            </a:r>
            <a:r>
              <a:rPr lang="zh-CN" altLang="en-US" dirty="0"/>
              <a:t>合并）</a:t>
            </a:r>
          </a:p>
        </p:txBody>
      </p:sp>
      <p:cxnSp>
        <p:nvCxnSpPr>
          <p:cNvPr id="39" name="直接连接符 38">
            <a:extLst>
              <a:ext uri="{FF2B5EF4-FFF2-40B4-BE49-F238E27FC236}">
                <a16:creationId xmlns:a16="http://schemas.microsoft.com/office/drawing/2014/main" id="{60D593E9-916B-44A6-94AE-39234FE6F7EE}"/>
              </a:ext>
            </a:extLst>
          </p:cNvPr>
          <p:cNvCxnSpPr/>
          <p:nvPr/>
        </p:nvCxnSpPr>
        <p:spPr>
          <a:xfrm>
            <a:off x="1896352" y="253928"/>
            <a:ext cx="429687" cy="56820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2CD8DCF7-399A-4B46-B143-88A5E5923533}"/>
              </a:ext>
            </a:extLst>
          </p:cNvPr>
          <p:cNvCxnSpPr>
            <a:cxnSpLocks/>
          </p:cNvCxnSpPr>
          <p:nvPr/>
        </p:nvCxnSpPr>
        <p:spPr>
          <a:xfrm flipH="1" flipV="1">
            <a:off x="2003775" y="748291"/>
            <a:ext cx="83720" cy="145349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3" name="Group 4">
            <a:extLst>
              <a:ext uri="{FF2B5EF4-FFF2-40B4-BE49-F238E27FC236}">
                <a16:creationId xmlns:a16="http://schemas.microsoft.com/office/drawing/2014/main" id="{D853E2A3-9FA4-43F3-AEC6-8DF63FFBB337}"/>
              </a:ext>
            </a:extLst>
          </p:cNvPr>
          <p:cNvGrpSpPr>
            <a:grpSpLocks/>
          </p:cNvGrpSpPr>
          <p:nvPr/>
        </p:nvGrpSpPr>
        <p:grpSpPr bwMode="auto">
          <a:xfrm>
            <a:off x="359532" y="3696837"/>
            <a:ext cx="3276364" cy="2126695"/>
            <a:chOff x="912" y="1776"/>
            <a:chExt cx="2928" cy="1730"/>
          </a:xfrm>
        </p:grpSpPr>
        <p:sp>
          <p:nvSpPr>
            <p:cNvPr id="44" name="Oval 5">
              <a:extLst>
                <a:ext uri="{FF2B5EF4-FFF2-40B4-BE49-F238E27FC236}">
                  <a16:creationId xmlns:a16="http://schemas.microsoft.com/office/drawing/2014/main" id="{AE6E4EFD-041F-4077-819A-02E315ACE196}"/>
                </a:ext>
              </a:extLst>
            </p:cNvPr>
            <p:cNvSpPr>
              <a:spLocks noChangeArrowheads="1"/>
            </p:cNvSpPr>
            <p:nvPr/>
          </p:nvSpPr>
          <p:spPr bwMode="auto">
            <a:xfrm>
              <a:off x="2208" y="1776"/>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55</a:t>
              </a:r>
            </a:p>
          </p:txBody>
        </p:sp>
        <p:sp>
          <p:nvSpPr>
            <p:cNvPr id="45" name="Oval 6">
              <a:extLst>
                <a:ext uri="{FF2B5EF4-FFF2-40B4-BE49-F238E27FC236}">
                  <a16:creationId xmlns:a16="http://schemas.microsoft.com/office/drawing/2014/main" id="{53B9A7E2-B8C1-4265-BB20-749E3D0BDA2C}"/>
                </a:ext>
              </a:extLst>
            </p:cNvPr>
            <p:cNvSpPr>
              <a:spLocks noChangeArrowheads="1"/>
            </p:cNvSpPr>
            <p:nvPr/>
          </p:nvSpPr>
          <p:spPr bwMode="auto">
            <a:xfrm>
              <a:off x="1488" y="2448"/>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30</a:t>
              </a:r>
            </a:p>
          </p:txBody>
        </p:sp>
        <p:sp>
          <p:nvSpPr>
            <p:cNvPr id="46" name="Oval 7">
              <a:extLst>
                <a:ext uri="{FF2B5EF4-FFF2-40B4-BE49-F238E27FC236}">
                  <a16:creationId xmlns:a16="http://schemas.microsoft.com/office/drawing/2014/main" id="{7D67312D-CFEB-48C5-9BAD-119DAF0B4266}"/>
                </a:ext>
              </a:extLst>
            </p:cNvPr>
            <p:cNvSpPr>
              <a:spLocks noChangeArrowheads="1"/>
            </p:cNvSpPr>
            <p:nvPr/>
          </p:nvSpPr>
          <p:spPr bwMode="auto">
            <a:xfrm>
              <a:off x="2592" y="2400"/>
              <a:ext cx="72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80</a:t>
              </a:r>
            </a:p>
          </p:txBody>
        </p:sp>
        <p:sp>
          <p:nvSpPr>
            <p:cNvPr id="47" name="Oval 8">
              <a:extLst>
                <a:ext uri="{FF2B5EF4-FFF2-40B4-BE49-F238E27FC236}">
                  <a16:creationId xmlns:a16="http://schemas.microsoft.com/office/drawing/2014/main" id="{6EF2F6E9-F6F0-40B4-9D9C-A67F6AB199A1}"/>
                </a:ext>
              </a:extLst>
            </p:cNvPr>
            <p:cNvSpPr>
              <a:spLocks noChangeArrowheads="1"/>
            </p:cNvSpPr>
            <p:nvPr/>
          </p:nvSpPr>
          <p:spPr bwMode="auto">
            <a:xfrm>
              <a:off x="912"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20</a:t>
              </a:r>
            </a:p>
          </p:txBody>
        </p:sp>
        <p:sp>
          <p:nvSpPr>
            <p:cNvPr id="48" name="Oval 9">
              <a:extLst>
                <a:ext uri="{FF2B5EF4-FFF2-40B4-BE49-F238E27FC236}">
                  <a16:creationId xmlns:a16="http://schemas.microsoft.com/office/drawing/2014/main" id="{917C9BCD-66FF-479D-8DEB-A3D0DE259590}"/>
                </a:ext>
              </a:extLst>
            </p:cNvPr>
            <p:cNvSpPr>
              <a:spLocks noChangeArrowheads="1"/>
            </p:cNvSpPr>
            <p:nvPr/>
          </p:nvSpPr>
          <p:spPr bwMode="auto">
            <a:xfrm>
              <a:off x="1824"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40</a:t>
              </a:r>
            </a:p>
          </p:txBody>
        </p:sp>
        <p:sp>
          <p:nvSpPr>
            <p:cNvPr id="49" name="Oval 11">
              <a:extLst>
                <a:ext uri="{FF2B5EF4-FFF2-40B4-BE49-F238E27FC236}">
                  <a16:creationId xmlns:a16="http://schemas.microsoft.com/office/drawing/2014/main" id="{649AB2C6-186B-467D-B0D4-D366272AF1B4}"/>
                </a:ext>
              </a:extLst>
            </p:cNvPr>
            <p:cNvSpPr>
              <a:spLocks noChangeArrowheads="1"/>
            </p:cNvSpPr>
            <p:nvPr/>
          </p:nvSpPr>
          <p:spPr bwMode="auto">
            <a:xfrm>
              <a:off x="2388" y="3218"/>
              <a:ext cx="67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60 70</a:t>
              </a:r>
            </a:p>
          </p:txBody>
        </p:sp>
        <p:sp>
          <p:nvSpPr>
            <p:cNvPr id="50" name="Oval 12">
              <a:extLst>
                <a:ext uri="{FF2B5EF4-FFF2-40B4-BE49-F238E27FC236}">
                  <a16:creationId xmlns:a16="http://schemas.microsoft.com/office/drawing/2014/main" id="{3F3E1E3E-ABEA-454C-95E5-742E5B8D7E6F}"/>
                </a:ext>
              </a:extLst>
            </p:cNvPr>
            <p:cNvSpPr>
              <a:spLocks noChangeArrowheads="1"/>
            </p:cNvSpPr>
            <p:nvPr/>
          </p:nvSpPr>
          <p:spPr bwMode="auto">
            <a:xfrm>
              <a:off x="3408"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95</a:t>
              </a:r>
            </a:p>
          </p:txBody>
        </p:sp>
        <p:sp>
          <p:nvSpPr>
            <p:cNvPr id="51" name="Line 13">
              <a:extLst>
                <a:ext uri="{FF2B5EF4-FFF2-40B4-BE49-F238E27FC236}">
                  <a16:creationId xmlns:a16="http://schemas.microsoft.com/office/drawing/2014/main" id="{6A206778-5C1D-4091-AAA1-E8CA63675C53}"/>
                </a:ext>
              </a:extLst>
            </p:cNvPr>
            <p:cNvSpPr>
              <a:spLocks noChangeShapeType="1"/>
            </p:cNvSpPr>
            <p:nvPr/>
          </p:nvSpPr>
          <p:spPr bwMode="auto">
            <a:xfrm flipH="1">
              <a:off x="1824" y="1920"/>
              <a:ext cx="48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52" name="Line 14">
              <a:extLst>
                <a:ext uri="{FF2B5EF4-FFF2-40B4-BE49-F238E27FC236}">
                  <a16:creationId xmlns:a16="http://schemas.microsoft.com/office/drawing/2014/main" id="{CDC6141F-20D7-4281-B505-2CDFF839044F}"/>
                </a:ext>
              </a:extLst>
            </p:cNvPr>
            <p:cNvSpPr>
              <a:spLocks noChangeShapeType="1"/>
            </p:cNvSpPr>
            <p:nvPr/>
          </p:nvSpPr>
          <p:spPr bwMode="auto">
            <a:xfrm>
              <a:off x="2640" y="1920"/>
              <a:ext cx="38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53" name="Line 15">
              <a:extLst>
                <a:ext uri="{FF2B5EF4-FFF2-40B4-BE49-F238E27FC236}">
                  <a16:creationId xmlns:a16="http://schemas.microsoft.com/office/drawing/2014/main" id="{50A5661B-8E5E-4EE1-BB74-B6567C3076E6}"/>
                </a:ext>
              </a:extLst>
            </p:cNvPr>
            <p:cNvSpPr>
              <a:spLocks noChangeShapeType="1"/>
            </p:cNvSpPr>
            <p:nvPr/>
          </p:nvSpPr>
          <p:spPr bwMode="auto">
            <a:xfrm flipH="1">
              <a:off x="1104" y="2640"/>
              <a:ext cx="48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54" name="Line 16">
              <a:extLst>
                <a:ext uri="{FF2B5EF4-FFF2-40B4-BE49-F238E27FC236}">
                  <a16:creationId xmlns:a16="http://schemas.microsoft.com/office/drawing/2014/main" id="{7EB905DA-941E-4BBB-B7EA-28ED5726EA62}"/>
                </a:ext>
              </a:extLst>
            </p:cNvPr>
            <p:cNvSpPr>
              <a:spLocks noChangeShapeType="1"/>
            </p:cNvSpPr>
            <p:nvPr/>
          </p:nvSpPr>
          <p:spPr bwMode="auto">
            <a:xfrm>
              <a:off x="1920" y="259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55" name="Line 18">
              <a:extLst>
                <a:ext uri="{FF2B5EF4-FFF2-40B4-BE49-F238E27FC236}">
                  <a16:creationId xmlns:a16="http://schemas.microsoft.com/office/drawing/2014/main" id="{67874CA7-4C17-4421-A859-CFC8B21DB53D}"/>
                </a:ext>
              </a:extLst>
            </p:cNvPr>
            <p:cNvSpPr>
              <a:spLocks noChangeShapeType="1"/>
            </p:cNvSpPr>
            <p:nvPr/>
          </p:nvSpPr>
          <p:spPr bwMode="auto">
            <a:xfrm flipH="1">
              <a:off x="2688" y="2581"/>
              <a:ext cx="96"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56" name="Line 19">
              <a:extLst>
                <a:ext uri="{FF2B5EF4-FFF2-40B4-BE49-F238E27FC236}">
                  <a16:creationId xmlns:a16="http://schemas.microsoft.com/office/drawing/2014/main" id="{3E7ECDC2-2BEC-41EB-9E6B-5FFF24B9484F}"/>
                </a:ext>
              </a:extLst>
            </p:cNvPr>
            <p:cNvSpPr>
              <a:spLocks noChangeShapeType="1"/>
            </p:cNvSpPr>
            <p:nvPr/>
          </p:nvSpPr>
          <p:spPr bwMode="auto">
            <a:xfrm>
              <a:off x="3216" y="2544"/>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grpSp>
      <p:cxnSp>
        <p:nvCxnSpPr>
          <p:cNvPr id="57" name="直接连接符 56">
            <a:extLst>
              <a:ext uri="{FF2B5EF4-FFF2-40B4-BE49-F238E27FC236}">
                <a16:creationId xmlns:a16="http://schemas.microsoft.com/office/drawing/2014/main" id="{AFFD6A67-42C2-4877-A79D-FFCD60AD1050}"/>
              </a:ext>
            </a:extLst>
          </p:cNvPr>
          <p:cNvCxnSpPr/>
          <p:nvPr/>
        </p:nvCxnSpPr>
        <p:spPr>
          <a:xfrm>
            <a:off x="1373325" y="5379143"/>
            <a:ext cx="429687" cy="56820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箭头: 右 57">
            <a:extLst>
              <a:ext uri="{FF2B5EF4-FFF2-40B4-BE49-F238E27FC236}">
                <a16:creationId xmlns:a16="http://schemas.microsoft.com/office/drawing/2014/main" id="{CC41834D-C3BE-4567-9C06-9CC74270446F}"/>
              </a:ext>
            </a:extLst>
          </p:cNvPr>
          <p:cNvSpPr/>
          <p:nvPr/>
        </p:nvSpPr>
        <p:spPr>
          <a:xfrm>
            <a:off x="3989631" y="4626392"/>
            <a:ext cx="537109" cy="265125"/>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Group 4">
            <a:extLst>
              <a:ext uri="{FF2B5EF4-FFF2-40B4-BE49-F238E27FC236}">
                <a16:creationId xmlns:a16="http://schemas.microsoft.com/office/drawing/2014/main" id="{E80F58D2-2DAB-4D64-81C3-CF6A2984D501}"/>
              </a:ext>
            </a:extLst>
          </p:cNvPr>
          <p:cNvGrpSpPr>
            <a:grpSpLocks/>
          </p:cNvGrpSpPr>
          <p:nvPr/>
        </p:nvGrpSpPr>
        <p:grpSpPr bwMode="auto">
          <a:xfrm>
            <a:off x="5360546" y="4020142"/>
            <a:ext cx="2470701" cy="1376819"/>
            <a:chOff x="1632" y="2400"/>
            <a:chExt cx="2208" cy="1120"/>
          </a:xfrm>
        </p:grpSpPr>
        <p:sp>
          <p:nvSpPr>
            <p:cNvPr id="63" name="Oval 7">
              <a:extLst>
                <a:ext uri="{FF2B5EF4-FFF2-40B4-BE49-F238E27FC236}">
                  <a16:creationId xmlns:a16="http://schemas.microsoft.com/office/drawing/2014/main" id="{A1A08BC3-C809-4ED1-9F4D-D3ADC869038F}"/>
                </a:ext>
              </a:extLst>
            </p:cNvPr>
            <p:cNvSpPr>
              <a:spLocks noChangeArrowheads="1"/>
            </p:cNvSpPr>
            <p:nvPr/>
          </p:nvSpPr>
          <p:spPr bwMode="auto">
            <a:xfrm>
              <a:off x="2592" y="2400"/>
              <a:ext cx="72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55 80</a:t>
              </a:r>
            </a:p>
          </p:txBody>
        </p:sp>
        <p:sp>
          <p:nvSpPr>
            <p:cNvPr id="65" name="Oval 9">
              <a:extLst>
                <a:ext uri="{FF2B5EF4-FFF2-40B4-BE49-F238E27FC236}">
                  <a16:creationId xmlns:a16="http://schemas.microsoft.com/office/drawing/2014/main" id="{F2F3EC56-F318-42AD-854E-E05753853258}"/>
                </a:ext>
              </a:extLst>
            </p:cNvPr>
            <p:cNvSpPr>
              <a:spLocks noChangeArrowheads="1"/>
            </p:cNvSpPr>
            <p:nvPr/>
          </p:nvSpPr>
          <p:spPr bwMode="auto">
            <a:xfrm>
              <a:off x="1632" y="3216"/>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20 30</a:t>
              </a:r>
            </a:p>
          </p:txBody>
        </p:sp>
        <p:sp>
          <p:nvSpPr>
            <p:cNvPr id="66" name="Oval 11">
              <a:extLst>
                <a:ext uri="{FF2B5EF4-FFF2-40B4-BE49-F238E27FC236}">
                  <a16:creationId xmlns:a16="http://schemas.microsoft.com/office/drawing/2014/main" id="{A50E7E4F-EA29-49B8-8BA7-3AC52923FA8E}"/>
                </a:ext>
              </a:extLst>
            </p:cNvPr>
            <p:cNvSpPr>
              <a:spLocks noChangeArrowheads="1"/>
            </p:cNvSpPr>
            <p:nvPr/>
          </p:nvSpPr>
          <p:spPr bwMode="auto">
            <a:xfrm>
              <a:off x="2515" y="3232"/>
              <a:ext cx="67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60 70</a:t>
              </a:r>
            </a:p>
          </p:txBody>
        </p:sp>
        <p:sp>
          <p:nvSpPr>
            <p:cNvPr id="67" name="Oval 12">
              <a:extLst>
                <a:ext uri="{FF2B5EF4-FFF2-40B4-BE49-F238E27FC236}">
                  <a16:creationId xmlns:a16="http://schemas.microsoft.com/office/drawing/2014/main" id="{97DFE6B3-EC78-41C2-BE4E-1A361E87EDC5}"/>
                </a:ext>
              </a:extLst>
            </p:cNvPr>
            <p:cNvSpPr>
              <a:spLocks noChangeArrowheads="1"/>
            </p:cNvSpPr>
            <p:nvPr/>
          </p:nvSpPr>
          <p:spPr bwMode="auto">
            <a:xfrm>
              <a:off x="3408"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95</a:t>
              </a:r>
            </a:p>
          </p:txBody>
        </p:sp>
        <p:sp>
          <p:nvSpPr>
            <p:cNvPr id="71" name="Line 16">
              <a:extLst>
                <a:ext uri="{FF2B5EF4-FFF2-40B4-BE49-F238E27FC236}">
                  <a16:creationId xmlns:a16="http://schemas.microsoft.com/office/drawing/2014/main" id="{9791D57C-60E4-426F-A1DA-05FAFA2E97FC}"/>
                </a:ext>
              </a:extLst>
            </p:cNvPr>
            <p:cNvSpPr>
              <a:spLocks noChangeShapeType="1"/>
            </p:cNvSpPr>
            <p:nvPr/>
          </p:nvSpPr>
          <p:spPr bwMode="auto">
            <a:xfrm flipH="1">
              <a:off x="1884" y="2640"/>
              <a:ext cx="70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72" name="Line 18">
              <a:extLst>
                <a:ext uri="{FF2B5EF4-FFF2-40B4-BE49-F238E27FC236}">
                  <a16:creationId xmlns:a16="http://schemas.microsoft.com/office/drawing/2014/main" id="{7E2CD9D1-2AE6-48AC-9C9E-83E961B3BB45}"/>
                </a:ext>
              </a:extLst>
            </p:cNvPr>
            <p:cNvSpPr>
              <a:spLocks noChangeShapeType="1"/>
            </p:cNvSpPr>
            <p:nvPr/>
          </p:nvSpPr>
          <p:spPr bwMode="auto">
            <a:xfrm flipH="1">
              <a:off x="2851" y="2597"/>
              <a:ext cx="96"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73" name="Line 19">
              <a:extLst>
                <a:ext uri="{FF2B5EF4-FFF2-40B4-BE49-F238E27FC236}">
                  <a16:creationId xmlns:a16="http://schemas.microsoft.com/office/drawing/2014/main" id="{5F0D6093-7327-4F1B-8610-4F8056A170EF}"/>
                </a:ext>
              </a:extLst>
            </p:cNvPr>
            <p:cNvSpPr>
              <a:spLocks noChangeShapeType="1"/>
            </p:cNvSpPr>
            <p:nvPr/>
          </p:nvSpPr>
          <p:spPr bwMode="auto">
            <a:xfrm>
              <a:off x="3216" y="2544"/>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grpSp>
      <p:sp>
        <p:nvSpPr>
          <p:cNvPr id="79" name="椭圆 78">
            <a:extLst>
              <a:ext uri="{FF2B5EF4-FFF2-40B4-BE49-F238E27FC236}">
                <a16:creationId xmlns:a16="http://schemas.microsoft.com/office/drawing/2014/main" id="{D010D59E-C0D1-4C26-B1E7-F46CE9C3AFC5}"/>
              </a:ext>
            </a:extLst>
          </p:cNvPr>
          <p:cNvSpPr/>
          <p:nvPr/>
        </p:nvSpPr>
        <p:spPr>
          <a:xfrm rot="2414106">
            <a:off x="474128" y="4266082"/>
            <a:ext cx="917426" cy="175283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C1674D0C-0EE6-478F-9D83-769002A1F498}"/>
              </a:ext>
            </a:extLst>
          </p:cNvPr>
          <p:cNvSpPr/>
          <p:nvPr/>
        </p:nvSpPr>
        <p:spPr>
          <a:xfrm rot="19103785">
            <a:off x="1911457" y="3360840"/>
            <a:ext cx="940208" cy="1879995"/>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690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down)">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down)">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wipe(down)">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wipe(down)">
                                      <p:cBhvr>
                                        <p:cTn id="37" dur="500"/>
                                        <p:tgtEl>
                                          <p:spTgt spid="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1E004E00-7960-4EE8-BB1F-1EBE97DB573F}"/>
              </a:ext>
            </a:extLst>
          </p:cNvPr>
          <p:cNvSpPr txBox="1"/>
          <p:nvPr/>
        </p:nvSpPr>
        <p:spPr>
          <a:xfrm>
            <a:off x="470581" y="346293"/>
            <a:ext cx="899370" cy="461665"/>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400" dirty="0"/>
              <a:t>练习</a:t>
            </a:r>
          </a:p>
        </p:txBody>
      </p:sp>
      <p:sp>
        <p:nvSpPr>
          <p:cNvPr id="32770" name="灯片编号占位符 1">
            <a:extLst>
              <a:ext uri="{FF2B5EF4-FFF2-40B4-BE49-F238E27FC236}">
                <a16:creationId xmlns:a16="http://schemas.microsoft.com/office/drawing/2014/main" id="{72ECFE29-FB47-423B-8ADC-194F4F21846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fld id="{9A862067-49AF-467A-B303-E061A9807C18}" type="slidenum">
              <a:rPr lang="en-US" altLang="zh-CN" sz="2000" smtClean="0">
                <a:latin typeface="Garamond" panose="02020404030301010803" pitchFamily="18" charset="0"/>
              </a:rPr>
              <a:pPr>
                <a:buClr>
                  <a:schemeClr val="tx1"/>
                </a:buClr>
                <a:buSzPct val="100000"/>
                <a:buFontTx/>
                <a:buNone/>
              </a:pPr>
              <a:t>32</a:t>
            </a:fld>
            <a:endParaRPr lang="en-US" altLang="zh-CN" sz="2000">
              <a:latin typeface="Garamond" panose="02020404030301010803" pitchFamily="18" charset="0"/>
            </a:endParaRPr>
          </a:p>
        </p:txBody>
      </p:sp>
      <p:sp>
        <p:nvSpPr>
          <p:cNvPr id="32771" name="Rectangle 19">
            <a:extLst>
              <a:ext uri="{FF2B5EF4-FFF2-40B4-BE49-F238E27FC236}">
                <a16:creationId xmlns:a16="http://schemas.microsoft.com/office/drawing/2014/main" id="{C05415B0-1ECC-4CF0-A789-D5BF65D4E0D0}"/>
              </a:ext>
            </a:extLst>
          </p:cNvPr>
          <p:cNvSpPr>
            <a:spLocks noChangeArrowheads="1"/>
          </p:cNvSpPr>
          <p:nvPr/>
        </p:nvSpPr>
        <p:spPr bwMode="auto">
          <a:xfrm>
            <a:off x="405593" y="346293"/>
            <a:ext cx="8670925" cy="291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endParaRPr lang="en-US" altLang="zh-CN" sz="2800" dirty="0">
              <a:latin typeface="Times New Roman" panose="02020603050405020304" pitchFamily="18" charset="0"/>
              <a:cs typeface="Times New Roman" panose="02020603050405020304" pitchFamily="18" charset="0"/>
            </a:endParaRPr>
          </a:p>
          <a:p>
            <a:pPr eaLnBrk="1" hangingPunct="1">
              <a:buClr>
                <a:schemeClr val="tx1"/>
              </a:buClr>
              <a:buSzPct val="100000"/>
              <a:buFontTx/>
              <a:buNone/>
            </a:pP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对下面的</a:t>
            </a:r>
            <a:r>
              <a:rPr lang="en-US" altLang="zh-CN" sz="2800" dirty="0">
                <a:latin typeface="Times New Roman" panose="02020603050405020304" pitchFamily="18" charset="0"/>
                <a:cs typeface="Times New Roman" panose="02020603050405020304" pitchFamily="18" charset="0"/>
              </a:rPr>
              <a:t>5</a:t>
            </a:r>
            <a:r>
              <a:rPr lang="zh-CN" altLang="en-US" sz="2800" dirty="0">
                <a:latin typeface="Times New Roman" panose="02020603050405020304" pitchFamily="18" charset="0"/>
                <a:cs typeface="Times New Roman" panose="02020603050405020304" pitchFamily="18" charset="0"/>
              </a:rPr>
              <a:t>阶</a:t>
            </a:r>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树，</a:t>
            </a:r>
            <a:r>
              <a:rPr lang="zh-CN" altLang="en-US" sz="2800" dirty="0">
                <a:solidFill>
                  <a:srgbClr val="0000FF"/>
                </a:solidFill>
                <a:latin typeface="Times New Roman" panose="02020603050405020304" pitchFamily="18" charset="0"/>
                <a:cs typeface="Times New Roman" panose="02020603050405020304" pitchFamily="18" charset="0"/>
              </a:rPr>
              <a:t>依次</a:t>
            </a:r>
            <a:r>
              <a:rPr lang="zh-CN" altLang="en-US" sz="2800" dirty="0">
                <a:latin typeface="Times New Roman" panose="02020603050405020304" pitchFamily="18" charset="0"/>
                <a:cs typeface="Times New Roman" panose="02020603050405020304" pitchFamily="18" charset="0"/>
              </a:rPr>
              <a:t>执行下列操作，画出各步操作的结果。</a:t>
            </a:r>
            <a:endParaRPr lang="en-US" altLang="zh-CN" sz="2800" dirty="0">
              <a:latin typeface="Times New Roman" panose="02020603050405020304" pitchFamily="18" charset="0"/>
              <a:cs typeface="Times New Roman" panose="02020603050405020304" pitchFamily="18" charset="0"/>
            </a:endParaRPr>
          </a:p>
          <a:p>
            <a:pPr eaLnBrk="1" hangingPunct="1">
              <a:buClr>
                <a:schemeClr val="tx1"/>
              </a:buClr>
              <a:buSzPct val="100000"/>
              <a:buFontTx/>
              <a:buNone/>
            </a:pPr>
            <a:r>
              <a:rPr lang="en-US" altLang="zh-CN" sz="2400" dirty="0">
                <a:latin typeface="Times New Roman" panose="02020603050405020304" pitchFamily="18" charset="0"/>
                <a:cs typeface="Times New Roman" panose="02020603050405020304" pitchFamily="18" charset="0"/>
              </a:rPr>
              <a:t> (1)</a:t>
            </a:r>
            <a:r>
              <a:rPr lang="zh-CN" altLang="en-US" sz="2400" dirty="0">
                <a:latin typeface="Times New Roman" panose="02020603050405020304" pitchFamily="18" charset="0"/>
                <a:cs typeface="Times New Roman" panose="02020603050405020304" pitchFamily="18" charset="0"/>
              </a:rPr>
              <a:t>插入</a:t>
            </a:r>
            <a:r>
              <a:rPr lang="en-US" altLang="zh-CN" sz="2400" dirty="0">
                <a:latin typeface="Times New Roman" panose="02020603050405020304" pitchFamily="18" charset="0"/>
                <a:cs typeface="Times New Roman" panose="02020603050405020304" pitchFamily="18" charset="0"/>
              </a:rPr>
              <a:t>y        (2)</a:t>
            </a:r>
            <a:r>
              <a:rPr lang="zh-CN" altLang="en-US" sz="2400" dirty="0">
                <a:latin typeface="Times New Roman" panose="02020603050405020304" pitchFamily="18" charset="0"/>
                <a:cs typeface="Times New Roman" panose="02020603050405020304" pitchFamily="18" charset="0"/>
              </a:rPr>
              <a:t>插入</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(3)</a:t>
            </a:r>
            <a:r>
              <a:rPr lang="zh-CN" altLang="en-US" sz="2400" dirty="0">
                <a:latin typeface="Times New Roman" panose="02020603050405020304" pitchFamily="18" charset="0"/>
                <a:cs typeface="Times New Roman" panose="02020603050405020304" pitchFamily="18" charset="0"/>
              </a:rPr>
              <a:t>删除</a:t>
            </a:r>
            <a:r>
              <a:rPr lang="en-US" altLang="zh-CN" sz="2400" dirty="0">
                <a:latin typeface="Times New Roman" panose="02020603050405020304" pitchFamily="18" charset="0"/>
                <a:cs typeface="Times New Roman" panose="02020603050405020304" pitchFamily="18" charset="0"/>
              </a:rPr>
              <a:t>a           (4)</a:t>
            </a:r>
            <a:r>
              <a:rPr lang="zh-CN" altLang="en-US" sz="2400" dirty="0">
                <a:latin typeface="Times New Roman" panose="02020603050405020304" pitchFamily="18" charset="0"/>
                <a:cs typeface="Times New Roman" panose="02020603050405020304" pitchFamily="18" charset="0"/>
              </a:rPr>
              <a:t>删除</a:t>
            </a:r>
            <a:r>
              <a:rPr lang="en-US" altLang="zh-CN" sz="2400" dirty="0">
                <a:latin typeface="Times New Roman" panose="02020603050405020304" pitchFamily="18" charset="0"/>
                <a:cs typeface="Times New Roman" panose="02020603050405020304" pitchFamily="18" charset="0"/>
              </a:rPr>
              <a:t>p         </a:t>
            </a:r>
            <a:endParaRPr lang="zh-CN" altLang="en-US" sz="2400" dirty="0">
              <a:cs typeface="Times New Roman" panose="02020603050405020304" pitchFamily="18" charset="0"/>
            </a:endParaRPr>
          </a:p>
          <a:p>
            <a:pPr>
              <a:buClr>
                <a:schemeClr val="tx1"/>
              </a:buClr>
              <a:buSzPct val="100000"/>
              <a:buFontTx/>
              <a:buNone/>
            </a:pPr>
            <a:endParaRPr lang="zh-CN" altLang="en-US" sz="5400" dirty="0">
              <a:cs typeface="Times New Roman" panose="02020603050405020304" pitchFamily="18" charset="0"/>
            </a:endParaRPr>
          </a:p>
        </p:txBody>
      </p:sp>
      <p:grpSp>
        <p:nvGrpSpPr>
          <p:cNvPr id="32772" name="Group 1">
            <a:extLst>
              <a:ext uri="{FF2B5EF4-FFF2-40B4-BE49-F238E27FC236}">
                <a16:creationId xmlns:a16="http://schemas.microsoft.com/office/drawing/2014/main" id="{CC68544B-2FC0-41CF-8330-409F26670CA7}"/>
              </a:ext>
            </a:extLst>
          </p:cNvPr>
          <p:cNvGrpSpPr>
            <a:grpSpLocks/>
          </p:cNvGrpSpPr>
          <p:nvPr/>
        </p:nvGrpSpPr>
        <p:grpSpPr bwMode="auto">
          <a:xfrm>
            <a:off x="107950" y="2420888"/>
            <a:ext cx="9036050" cy="3133725"/>
            <a:chOff x="1800" y="1752"/>
            <a:chExt cx="7920" cy="1872"/>
          </a:xfrm>
        </p:grpSpPr>
        <p:sp>
          <p:nvSpPr>
            <p:cNvPr id="32774" name="Text Box 18">
              <a:extLst>
                <a:ext uri="{FF2B5EF4-FFF2-40B4-BE49-F238E27FC236}">
                  <a16:creationId xmlns:a16="http://schemas.microsoft.com/office/drawing/2014/main" id="{2642BEAA-03C3-49C5-9BBD-72E5B59EAC49}"/>
                </a:ext>
              </a:extLst>
            </p:cNvPr>
            <p:cNvSpPr txBox="1">
              <a:spLocks noChangeArrowheads="1"/>
            </p:cNvSpPr>
            <p:nvPr/>
          </p:nvSpPr>
          <p:spPr bwMode="auto">
            <a:xfrm>
              <a:off x="4500" y="1752"/>
              <a:ext cx="1080" cy="46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j</a:t>
              </a:r>
              <a:endParaRPr lang="en-US" altLang="zh-CN" sz="4800">
                <a:cs typeface="Times New Roman" panose="02020603050405020304" pitchFamily="18" charset="0"/>
              </a:endParaRPr>
            </a:p>
          </p:txBody>
        </p:sp>
        <p:sp>
          <p:nvSpPr>
            <p:cNvPr id="32775" name="Text Box 17">
              <a:extLst>
                <a:ext uri="{FF2B5EF4-FFF2-40B4-BE49-F238E27FC236}">
                  <a16:creationId xmlns:a16="http://schemas.microsoft.com/office/drawing/2014/main" id="{8AB760C8-2940-4C16-8068-585C3DA0AE1E}"/>
                </a:ext>
              </a:extLst>
            </p:cNvPr>
            <p:cNvSpPr txBox="1">
              <a:spLocks noChangeArrowheads="1"/>
            </p:cNvSpPr>
            <p:nvPr/>
          </p:nvSpPr>
          <p:spPr bwMode="auto">
            <a:xfrm>
              <a:off x="2700" y="2376"/>
              <a:ext cx="108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c   f</a:t>
              </a:r>
              <a:endParaRPr lang="en-US" altLang="zh-CN" sz="4800">
                <a:cs typeface="Times New Roman" panose="02020603050405020304" pitchFamily="18" charset="0"/>
              </a:endParaRPr>
            </a:p>
          </p:txBody>
        </p:sp>
        <p:sp>
          <p:nvSpPr>
            <p:cNvPr id="32776" name="Text Box 16">
              <a:extLst>
                <a:ext uri="{FF2B5EF4-FFF2-40B4-BE49-F238E27FC236}">
                  <a16:creationId xmlns:a16="http://schemas.microsoft.com/office/drawing/2014/main" id="{A24E3664-3C98-4EFD-8569-74ABAACDC820}"/>
                </a:ext>
              </a:extLst>
            </p:cNvPr>
            <p:cNvSpPr txBox="1">
              <a:spLocks noChangeArrowheads="1"/>
            </p:cNvSpPr>
            <p:nvPr/>
          </p:nvSpPr>
          <p:spPr bwMode="auto">
            <a:xfrm>
              <a:off x="6480" y="2376"/>
              <a:ext cx="108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m  r</a:t>
              </a:r>
              <a:endParaRPr lang="en-US" altLang="zh-CN" sz="4800">
                <a:cs typeface="Times New Roman" panose="02020603050405020304" pitchFamily="18" charset="0"/>
              </a:endParaRPr>
            </a:p>
          </p:txBody>
        </p:sp>
        <p:sp>
          <p:nvSpPr>
            <p:cNvPr id="32777" name="Text Box 15">
              <a:extLst>
                <a:ext uri="{FF2B5EF4-FFF2-40B4-BE49-F238E27FC236}">
                  <a16:creationId xmlns:a16="http://schemas.microsoft.com/office/drawing/2014/main" id="{C81A5564-C5D5-43E4-9E29-046DD526AB9E}"/>
                </a:ext>
              </a:extLst>
            </p:cNvPr>
            <p:cNvSpPr txBox="1">
              <a:spLocks noChangeArrowheads="1"/>
            </p:cNvSpPr>
            <p:nvPr/>
          </p:nvSpPr>
          <p:spPr bwMode="auto">
            <a:xfrm>
              <a:off x="1800" y="3156"/>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a  b</a:t>
              </a:r>
              <a:endParaRPr lang="en-US" altLang="zh-CN" sz="4800">
                <a:cs typeface="Times New Roman" panose="02020603050405020304" pitchFamily="18" charset="0"/>
              </a:endParaRPr>
            </a:p>
          </p:txBody>
        </p:sp>
        <p:sp>
          <p:nvSpPr>
            <p:cNvPr id="32778" name="Text Box 14">
              <a:extLst>
                <a:ext uri="{FF2B5EF4-FFF2-40B4-BE49-F238E27FC236}">
                  <a16:creationId xmlns:a16="http://schemas.microsoft.com/office/drawing/2014/main" id="{BB03EC8C-7217-40B3-BDAF-B63FFCE636B9}"/>
                </a:ext>
              </a:extLst>
            </p:cNvPr>
            <p:cNvSpPr txBox="1">
              <a:spLocks noChangeArrowheads="1"/>
            </p:cNvSpPr>
            <p:nvPr/>
          </p:nvSpPr>
          <p:spPr bwMode="auto">
            <a:xfrm>
              <a:off x="2880" y="3156"/>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d  e  </a:t>
              </a:r>
              <a:endParaRPr lang="en-US" altLang="zh-CN" sz="4800">
                <a:cs typeface="Times New Roman" panose="02020603050405020304" pitchFamily="18" charset="0"/>
              </a:endParaRPr>
            </a:p>
          </p:txBody>
        </p:sp>
        <p:sp>
          <p:nvSpPr>
            <p:cNvPr id="32779" name="Text Box 13">
              <a:extLst>
                <a:ext uri="{FF2B5EF4-FFF2-40B4-BE49-F238E27FC236}">
                  <a16:creationId xmlns:a16="http://schemas.microsoft.com/office/drawing/2014/main" id="{569A79A3-D2A5-4A73-A05A-D90B502A3DC7}"/>
                </a:ext>
              </a:extLst>
            </p:cNvPr>
            <p:cNvSpPr txBox="1">
              <a:spLocks noChangeArrowheads="1"/>
            </p:cNvSpPr>
            <p:nvPr/>
          </p:nvSpPr>
          <p:spPr bwMode="auto">
            <a:xfrm>
              <a:off x="4140" y="3156"/>
              <a:ext cx="1260" cy="46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g   h  </a:t>
              </a:r>
              <a:endParaRPr lang="en-US" altLang="zh-CN" sz="4800">
                <a:cs typeface="Times New Roman" panose="02020603050405020304" pitchFamily="18" charset="0"/>
              </a:endParaRPr>
            </a:p>
          </p:txBody>
        </p:sp>
        <p:sp>
          <p:nvSpPr>
            <p:cNvPr id="32780" name="Text Box 12">
              <a:extLst>
                <a:ext uri="{FF2B5EF4-FFF2-40B4-BE49-F238E27FC236}">
                  <a16:creationId xmlns:a16="http://schemas.microsoft.com/office/drawing/2014/main" id="{6EFE38E2-A8A8-46C6-9593-B7C7F2594088}"/>
                </a:ext>
              </a:extLst>
            </p:cNvPr>
            <p:cNvSpPr txBox="1">
              <a:spLocks noChangeArrowheads="1"/>
            </p:cNvSpPr>
            <p:nvPr/>
          </p:nvSpPr>
          <p:spPr bwMode="auto">
            <a:xfrm>
              <a:off x="5580" y="3156"/>
              <a:ext cx="108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k   l</a:t>
              </a:r>
              <a:endParaRPr lang="en-US" altLang="zh-CN" sz="4800">
                <a:cs typeface="Times New Roman" panose="02020603050405020304" pitchFamily="18" charset="0"/>
              </a:endParaRPr>
            </a:p>
          </p:txBody>
        </p:sp>
        <p:sp>
          <p:nvSpPr>
            <p:cNvPr id="32781" name="Text Box 11">
              <a:extLst>
                <a:ext uri="{FF2B5EF4-FFF2-40B4-BE49-F238E27FC236}">
                  <a16:creationId xmlns:a16="http://schemas.microsoft.com/office/drawing/2014/main" id="{BC017D21-BC79-481D-AB6A-FF8B9E0002D1}"/>
                </a:ext>
              </a:extLst>
            </p:cNvPr>
            <p:cNvSpPr txBox="1">
              <a:spLocks noChangeArrowheads="1"/>
            </p:cNvSpPr>
            <p:nvPr/>
          </p:nvSpPr>
          <p:spPr bwMode="auto">
            <a:xfrm>
              <a:off x="6840" y="3156"/>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n  p</a:t>
              </a:r>
              <a:endParaRPr lang="en-US" altLang="zh-CN" sz="4800">
                <a:cs typeface="Times New Roman" panose="02020603050405020304" pitchFamily="18" charset="0"/>
              </a:endParaRPr>
            </a:p>
          </p:txBody>
        </p:sp>
        <p:sp>
          <p:nvSpPr>
            <p:cNvPr id="32782" name="Text Box 10">
              <a:extLst>
                <a:ext uri="{FF2B5EF4-FFF2-40B4-BE49-F238E27FC236}">
                  <a16:creationId xmlns:a16="http://schemas.microsoft.com/office/drawing/2014/main" id="{8E0FC240-CC59-4E21-AE18-57DB937F094F}"/>
                </a:ext>
              </a:extLst>
            </p:cNvPr>
            <p:cNvSpPr txBox="1">
              <a:spLocks noChangeArrowheads="1"/>
            </p:cNvSpPr>
            <p:nvPr/>
          </p:nvSpPr>
          <p:spPr bwMode="auto">
            <a:xfrm>
              <a:off x="8100" y="3156"/>
              <a:ext cx="162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s  t  u  x</a:t>
              </a:r>
              <a:endParaRPr lang="en-US" altLang="zh-CN" sz="4800">
                <a:cs typeface="Times New Roman" panose="02020603050405020304" pitchFamily="18" charset="0"/>
              </a:endParaRPr>
            </a:p>
          </p:txBody>
        </p:sp>
        <p:sp>
          <p:nvSpPr>
            <p:cNvPr id="32783" name="Line 9">
              <a:extLst>
                <a:ext uri="{FF2B5EF4-FFF2-40B4-BE49-F238E27FC236}">
                  <a16:creationId xmlns:a16="http://schemas.microsoft.com/office/drawing/2014/main" id="{BBDC88BE-1AAE-4AF6-8ACF-6D679E79A9ED}"/>
                </a:ext>
              </a:extLst>
            </p:cNvPr>
            <p:cNvSpPr>
              <a:spLocks noChangeShapeType="1"/>
            </p:cNvSpPr>
            <p:nvPr/>
          </p:nvSpPr>
          <p:spPr bwMode="auto">
            <a:xfrm flipH="1">
              <a:off x="3420" y="1979"/>
              <a:ext cx="1260" cy="3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Line 8">
              <a:extLst>
                <a:ext uri="{FF2B5EF4-FFF2-40B4-BE49-F238E27FC236}">
                  <a16:creationId xmlns:a16="http://schemas.microsoft.com/office/drawing/2014/main" id="{31561786-16FB-42D5-A5F3-8D68C0081874}"/>
                </a:ext>
              </a:extLst>
            </p:cNvPr>
            <p:cNvSpPr>
              <a:spLocks noChangeShapeType="1"/>
            </p:cNvSpPr>
            <p:nvPr/>
          </p:nvSpPr>
          <p:spPr bwMode="auto">
            <a:xfrm>
              <a:off x="5220" y="1965"/>
              <a:ext cx="1800" cy="4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5" name="Line 7">
              <a:extLst>
                <a:ext uri="{FF2B5EF4-FFF2-40B4-BE49-F238E27FC236}">
                  <a16:creationId xmlns:a16="http://schemas.microsoft.com/office/drawing/2014/main" id="{1EB2DFD4-2476-4BAC-9B4C-3F6BC7A9B297}"/>
                </a:ext>
              </a:extLst>
            </p:cNvPr>
            <p:cNvSpPr>
              <a:spLocks noChangeShapeType="1"/>
            </p:cNvSpPr>
            <p:nvPr/>
          </p:nvSpPr>
          <p:spPr bwMode="auto">
            <a:xfrm flipH="1">
              <a:off x="2160" y="2688"/>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Line 6">
              <a:extLst>
                <a:ext uri="{FF2B5EF4-FFF2-40B4-BE49-F238E27FC236}">
                  <a16:creationId xmlns:a16="http://schemas.microsoft.com/office/drawing/2014/main" id="{B7B5BE13-D798-4FF1-B1F1-B7BE767564C7}"/>
                </a:ext>
              </a:extLst>
            </p:cNvPr>
            <p:cNvSpPr>
              <a:spLocks noChangeShapeType="1"/>
            </p:cNvSpPr>
            <p:nvPr/>
          </p:nvSpPr>
          <p:spPr bwMode="auto">
            <a:xfrm>
              <a:off x="3240" y="2688"/>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Line 5">
              <a:extLst>
                <a:ext uri="{FF2B5EF4-FFF2-40B4-BE49-F238E27FC236}">
                  <a16:creationId xmlns:a16="http://schemas.microsoft.com/office/drawing/2014/main" id="{594E5C92-11B4-433F-A592-32E664063167}"/>
                </a:ext>
              </a:extLst>
            </p:cNvPr>
            <p:cNvSpPr>
              <a:spLocks noChangeShapeType="1"/>
            </p:cNvSpPr>
            <p:nvPr/>
          </p:nvSpPr>
          <p:spPr bwMode="auto">
            <a:xfrm>
              <a:off x="3600" y="2688"/>
              <a:ext cx="12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4">
              <a:extLst>
                <a:ext uri="{FF2B5EF4-FFF2-40B4-BE49-F238E27FC236}">
                  <a16:creationId xmlns:a16="http://schemas.microsoft.com/office/drawing/2014/main" id="{E2E22C4B-B512-4F2F-BA44-0E83E5704C33}"/>
                </a:ext>
              </a:extLst>
            </p:cNvPr>
            <p:cNvSpPr>
              <a:spLocks noChangeShapeType="1"/>
            </p:cNvSpPr>
            <p:nvPr/>
          </p:nvSpPr>
          <p:spPr bwMode="auto">
            <a:xfrm flipH="1">
              <a:off x="5940" y="2688"/>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3">
              <a:extLst>
                <a:ext uri="{FF2B5EF4-FFF2-40B4-BE49-F238E27FC236}">
                  <a16:creationId xmlns:a16="http://schemas.microsoft.com/office/drawing/2014/main" id="{2AD373D4-3DAA-4CB1-BE87-8E040B0F023D}"/>
                </a:ext>
              </a:extLst>
            </p:cNvPr>
            <p:cNvSpPr>
              <a:spLocks noChangeShapeType="1"/>
            </p:cNvSpPr>
            <p:nvPr/>
          </p:nvSpPr>
          <p:spPr bwMode="auto">
            <a:xfrm>
              <a:off x="7020" y="2688"/>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2">
              <a:extLst>
                <a:ext uri="{FF2B5EF4-FFF2-40B4-BE49-F238E27FC236}">
                  <a16:creationId xmlns:a16="http://schemas.microsoft.com/office/drawing/2014/main" id="{30D065BF-016E-4ECB-AD66-15A27DA32637}"/>
                </a:ext>
              </a:extLst>
            </p:cNvPr>
            <p:cNvSpPr>
              <a:spLocks noChangeShapeType="1"/>
            </p:cNvSpPr>
            <p:nvPr/>
          </p:nvSpPr>
          <p:spPr bwMode="auto">
            <a:xfrm>
              <a:off x="7380" y="2688"/>
              <a:ext cx="14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a:extLst>
              <a:ext uri="{FF2B5EF4-FFF2-40B4-BE49-F238E27FC236}">
                <a16:creationId xmlns:a16="http://schemas.microsoft.com/office/drawing/2014/main" id="{AB829C2C-99D0-47B4-BCF4-34CCE547C62A}"/>
              </a:ext>
            </a:extLst>
          </p:cNvPr>
          <p:cNvSpPr txBox="1"/>
          <p:nvPr/>
        </p:nvSpPr>
        <p:spPr>
          <a:xfrm>
            <a:off x="421185" y="288320"/>
            <a:ext cx="899371"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t>练习</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1526191-F11E-48EE-BC31-C3DC682179A7}"/>
              </a:ext>
            </a:extLst>
          </p:cNvPr>
          <p:cNvSpPr>
            <a:spLocks noGrp="1"/>
          </p:cNvSpPr>
          <p:nvPr>
            <p:ph type="sldNum" sz="quarter" idx="12"/>
          </p:nvPr>
        </p:nvSpPr>
        <p:spPr/>
        <p:txBody>
          <a:bodyPr/>
          <a:lstStyle/>
          <a:p>
            <a:pPr>
              <a:defRPr/>
            </a:pPr>
            <a:fld id="{61CB255C-9F0E-4250-A7A0-82F7CBE25F39}" type="slidenum">
              <a:rPr lang="en-US" altLang="zh-CN" smtClean="0"/>
              <a:pPr>
                <a:defRPr/>
              </a:pPr>
              <a:t>33</a:t>
            </a:fld>
            <a:endParaRPr lang="en-US" altLang="zh-CN" dirty="0"/>
          </a:p>
        </p:txBody>
      </p:sp>
      <p:sp>
        <p:nvSpPr>
          <p:cNvPr id="21" name="文本框 20">
            <a:extLst>
              <a:ext uri="{FF2B5EF4-FFF2-40B4-BE49-F238E27FC236}">
                <a16:creationId xmlns:a16="http://schemas.microsoft.com/office/drawing/2014/main" id="{14C55F3C-ACC0-4451-AC93-2441227C063E}"/>
              </a:ext>
            </a:extLst>
          </p:cNvPr>
          <p:cNvSpPr txBox="1"/>
          <p:nvPr/>
        </p:nvSpPr>
        <p:spPr>
          <a:xfrm>
            <a:off x="479653" y="332656"/>
            <a:ext cx="4108817"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zh-CN" altLang="en-US" dirty="0"/>
              <a:t>参考答案：</a:t>
            </a:r>
            <a:r>
              <a:rPr lang="en-US" altLang="zh-CN" dirty="0"/>
              <a:t>(1) </a:t>
            </a:r>
            <a:r>
              <a:rPr lang="zh-CN" altLang="en-US" dirty="0"/>
              <a:t>插入</a:t>
            </a:r>
            <a:r>
              <a:rPr lang="en-US" altLang="zh-CN" dirty="0"/>
              <a:t>y</a:t>
            </a:r>
            <a:r>
              <a:rPr lang="zh-CN" altLang="en-US" dirty="0"/>
              <a:t>（引起结点分裂）</a:t>
            </a:r>
          </a:p>
        </p:txBody>
      </p:sp>
      <p:grpSp>
        <p:nvGrpSpPr>
          <p:cNvPr id="25" name="组合 24">
            <a:extLst>
              <a:ext uri="{FF2B5EF4-FFF2-40B4-BE49-F238E27FC236}">
                <a16:creationId xmlns:a16="http://schemas.microsoft.com/office/drawing/2014/main" id="{8492DCDE-F66A-430B-A1C7-34801ECE0D7C}"/>
              </a:ext>
            </a:extLst>
          </p:cNvPr>
          <p:cNvGrpSpPr/>
          <p:nvPr/>
        </p:nvGrpSpPr>
        <p:grpSpPr>
          <a:xfrm>
            <a:off x="647564" y="944724"/>
            <a:ext cx="7645250" cy="2088232"/>
            <a:chOff x="251520" y="1098653"/>
            <a:chExt cx="7645250" cy="2088232"/>
          </a:xfrm>
        </p:grpSpPr>
        <p:sp>
          <p:nvSpPr>
            <p:cNvPr id="4" name="Text Box 18">
              <a:extLst>
                <a:ext uri="{FF2B5EF4-FFF2-40B4-BE49-F238E27FC236}">
                  <a16:creationId xmlns:a16="http://schemas.microsoft.com/office/drawing/2014/main" id="{6DC775AC-8999-4C83-95D8-79F5881871D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j</a:t>
              </a:r>
              <a:endParaRPr lang="en-US" altLang="zh-CN" sz="1600">
                <a:cs typeface="Times New Roman" panose="02020603050405020304" pitchFamily="18" charset="0"/>
              </a:endParaRPr>
            </a:p>
          </p:txBody>
        </p:sp>
        <p:sp>
          <p:nvSpPr>
            <p:cNvPr id="5" name="Text Box 17">
              <a:extLst>
                <a:ext uri="{FF2B5EF4-FFF2-40B4-BE49-F238E27FC236}">
                  <a16:creationId xmlns:a16="http://schemas.microsoft.com/office/drawing/2014/main" id="{4B16352A-9072-44F3-BDAE-18920274AE30}"/>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c   f</a:t>
              </a:r>
              <a:endParaRPr lang="en-US" altLang="zh-CN" sz="1600">
                <a:cs typeface="Times New Roman" panose="02020603050405020304" pitchFamily="18" charset="0"/>
              </a:endParaRPr>
            </a:p>
          </p:txBody>
        </p:sp>
        <p:sp>
          <p:nvSpPr>
            <p:cNvPr id="6" name="Text Box 16">
              <a:extLst>
                <a:ext uri="{FF2B5EF4-FFF2-40B4-BE49-F238E27FC236}">
                  <a16:creationId xmlns:a16="http://schemas.microsoft.com/office/drawing/2014/main" id="{4EAB686E-3478-4F97-8D94-606CFD30E07B}"/>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  r    </a:t>
              </a:r>
              <a:endParaRPr lang="en-US" altLang="zh-CN" sz="1600" dirty="0">
                <a:cs typeface="Times New Roman" panose="02020603050405020304" pitchFamily="18" charset="0"/>
              </a:endParaRPr>
            </a:p>
          </p:txBody>
        </p:sp>
        <p:sp>
          <p:nvSpPr>
            <p:cNvPr id="7" name="Text Box 15">
              <a:extLst>
                <a:ext uri="{FF2B5EF4-FFF2-40B4-BE49-F238E27FC236}">
                  <a16:creationId xmlns:a16="http://schemas.microsoft.com/office/drawing/2014/main" id="{162C4107-4B06-44FD-85A6-19EC84864353}"/>
                </a:ext>
              </a:extLst>
            </p:cNvPr>
            <p:cNvSpPr txBox="1">
              <a:spLocks noChangeArrowheads="1"/>
            </p:cNvSpPr>
            <p:nvPr/>
          </p:nvSpPr>
          <p:spPr bwMode="auto">
            <a:xfrm>
              <a:off x="25152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a  b</a:t>
              </a:r>
              <a:endParaRPr lang="en-US" altLang="zh-CN" sz="1600">
                <a:cs typeface="Times New Roman" panose="02020603050405020304" pitchFamily="18" charset="0"/>
              </a:endParaRPr>
            </a:p>
          </p:txBody>
        </p:sp>
        <p:sp>
          <p:nvSpPr>
            <p:cNvPr id="8" name="Text Box 14">
              <a:extLst>
                <a:ext uri="{FF2B5EF4-FFF2-40B4-BE49-F238E27FC236}">
                  <a16:creationId xmlns:a16="http://schemas.microsoft.com/office/drawing/2014/main" id="{A02D2D9C-AB63-46D6-BE79-99CEAE974FDB}"/>
                </a:ext>
              </a:extLst>
            </p:cNvPr>
            <p:cNvSpPr txBox="1">
              <a:spLocks noChangeArrowheads="1"/>
            </p:cNvSpPr>
            <p:nvPr/>
          </p:nvSpPr>
          <p:spPr bwMode="auto">
            <a:xfrm>
              <a:off x="1309597"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d  e  </a:t>
              </a:r>
              <a:endParaRPr lang="en-US" altLang="zh-CN" sz="1600">
                <a:cs typeface="Times New Roman" panose="02020603050405020304" pitchFamily="18" charset="0"/>
              </a:endParaRPr>
            </a:p>
          </p:txBody>
        </p:sp>
        <p:sp>
          <p:nvSpPr>
            <p:cNvPr id="9" name="Text Box 13">
              <a:extLst>
                <a:ext uri="{FF2B5EF4-FFF2-40B4-BE49-F238E27FC236}">
                  <a16:creationId xmlns:a16="http://schemas.microsoft.com/office/drawing/2014/main" id="{C1216808-3A20-4E44-9006-1B0C1BA6850F}"/>
                </a:ext>
              </a:extLst>
            </p:cNvPr>
            <p:cNvSpPr txBox="1">
              <a:spLocks noChangeArrowheads="1"/>
            </p:cNvSpPr>
            <p:nvPr/>
          </p:nvSpPr>
          <p:spPr bwMode="auto">
            <a:xfrm>
              <a:off x="2544020" y="2664827"/>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g   h  </a:t>
              </a:r>
              <a:endParaRPr lang="en-US" altLang="zh-CN" sz="1600">
                <a:cs typeface="Times New Roman" panose="02020603050405020304" pitchFamily="18" charset="0"/>
              </a:endParaRPr>
            </a:p>
          </p:txBody>
        </p:sp>
        <p:sp>
          <p:nvSpPr>
            <p:cNvPr id="10" name="Text Box 12">
              <a:extLst>
                <a:ext uri="{FF2B5EF4-FFF2-40B4-BE49-F238E27FC236}">
                  <a16:creationId xmlns:a16="http://schemas.microsoft.com/office/drawing/2014/main" id="{4085B313-8F36-48A9-8695-16D29F9F3374}"/>
                </a:ext>
              </a:extLst>
            </p:cNvPr>
            <p:cNvSpPr txBox="1">
              <a:spLocks noChangeArrowheads="1"/>
            </p:cNvSpPr>
            <p:nvPr/>
          </p:nvSpPr>
          <p:spPr bwMode="auto">
            <a:xfrm>
              <a:off x="3954789" y="2664827"/>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11" name="Text Box 11">
              <a:extLst>
                <a:ext uri="{FF2B5EF4-FFF2-40B4-BE49-F238E27FC236}">
                  <a16:creationId xmlns:a16="http://schemas.microsoft.com/office/drawing/2014/main" id="{E29E12FE-512E-4AC6-9287-31D2E9D5F18E}"/>
                </a:ext>
              </a:extLst>
            </p:cNvPr>
            <p:cNvSpPr txBox="1">
              <a:spLocks noChangeArrowheads="1"/>
            </p:cNvSpPr>
            <p:nvPr/>
          </p:nvSpPr>
          <p:spPr bwMode="auto">
            <a:xfrm>
              <a:off x="5189211"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12" name="Text Box 10">
              <a:extLst>
                <a:ext uri="{FF2B5EF4-FFF2-40B4-BE49-F238E27FC236}">
                  <a16:creationId xmlns:a16="http://schemas.microsoft.com/office/drawing/2014/main" id="{9E40D580-7EB8-4715-A065-92EAAC471E7E}"/>
                </a:ext>
              </a:extLst>
            </p:cNvPr>
            <p:cNvSpPr txBox="1">
              <a:spLocks noChangeArrowheads="1"/>
            </p:cNvSpPr>
            <p:nvPr/>
          </p:nvSpPr>
          <p:spPr bwMode="auto">
            <a:xfrm>
              <a:off x="6423634" y="2664827"/>
              <a:ext cx="147313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  u  x  </a:t>
              </a:r>
              <a:r>
                <a:rPr lang="en-US" altLang="zh-CN" sz="1600" b="1" dirty="0">
                  <a:solidFill>
                    <a:srgbClr val="FF0000"/>
                  </a:solidFill>
                  <a:latin typeface="Times New Roman" panose="02020603050405020304" pitchFamily="18" charset="0"/>
                  <a:cs typeface="Times New Roman" panose="02020603050405020304" pitchFamily="18" charset="0"/>
                </a:rPr>
                <a:t>y</a:t>
              </a:r>
              <a:endParaRPr lang="en-US" altLang="zh-CN" sz="1600" dirty="0">
                <a:solidFill>
                  <a:srgbClr val="FF0000"/>
                </a:solidFill>
                <a:cs typeface="Times New Roman" panose="02020603050405020304" pitchFamily="18" charset="0"/>
              </a:endParaRPr>
            </a:p>
          </p:txBody>
        </p:sp>
        <p:sp>
          <p:nvSpPr>
            <p:cNvPr id="13" name="Line 9">
              <a:extLst>
                <a:ext uri="{FF2B5EF4-FFF2-40B4-BE49-F238E27FC236}">
                  <a16:creationId xmlns:a16="http://schemas.microsoft.com/office/drawing/2014/main" id="{FF07DA53-443A-4448-AA8A-E715FA18AF76}"/>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4" name="Line 8">
              <a:extLst>
                <a:ext uri="{FF2B5EF4-FFF2-40B4-BE49-F238E27FC236}">
                  <a16:creationId xmlns:a16="http://schemas.microsoft.com/office/drawing/2014/main" id="{0520EC2B-188C-466B-8771-E0D8D4E0F590}"/>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5" name="Line 7">
              <a:extLst>
                <a:ext uri="{FF2B5EF4-FFF2-40B4-BE49-F238E27FC236}">
                  <a16:creationId xmlns:a16="http://schemas.microsoft.com/office/drawing/2014/main" id="{5BFB46BD-F97B-4A26-A156-5025DED289BD}"/>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6" name="Line 6">
              <a:extLst>
                <a:ext uri="{FF2B5EF4-FFF2-40B4-BE49-F238E27FC236}">
                  <a16:creationId xmlns:a16="http://schemas.microsoft.com/office/drawing/2014/main" id="{79B0EA44-6835-4FDD-A548-5B3B9E76EFA1}"/>
                </a:ext>
              </a:extLst>
            </p:cNvPr>
            <p:cNvSpPr>
              <a:spLocks noChangeShapeType="1"/>
            </p:cNvSpPr>
            <p:nvPr/>
          </p:nvSpPr>
          <p:spPr bwMode="auto">
            <a:xfrm>
              <a:off x="1662289" y="2142769"/>
              <a:ext cx="176346"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 name="Line 5">
              <a:extLst>
                <a:ext uri="{FF2B5EF4-FFF2-40B4-BE49-F238E27FC236}">
                  <a16:creationId xmlns:a16="http://schemas.microsoft.com/office/drawing/2014/main" id="{263F6583-7A53-4BBF-BB8F-1DCA8A2ED418}"/>
                </a:ext>
              </a:extLst>
            </p:cNvPr>
            <p:cNvSpPr>
              <a:spLocks noChangeShapeType="1"/>
            </p:cNvSpPr>
            <p:nvPr/>
          </p:nvSpPr>
          <p:spPr bwMode="auto">
            <a:xfrm>
              <a:off x="2014981" y="2142769"/>
              <a:ext cx="1234423"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8" name="Line 4">
              <a:extLst>
                <a:ext uri="{FF2B5EF4-FFF2-40B4-BE49-F238E27FC236}">
                  <a16:creationId xmlns:a16="http://schemas.microsoft.com/office/drawing/2014/main" id="{D2D25045-E011-49EB-8F5D-0B3CD246C689}"/>
                </a:ext>
              </a:extLst>
            </p:cNvPr>
            <p:cNvSpPr>
              <a:spLocks noChangeShapeType="1"/>
            </p:cNvSpPr>
            <p:nvPr/>
          </p:nvSpPr>
          <p:spPr bwMode="auto">
            <a:xfrm flipH="1">
              <a:off x="4307481"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9" name="Line 3">
              <a:extLst>
                <a:ext uri="{FF2B5EF4-FFF2-40B4-BE49-F238E27FC236}">
                  <a16:creationId xmlns:a16="http://schemas.microsoft.com/office/drawing/2014/main" id="{A7A53BF0-52E3-41C9-AFC0-B55903A9FEE2}"/>
                </a:ext>
              </a:extLst>
            </p:cNvPr>
            <p:cNvSpPr>
              <a:spLocks noChangeShapeType="1"/>
            </p:cNvSpPr>
            <p:nvPr/>
          </p:nvSpPr>
          <p:spPr bwMode="auto">
            <a:xfrm>
              <a:off x="5189211" y="2032334"/>
              <a:ext cx="352692"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0" name="Line 2">
              <a:extLst>
                <a:ext uri="{FF2B5EF4-FFF2-40B4-BE49-F238E27FC236}">
                  <a16:creationId xmlns:a16="http://schemas.microsoft.com/office/drawing/2014/main" id="{EB68F052-0020-4AA3-A2AD-970ADDCA97BA}"/>
                </a:ext>
              </a:extLst>
            </p:cNvPr>
            <p:cNvSpPr>
              <a:spLocks noChangeShapeType="1"/>
            </p:cNvSpPr>
            <p:nvPr/>
          </p:nvSpPr>
          <p:spPr bwMode="auto">
            <a:xfrm>
              <a:off x="5365558" y="2032334"/>
              <a:ext cx="1340231" cy="6157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grpSp>
        <p:nvGrpSpPr>
          <p:cNvPr id="27" name="组合 26">
            <a:extLst>
              <a:ext uri="{FF2B5EF4-FFF2-40B4-BE49-F238E27FC236}">
                <a16:creationId xmlns:a16="http://schemas.microsoft.com/office/drawing/2014/main" id="{77490576-E385-4D38-A033-77AE2A7F326E}"/>
              </a:ext>
            </a:extLst>
          </p:cNvPr>
          <p:cNvGrpSpPr/>
          <p:nvPr/>
        </p:nvGrpSpPr>
        <p:grpSpPr>
          <a:xfrm>
            <a:off x="594284" y="3755918"/>
            <a:ext cx="8092516" cy="2088232"/>
            <a:chOff x="251520" y="1098653"/>
            <a:chExt cx="8092516" cy="2088232"/>
          </a:xfrm>
        </p:grpSpPr>
        <p:sp>
          <p:nvSpPr>
            <p:cNvPr id="28" name="Text Box 18">
              <a:extLst>
                <a:ext uri="{FF2B5EF4-FFF2-40B4-BE49-F238E27FC236}">
                  <a16:creationId xmlns:a16="http://schemas.microsoft.com/office/drawing/2014/main" id="{1184019F-DFA0-4A3B-B413-518808B5D95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j</a:t>
              </a:r>
              <a:endParaRPr lang="en-US" altLang="zh-CN" sz="1600">
                <a:cs typeface="Times New Roman" panose="02020603050405020304" pitchFamily="18" charset="0"/>
              </a:endParaRPr>
            </a:p>
          </p:txBody>
        </p:sp>
        <p:sp>
          <p:nvSpPr>
            <p:cNvPr id="29" name="Text Box 17">
              <a:extLst>
                <a:ext uri="{FF2B5EF4-FFF2-40B4-BE49-F238E27FC236}">
                  <a16:creationId xmlns:a16="http://schemas.microsoft.com/office/drawing/2014/main" id="{DEF089C1-8DB7-4C72-BCFC-75D1E7D5BBE6}"/>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c   f</a:t>
              </a:r>
              <a:endParaRPr lang="en-US" altLang="zh-CN" sz="1600">
                <a:cs typeface="Times New Roman" panose="02020603050405020304" pitchFamily="18" charset="0"/>
              </a:endParaRPr>
            </a:p>
          </p:txBody>
        </p:sp>
        <p:sp>
          <p:nvSpPr>
            <p:cNvPr id="30" name="Text Box 16">
              <a:extLst>
                <a:ext uri="{FF2B5EF4-FFF2-40B4-BE49-F238E27FC236}">
                  <a16:creationId xmlns:a16="http://schemas.microsoft.com/office/drawing/2014/main" id="{3A8F18C5-1C78-4B4F-956F-06656351572C}"/>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  r   u</a:t>
              </a:r>
              <a:endParaRPr lang="en-US" altLang="zh-CN" sz="1600" dirty="0">
                <a:cs typeface="Times New Roman" panose="02020603050405020304" pitchFamily="18" charset="0"/>
              </a:endParaRPr>
            </a:p>
          </p:txBody>
        </p:sp>
        <p:sp>
          <p:nvSpPr>
            <p:cNvPr id="31" name="Text Box 15">
              <a:extLst>
                <a:ext uri="{FF2B5EF4-FFF2-40B4-BE49-F238E27FC236}">
                  <a16:creationId xmlns:a16="http://schemas.microsoft.com/office/drawing/2014/main" id="{0A7C160E-5474-400D-B51F-E6344444721C}"/>
                </a:ext>
              </a:extLst>
            </p:cNvPr>
            <p:cNvSpPr txBox="1">
              <a:spLocks noChangeArrowheads="1"/>
            </p:cNvSpPr>
            <p:nvPr/>
          </p:nvSpPr>
          <p:spPr bwMode="auto">
            <a:xfrm>
              <a:off x="25152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a  b</a:t>
              </a:r>
              <a:endParaRPr lang="en-US" altLang="zh-CN" sz="1600">
                <a:cs typeface="Times New Roman" panose="02020603050405020304" pitchFamily="18" charset="0"/>
              </a:endParaRPr>
            </a:p>
          </p:txBody>
        </p:sp>
        <p:sp>
          <p:nvSpPr>
            <p:cNvPr id="32" name="Text Box 14">
              <a:extLst>
                <a:ext uri="{FF2B5EF4-FFF2-40B4-BE49-F238E27FC236}">
                  <a16:creationId xmlns:a16="http://schemas.microsoft.com/office/drawing/2014/main" id="{C6A60519-4662-4564-BECA-78935891F03B}"/>
                </a:ext>
              </a:extLst>
            </p:cNvPr>
            <p:cNvSpPr txBox="1">
              <a:spLocks noChangeArrowheads="1"/>
            </p:cNvSpPr>
            <p:nvPr/>
          </p:nvSpPr>
          <p:spPr bwMode="auto">
            <a:xfrm>
              <a:off x="1309597"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d  e  </a:t>
              </a:r>
              <a:endParaRPr lang="en-US" altLang="zh-CN" sz="1600">
                <a:cs typeface="Times New Roman" panose="02020603050405020304" pitchFamily="18" charset="0"/>
              </a:endParaRPr>
            </a:p>
          </p:txBody>
        </p:sp>
        <p:sp>
          <p:nvSpPr>
            <p:cNvPr id="33" name="Text Box 13">
              <a:extLst>
                <a:ext uri="{FF2B5EF4-FFF2-40B4-BE49-F238E27FC236}">
                  <a16:creationId xmlns:a16="http://schemas.microsoft.com/office/drawing/2014/main" id="{087AD839-9E8E-4ECA-B06A-85B93F2DD966}"/>
                </a:ext>
              </a:extLst>
            </p:cNvPr>
            <p:cNvSpPr txBox="1">
              <a:spLocks noChangeArrowheads="1"/>
            </p:cNvSpPr>
            <p:nvPr/>
          </p:nvSpPr>
          <p:spPr bwMode="auto">
            <a:xfrm>
              <a:off x="2544020" y="2664827"/>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latin typeface="Times New Roman" panose="02020603050405020304" pitchFamily="18" charset="0"/>
                  <a:cs typeface="Times New Roman" panose="02020603050405020304" pitchFamily="18" charset="0"/>
                </a:rPr>
                <a:t>i</a:t>
              </a:r>
              <a:r>
                <a:rPr lang="en-US" altLang="zh-CN" sz="1600" b="1" dirty="0">
                  <a:latin typeface="Times New Roman" panose="02020603050405020304" pitchFamily="18" charset="0"/>
                  <a:cs typeface="Times New Roman" panose="02020603050405020304" pitchFamily="18" charset="0"/>
                </a:rPr>
                <a:t>  </a:t>
              </a:r>
              <a:endParaRPr lang="en-US" altLang="zh-CN" sz="1600" dirty="0">
                <a:cs typeface="Times New Roman" panose="02020603050405020304" pitchFamily="18" charset="0"/>
              </a:endParaRPr>
            </a:p>
          </p:txBody>
        </p:sp>
        <p:sp>
          <p:nvSpPr>
            <p:cNvPr id="34" name="Text Box 12">
              <a:extLst>
                <a:ext uri="{FF2B5EF4-FFF2-40B4-BE49-F238E27FC236}">
                  <a16:creationId xmlns:a16="http://schemas.microsoft.com/office/drawing/2014/main" id="{0040EC85-3C76-40B9-A2C3-CA3A3F8A72D0}"/>
                </a:ext>
              </a:extLst>
            </p:cNvPr>
            <p:cNvSpPr txBox="1">
              <a:spLocks noChangeArrowheads="1"/>
            </p:cNvSpPr>
            <p:nvPr/>
          </p:nvSpPr>
          <p:spPr bwMode="auto">
            <a:xfrm>
              <a:off x="3954789" y="2664827"/>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35" name="Text Box 11">
              <a:extLst>
                <a:ext uri="{FF2B5EF4-FFF2-40B4-BE49-F238E27FC236}">
                  <a16:creationId xmlns:a16="http://schemas.microsoft.com/office/drawing/2014/main" id="{755F3A75-A2B7-47C2-8859-BAFC368BA618}"/>
                </a:ext>
              </a:extLst>
            </p:cNvPr>
            <p:cNvSpPr txBox="1">
              <a:spLocks noChangeArrowheads="1"/>
            </p:cNvSpPr>
            <p:nvPr/>
          </p:nvSpPr>
          <p:spPr bwMode="auto">
            <a:xfrm>
              <a:off x="5189211"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36" name="Text Box 10">
              <a:extLst>
                <a:ext uri="{FF2B5EF4-FFF2-40B4-BE49-F238E27FC236}">
                  <a16:creationId xmlns:a16="http://schemas.microsoft.com/office/drawing/2014/main" id="{00DD6F33-70BE-4EE0-B32D-6586E7A14C42}"/>
                </a:ext>
              </a:extLst>
            </p:cNvPr>
            <p:cNvSpPr txBox="1">
              <a:spLocks noChangeArrowheads="1"/>
            </p:cNvSpPr>
            <p:nvPr/>
          </p:nvSpPr>
          <p:spPr bwMode="auto">
            <a:xfrm>
              <a:off x="6423634" y="2664827"/>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37" name="Line 9">
              <a:extLst>
                <a:ext uri="{FF2B5EF4-FFF2-40B4-BE49-F238E27FC236}">
                  <a16:creationId xmlns:a16="http://schemas.microsoft.com/office/drawing/2014/main" id="{402E3AC3-99D7-4A4E-BE37-A52C118411B3}"/>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8" name="Line 8">
              <a:extLst>
                <a:ext uri="{FF2B5EF4-FFF2-40B4-BE49-F238E27FC236}">
                  <a16:creationId xmlns:a16="http://schemas.microsoft.com/office/drawing/2014/main" id="{89588D36-BFF3-49DD-B5E2-4790B52EE652}"/>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9" name="Line 7">
              <a:extLst>
                <a:ext uri="{FF2B5EF4-FFF2-40B4-BE49-F238E27FC236}">
                  <a16:creationId xmlns:a16="http://schemas.microsoft.com/office/drawing/2014/main" id="{4A7CFF7E-F0CC-41AF-8DB5-FFE5247521AB}"/>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0" name="Line 6">
              <a:extLst>
                <a:ext uri="{FF2B5EF4-FFF2-40B4-BE49-F238E27FC236}">
                  <a16:creationId xmlns:a16="http://schemas.microsoft.com/office/drawing/2014/main" id="{6E48DA12-8710-414F-A8AF-F6754FDE35B2}"/>
                </a:ext>
              </a:extLst>
            </p:cNvPr>
            <p:cNvSpPr>
              <a:spLocks noChangeShapeType="1"/>
            </p:cNvSpPr>
            <p:nvPr/>
          </p:nvSpPr>
          <p:spPr bwMode="auto">
            <a:xfrm>
              <a:off x="1662289" y="2142769"/>
              <a:ext cx="176346"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1" name="Line 5">
              <a:extLst>
                <a:ext uri="{FF2B5EF4-FFF2-40B4-BE49-F238E27FC236}">
                  <a16:creationId xmlns:a16="http://schemas.microsoft.com/office/drawing/2014/main" id="{EFDA4248-C116-41AC-A05C-E1BD466A429B}"/>
                </a:ext>
              </a:extLst>
            </p:cNvPr>
            <p:cNvSpPr>
              <a:spLocks noChangeShapeType="1"/>
            </p:cNvSpPr>
            <p:nvPr/>
          </p:nvSpPr>
          <p:spPr bwMode="auto">
            <a:xfrm>
              <a:off x="2014981" y="2142769"/>
              <a:ext cx="1234423"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2" name="Line 4">
              <a:extLst>
                <a:ext uri="{FF2B5EF4-FFF2-40B4-BE49-F238E27FC236}">
                  <a16:creationId xmlns:a16="http://schemas.microsoft.com/office/drawing/2014/main" id="{D0E5AB6F-1443-47B0-84A7-02684B0059EF}"/>
                </a:ext>
              </a:extLst>
            </p:cNvPr>
            <p:cNvSpPr>
              <a:spLocks noChangeShapeType="1"/>
            </p:cNvSpPr>
            <p:nvPr/>
          </p:nvSpPr>
          <p:spPr bwMode="auto">
            <a:xfrm flipH="1">
              <a:off x="4307481"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3" name="Line 3">
              <a:extLst>
                <a:ext uri="{FF2B5EF4-FFF2-40B4-BE49-F238E27FC236}">
                  <a16:creationId xmlns:a16="http://schemas.microsoft.com/office/drawing/2014/main" id="{22255EB2-DA98-47F0-9991-08E01707B8E5}"/>
                </a:ext>
              </a:extLst>
            </p:cNvPr>
            <p:cNvSpPr>
              <a:spLocks noChangeShapeType="1"/>
            </p:cNvSpPr>
            <p:nvPr/>
          </p:nvSpPr>
          <p:spPr bwMode="auto">
            <a:xfrm>
              <a:off x="5189211" y="2032334"/>
              <a:ext cx="352692"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4" name="Line 2">
              <a:extLst>
                <a:ext uri="{FF2B5EF4-FFF2-40B4-BE49-F238E27FC236}">
                  <a16:creationId xmlns:a16="http://schemas.microsoft.com/office/drawing/2014/main" id="{189A021B-0233-4D01-99A6-833097D43C3D}"/>
                </a:ext>
              </a:extLst>
            </p:cNvPr>
            <p:cNvSpPr>
              <a:spLocks noChangeShapeType="1"/>
            </p:cNvSpPr>
            <p:nvPr/>
          </p:nvSpPr>
          <p:spPr bwMode="auto">
            <a:xfrm>
              <a:off x="5365558" y="2032334"/>
              <a:ext cx="1340231" cy="6157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5" name="Text Box 10">
              <a:extLst>
                <a:ext uri="{FF2B5EF4-FFF2-40B4-BE49-F238E27FC236}">
                  <a16:creationId xmlns:a16="http://schemas.microsoft.com/office/drawing/2014/main" id="{4B055D77-6A3B-457A-8D8A-362FAE98ECB2}"/>
                </a:ext>
              </a:extLst>
            </p:cNvPr>
            <p:cNvSpPr txBox="1">
              <a:spLocks noChangeArrowheads="1"/>
            </p:cNvSpPr>
            <p:nvPr/>
          </p:nvSpPr>
          <p:spPr bwMode="auto">
            <a:xfrm>
              <a:off x="7632340" y="2654915"/>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46" name="Line 2">
              <a:extLst>
                <a:ext uri="{FF2B5EF4-FFF2-40B4-BE49-F238E27FC236}">
                  <a16:creationId xmlns:a16="http://schemas.microsoft.com/office/drawing/2014/main" id="{DF32090B-0E44-4AB4-B6C8-AA7254F9F08D}"/>
                </a:ext>
              </a:extLst>
            </p:cNvPr>
            <p:cNvSpPr>
              <a:spLocks noChangeShapeType="1"/>
            </p:cNvSpPr>
            <p:nvPr/>
          </p:nvSpPr>
          <p:spPr bwMode="auto">
            <a:xfrm>
              <a:off x="5796136" y="2005617"/>
              <a:ext cx="215391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sp>
        <p:nvSpPr>
          <p:cNvPr id="48" name="椭圆 47">
            <a:extLst>
              <a:ext uri="{FF2B5EF4-FFF2-40B4-BE49-F238E27FC236}">
                <a16:creationId xmlns:a16="http://schemas.microsoft.com/office/drawing/2014/main" id="{E4241154-1039-4F9E-AB46-BC86AF3AA340}"/>
              </a:ext>
            </a:extLst>
          </p:cNvPr>
          <p:cNvSpPr/>
          <p:nvPr/>
        </p:nvSpPr>
        <p:spPr>
          <a:xfrm>
            <a:off x="7272300" y="2510898"/>
            <a:ext cx="234752" cy="342038"/>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72A1A6BF-6118-4E86-8190-33B4933EB77C}"/>
              </a:ext>
            </a:extLst>
          </p:cNvPr>
          <p:cNvCxnSpPr>
            <a:stCxn id="48" idx="0"/>
          </p:cNvCxnSpPr>
          <p:nvPr/>
        </p:nvCxnSpPr>
        <p:spPr>
          <a:xfrm flipH="1" flipV="1">
            <a:off x="7380312" y="2060848"/>
            <a:ext cx="9364" cy="450050"/>
          </a:xfrm>
          <a:prstGeom prst="straightConnector1">
            <a:avLst/>
          </a:prstGeom>
          <a:ln w="222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箭头: 下 50">
            <a:extLst>
              <a:ext uri="{FF2B5EF4-FFF2-40B4-BE49-F238E27FC236}">
                <a16:creationId xmlns:a16="http://schemas.microsoft.com/office/drawing/2014/main" id="{B153B3BB-B2CB-43E2-8F7E-43745C706BAE}"/>
              </a:ext>
            </a:extLst>
          </p:cNvPr>
          <p:cNvSpPr/>
          <p:nvPr/>
        </p:nvSpPr>
        <p:spPr>
          <a:xfrm>
            <a:off x="4174487" y="3176972"/>
            <a:ext cx="176346" cy="341342"/>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9272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1526191-F11E-48EE-BC31-C3DC682179A7}"/>
              </a:ext>
            </a:extLst>
          </p:cNvPr>
          <p:cNvSpPr>
            <a:spLocks noGrp="1"/>
          </p:cNvSpPr>
          <p:nvPr>
            <p:ph type="sldNum" sz="quarter" idx="12"/>
          </p:nvPr>
        </p:nvSpPr>
        <p:spPr/>
        <p:txBody>
          <a:bodyPr/>
          <a:lstStyle/>
          <a:p>
            <a:pPr>
              <a:defRPr/>
            </a:pPr>
            <a:fld id="{61CB255C-9F0E-4250-A7A0-82F7CBE25F39}" type="slidenum">
              <a:rPr lang="en-US" altLang="zh-CN" smtClean="0"/>
              <a:pPr>
                <a:defRPr/>
              </a:pPr>
              <a:t>34</a:t>
            </a:fld>
            <a:endParaRPr lang="en-US" altLang="zh-CN" dirty="0"/>
          </a:p>
        </p:txBody>
      </p:sp>
      <p:grpSp>
        <p:nvGrpSpPr>
          <p:cNvPr id="25" name="组合 24">
            <a:extLst>
              <a:ext uri="{FF2B5EF4-FFF2-40B4-BE49-F238E27FC236}">
                <a16:creationId xmlns:a16="http://schemas.microsoft.com/office/drawing/2014/main" id="{8492DCDE-F66A-430B-A1C7-34801ECE0D7C}"/>
              </a:ext>
            </a:extLst>
          </p:cNvPr>
          <p:cNvGrpSpPr/>
          <p:nvPr/>
        </p:nvGrpSpPr>
        <p:grpSpPr>
          <a:xfrm>
            <a:off x="647564" y="944724"/>
            <a:ext cx="8092516" cy="2088232"/>
            <a:chOff x="251520" y="1098653"/>
            <a:chExt cx="8092516" cy="2088232"/>
          </a:xfrm>
        </p:grpSpPr>
        <p:sp>
          <p:nvSpPr>
            <p:cNvPr id="4" name="Text Box 18">
              <a:extLst>
                <a:ext uri="{FF2B5EF4-FFF2-40B4-BE49-F238E27FC236}">
                  <a16:creationId xmlns:a16="http://schemas.microsoft.com/office/drawing/2014/main" id="{6DC775AC-8999-4C83-95D8-79F5881871D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j</a:t>
              </a:r>
              <a:endParaRPr lang="en-US" altLang="zh-CN" sz="1600">
                <a:cs typeface="Times New Roman" panose="02020603050405020304" pitchFamily="18" charset="0"/>
              </a:endParaRPr>
            </a:p>
          </p:txBody>
        </p:sp>
        <p:sp>
          <p:nvSpPr>
            <p:cNvPr id="5" name="Text Box 17">
              <a:extLst>
                <a:ext uri="{FF2B5EF4-FFF2-40B4-BE49-F238E27FC236}">
                  <a16:creationId xmlns:a16="http://schemas.microsoft.com/office/drawing/2014/main" id="{4B16352A-9072-44F3-BDAE-18920274AE30}"/>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c   f</a:t>
              </a:r>
              <a:endParaRPr lang="en-US" altLang="zh-CN" sz="1600">
                <a:cs typeface="Times New Roman" panose="02020603050405020304" pitchFamily="18" charset="0"/>
              </a:endParaRPr>
            </a:p>
          </p:txBody>
        </p:sp>
        <p:sp>
          <p:nvSpPr>
            <p:cNvPr id="6" name="Text Box 16">
              <a:extLst>
                <a:ext uri="{FF2B5EF4-FFF2-40B4-BE49-F238E27FC236}">
                  <a16:creationId xmlns:a16="http://schemas.microsoft.com/office/drawing/2014/main" id="{4EAB686E-3478-4F97-8D94-606CFD30E07B}"/>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  r   u</a:t>
              </a:r>
              <a:endParaRPr lang="en-US" altLang="zh-CN" sz="1600" dirty="0">
                <a:cs typeface="Times New Roman" panose="02020603050405020304" pitchFamily="18" charset="0"/>
              </a:endParaRPr>
            </a:p>
          </p:txBody>
        </p:sp>
        <p:sp>
          <p:nvSpPr>
            <p:cNvPr id="7" name="Text Box 15">
              <a:extLst>
                <a:ext uri="{FF2B5EF4-FFF2-40B4-BE49-F238E27FC236}">
                  <a16:creationId xmlns:a16="http://schemas.microsoft.com/office/drawing/2014/main" id="{162C4107-4B06-44FD-85A6-19EC84864353}"/>
                </a:ext>
              </a:extLst>
            </p:cNvPr>
            <p:cNvSpPr txBox="1">
              <a:spLocks noChangeArrowheads="1"/>
            </p:cNvSpPr>
            <p:nvPr/>
          </p:nvSpPr>
          <p:spPr bwMode="auto">
            <a:xfrm>
              <a:off x="25152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a  b</a:t>
              </a:r>
              <a:endParaRPr lang="en-US" altLang="zh-CN" sz="1600">
                <a:cs typeface="Times New Roman" panose="02020603050405020304" pitchFamily="18" charset="0"/>
              </a:endParaRPr>
            </a:p>
          </p:txBody>
        </p:sp>
        <p:sp>
          <p:nvSpPr>
            <p:cNvPr id="8" name="Text Box 14">
              <a:extLst>
                <a:ext uri="{FF2B5EF4-FFF2-40B4-BE49-F238E27FC236}">
                  <a16:creationId xmlns:a16="http://schemas.microsoft.com/office/drawing/2014/main" id="{A02D2D9C-AB63-46D6-BE79-99CEAE974FDB}"/>
                </a:ext>
              </a:extLst>
            </p:cNvPr>
            <p:cNvSpPr txBox="1">
              <a:spLocks noChangeArrowheads="1"/>
            </p:cNvSpPr>
            <p:nvPr/>
          </p:nvSpPr>
          <p:spPr bwMode="auto">
            <a:xfrm>
              <a:off x="1309597"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d  e  </a:t>
              </a:r>
              <a:endParaRPr lang="en-US" altLang="zh-CN" sz="1600">
                <a:cs typeface="Times New Roman" panose="02020603050405020304" pitchFamily="18" charset="0"/>
              </a:endParaRPr>
            </a:p>
          </p:txBody>
        </p:sp>
        <p:sp>
          <p:nvSpPr>
            <p:cNvPr id="9" name="Text Box 13">
              <a:extLst>
                <a:ext uri="{FF2B5EF4-FFF2-40B4-BE49-F238E27FC236}">
                  <a16:creationId xmlns:a16="http://schemas.microsoft.com/office/drawing/2014/main" id="{C1216808-3A20-4E44-9006-1B0C1BA6850F}"/>
                </a:ext>
              </a:extLst>
            </p:cNvPr>
            <p:cNvSpPr txBox="1">
              <a:spLocks noChangeArrowheads="1"/>
            </p:cNvSpPr>
            <p:nvPr/>
          </p:nvSpPr>
          <p:spPr bwMode="auto">
            <a:xfrm>
              <a:off x="2544020" y="2664827"/>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g   h  </a:t>
              </a:r>
              <a:endParaRPr lang="en-US" altLang="zh-CN" sz="1600">
                <a:cs typeface="Times New Roman" panose="02020603050405020304" pitchFamily="18" charset="0"/>
              </a:endParaRPr>
            </a:p>
          </p:txBody>
        </p:sp>
        <p:sp>
          <p:nvSpPr>
            <p:cNvPr id="10" name="Text Box 12">
              <a:extLst>
                <a:ext uri="{FF2B5EF4-FFF2-40B4-BE49-F238E27FC236}">
                  <a16:creationId xmlns:a16="http://schemas.microsoft.com/office/drawing/2014/main" id="{4085B313-8F36-48A9-8695-16D29F9F3374}"/>
                </a:ext>
              </a:extLst>
            </p:cNvPr>
            <p:cNvSpPr txBox="1">
              <a:spLocks noChangeArrowheads="1"/>
            </p:cNvSpPr>
            <p:nvPr/>
          </p:nvSpPr>
          <p:spPr bwMode="auto">
            <a:xfrm>
              <a:off x="3954789" y="2664827"/>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11" name="Text Box 11">
              <a:extLst>
                <a:ext uri="{FF2B5EF4-FFF2-40B4-BE49-F238E27FC236}">
                  <a16:creationId xmlns:a16="http://schemas.microsoft.com/office/drawing/2014/main" id="{E29E12FE-512E-4AC6-9287-31D2E9D5F18E}"/>
                </a:ext>
              </a:extLst>
            </p:cNvPr>
            <p:cNvSpPr txBox="1">
              <a:spLocks noChangeArrowheads="1"/>
            </p:cNvSpPr>
            <p:nvPr/>
          </p:nvSpPr>
          <p:spPr bwMode="auto">
            <a:xfrm>
              <a:off x="5189211"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12" name="Text Box 10">
              <a:extLst>
                <a:ext uri="{FF2B5EF4-FFF2-40B4-BE49-F238E27FC236}">
                  <a16:creationId xmlns:a16="http://schemas.microsoft.com/office/drawing/2014/main" id="{9E40D580-7EB8-4715-A065-92EAAC471E7E}"/>
                </a:ext>
              </a:extLst>
            </p:cNvPr>
            <p:cNvSpPr txBox="1">
              <a:spLocks noChangeArrowheads="1"/>
            </p:cNvSpPr>
            <p:nvPr/>
          </p:nvSpPr>
          <p:spPr bwMode="auto">
            <a:xfrm>
              <a:off x="6423634" y="2664827"/>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13" name="Line 9">
              <a:extLst>
                <a:ext uri="{FF2B5EF4-FFF2-40B4-BE49-F238E27FC236}">
                  <a16:creationId xmlns:a16="http://schemas.microsoft.com/office/drawing/2014/main" id="{FF07DA53-443A-4448-AA8A-E715FA18AF76}"/>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4" name="Line 8">
              <a:extLst>
                <a:ext uri="{FF2B5EF4-FFF2-40B4-BE49-F238E27FC236}">
                  <a16:creationId xmlns:a16="http://schemas.microsoft.com/office/drawing/2014/main" id="{0520EC2B-188C-466B-8771-E0D8D4E0F590}"/>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5" name="Line 7">
              <a:extLst>
                <a:ext uri="{FF2B5EF4-FFF2-40B4-BE49-F238E27FC236}">
                  <a16:creationId xmlns:a16="http://schemas.microsoft.com/office/drawing/2014/main" id="{5BFB46BD-F97B-4A26-A156-5025DED289BD}"/>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6" name="Line 6">
              <a:extLst>
                <a:ext uri="{FF2B5EF4-FFF2-40B4-BE49-F238E27FC236}">
                  <a16:creationId xmlns:a16="http://schemas.microsoft.com/office/drawing/2014/main" id="{79B0EA44-6835-4FDD-A548-5B3B9E76EFA1}"/>
                </a:ext>
              </a:extLst>
            </p:cNvPr>
            <p:cNvSpPr>
              <a:spLocks noChangeShapeType="1"/>
            </p:cNvSpPr>
            <p:nvPr/>
          </p:nvSpPr>
          <p:spPr bwMode="auto">
            <a:xfrm>
              <a:off x="1662289" y="2142769"/>
              <a:ext cx="176346"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 name="Line 5">
              <a:extLst>
                <a:ext uri="{FF2B5EF4-FFF2-40B4-BE49-F238E27FC236}">
                  <a16:creationId xmlns:a16="http://schemas.microsoft.com/office/drawing/2014/main" id="{263F6583-7A53-4BBF-BB8F-1DCA8A2ED418}"/>
                </a:ext>
              </a:extLst>
            </p:cNvPr>
            <p:cNvSpPr>
              <a:spLocks noChangeShapeType="1"/>
            </p:cNvSpPr>
            <p:nvPr/>
          </p:nvSpPr>
          <p:spPr bwMode="auto">
            <a:xfrm>
              <a:off x="2014981" y="2142769"/>
              <a:ext cx="1234423"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8" name="Line 4">
              <a:extLst>
                <a:ext uri="{FF2B5EF4-FFF2-40B4-BE49-F238E27FC236}">
                  <a16:creationId xmlns:a16="http://schemas.microsoft.com/office/drawing/2014/main" id="{D2D25045-E011-49EB-8F5D-0B3CD246C689}"/>
                </a:ext>
              </a:extLst>
            </p:cNvPr>
            <p:cNvSpPr>
              <a:spLocks noChangeShapeType="1"/>
            </p:cNvSpPr>
            <p:nvPr/>
          </p:nvSpPr>
          <p:spPr bwMode="auto">
            <a:xfrm flipH="1">
              <a:off x="4307481"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9" name="Line 3">
              <a:extLst>
                <a:ext uri="{FF2B5EF4-FFF2-40B4-BE49-F238E27FC236}">
                  <a16:creationId xmlns:a16="http://schemas.microsoft.com/office/drawing/2014/main" id="{A7A53BF0-52E3-41C9-AFC0-B55903A9FEE2}"/>
                </a:ext>
              </a:extLst>
            </p:cNvPr>
            <p:cNvSpPr>
              <a:spLocks noChangeShapeType="1"/>
            </p:cNvSpPr>
            <p:nvPr/>
          </p:nvSpPr>
          <p:spPr bwMode="auto">
            <a:xfrm>
              <a:off x="5189211" y="2032334"/>
              <a:ext cx="352692"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0" name="Line 2">
              <a:extLst>
                <a:ext uri="{FF2B5EF4-FFF2-40B4-BE49-F238E27FC236}">
                  <a16:creationId xmlns:a16="http://schemas.microsoft.com/office/drawing/2014/main" id="{EB68F052-0020-4AA3-A2AD-970ADDCA97BA}"/>
                </a:ext>
              </a:extLst>
            </p:cNvPr>
            <p:cNvSpPr>
              <a:spLocks noChangeShapeType="1"/>
            </p:cNvSpPr>
            <p:nvPr/>
          </p:nvSpPr>
          <p:spPr bwMode="auto">
            <a:xfrm>
              <a:off x="5365558" y="2032334"/>
              <a:ext cx="1340231" cy="6157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2" name="Text Box 10">
              <a:extLst>
                <a:ext uri="{FF2B5EF4-FFF2-40B4-BE49-F238E27FC236}">
                  <a16:creationId xmlns:a16="http://schemas.microsoft.com/office/drawing/2014/main" id="{9400E4C2-7976-497F-A388-FF6D50FD67A2}"/>
                </a:ext>
              </a:extLst>
            </p:cNvPr>
            <p:cNvSpPr txBox="1">
              <a:spLocks noChangeArrowheads="1"/>
            </p:cNvSpPr>
            <p:nvPr/>
          </p:nvSpPr>
          <p:spPr bwMode="auto">
            <a:xfrm>
              <a:off x="7632340" y="2654915"/>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24" name="Line 2">
              <a:extLst>
                <a:ext uri="{FF2B5EF4-FFF2-40B4-BE49-F238E27FC236}">
                  <a16:creationId xmlns:a16="http://schemas.microsoft.com/office/drawing/2014/main" id="{C000B1CF-87E6-4753-ADB7-570F6A0B9ACD}"/>
                </a:ext>
              </a:extLst>
            </p:cNvPr>
            <p:cNvSpPr>
              <a:spLocks noChangeShapeType="1"/>
            </p:cNvSpPr>
            <p:nvPr/>
          </p:nvSpPr>
          <p:spPr bwMode="auto">
            <a:xfrm>
              <a:off x="5796136" y="2005617"/>
              <a:ext cx="215391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sp>
        <p:nvSpPr>
          <p:cNvPr id="26" name="文本框 25">
            <a:extLst>
              <a:ext uri="{FF2B5EF4-FFF2-40B4-BE49-F238E27FC236}">
                <a16:creationId xmlns:a16="http://schemas.microsoft.com/office/drawing/2014/main" id="{8FF7204C-D934-4743-A386-99AEC040F806}"/>
              </a:ext>
            </a:extLst>
          </p:cNvPr>
          <p:cNvSpPr txBox="1"/>
          <p:nvPr/>
        </p:nvSpPr>
        <p:spPr>
          <a:xfrm>
            <a:off x="595888" y="464294"/>
            <a:ext cx="1236236"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en-US" altLang="zh-CN" dirty="0"/>
              <a:t>(2) </a:t>
            </a:r>
            <a:r>
              <a:rPr lang="zh-CN" altLang="en-US" dirty="0"/>
              <a:t>插入</a:t>
            </a:r>
            <a:r>
              <a:rPr lang="en-US" altLang="zh-CN" dirty="0" err="1"/>
              <a:t>i</a:t>
            </a:r>
            <a:r>
              <a:rPr lang="en-US" altLang="zh-CN" dirty="0"/>
              <a:t>   </a:t>
            </a:r>
            <a:endParaRPr lang="zh-CN" altLang="en-US" dirty="0"/>
          </a:p>
        </p:txBody>
      </p:sp>
      <p:grpSp>
        <p:nvGrpSpPr>
          <p:cNvPr id="27" name="组合 26">
            <a:extLst>
              <a:ext uri="{FF2B5EF4-FFF2-40B4-BE49-F238E27FC236}">
                <a16:creationId xmlns:a16="http://schemas.microsoft.com/office/drawing/2014/main" id="{77490576-E385-4D38-A033-77AE2A7F326E}"/>
              </a:ext>
            </a:extLst>
          </p:cNvPr>
          <p:cNvGrpSpPr/>
          <p:nvPr/>
        </p:nvGrpSpPr>
        <p:grpSpPr>
          <a:xfrm>
            <a:off x="594284" y="3755918"/>
            <a:ext cx="8092516" cy="2088232"/>
            <a:chOff x="251520" y="1098653"/>
            <a:chExt cx="8092516" cy="2088232"/>
          </a:xfrm>
        </p:grpSpPr>
        <p:sp>
          <p:nvSpPr>
            <p:cNvPr id="28" name="Text Box 18">
              <a:extLst>
                <a:ext uri="{FF2B5EF4-FFF2-40B4-BE49-F238E27FC236}">
                  <a16:creationId xmlns:a16="http://schemas.microsoft.com/office/drawing/2014/main" id="{1184019F-DFA0-4A3B-B413-518808B5D95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j</a:t>
              </a:r>
              <a:endParaRPr lang="en-US" altLang="zh-CN" sz="1600">
                <a:cs typeface="Times New Roman" panose="02020603050405020304" pitchFamily="18" charset="0"/>
              </a:endParaRPr>
            </a:p>
          </p:txBody>
        </p:sp>
        <p:sp>
          <p:nvSpPr>
            <p:cNvPr id="29" name="Text Box 17">
              <a:extLst>
                <a:ext uri="{FF2B5EF4-FFF2-40B4-BE49-F238E27FC236}">
                  <a16:creationId xmlns:a16="http://schemas.microsoft.com/office/drawing/2014/main" id="{DEF089C1-8DB7-4C72-BCFC-75D1E7D5BBE6}"/>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c   f</a:t>
              </a:r>
              <a:endParaRPr lang="en-US" altLang="zh-CN" sz="1600">
                <a:cs typeface="Times New Roman" panose="02020603050405020304" pitchFamily="18" charset="0"/>
              </a:endParaRPr>
            </a:p>
          </p:txBody>
        </p:sp>
        <p:sp>
          <p:nvSpPr>
            <p:cNvPr id="30" name="Text Box 16">
              <a:extLst>
                <a:ext uri="{FF2B5EF4-FFF2-40B4-BE49-F238E27FC236}">
                  <a16:creationId xmlns:a16="http://schemas.microsoft.com/office/drawing/2014/main" id="{3A8F18C5-1C78-4B4F-956F-06656351572C}"/>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  r   u</a:t>
              </a:r>
              <a:endParaRPr lang="en-US" altLang="zh-CN" sz="1600" dirty="0">
                <a:cs typeface="Times New Roman" panose="02020603050405020304" pitchFamily="18" charset="0"/>
              </a:endParaRPr>
            </a:p>
          </p:txBody>
        </p:sp>
        <p:sp>
          <p:nvSpPr>
            <p:cNvPr id="31" name="Text Box 15">
              <a:extLst>
                <a:ext uri="{FF2B5EF4-FFF2-40B4-BE49-F238E27FC236}">
                  <a16:creationId xmlns:a16="http://schemas.microsoft.com/office/drawing/2014/main" id="{0A7C160E-5474-400D-B51F-E6344444721C}"/>
                </a:ext>
              </a:extLst>
            </p:cNvPr>
            <p:cNvSpPr txBox="1">
              <a:spLocks noChangeArrowheads="1"/>
            </p:cNvSpPr>
            <p:nvPr/>
          </p:nvSpPr>
          <p:spPr bwMode="auto">
            <a:xfrm>
              <a:off x="25152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a  b</a:t>
              </a:r>
              <a:endParaRPr lang="en-US" altLang="zh-CN" sz="1600">
                <a:cs typeface="Times New Roman" panose="02020603050405020304" pitchFamily="18" charset="0"/>
              </a:endParaRPr>
            </a:p>
          </p:txBody>
        </p:sp>
        <p:sp>
          <p:nvSpPr>
            <p:cNvPr id="32" name="Text Box 14">
              <a:extLst>
                <a:ext uri="{FF2B5EF4-FFF2-40B4-BE49-F238E27FC236}">
                  <a16:creationId xmlns:a16="http://schemas.microsoft.com/office/drawing/2014/main" id="{C6A60519-4662-4564-BECA-78935891F03B}"/>
                </a:ext>
              </a:extLst>
            </p:cNvPr>
            <p:cNvSpPr txBox="1">
              <a:spLocks noChangeArrowheads="1"/>
            </p:cNvSpPr>
            <p:nvPr/>
          </p:nvSpPr>
          <p:spPr bwMode="auto">
            <a:xfrm>
              <a:off x="1309597"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d  e  </a:t>
              </a:r>
              <a:endParaRPr lang="en-US" altLang="zh-CN" sz="1600">
                <a:cs typeface="Times New Roman" panose="02020603050405020304" pitchFamily="18" charset="0"/>
              </a:endParaRPr>
            </a:p>
          </p:txBody>
        </p:sp>
        <p:sp>
          <p:nvSpPr>
            <p:cNvPr id="33" name="Text Box 13">
              <a:extLst>
                <a:ext uri="{FF2B5EF4-FFF2-40B4-BE49-F238E27FC236}">
                  <a16:creationId xmlns:a16="http://schemas.microsoft.com/office/drawing/2014/main" id="{087AD839-9E8E-4ECA-B06A-85B93F2DD966}"/>
                </a:ext>
              </a:extLst>
            </p:cNvPr>
            <p:cNvSpPr txBox="1">
              <a:spLocks noChangeArrowheads="1"/>
            </p:cNvSpPr>
            <p:nvPr/>
          </p:nvSpPr>
          <p:spPr bwMode="auto">
            <a:xfrm>
              <a:off x="2544020" y="2664827"/>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solidFill>
                    <a:srgbClr val="FF0000"/>
                  </a:solidFill>
                  <a:latin typeface="Times New Roman" panose="02020603050405020304" pitchFamily="18" charset="0"/>
                  <a:cs typeface="Times New Roman" panose="02020603050405020304" pitchFamily="18" charset="0"/>
                </a:rPr>
                <a:t>i</a:t>
              </a:r>
              <a:r>
                <a:rPr lang="en-US" altLang="zh-CN" sz="1600" b="1" dirty="0">
                  <a:solidFill>
                    <a:srgbClr val="FF0000"/>
                  </a:solidFill>
                  <a:latin typeface="Times New Roman" panose="02020603050405020304" pitchFamily="18" charset="0"/>
                  <a:cs typeface="Times New Roman" panose="02020603050405020304" pitchFamily="18" charset="0"/>
                </a:rPr>
                <a:t>  </a:t>
              </a:r>
              <a:endParaRPr lang="en-US" altLang="zh-CN" sz="1600" dirty="0">
                <a:solidFill>
                  <a:srgbClr val="FF0000"/>
                </a:solidFill>
                <a:cs typeface="Times New Roman" panose="02020603050405020304" pitchFamily="18" charset="0"/>
              </a:endParaRPr>
            </a:p>
          </p:txBody>
        </p:sp>
        <p:sp>
          <p:nvSpPr>
            <p:cNvPr id="34" name="Text Box 12">
              <a:extLst>
                <a:ext uri="{FF2B5EF4-FFF2-40B4-BE49-F238E27FC236}">
                  <a16:creationId xmlns:a16="http://schemas.microsoft.com/office/drawing/2014/main" id="{0040EC85-3C76-40B9-A2C3-CA3A3F8A72D0}"/>
                </a:ext>
              </a:extLst>
            </p:cNvPr>
            <p:cNvSpPr txBox="1">
              <a:spLocks noChangeArrowheads="1"/>
            </p:cNvSpPr>
            <p:nvPr/>
          </p:nvSpPr>
          <p:spPr bwMode="auto">
            <a:xfrm>
              <a:off x="3954789" y="2664827"/>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35" name="Text Box 11">
              <a:extLst>
                <a:ext uri="{FF2B5EF4-FFF2-40B4-BE49-F238E27FC236}">
                  <a16:creationId xmlns:a16="http://schemas.microsoft.com/office/drawing/2014/main" id="{755F3A75-A2B7-47C2-8859-BAFC368BA618}"/>
                </a:ext>
              </a:extLst>
            </p:cNvPr>
            <p:cNvSpPr txBox="1">
              <a:spLocks noChangeArrowheads="1"/>
            </p:cNvSpPr>
            <p:nvPr/>
          </p:nvSpPr>
          <p:spPr bwMode="auto">
            <a:xfrm>
              <a:off x="5189211"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36" name="Text Box 10">
              <a:extLst>
                <a:ext uri="{FF2B5EF4-FFF2-40B4-BE49-F238E27FC236}">
                  <a16:creationId xmlns:a16="http://schemas.microsoft.com/office/drawing/2014/main" id="{00DD6F33-70BE-4EE0-B32D-6586E7A14C42}"/>
                </a:ext>
              </a:extLst>
            </p:cNvPr>
            <p:cNvSpPr txBox="1">
              <a:spLocks noChangeArrowheads="1"/>
            </p:cNvSpPr>
            <p:nvPr/>
          </p:nvSpPr>
          <p:spPr bwMode="auto">
            <a:xfrm>
              <a:off x="6423634" y="2664827"/>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37" name="Line 9">
              <a:extLst>
                <a:ext uri="{FF2B5EF4-FFF2-40B4-BE49-F238E27FC236}">
                  <a16:creationId xmlns:a16="http://schemas.microsoft.com/office/drawing/2014/main" id="{402E3AC3-99D7-4A4E-BE37-A52C118411B3}"/>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8" name="Line 8">
              <a:extLst>
                <a:ext uri="{FF2B5EF4-FFF2-40B4-BE49-F238E27FC236}">
                  <a16:creationId xmlns:a16="http://schemas.microsoft.com/office/drawing/2014/main" id="{89588D36-BFF3-49DD-B5E2-4790B52EE652}"/>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9" name="Line 7">
              <a:extLst>
                <a:ext uri="{FF2B5EF4-FFF2-40B4-BE49-F238E27FC236}">
                  <a16:creationId xmlns:a16="http://schemas.microsoft.com/office/drawing/2014/main" id="{4A7CFF7E-F0CC-41AF-8DB5-FFE5247521AB}"/>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0" name="Line 6">
              <a:extLst>
                <a:ext uri="{FF2B5EF4-FFF2-40B4-BE49-F238E27FC236}">
                  <a16:creationId xmlns:a16="http://schemas.microsoft.com/office/drawing/2014/main" id="{6E48DA12-8710-414F-A8AF-F6754FDE35B2}"/>
                </a:ext>
              </a:extLst>
            </p:cNvPr>
            <p:cNvSpPr>
              <a:spLocks noChangeShapeType="1"/>
            </p:cNvSpPr>
            <p:nvPr/>
          </p:nvSpPr>
          <p:spPr bwMode="auto">
            <a:xfrm>
              <a:off x="1662289" y="2142769"/>
              <a:ext cx="176346"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1" name="Line 5">
              <a:extLst>
                <a:ext uri="{FF2B5EF4-FFF2-40B4-BE49-F238E27FC236}">
                  <a16:creationId xmlns:a16="http://schemas.microsoft.com/office/drawing/2014/main" id="{EFDA4248-C116-41AC-A05C-E1BD466A429B}"/>
                </a:ext>
              </a:extLst>
            </p:cNvPr>
            <p:cNvSpPr>
              <a:spLocks noChangeShapeType="1"/>
            </p:cNvSpPr>
            <p:nvPr/>
          </p:nvSpPr>
          <p:spPr bwMode="auto">
            <a:xfrm>
              <a:off x="2014981" y="2142769"/>
              <a:ext cx="1234423"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2" name="Line 4">
              <a:extLst>
                <a:ext uri="{FF2B5EF4-FFF2-40B4-BE49-F238E27FC236}">
                  <a16:creationId xmlns:a16="http://schemas.microsoft.com/office/drawing/2014/main" id="{D0E5AB6F-1443-47B0-84A7-02684B0059EF}"/>
                </a:ext>
              </a:extLst>
            </p:cNvPr>
            <p:cNvSpPr>
              <a:spLocks noChangeShapeType="1"/>
            </p:cNvSpPr>
            <p:nvPr/>
          </p:nvSpPr>
          <p:spPr bwMode="auto">
            <a:xfrm flipH="1">
              <a:off x="4307481"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3" name="Line 3">
              <a:extLst>
                <a:ext uri="{FF2B5EF4-FFF2-40B4-BE49-F238E27FC236}">
                  <a16:creationId xmlns:a16="http://schemas.microsoft.com/office/drawing/2014/main" id="{22255EB2-DA98-47F0-9991-08E01707B8E5}"/>
                </a:ext>
              </a:extLst>
            </p:cNvPr>
            <p:cNvSpPr>
              <a:spLocks noChangeShapeType="1"/>
            </p:cNvSpPr>
            <p:nvPr/>
          </p:nvSpPr>
          <p:spPr bwMode="auto">
            <a:xfrm>
              <a:off x="5189211" y="2032334"/>
              <a:ext cx="352692"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4" name="Line 2">
              <a:extLst>
                <a:ext uri="{FF2B5EF4-FFF2-40B4-BE49-F238E27FC236}">
                  <a16:creationId xmlns:a16="http://schemas.microsoft.com/office/drawing/2014/main" id="{189A021B-0233-4D01-99A6-833097D43C3D}"/>
                </a:ext>
              </a:extLst>
            </p:cNvPr>
            <p:cNvSpPr>
              <a:spLocks noChangeShapeType="1"/>
            </p:cNvSpPr>
            <p:nvPr/>
          </p:nvSpPr>
          <p:spPr bwMode="auto">
            <a:xfrm>
              <a:off x="5365558" y="2032334"/>
              <a:ext cx="1340231" cy="6157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5" name="Text Box 10">
              <a:extLst>
                <a:ext uri="{FF2B5EF4-FFF2-40B4-BE49-F238E27FC236}">
                  <a16:creationId xmlns:a16="http://schemas.microsoft.com/office/drawing/2014/main" id="{4B055D77-6A3B-457A-8D8A-362FAE98ECB2}"/>
                </a:ext>
              </a:extLst>
            </p:cNvPr>
            <p:cNvSpPr txBox="1">
              <a:spLocks noChangeArrowheads="1"/>
            </p:cNvSpPr>
            <p:nvPr/>
          </p:nvSpPr>
          <p:spPr bwMode="auto">
            <a:xfrm>
              <a:off x="7632340" y="2654915"/>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46" name="Line 2">
              <a:extLst>
                <a:ext uri="{FF2B5EF4-FFF2-40B4-BE49-F238E27FC236}">
                  <a16:creationId xmlns:a16="http://schemas.microsoft.com/office/drawing/2014/main" id="{DF32090B-0E44-4AB4-B6C8-AA7254F9F08D}"/>
                </a:ext>
              </a:extLst>
            </p:cNvPr>
            <p:cNvSpPr>
              <a:spLocks noChangeShapeType="1"/>
            </p:cNvSpPr>
            <p:nvPr/>
          </p:nvSpPr>
          <p:spPr bwMode="auto">
            <a:xfrm>
              <a:off x="5796136" y="2005617"/>
              <a:ext cx="215391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sp>
        <p:nvSpPr>
          <p:cNvPr id="3" name="箭头: 下 2">
            <a:extLst>
              <a:ext uri="{FF2B5EF4-FFF2-40B4-BE49-F238E27FC236}">
                <a16:creationId xmlns:a16="http://schemas.microsoft.com/office/drawing/2014/main" id="{2F67A5A9-7BCB-4874-BA4F-2B711702A6AF}"/>
              </a:ext>
            </a:extLst>
          </p:cNvPr>
          <p:cNvSpPr/>
          <p:nvPr/>
        </p:nvSpPr>
        <p:spPr>
          <a:xfrm>
            <a:off x="4174487" y="3176972"/>
            <a:ext cx="176346" cy="341342"/>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0189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1526191-F11E-48EE-BC31-C3DC682179A7}"/>
              </a:ext>
            </a:extLst>
          </p:cNvPr>
          <p:cNvSpPr>
            <a:spLocks noGrp="1"/>
          </p:cNvSpPr>
          <p:nvPr>
            <p:ph type="sldNum" sz="quarter" idx="12"/>
          </p:nvPr>
        </p:nvSpPr>
        <p:spPr/>
        <p:txBody>
          <a:bodyPr/>
          <a:lstStyle/>
          <a:p>
            <a:pPr>
              <a:defRPr/>
            </a:pPr>
            <a:fld id="{61CB255C-9F0E-4250-A7A0-82F7CBE25F39}" type="slidenum">
              <a:rPr lang="en-US" altLang="zh-CN" smtClean="0"/>
              <a:pPr>
                <a:defRPr/>
              </a:pPr>
              <a:t>35</a:t>
            </a:fld>
            <a:endParaRPr lang="en-US" altLang="zh-CN" dirty="0"/>
          </a:p>
        </p:txBody>
      </p:sp>
      <p:sp>
        <p:nvSpPr>
          <p:cNvPr id="21" name="文本框 20">
            <a:extLst>
              <a:ext uri="{FF2B5EF4-FFF2-40B4-BE49-F238E27FC236}">
                <a16:creationId xmlns:a16="http://schemas.microsoft.com/office/drawing/2014/main" id="{14C55F3C-ACC0-4451-AC93-2441227C063E}"/>
              </a:ext>
            </a:extLst>
          </p:cNvPr>
          <p:cNvSpPr txBox="1"/>
          <p:nvPr/>
        </p:nvSpPr>
        <p:spPr>
          <a:xfrm>
            <a:off x="395536" y="296652"/>
            <a:ext cx="8686993"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en-US" altLang="zh-CN" dirty="0"/>
              <a:t>(3) </a:t>
            </a:r>
            <a:r>
              <a:rPr lang="zh-CN" altLang="en-US" dirty="0"/>
              <a:t>删除</a:t>
            </a:r>
            <a:r>
              <a:rPr lang="en-US" altLang="zh-CN" dirty="0"/>
              <a:t>a</a:t>
            </a:r>
            <a:r>
              <a:rPr lang="zh-CN" altLang="en-US" dirty="0"/>
              <a:t>（</a:t>
            </a:r>
            <a:r>
              <a:rPr lang="en-US" altLang="zh-CN" dirty="0" err="1"/>
              <a:t>bcde</a:t>
            </a:r>
            <a:r>
              <a:rPr lang="zh-CN" altLang="en-US" dirty="0"/>
              <a:t>合并，</a:t>
            </a:r>
            <a:r>
              <a:rPr lang="en-US" altLang="zh-CN" dirty="0"/>
              <a:t>f</a:t>
            </a:r>
            <a:r>
              <a:rPr lang="zh-CN" altLang="en-US" dirty="0"/>
              <a:t>所在结点</a:t>
            </a:r>
            <a:r>
              <a:rPr lang="en-US" altLang="zh-CN" dirty="0"/>
              <a:t>Key</a:t>
            </a:r>
            <a:r>
              <a:rPr lang="zh-CN" altLang="en-US" dirty="0"/>
              <a:t>不够数，从兄弟借，</a:t>
            </a:r>
            <a:r>
              <a:rPr lang="en-US" altLang="zh-CN" dirty="0"/>
              <a:t>j </a:t>
            </a:r>
            <a:r>
              <a:rPr lang="zh-CN" altLang="en-US" dirty="0"/>
              <a:t>下移一层，</a:t>
            </a:r>
            <a:r>
              <a:rPr lang="en-US" altLang="zh-CN" dirty="0"/>
              <a:t>m </a:t>
            </a:r>
            <a:r>
              <a:rPr lang="zh-CN" altLang="en-US" dirty="0"/>
              <a:t>上移一层）</a:t>
            </a:r>
          </a:p>
        </p:txBody>
      </p:sp>
      <p:grpSp>
        <p:nvGrpSpPr>
          <p:cNvPr id="25" name="组合 24">
            <a:extLst>
              <a:ext uri="{FF2B5EF4-FFF2-40B4-BE49-F238E27FC236}">
                <a16:creationId xmlns:a16="http://schemas.microsoft.com/office/drawing/2014/main" id="{8492DCDE-F66A-430B-A1C7-34801ECE0D7C}"/>
              </a:ext>
            </a:extLst>
          </p:cNvPr>
          <p:cNvGrpSpPr/>
          <p:nvPr/>
        </p:nvGrpSpPr>
        <p:grpSpPr>
          <a:xfrm>
            <a:off x="755576" y="3645024"/>
            <a:ext cx="7192129" cy="2088232"/>
            <a:chOff x="226540" y="1098653"/>
            <a:chExt cx="7192129" cy="2088232"/>
          </a:xfrm>
        </p:grpSpPr>
        <p:sp>
          <p:nvSpPr>
            <p:cNvPr id="4" name="Text Box 18">
              <a:extLst>
                <a:ext uri="{FF2B5EF4-FFF2-40B4-BE49-F238E27FC236}">
                  <a16:creationId xmlns:a16="http://schemas.microsoft.com/office/drawing/2014/main" id="{6DC775AC-8999-4C83-95D8-79F5881871D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a:t>
              </a:r>
              <a:endParaRPr lang="en-US" altLang="zh-CN" sz="1600" dirty="0">
                <a:cs typeface="Times New Roman" panose="02020603050405020304" pitchFamily="18" charset="0"/>
              </a:endParaRPr>
            </a:p>
          </p:txBody>
        </p:sp>
        <p:sp>
          <p:nvSpPr>
            <p:cNvPr id="5" name="Text Box 17">
              <a:extLst>
                <a:ext uri="{FF2B5EF4-FFF2-40B4-BE49-F238E27FC236}">
                  <a16:creationId xmlns:a16="http://schemas.microsoft.com/office/drawing/2014/main" id="{4B16352A-9072-44F3-BDAE-18920274AE30}"/>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f   j</a:t>
              </a:r>
              <a:endParaRPr lang="en-US" altLang="zh-CN" sz="1600" dirty="0">
                <a:cs typeface="Times New Roman" panose="02020603050405020304" pitchFamily="18" charset="0"/>
              </a:endParaRPr>
            </a:p>
          </p:txBody>
        </p:sp>
        <p:sp>
          <p:nvSpPr>
            <p:cNvPr id="6" name="Text Box 16">
              <a:extLst>
                <a:ext uri="{FF2B5EF4-FFF2-40B4-BE49-F238E27FC236}">
                  <a16:creationId xmlns:a16="http://schemas.microsoft.com/office/drawing/2014/main" id="{4EAB686E-3478-4F97-8D94-606CFD30E07B}"/>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r   u</a:t>
              </a:r>
              <a:endParaRPr lang="en-US" altLang="zh-CN" sz="1600" dirty="0">
                <a:cs typeface="Times New Roman" panose="02020603050405020304" pitchFamily="18" charset="0"/>
              </a:endParaRPr>
            </a:p>
          </p:txBody>
        </p:sp>
        <p:sp>
          <p:nvSpPr>
            <p:cNvPr id="7" name="Text Box 15">
              <a:extLst>
                <a:ext uri="{FF2B5EF4-FFF2-40B4-BE49-F238E27FC236}">
                  <a16:creationId xmlns:a16="http://schemas.microsoft.com/office/drawing/2014/main" id="{162C4107-4B06-44FD-85A6-19EC84864353}"/>
                </a:ext>
              </a:extLst>
            </p:cNvPr>
            <p:cNvSpPr txBox="1">
              <a:spLocks noChangeArrowheads="1"/>
            </p:cNvSpPr>
            <p:nvPr/>
          </p:nvSpPr>
          <p:spPr bwMode="auto">
            <a:xfrm>
              <a:off x="22654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b c d e</a:t>
              </a:r>
              <a:endParaRPr lang="en-US" altLang="zh-CN" sz="1600" dirty="0">
                <a:cs typeface="Times New Roman" panose="02020603050405020304" pitchFamily="18" charset="0"/>
              </a:endParaRPr>
            </a:p>
          </p:txBody>
        </p:sp>
        <p:sp>
          <p:nvSpPr>
            <p:cNvPr id="9" name="Text Box 13">
              <a:extLst>
                <a:ext uri="{FF2B5EF4-FFF2-40B4-BE49-F238E27FC236}">
                  <a16:creationId xmlns:a16="http://schemas.microsoft.com/office/drawing/2014/main" id="{C1216808-3A20-4E44-9006-1B0C1BA6850F}"/>
                </a:ext>
              </a:extLst>
            </p:cNvPr>
            <p:cNvSpPr txBox="1">
              <a:spLocks noChangeArrowheads="1"/>
            </p:cNvSpPr>
            <p:nvPr/>
          </p:nvSpPr>
          <p:spPr bwMode="auto">
            <a:xfrm>
              <a:off x="1363913" y="2655369"/>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latin typeface="Times New Roman" panose="02020603050405020304" pitchFamily="18" charset="0"/>
                  <a:cs typeface="Times New Roman" panose="02020603050405020304" pitchFamily="18" charset="0"/>
                </a:rPr>
                <a:t>i</a:t>
              </a:r>
              <a:r>
                <a:rPr lang="en-US" altLang="zh-CN" sz="1600" b="1" dirty="0">
                  <a:latin typeface="Times New Roman" panose="02020603050405020304" pitchFamily="18" charset="0"/>
                  <a:cs typeface="Times New Roman" panose="02020603050405020304" pitchFamily="18" charset="0"/>
                </a:rPr>
                <a:t>  </a:t>
              </a:r>
              <a:endParaRPr lang="en-US" altLang="zh-CN" sz="1600" dirty="0">
                <a:cs typeface="Times New Roman" panose="02020603050405020304" pitchFamily="18" charset="0"/>
              </a:endParaRPr>
            </a:p>
          </p:txBody>
        </p:sp>
        <p:sp>
          <p:nvSpPr>
            <p:cNvPr id="10" name="Text Box 12">
              <a:extLst>
                <a:ext uri="{FF2B5EF4-FFF2-40B4-BE49-F238E27FC236}">
                  <a16:creationId xmlns:a16="http://schemas.microsoft.com/office/drawing/2014/main" id="{4085B313-8F36-48A9-8695-16D29F9F3374}"/>
                </a:ext>
              </a:extLst>
            </p:cNvPr>
            <p:cNvSpPr txBox="1">
              <a:spLocks noChangeArrowheads="1"/>
            </p:cNvSpPr>
            <p:nvPr/>
          </p:nvSpPr>
          <p:spPr bwMode="auto">
            <a:xfrm>
              <a:off x="2768553" y="2648095"/>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11" name="Text Box 11">
              <a:extLst>
                <a:ext uri="{FF2B5EF4-FFF2-40B4-BE49-F238E27FC236}">
                  <a16:creationId xmlns:a16="http://schemas.microsoft.com/office/drawing/2014/main" id="{E29E12FE-512E-4AC6-9287-31D2E9D5F18E}"/>
                </a:ext>
              </a:extLst>
            </p:cNvPr>
            <p:cNvSpPr txBox="1">
              <a:spLocks noChangeArrowheads="1"/>
            </p:cNvSpPr>
            <p:nvPr/>
          </p:nvSpPr>
          <p:spPr bwMode="auto">
            <a:xfrm>
              <a:off x="4531174" y="2654915"/>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12" name="Text Box 10">
              <a:extLst>
                <a:ext uri="{FF2B5EF4-FFF2-40B4-BE49-F238E27FC236}">
                  <a16:creationId xmlns:a16="http://schemas.microsoft.com/office/drawing/2014/main" id="{9E40D580-7EB8-4715-A065-92EAAC471E7E}"/>
                </a:ext>
              </a:extLst>
            </p:cNvPr>
            <p:cNvSpPr txBox="1">
              <a:spLocks noChangeArrowheads="1"/>
            </p:cNvSpPr>
            <p:nvPr/>
          </p:nvSpPr>
          <p:spPr bwMode="auto">
            <a:xfrm>
              <a:off x="5707544" y="2643016"/>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13" name="Line 9">
              <a:extLst>
                <a:ext uri="{FF2B5EF4-FFF2-40B4-BE49-F238E27FC236}">
                  <a16:creationId xmlns:a16="http://schemas.microsoft.com/office/drawing/2014/main" id="{FF07DA53-443A-4448-AA8A-E715FA18AF76}"/>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4" name="Line 8">
              <a:extLst>
                <a:ext uri="{FF2B5EF4-FFF2-40B4-BE49-F238E27FC236}">
                  <a16:creationId xmlns:a16="http://schemas.microsoft.com/office/drawing/2014/main" id="{0520EC2B-188C-466B-8771-E0D8D4E0F590}"/>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5" name="Line 7">
              <a:extLst>
                <a:ext uri="{FF2B5EF4-FFF2-40B4-BE49-F238E27FC236}">
                  <a16:creationId xmlns:a16="http://schemas.microsoft.com/office/drawing/2014/main" id="{5BFB46BD-F97B-4A26-A156-5025DED289BD}"/>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 name="Line 5">
              <a:extLst>
                <a:ext uri="{FF2B5EF4-FFF2-40B4-BE49-F238E27FC236}">
                  <a16:creationId xmlns:a16="http://schemas.microsoft.com/office/drawing/2014/main" id="{263F6583-7A53-4BBF-BB8F-1DCA8A2ED418}"/>
                </a:ext>
              </a:extLst>
            </p:cNvPr>
            <p:cNvSpPr>
              <a:spLocks noChangeShapeType="1"/>
            </p:cNvSpPr>
            <p:nvPr/>
          </p:nvSpPr>
          <p:spPr bwMode="auto">
            <a:xfrm>
              <a:off x="1646123" y="2133311"/>
              <a:ext cx="41145" cy="5047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8" name="Line 4">
              <a:extLst>
                <a:ext uri="{FF2B5EF4-FFF2-40B4-BE49-F238E27FC236}">
                  <a16:creationId xmlns:a16="http://schemas.microsoft.com/office/drawing/2014/main" id="{D2D25045-E011-49EB-8F5D-0B3CD246C689}"/>
                </a:ext>
              </a:extLst>
            </p:cNvPr>
            <p:cNvSpPr>
              <a:spLocks noChangeShapeType="1"/>
            </p:cNvSpPr>
            <p:nvPr/>
          </p:nvSpPr>
          <p:spPr bwMode="auto">
            <a:xfrm>
              <a:off x="2008852" y="2063568"/>
              <a:ext cx="1112393" cy="584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9" name="Line 3">
              <a:extLst>
                <a:ext uri="{FF2B5EF4-FFF2-40B4-BE49-F238E27FC236}">
                  <a16:creationId xmlns:a16="http://schemas.microsoft.com/office/drawing/2014/main" id="{A7A53BF0-52E3-41C9-AFC0-B55903A9FEE2}"/>
                </a:ext>
              </a:extLst>
            </p:cNvPr>
            <p:cNvSpPr>
              <a:spLocks noChangeShapeType="1"/>
            </p:cNvSpPr>
            <p:nvPr/>
          </p:nvSpPr>
          <p:spPr bwMode="auto">
            <a:xfrm flipH="1">
              <a:off x="4883866" y="2022422"/>
              <a:ext cx="22819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0" name="Line 2">
              <a:extLst>
                <a:ext uri="{FF2B5EF4-FFF2-40B4-BE49-F238E27FC236}">
                  <a16:creationId xmlns:a16="http://schemas.microsoft.com/office/drawing/2014/main" id="{EB68F052-0020-4AA3-A2AD-970ADDCA97BA}"/>
                </a:ext>
              </a:extLst>
            </p:cNvPr>
            <p:cNvSpPr>
              <a:spLocks noChangeShapeType="1"/>
            </p:cNvSpPr>
            <p:nvPr/>
          </p:nvSpPr>
          <p:spPr bwMode="auto">
            <a:xfrm>
              <a:off x="5412905" y="2063568"/>
              <a:ext cx="576794" cy="562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2" name="Text Box 10">
              <a:extLst>
                <a:ext uri="{FF2B5EF4-FFF2-40B4-BE49-F238E27FC236}">
                  <a16:creationId xmlns:a16="http://schemas.microsoft.com/office/drawing/2014/main" id="{9400E4C2-7976-497F-A388-FF6D50FD67A2}"/>
                </a:ext>
              </a:extLst>
            </p:cNvPr>
            <p:cNvSpPr txBox="1">
              <a:spLocks noChangeArrowheads="1"/>
            </p:cNvSpPr>
            <p:nvPr/>
          </p:nvSpPr>
          <p:spPr bwMode="auto">
            <a:xfrm>
              <a:off x="6706973" y="2626284"/>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24" name="Line 2">
              <a:extLst>
                <a:ext uri="{FF2B5EF4-FFF2-40B4-BE49-F238E27FC236}">
                  <a16:creationId xmlns:a16="http://schemas.microsoft.com/office/drawing/2014/main" id="{C000B1CF-87E6-4753-ADB7-570F6A0B9ACD}"/>
                </a:ext>
              </a:extLst>
            </p:cNvPr>
            <p:cNvSpPr>
              <a:spLocks noChangeShapeType="1"/>
            </p:cNvSpPr>
            <p:nvPr/>
          </p:nvSpPr>
          <p:spPr bwMode="auto">
            <a:xfrm>
              <a:off x="5766435" y="2022422"/>
              <a:ext cx="1258247" cy="5870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grpSp>
        <p:nvGrpSpPr>
          <p:cNvPr id="47" name="组合 46">
            <a:extLst>
              <a:ext uri="{FF2B5EF4-FFF2-40B4-BE49-F238E27FC236}">
                <a16:creationId xmlns:a16="http://schemas.microsoft.com/office/drawing/2014/main" id="{2AE14F6A-697D-431C-A409-4FB119F5A212}"/>
              </a:ext>
            </a:extLst>
          </p:cNvPr>
          <p:cNvGrpSpPr/>
          <p:nvPr/>
        </p:nvGrpSpPr>
        <p:grpSpPr>
          <a:xfrm>
            <a:off x="594284" y="737321"/>
            <a:ext cx="8092516" cy="2088232"/>
            <a:chOff x="251520" y="1098653"/>
            <a:chExt cx="8092516" cy="2088232"/>
          </a:xfrm>
        </p:grpSpPr>
        <p:sp>
          <p:nvSpPr>
            <p:cNvPr id="48" name="Text Box 18">
              <a:extLst>
                <a:ext uri="{FF2B5EF4-FFF2-40B4-BE49-F238E27FC236}">
                  <a16:creationId xmlns:a16="http://schemas.microsoft.com/office/drawing/2014/main" id="{295093FF-7801-4B7D-BC5E-5BB27157AD09}"/>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j</a:t>
              </a:r>
              <a:endParaRPr lang="en-US" altLang="zh-CN" sz="1600">
                <a:cs typeface="Times New Roman" panose="02020603050405020304" pitchFamily="18" charset="0"/>
              </a:endParaRPr>
            </a:p>
          </p:txBody>
        </p:sp>
        <p:sp>
          <p:nvSpPr>
            <p:cNvPr id="49" name="Text Box 17">
              <a:extLst>
                <a:ext uri="{FF2B5EF4-FFF2-40B4-BE49-F238E27FC236}">
                  <a16:creationId xmlns:a16="http://schemas.microsoft.com/office/drawing/2014/main" id="{5A620D48-30C9-4D7D-B0E7-B69AD6237C6F}"/>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c   f</a:t>
              </a:r>
              <a:endParaRPr lang="en-US" altLang="zh-CN" sz="1600">
                <a:cs typeface="Times New Roman" panose="02020603050405020304" pitchFamily="18" charset="0"/>
              </a:endParaRPr>
            </a:p>
          </p:txBody>
        </p:sp>
        <p:sp>
          <p:nvSpPr>
            <p:cNvPr id="50" name="Text Box 16">
              <a:extLst>
                <a:ext uri="{FF2B5EF4-FFF2-40B4-BE49-F238E27FC236}">
                  <a16:creationId xmlns:a16="http://schemas.microsoft.com/office/drawing/2014/main" id="{14C5E5DF-C654-4202-AF64-9FDB4557DCF2}"/>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  r   u</a:t>
              </a:r>
              <a:endParaRPr lang="en-US" altLang="zh-CN" sz="1600" dirty="0">
                <a:cs typeface="Times New Roman" panose="02020603050405020304" pitchFamily="18" charset="0"/>
              </a:endParaRPr>
            </a:p>
          </p:txBody>
        </p:sp>
        <p:sp>
          <p:nvSpPr>
            <p:cNvPr id="51" name="Text Box 15">
              <a:extLst>
                <a:ext uri="{FF2B5EF4-FFF2-40B4-BE49-F238E27FC236}">
                  <a16:creationId xmlns:a16="http://schemas.microsoft.com/office/drawing/2014/main" id="{2BB0A7EF-8934-4C0C-A4F9-ACFD1A72E17A}"/>
                </a:ext>
              </a:extLst>
            </p:cNvPr>
            <p:cNvSpPr txBox="1">
              <a:spLocks noChangeArrowheads="1"/>
            </p:cNvSpPr>
            <p:nvPr/>
          </p:nvSpPr>
          <p:spPr bwMode="auto">
            <a:xfrm>
              <a:off x="25152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a  b</a:t>
              </a:r>
              <a:endParaRPr lang="en-US" altLang="zh-CN" sz="1600">
                <a:cs typeface="Times New Roman" panose="02020603050405020304" pitchFamily="18" charset="0"/>
              </a:endParaRPr>
            </a:p>
          </p:txBody>
        </p:sp>
        <p:sp>
          <p:nvSpPr>
            <p:cNvPr id="52" name="Text Box 14">
              <a:extLst>
                <a:ext uri="{FF2B5EF4-FFF2-40B4-BE49-F238E27FC236}">
                  <a16:creationId xmlns:a16="http://schemas.microsoft.com/office/drawing/2014/main" id="{716077D0-A379-4229-AC74-64DF2308DEF8}"/>
                </a:ext>
              </a:extLst>
            </p:cNvPr>
            <p:cNvSpPr txBox="1">
              <a:spLocks noChangeArrowheads="1"/>
            </p:cNvSpPr>
            <p:nvPr/>
          </p:nvSpPr>
          <p:spPr bwMode="auto">
            <a:xfrm>
              <a:off x="1309597"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d  e  </a:t>
              </a:r>
              <a:endParaRPr lang="en-US" altLang="zh-CN" sz="1600">
                <a:cs typeface="Times New Roman" panose="02020603050405020304" pitchFamily="18" charset="0"/>
              </a:endParaRPr>
            </a:p>
          </p:txBody>
        </p:sp>
        <p:sp>
          <p:nvSpPr>
            <p:cNvPr id="53" name="Text Box 13">
              <a:extLst>
                <a:ext uri="{FF2B5EF4-FFF2-40B4-BE49-F238E27FC236}">
                  <a16:creationId xmlns:a16="http://schemas.microsoft.com/office/drawing/2014/main" id="{2CB0380A-C6FA-4CA6-8A8F-1B32613149B2}"/>
                </a:ext>
              </a:extLst>
            </p:cNvPr>
            <p:cNvSpPr txBox="1">
              <a:spLocks noChangeArrowheads="1"/>
            </p:cNvSpPr>
            <p:nvPr/>
          </p:nvSpPr>
          <p:spPr bwMode="auto">
            <a:xfrm>
              <a:off x="2544020" y="2664827"/>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latin typeface="Times New Roman" panose="02020603050405020304" pitchFamily="18" charset="0"/>
                  <a:cs typeface="Times New Roman" panose="02020603050405020304" pitchFamily="18" charset="0"/>
                </a:rPr>
                <a:t>i</a:t>
              </a:r>
              <a:r>
                <a:rPr lang="en-US" altLang="zh-CN" sz="1600" b="1" dirty="0">
                  <a:latin typeface="Times New Roman" panose="02020603050405020304" pitchFamily="18" charset="0"/>
                  <a:cs typeface="Times New Roman" panose="02020603050405020304" pitchFamily="18" charset="0"/>
                </a:rPr>
                <a:t> </a:t>
              </a:r>
              <a:r>
                <a:rPr lang="en-US" altLang="zh-CN" sz="1600" b="1" dirty="0">
                  <a:solidFill>
                    <a:srgbClr val="FF0000"/>
                  </a:solidFill>
                  <a:latin typeface="Times New Roman" panose="02020603050405020304" pitchFamily="18" charset="0"/>
                  <a:cs typeface="Times New Roman" panose="02020603050405020304" pitchFamily="18" charset="0"/>
                </a:rPr>
                <a:t> </a:t>
              </a:r>
              <a:endParaRPr lang="en-US" altLang="zh-CN" sz="1600" dirty="0">
                <a:solidFill>
                  <a:srgbClr val="FF0000"/>
                </a:solidFill>
                <a:cs typeface="Times New Roman" panose="02020603050405020304" pitchFamily="18" charset="0"/>
              </a:endParaRPr>
            </a:p>
          </p:txBody>
        </p:sp>
        <p:sp>
          <p:nvSpPr>
            <p:cNvPr id="54" name="Text Box 12">
              <a:extLst>
                <a:ext uri="{FF2B5EF4-FFF2-40B4-BE49-F238E27FC236}">
                  <a16:creationId xmlns:a16="http://schemas.microsoft.com/office/drawing/2014/main" id="{13D32A1C-4229-463A-B1D2-3927F04E1BA7}"/>
                </a:ext>
              </a:extLst>
            </p:cNvPr>
            <p:cNvSpPr txBox="1">
              <a:spLocks noChangeArrowheads="1"/>
            </p:cNvSpPr>
            <p:nvPr/>
          </p:nvSpPr>
          <p:spPr bwMode="auto">
            <a:xfrm>
              <a:off x="3954789" y="2664827"/>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55" name="Text Box 11">
              <a:extLst>
                <a:ext uri="{FF2B5EF4-FFF2-40B4-BE49-F238E27FC236}">
                  <a16:creationId xmlns:a16="http://schemas.microsoft.com/office/drawing/2014/main" id="{D9B5549F-6F8F-46D8-8D03-F9AA14E88DA6}"/>
                </a:ext>
              </a:extLst>
            </p:cNvPr>
            <p:cNvSpPr txBox="1">
              <a:spLocks noChangeArrowheads="1"/>
            </p:cNvSpPr>
            <p:nvPr/>
          </p:nvSpPr>
          <p:spPr bwMode="auto">
            <a:xfrm>
              <a:off x="5189211"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56" name="Text Box 10">
              <a:extLst>
                <a:ext uri="{FF2B5EF4-FFF2-40B4-BE49-F238E27FC236}">
                  <a16:creationId xmlns:a16="http://schemas.microsoft.com/office/drawing/2014/main" id="{79A01832-8202-4563-A6CB-E11B1AAAB491}"/>
                </a:ext>
              </a:extLst>
            </p:cNvPr>
            <p:cNvSpPr txBox="1">
              <a:spLocks noChangeArrowheads="1"/>
            </p:cNvSpPr>
            <p:nvPr/>
          </p:nvSpPr>
          <p:spPr bwMode="auto">
            <a:xfrm>
              <a:off x="6423634" y="2664827"/>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57" name="Line 9">
              <a:extLst>
                <a:ext uri="{FF2B5EF4-FFF2-40B4-BE49-F238E27FC236}">
                  <a16:creationId xmlns:a16="http://schemas.microsoft.com/office/drawing/2014/main" id="{92621F93-4866-463F-B769-A01530AFCEFC}"/>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58" name="Line 8">
              <a:extLst>
                <a:ext uri="{FF2B5EF4-FFF2-40B4-BE49-F238E27FC236}">
                  <a16:creationId xmlns:a16="http://schemas.microsoft.com/office/drawing/2014/main" id="{A77A6547-D44D-4A8E-8CCB-0628ABAF5672}"/>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59" name="Line 7">
              <a:extLst>
                <a:ext uri="{FF2B5EF4-FFF2-40B4-BE49-F238E27FC236}">
                  <a16:creationId xmlns:a16="http://schemas.microsoft.com/office/drawing/2014/main" id="{A4C19CB0-CCF3-4A88-984E-17FCFDCA60A9}"/>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0" name="Line 6">
              <a:extLst>
                <a:ext uri="{FF2B5EF4-FFF2-40B4-BE49-F238E27FC236}">
                  <a16:creationId xmlns:a16="http://schemas.microsoft.com/office/drawing/2014/main" id="{69043374-B109-4ED8-A9E3-51F749ACF5C3}"/>
                </a:ext>
              </a:extLst>
            </p:cNvPr>
            <p:cNvSpPr>
              <a:spLocks noChangeShapeType="1"/>
            </p:cNvSpPr>
            <p:nvPr/>
          </p:nvSpPr>
          <p:spPr bwMode="auto">
            <a:xfrm>
              <a:off x="1662289" y="2142769"/>
              <a:ext cx="176346"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1" name="Line 5">
              <a:extLst>
                <a:ext uri="{FF2B5EF4-FFF2-40B4-BE49-F238E27FC236}">
                  <a16:creationId xmlns:a16="http://schemas.microsoft.com/office/drawing/2014/main" id="{024E4D7A-C114-4303-9641-57D30CB7CE2B}"/>
                </a:ext>
              </a:extLst>
            </p:cNvPr>
            <p:cNvSpPr>
              <a:spLocks noChangeShapeType="1"/>
            </p:cNvSpPr>
            <p:nvPr/>
          </p:nvSpPr>
          <p:spPr bwMode="auto">
            <a:xfrm>
              <a:off x="2014981" y="2142769"/>
              <a:ext cx="1234423"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2" name="Line 4">
              <a:extLst>
                <a:ext uri="{FF2B5EF4-FFF2-40B4-BE49-F238E27FC236}">
                  <a16:creationId xmlns:a16="http://schemas.microsoft.com/office/drawing/2014/main" id="{94B15E0C-D283-4B63-ABD4-B55EFE150F6C}"/>
                </a:ext>
              </a:extLst>
            </p:cNvPr>
            <p:cNvSpPr>
              <a:spLocks noChangeShapeType="1"/>
            </p:cNvSpPr>
            <p:nvPr/>
          </p:nvSpPr>
          <p:spPr bwMode="auto">
            <a:xfrm flipH="1">
              <a:off x="4307481"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3" name="Line 3">
              <a:extLst>
                <a:ext uri="{FF2B5EF4-FFF2-40B4-BE49-F238E27FC236}">
                  <a16:creationId xmlns:a16="http://schemas.microsoft.com/office/drawing/2014/main" id="{510D2D9A-1372-4F43-B31D-56D149B3D195}"/>
                </a:ext>
              </a:extLst>
            </p:cNvPr>
            <p:cNvSpPr>
              <a:spLocks noChangeShapeType="1"/>
            </p:cNvSpPr>
            <p:nvPr/>
          </p:nvSpPr>
          <p:spPr bwMode="auto">
            <a:xfrm>
              <a:off x="5189211" y="2032334"/>
              <a:ext cx="352692"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4" name="Line 2">
              <a:extLst>
                <a:ext uri="{FF2B5EF4-FFF2-40B4-BE49-F238E27FC236}">
                  <a16:creationId xmlns:a16="http://schemas.microsoft.com/office/drawing/2014/main" id="{A85895C8-B7B8-4EC5-A8F9-5EE440902C15}"/>
                </a:ext>
              </a:extLst>
            </p:cNvPr>
            <p:cNvSpPr>
              <a:spLocks noChangeShapeType="1"/>
            </p:cNvSpPr>
            <p:nvPr/>
          </p:nvSpPr>
          <p:spPr bwMode="auto">
            <a:xfrm>
              <a:off x="5365558" y="2032334"/>
              <a:ext cx="1340231" cy="6157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5" name="Text Box 10">
              <a:extLst>
                <a:ext uri="{FF2B5EF4-FFF2-40B4-BE49-F238E27FC236}">
                  <a16:creationId xmlns:a16="http://schemas.microsoft.com/office/drawing/2014/main" id="{ADF1662E-CF33-446B-A418-143DA40FE5C4}"/>
                </a:ext>
              </a:extLst>
            </p:cNvPr>
            <p:cNvSpPr txBox="1">
              <a:spLocks noChangeArrowheads="1"/>
            </p:cNvSpPr>
            <p:nvPr/>
          </p:nvSpPr>
          <p:spPr bwMode="auto">
            <a:xfrm>
              <a:off x="7632340" y="2654915"/>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66" name="Line 2">
              <a:extLst>
                <a:ext uri="{FF2B5EF4-FFF2-40B4-BE49-F238E27FC236}">
                  <a16:creationId xmlns:a16="http://schemas.microsoft.com/office/drawing/2014/main" id="{7DEFED29-CDB5-4DD1-B0E0-D2617213CF6A}"/>
                </a:ext>
              </a:extLst>
            </p:cNvPr>
            <p:cNvSpPr>
              <a:spLocks noChangeShapeType="1"/>
            </p:cNvSpPr>
            <p:nvPr/>
          </p:nvSpPr>
          <p:spPr bwMode="auto">
            <a:xfrm>
              <a:off x="5796136" y="2005617"/>
              <a:ext cx="215391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cxnSp>
        <p:nvCxnSpPr>
          <p:cNvPr id="23" name="直接连接符 22">
            <a:extLst>
              <a:ext uri="{FF2B5EF4-FFF2-40B4-BE49-F238E27FC236}">
                <a16:creationId xmlns:a16="http://schemas.microsoft.com/office/drawing/2014/main" id="{E668C719-49AD-4104-8294-6C77A53F29E5}"/>
              </a:ext>
            </a:extLst>
          </p:cNvPr>
          <p:cNvCxnSpPr>
            <a:cxnSpLocks/>
          </p:cNvCxnSpPr>
          <p:nvPr/>
        </p:nvCxnSpPr>
        <p:spPr>
          <a:xfrm>
            <a:off x="621868" y="2303495"/>
            <a:ext cx="267415" cy="36004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Freeform 36">
            <a:extLst>
              <a:ext uri="{FF2B5EF4-FFF2-40B4-BE49-F238E27FC236}">
                <a16:creationId xmlns:a16="http://schemas.microsoft.com/office/drawing/2014/main" id="{8AA3DFFB-A4E2-49BA-97C1-9979DCB0A31E}"/>
              </a:ext>
            </a:extLst>
          </p:cNvPr>
          <p:cNvSpPr>
            <a:spLocks/>
          </p:cNvSpPr>
          <p:nvPr/>
        </p:nvSpPr>
        <p:spPr bwMode="auto">
          <a:xfrm rot="19827041">
            <a:off x="2581146" y="1267463"/>
            <a:ext cx="801964" cy="240652"/>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28575">
            <a:solidFill>
              <a:srgbClr val="FF0000"/>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 name="Freeform 36">
            <a:extLst>
              <a:ext uri="{FF2B5EF4-FFF2-40B4-BE49-F238E27FC236}">
                <a16:creationId xmlns:a16="http://schemas.microsoft.com/office/drawing/2014/main" id="{85CA7EF3-B3FC-473B-97A2-A41E7DA15B37}"/>
              </a:ext>
            </a:extLst>
          </p:cNvPr>
          <p:cNvSpPr>
            <a:spLocks/>
          </p:cNvSpPr>
          <p:nvPr/>
        </p:nvSpPr>
        <p:spPr bwMode="auto">
          <a:xfrm rot="2329427">
            <a:off x="4393266" y="1246557"/>
            <a:ext cx="653888" cy="175251"/>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28575">
            <a:solidFill>
              <a:srgbClr val="FF0000"/>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 name="箭头: 下 80">
            <a:extLst>
              <a:ext uri="{FF2B5EF4-FFF2-40B4-BE49-F238E27FC236}">
                <a16:creationId xmlns:a16="http://schemas.microsoft.com/office/drawing/2014/main" id="{E63AEF7F-F187-4A26-8725-9CCE6ABA365A}"/>
              </a:ext>
            </a:extLst>
          </p:cNvPr>
          <p:cNvSpPr/>
          <p:nvPr/>
        </p:nvSpPr>
        <p:spPr>
          <a:xfrm>
            <a:off x="4415455" y="2975373"/>
            <a:ext cx="156545" cy="350462"/>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5634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1526191-F11E-48EE-BC31-C3DC682179A7}"/>
              </a:ext>
            </a:extLst>
          </p:cNvPr>
          <p:cNvSpPr>
            <a:spLocks noGrp="1"/>
          </p:cNvSpPr>
          <p:nvPr>
            <p:ph type="sldNum" sz="quarter" idx="12"/>
          </p:nvPr>
        </p:nvSpPr>
        <p:spPr/>
        <p:txBody>
          <a:bodyPr/>
          <a:lstStyle/>
          <a:p>
            <a:pPr>
              <a:defRPr/>
            </a:pPr>
            <a:fld id="{61CB255C-9F0E-4250-A7A0-82F7CBE25F39}" type="slidenum">
              <a:rPr lang="en-US" altLang="zh-CN" smtClean="0"/>
              <a:pPr>
                <a:defRPr/>
              </a:pPr>
              <a:t>36</a:t>
            </a:fld>
            <a:endParaRPr lang="en-US" altLang="zh-CN" dirty="0"/>
          </a:p>
        </p:txBody>
      </p:sp>
      <p:sp>
        <p:nvSpPr>
          <p:cNvPr id="21" name="文本框 20">
            <a:extLst>
              <a:ext uri="{FF2B5EF4-FFF2-40B4-BE49-F238E27FC236}">
                <a16:creationId xmlns:a16="http://schemas.microsoft.com/office/drawing/2014/main" id="{14C55F3C-ACC0-4451-AC93-2441227C063E}"/>
              </a:ext>
            </a:extLst>
          </p:cNvPr>
          <p:cNvSpPr txBox="1"/>
          <p:nvPr/>
        </p:nvSpPr>
        <p:spPr>
          <a:xfrm>
            <a:off x="479653" y="332656"/>
            <a:ext cx="7007046"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en-US" altLang="zh-CN" dirty="0"/>
              <a:t>(4) </a:t>
            </a:r>
            <a:r>
              <a:rPr lang="zh-CN" altLang="en-US" dirty="0"/>
              <a:t>删除</a:t>
            </a:r>
            <a:r>
              <a:rPr lang="en-US" altLang="zh-CN" dirty="0"/>
              <a:t>p</a:t>
            </a:r>
            <a:r>
              <a:rPr lang="zh-CN" altLang="en-US" dirty="0"/>
              <a:t>（</a:t>
            </a:r>
            <a:r>
              <a:rPr lang="en-US" altLang="zh-CN" dirty="0"/>
              <a:t>n r s t</a:t>
            </a:r>
            <a:r>
              <a:rPr lang="zh-CN" altLang="en-US" dirty="0"/>
              <a:t>合并，</a:t>
            </a:r>
            <a:r>
              <a:rPr lang="en-US" altLang="zh-CN" dirty="0"/>
              <a:t>u</a:t>
            </a:r>
            <a:r>
              <a:rPr lang="zh-CN" altLang="en-US" dirty="0"/>
              <a:t>所在结点</a:t>
            </a:r>
            <a:r>
              <a:rPr lang="en-US" altLang="zh-CN" dirty="0"/>
              <a:t>Key</a:t>
            </a:r>
            <a:r>
              <a:rPr lang="zh-CN" altLang="en-US" dirty="0"/>
              <a:t>不</a:t>
            </a:r>
            <a:r>
              <a:rPr lang="zh-CN" altLang="en-US"/>
              <a:t>够数，引起</a:t>
            </a:r>
            <a:r>
              <a:rPr lang="en-US" altLang="zh-CN" dirty="0"/>
              <a:t>f j m u</a:t>
            </a:r>
            <a:r>
              <a:rPr lang="zh-CN" altLang="en-US" dirty="0"/>
              <a:t>合并）</a:t>
            </a:r>
          </a:p>
        </p:txBody>
      </p:sp>
      <p:grpSp>
        <p:nvGrpSpPr>
          <p:cNvPr id="25" name="组合 24">
            <a:extLst>
              <a:ext uri="{FF2B5EF4-FFF2-40B4-BE49-F238E27FC236}">
                <a16:creationId xmlns:a16="http://schemas.microsoft.com/office/drawing/2014/main" id="{8492DCDE-F66A-430B-A1C7-34801ECE0D7C}"/>
              </a:ext>
            </a:extLst>
          </p:cNvPr>
          <p:cNvGrpSpPr/>
          <p:nvPr/>
        </p:nvGrpSpPr>
        <p:grpSpPr>
          <a:xfrm>
            <a:off x="622584" y="944724"/>
            <a:ext cx="7192129" cy="2088232"/>
            <a:chOff x="226540" y="1098653"/>
            <a:chExt cx="7192129" cy="2088232"/>
          </a:xfrm>
        </p:grpSpPr>
        <p:sp>
          <p:nvSpPr>
            <p:cNvPr id="4" name="Text Box 18">
              <a:extLst>
                <a:ext uri="{FF2B5EF4-FFF2-40B4-BE49-F238E27FC236}">
                  <a16:creationId xmlns:a16="http://schemas.microsoft.com/office/drawing/2014/main" id="{6DC775AC-8999-4C83-95D8-79F5881871D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a:t>
              </a:r>
              <a:endParaRPr lang="en-US" altLang="zh-CN" sz="1600" dirty="0">
                <a:cs typeface="Times New Roman" panose="02020603050405020304" pitchFamily="18" charset="0"/>
              </a:endParaRPr>
            </a:p>
          </p:txBody>
        </p:sp>
        <p:sp>
          <p:nvSpPr>
            <p:cNvPr id="5" name="Text Box 17">
              <a:extLst>
                <a:ext uri="{FF2B5EF4-FFF2-40B4-BE49-F238E27FC236}">
                  <a16:creationId xmlns:a16="http://schemas.microsoft.com/office/drawing/2014/main" id="{4B16352A-9072-44F3-BDAE-18920274AE30}"/>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f   j</a:t>
              </a:r>
              <a:endParaRPr lang="en-US" altLang="zh-CN" sz="1600" dirty="0">
                <a:cs typeface="Times New Roman" panose="02020603050405020304" pitchFamily="18" charset="0"/>
              </a:endParaRPr>
            </a:p>
          </p:txBody>
        </p:sp>
        <p:sp>
          <p:nvSpPr>
            <p:cNvPr id="6" name="Text Box 16">
              <a:extLst>
                <a:ext uri="{FF2B5EF4-FFF2-40B4-BE49-F238E27FC236}">
                  <a16:creationId xmlns:a16="http://schemas.microsoft.com/office/drawing/2014/main" id="{4EAB686E-3478-4F97-8D94-606CFD30E07B}"/>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r   u</a:t>
              </a:r>
              <a:endParaRPr lang="en-US" altLang="zh-CN" sz="1600" dirty="0">
                <a:cs typeface="Times New Roman" panose="02020603050405020304" pitchFamily="18" charset="0"/>
              </a:endParaRPr>
            </a:p>
          </p:txBody>
        </p:sp>
        <p:sp>
          <p:nvSpPr>
            <p:cNvPr id="7" name="Text Box 15">
              <a:extLst>
                <a:ext uri="{FF2B5EF4-FFF2-40B4-BE49-F238E27FC236}">
                  <a16:creationId xmlns:a16="http://schemas.microsoft.com/office/drawing/2014/main" id="{162C4107-4B06-44FD-85A6-19EC84864353}"/>
                </a:ext>
              </a:extLst>
            </p:cNvPr>
            <p:cNvSpPr txBox="1">
              <a:spLocks noChangeArrowheads="1"/>
            </p:cNvSpPr>
            <p:nvPr/>
          </p:nvSpPr>
          <p:spPr bwMode="auto">
            <a:xfrm>
              <a:off x="22654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b c d e</a:t>
              </a:r>
              <a:endParaRPr lang="en-US" altLang="zh-CN" sz="1600" dirty="0">
                <a:cs typeface="Times New Roman" panose="02020603050405020304" pitchFamily="18" charset="0"/>
              </a:endParaRPr>
            </a:p>
          </p:txBody>
        </p:sp>
        <p:sp>
          <p:nvSpPr>
            <p:cNvPr id="9" name="Text Box 13">
              <a:extLst>
                <a:ext uri="{FF2B5EF4-FFF2-40B4-BE49-F238E27FC236}">
                  <a16:creationId xmlns:a16="http://schemas.microsoft.com/office/drawing/2014/main" id="{C1216808-3A20-4E44-9006-1B0C1BA6850F}"/>
                </a:ext>
              </a:extLst>
            </p:cNvPr>
            <p:cNvSpPr txBox="1">
              <a:spLocks noChangeArrowheads="1"/>
            </p:cNvSpPr>
            <p:nvPr/>
          </p:nvSpPr>
          <p:spPr bwMode="auto">
            <a:xfrm>
              <a:off x="1363913" y="2655369"/>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latin typeface="Times New Roman" panose="02020603050405020304" pitchFamily="18" charset="0"/>
                  <a:cs typeface="Times New Roman" panose="02020603050405020304" pitchFamily="18" charset="0"/>
                </a:rPr>
                <a:t>i</a:t>
              </a:r>
              <a:r>
                <a:rPr lang="en-US" altLang="zh-CN" sz="1600" b="1" dirty="0">
                  <a:latin typeface="Times New Roman" panose="02020603050405020304" pitchFamily="18" charset="0"/>
                  <a:cs typeface="Times New Roman" panose="02020603050405020304" pitchFamily="18" charset="0"/>
                </a:rPr>
                <a:t>  </a:t>
              </a:r>
              <a:endParaRPr lang="en-US" altLang="zh-CN" sz="1600" dirty="0">
                <a:cs typeface="Times New Roman" panose="02020603050405020304" pitchFamily="18" charset="0"/>
              </a:endParaRPr>
            </a:p>
          </p:txBody>
        </p:sp>
        <p:sp>
          <p:nvSpPr>
            <p:cNvPr id="10" name="Text Box 12">
              <a:extLst>
                <a:ext uri="{FF2B5EF4-FFF2-40B4-BE49-F238E27FC236}">
                  <a16:creationId xmlns:a16="http://schemas.microsoft.com/office/drawing/2014/main" id="{4085B313-8F36-48A9-8695-16D29F9F3374}"/>
                </a:ext>
              </a:extLst>
            </p:cNvPr>
            <p:cNvSpPr txBox="1">
              <a:spLocks noChangeArrowheads="1"/>
            </p:cNvSpPr>
            <p:nvPr/>
          </p:nvSpPr>
          <p:spPr bwMode="auto">
            <a:xfrm>
              <a:off x="2768553" y="2648095"/>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11" name="Text Box 11">
              <a:extLst>
                <a:ext uri="{FF2B5EF4-FFF2-40B4-BE49-F238E27FC236}">
                  <a16:creationId xmlns:a16="http://schemas.microsoft.com/office/drawing/2014/main" id="{E29E12FE-512E-4AC6-9287-31D2E9D5F18E}"/>
                </a:ext>
              </a:extLst>
            </p:cNvPr>
            <p:cNvSpPr txBox="1">
              <a:spLocks noChangeArrowheads="1"/>
            </p:cNvSpPr>
            <p:nvPr/>
          </p:nvSpPr>
          <p:spPr bwMode="auto">
            <a:xfrm>
              <a:off x="4531174" y="2654915"/>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12" name="Text Box 10">
              <a:extLst>
                <a:ext uri="{FF2B5EF4-FFF2-40B4-BE49-F238E27FC236}">
                  <a16:creationId xmlns:a16="http://schemas.microsoft.com/office/drawing/2014/main" id="{9E40D580-7EB8-4715-A065-92EAAC471E7E}"/>
                </a:ext>
              </a:extLst>
            </p:cNvPr>
            <p:cNvSpPr txBox="1">
              <a:spLocks noChangeArrowheads="1"/>
            </p:cNvSpPr>
            <p:nvPr/>
          </p:nvSpPr>
          <p:spPr bwMode="auto">
            <a:xfrm>
              <a:off x="5707544" y="2643016"/>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13" name="Line 9">
              <a:extLst>
                <a:ext uri="{FF2B5EF4-FFF2-40B4-BE49-F238E27FC236}">
                  <a16:creationId xmlns:a16="http://schemas.microsoft.com/office/drawing/2014/main" id="{FF07DA53-443A-4448-AA8A-E715FA18AF76}"/>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4" name="Line 8">
              <a:extLst>
                <a:ext uri="{FF2B5EF4-FFF2-40B4-BE49-F238E27FC236}">
                  <a16:creationId xmlns:a16="http://schemas.microsoft.com/office/drawing/2014/main" id="{0520EC2B-188C-466B-8771-E0D8D4E0F590}"/>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5" name="Line 7">
              <a:extLst>
                <a:ext uri="{FF2B5EF4-FFF2-40B4-BE49-F238E27FC236}">
                  <a16:creationId xmlns:a16="http://schemas.microsoft.com/office/drawing/2014/main" id="{5BFB46BD-F97B-4A26-A156-5025DED289BD}"/>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 name="Line 5">
              <a:extLst>
                <a:ext uri="{FF2B5EF4-FFF2-40B4-BE49-F238E27FC236}">
                  <a16:creationId xmlns:a16="http://schemas.microsoft.com/office/drawing/2014/main" id="{263F6583-7A53-4BBF-BB8F-1DCA8A2ED418}"/>
                </a:ext>
              </a:extLst>
            </p:cNvPr>
            <p:cNvSpPr>
              <a:spLocks noChangeShapeType="1"/>
            </p:cNvSpPr>
            <p:nvPr/>
          </p:nvSpPr>
          <p:spPr bwMode="auto">
            <a:xfrm>
              <a:off x="1646123" y="2133311"/>
              <a:ext cx="41145" cy="5047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8" name="Line 4">
              <a:extLst>
                <a:ext uri="{FF2B5EF4-FFF2-40B4-BE49-F238E27FC236}">
                  <a16:creationId xmlns:a16="http://schemas.microsoft.com/office/drawing/2014/main" id="{D2D25045-E011-49EB-8F5D-0B3CD246C689}"/>
                </a:ext>
              </a:extLst>
            </p:cNvPr>
            <p:cNvSpPr>
              <a:spLocks noChangeShapeType="1"/>
            </p:cNvSpPr>
            <p:nvPr/>
          </p:nvSpPr>
          <p:spPr bwMode="auto">
            <a:xfrm>
              <a:off x="2008852" y="2063568"/>
              <a:ext cx="1112393" cy="584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9" name="Line 3">
              <a:extLst>
                <a:ext uri="{FF2B5EF4-FFF2-40B4-BE49-F238E27FC236}">
                  <a16:creationId xmlns:a16="http://schemas.microsoft.com/office/drawing/2014/main" id="{A7A53BF0-52E3-41C9-AFC0-B55903A9FEE2}"/>
                </a:ext>
              </a:extLst>
            </p:cNvPr>
            <p:cNvSpPr>
              <a:spLocks noChangeShapeType="1"/>
            </p:cNvSpPr>
            <p:nvPr/>
          </p:nvSpPr>
          <p:spPr bwMode="auto">
            <a:xfrm flipH="1">
              <a:off x="4883866" y="2022422"/>
              <a:ext cx="22819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0" name="Line 2">
              <a:extLst>
                <a:ext uri="{FF2B5EF4-FFF2-40B4-BE49-F238E27FC236}">
                  <a16:creationId xmlns:a16="http://schemas.microsoft.com/office/drawing/2014/main" id="{EB68F052-0020-4AA3-A2AD-970ADDCA97BA}"/>
                </a:ext>
              </a:extLst>
            </p:cNvPr>
            <p:cNvSpPr>
              <a:spLocks noChangeShapeType="1"/>
            </p:cNvSpPr>
            <p:nvPr/>
          </p:nvSpPr>
          <p:spPr bwMode="auto">
            <a:xfrm>
              <a:off x="5412905" y="2063568"/>
              <a:ext cx="576794" cy="562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2" name="Text Box 10">
              <a:extLst>
                <a:ext uri="{FF2B5EF4-FFF2-40B4-BE49-F238E27FC236}">
                  <a16:creationId xmlns:a16="http://schemas.microsoft.com/office/drawing/2014/main" id="{9400E4C2-7976-497F-A388-FF6D50FD67A2}"/>
                </a:ext>
              </a:extLst>
            </p:cNvPr>
            <p:cNvSpPr txBox="1">
              <a:spLocks noChangeArrowheads="1"/>
            </p:cNvSpPr>
            <p:nvPr/>
          </p:nvSpPr>
          <p:spPr bwMode="auto">
            <a:xfrm>
              <a:off x="6706973" y="2626284"/>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24" name="Line 2">
              <a:extLst>
                <a:ext uri="{FF2B5EF4-FFF2-40B4-BE49-F238E27FC236}">
                  <a16:creationId xmlns:a16="http://schemas.microsoft.com/office/drawing/2014/main" id="{C000B1CF-87E6-4753-ADB7-570F6A0B9ACD}"/>
                </a:ext>
              </a:extLst>
            </p:cNvPr>
            <p:cNvSpPr>
              <a:spLocks noChangeShapeType="1"/>
            </p:cNvSpPr>
            <p:nvPr/>
          </p:nvSpPr>
          <p:spPr bwMode="auto">
            <a:xfrm>
              <a:off x="5766435" y="2022422"/>
              <a:ext cx="1258247" cy="5870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cxnSp>
        <p:nvCxnSpPr>
          <p:cNvPr id="8" name="直接连接符 7">
            <a:extLst>
              <a:ext uri="{FF2B5EF4-FFF2-40B4-BE49-F238E27FC236}">
                <a16:creationId xmlns:a16="http://schemas.microsoft.com/office/drawing/2014/main" id="{C85404E1-A661-41FF-98B7-CA757B14F7F7}"/>
              </a:ext>
            </a:extLst>
          </p:cNvPr>
          <p:cNvCxnSpPr/>
          <p:nvPr/>
        </p:nvCxnSpPr>
        <p:spPr>
          <a:xfrm>
            <a:off x="5148064" y="2600908"/>
            <a:ext cx="360040" cy="324036"/>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FBAE7BC1-1BE4-4597-91A5-2057EBC5F988}"/>
              </a:ext>
            </a:extLst>
          </p:cNvPr>
          <p:cNvGrpSpPr/>
          <p:nvPr/>
        </p:nvGrpSpPr>
        <p:grpSpPr>
          <a:xfrm>
            <a:off x="1057635" y="3771033"/>
            <a:ext cx="6813130" cy="1775277"/>
            <a:chOff x="226540" y="1419977"/>
            <a:chExt cx="6813130" cy="1775277"/>
          </a:xfrm>
        </p:grpSpPr>
        <p:sp>
          <p:nvSpPr>
            <p:cNvPr id="28" name="Text Box 17">
              <a:extLst>
                <a:ext uri="{FF2B5EF4-FFF2-40B4-BE49-F238E27FC236}">
                  <a16:creationId xmlns:a16="http://schemas.microsoft.com/office/drawing/2014/main" id="{98D78CB9-D68C-46D4-9369-3CDF71B6269A}"/>
                </a:ext>
              </a:extLst>
            </p:cNvPr>
            <p:cNvSpPr txBox="1">
              <a:spLocks noChangeArrowheads="1"/>
            </p:cNvSpPr>
            <p:nvPr/>
          </p:nvSpPr>
          <p:spPr bwMode="auto">
            <a:xfrm>
              <a:off x="3025003" y="1419977"/>
              <a:ext cx="1809609"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f    j    m   u</a:t>
              </a:r>
              <a:endParaRPr lang="en-US" altLang="zh-CN" sz="1600" dirty="0">
                <a:cs typeface="Times New Roman" panose="02020603050405020304" pitchFamily="18" charset="0"/>
              </a:endParaRPr>
            </a:p>
          </p:txBody>
        </p:sp>
        <p:sp>
          <p:nvSpPr>
            <p:cNvPr id="30" name="Text Box 15">
              <a:extLst>
                <a:ext uri="{FF2B5EF4-FFF2-40B4-BE49-F238E27FC236}">
                  <a16:creationId xmlns:a16="http://schemas.microsoft.com/office/drawing/2014/main" id="{3254325F-B29F-4ECA-84AE-D6B5AA8B8755}"/>
                </a:ext>
              </a:extLst>
            </p:cNvPr>
            <p:cNvSpPr txBox="1">
              <a:spLocks noChangeArrowheads="1"/>
            </p:cNvSpPr>
            <p:nvPr/>
          </p:nvSpPr>
          <p:spPr bwMode="auto">
            <a:xfrm>
              <a:off x="22654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b c d e</a:t>
              </a:r>
              <a:endParaRPr lang="en-US" altLang="zh-CN" sz="1600" dirty="0">
                <a:cs typeface="Times New Roman" panose="02020603050405020304" pitchFamily="18" charset="0"/>
              </a:endParaRPr>
            </a:p>
          </p:txBody>
        </p:sp>
        <p:sp>
          <p:nvSpPr>
            <p:cNvPr id="31" name="Text Box 13">
              <a:extLst>
                <a:ext uri="{FF2B5EF4-FFF2-40B4-BE49-F238E27FC236}">
                  <a16:creationId xmlns:a16="http://schemas.microsoft.com/office/drawing/2014/main" id="{3EE8698B-F28F-469E-A471-E53D57DFD9E9}"/>
                </a:ext>
              </a:extLst>
            </p:cNvPr>
            <p:cNvSpPr txBox="1">
              <a:spLocks noChangeArrowheads="1"/>
            </p:cNvSpPr>
            <p:nvPr/>
          </p:nvSpPr>
          <p:spPr bwMode="auto">
            <a:xfrm>
              <a:off x="1551655" y="2673196"/>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latin typeface="Times New Roman" panose="02020603050405020304" pitchFamily="18" charset="0"/>
                  <a:cs typeface="Times New Roman" panose="02020603050405020304" pitchFamily="18" charset="0"/>
                </a:rPr>
                <a:t>i</a:t>
              </a:r>
              <a:r>
                <a:rPr lang="en-US" altLang="zh-CN" sz="1600" b="1" dirty="0">
                  <a:latin typeface="Times New Roman" panose="02020603050405020304" pitchFamily="18" charset="0"/>
                  <a:cs typeface="Times New Roman" panose="02020603050405020304" pitchFamily="18" charset="0"/>
                </a:rPr>
                <a:t> </a:t>
              </a:r>
              <a:endParaRPr lang="en-US" altLang="zh-CN" sz="1600" dirty="0">
                <a:cs typeface="Times New Roman" panose="02020603050405020304" pitchFamily="18" charset="0"/>
              </a:endParaRPr>
            </a:p>
          </p:txBody>
        </p:sp>
        <p:sp>
          <p:nvSpPr>
            <p:cNvPr id="32" name="Text Box 12">
              <a:extLst>
                <a:ext uri="{FF2B5EF4-FFF2-40B4-BE49-F238E27FC236}">
                  <a16:creationId xmlns:a16="http://schemas.microsoft.com/office/drawing/2014/main" id="{3F387A7F-324F-4132-86C6-95A48036BDE5}"/>
                </a:ext>
              </a:extLst>
            </p:cNvPr>
            <p:cNvSpPr txBox="1">
              <a:spLocks noChangeArrowheads="1"/>
            </p:cNvSpPr>
            <p:nvPr/>
          </p:nvSpPr>
          <p:spPr bwMode="auto">
            <a:xfrm>
              <a:off x="3189084" y="2670383"/>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33" name="Text Box 11">
              <a:extLst>
                <a:ext uri="{FF2B5EF4-FFF2-40B4-BE49-F238E27FC236}">
                  <a16:creationId xmlns:a16="http://schemas.microsoft.com/office/drawing/2014/main" id="{56DFA2A3-23E7-42C9-A46F-488A6F279303}"/>
                </a:ext>
              </a:extLst>
            </p:cNvPr>
            <p:cNvSpPr txBox="1">
              <a:spLocks noChangeArrowheads="1"/>
            </p:cNvSpPr>
            <p:nvPr/>
          </p:nvSpPr>
          <p:spPr bwMode="auto">
            <a:xfrm>
              <a:off x="4762677" y="2648635"/>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n  r  s  t </a:t>
              </a:r>
              <a:endParaRPr lang="en-US" altLang="zh-CN" sz="1600" dirty="0">
                <a:cs typeface="Times New Roman" panose="02020603050405020304" pitchFamily="18" charset="0"/>
              </a:endParaRPr>
            </a:p>
          </p:txBody>
        </p:sp>
        <p:sp>
          <p:nvSpPr>
            <p:cNvPr id="37" name="Line 7">
              <a:extLst>
                <a:ext uri="{FF2B5EF4-FFF2-40B4-BE49-F238E27FC236}">
                  <a16:creationId xmlns:a16="http://schemas.microsoft.com/office/drawing/2014/main" id="{1E9BB4FB-611C-4C7C-A75E-68DC78A74A13}"/>
                </a:ext>
              </a:extLst>
            </p:cNvPr>
            <p:cNvSpPr>
              <a:spLocks noChangeShapeType="1"/>
            </p:cNvSpPr>
            <p:nvPr/>
          </p:nvSpPr>
          <p:spPr bwMode="auto">
            <a:xfrm flipH="1">
              <a:off x="730596" y="1737275"/>
              <a:ext cx="2412268" cy="908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8" name="Line 5">
              <a:extLst>
                <a:ext uri="{FF2B5EF4-FFF2-40B4-BE49-F238E27FC236}">
                  <a16:creationId xmlns:a16="http://schemas.microsoft.com/office/drawing/2014/main" id="{257EC209-CE85-408B-A94B-E55D4FE84A5E}"/>
                </a:ext>
              </a:extLst>
            </p:cNvPr>
            <p:cNvSpPr>
              <a:spLocks noChangeShapeType="1"/>
            </p:cNvSpPr>
            <p:nvPr/>
          </p:nvSpPr>
          <p:spPr bwMode="auto">
            <a:xfrm flipH="1">
              <a:off x="2134752" y="1746172"/>
              <a:ext cx="1296144" cy="880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9" name="Line 4">
              <a:extLst>
                <a:ext uri="{FF2B5EF4-FFF2-40B4-BE49-F238E27FC236}">
                  <a16:creationId xmlns:a16="http://schemas.microsoft.com/office/drawing/2014/main" id="{1D624EB6-F554-4393-AC89-76D79703863E}"/>
                </a:ext>
              </a:extLst>
            </p:cNvPr>
            <p:cNvSpPr>
              <a:spLocks noChangeShapeType="1"/>
            </p:cNvSpPr>
            <p:nvPr/>
          </p:nvSpPr>
          <p:spPr bwMode="auto">
            <a:xfrm flipH="1">
              <a:off x="3727111" y="1746172"/>
              <a:ext cx="74539" cy="891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0" name="Line 3">
              <a:extLst>
                <a:ext uri="{FF2B5EF4-FFF2-40B4-BE49-F238E27FC236}">
                  <a16:creationId xmlns:a16="http://schemas.microsoft.com/office/drawing/2014/main" id="{B128BBC3-B0FB-4384-B96C-7CBB55A97D41}"/>
                </a:ext>
              </a:extLst>
            </p:cNvPr>
            <p:cNvSpPr>
              <a:spLocks noChangeShapeType="1"/>
            </p:cNvSpPr>
            <p:nvPr/>
          </p:nvSpPr>
          <p:spPr bwMode="auto">
            <a:xfrm>
              <a:off x="4281660" y="1746174"/>
              <a:ext cx="602206" cy="908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2" name="Text Box 10">
              <a:extLst>
                <a:ext uri="{FF2B5EF4-FFF2-40B4-BE49-F238E27FC236}">
                  <a16:creationId xmlns:a16="http://schemas.microsoft.com/office/drawing/2014/main" id="{7654468C-CDE5-4369-A61D-285C0969033D}"/>
                </a:ext>
              </a:extLst>
            </p:cNvPr>
            <p:cNvSpPr txBox="1">
              <a:spLocks noChangeArrowheads="1"/>
            </p:cNvSpPr>
            <p:nvPr/>
          </p:nvSpPr>
          <p:spPr bwMode="auto">
            <a:xfrm>
              <a:off x="6327974" y="2646016"/>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43" name="Line 2">
              <a:extLst>
                <a:ext uri="{FF2B5EF4-FFF2-40B4-BE49-F238E27FC236}">
                  <a16:creationId xmlns:a16="http://schemas.microsoft.com/office/drawing/2014/main" id="{205264AF-7529-43A7-B2FC-A4F72C7C8127}"/>
                </a:ext>
              </a:extLst>
            </p:cNvPr>
            <p:cNvSpPr>
              <a:spLocks noChangeShapeType="1"/>
            </p:cNvSpPr>
            <p:nvPr/>
          </p:nvSpPr>
          <p:spPr bwMode="auto">
            <a:xfrm>
              <a:off x="4574841" y="1717543"/>
              <a:ext cx="1988403" cy="9087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sp>
        <p:nvSpPr>
          <p:cNvPr id="16" name="箭头: 下 15">
            <a:extLst>
              <a:ext uri="{FF2B5EF4-FFF2-40B4-BE49-F238E27FC236}">
                <a16:creationId xmlns:a16="http://schemas.microsoft.com/office/drawing/2014/main" id="{FD0D2453-39DE-498B-8424-38A89F9C5BCE}"/>
              </a:ext>
            </a:extLst>
          </p:cNvPr>
          <p:cNvSpPr/>
          <p:nvPr/>
        </p:nvSpPr>
        <p:spPr>
          <a:xfrm>
            <a:off x="4595475" y="3212976"/>
            <a:ext cx="156545" cy="350462"/>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4618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08D8ED54-5FBF-453A-965A-F0AA30B3FD3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B1C1205-6C2A-46A3-A5C9-BD29D1747A53}" type="slidenum">
              <a:rPr lang="en-US" altLang="zh-CN" sz="1200" smtClean="0">
                <a:latin typeface="Garamond" panose="02020404030301010803" pitchFamily="18" charset="0"/>
              </a:rPr>
              <a:pPr>
                <a:spcBef>
                  <a:spcPct val="0"/>
                </a:spcBef>
                <a:buClrTx/>
                <a:buSzTx/>
                <a:buFontTx/>
                <a:buNone/>
              </a:pPr>
              <a:t>37</a:t>
            </a:fld>
            <a:endParaRPr lang="en-US" altLang="zh-CN" sz="1200">
              <a:latin typeface="Garamond" panose="02020404030301010803" pitchFamily="18" charset="0"/>
            </a:endParaRPr>
          </a:p>
        </p:txBody>
      </p:sp>
      <p:sp>
        <p:nvSpPr>
          <p:cNvPr id="1580034" name="Rectangle 2">
            <a:extLst>
              <a:ext uri="{FF2B5EF4-FFF2-40B4-BE49-F238E27FC236}">
                <a16:creationId xmlns:a16="http://schemas.microsoft.com/office/drawing/2014/main" id="{90AA5F6D-1904-4B36-A552-56B004F1BDBC}"/>
              </a:ext>
            </a:extLst>
          </p:cNvPr>
          <p:cNvSpPr>
            <a:spLocks noGrp="1" noChangeArrowheads="1"/>
          </p:cNvSpPr>
          <p:nvPr>
            <p:ph type="title" idx="4294967295"/>
          </p:nvPr>
        </p:nvSpPr>
        <p:spPr>
          <a:xfrm>
            <a:off x="3492500" y="200025"/>
            <a:ext cx="1711325" cy="827088"/>
          </a:xfrm>
        </p:spPr>
        <p:txBody>
          <a:bodyPr lIns="90623" tIns="44517" rIns="90623" bIns="44517" anchor="b"/>
          <a:lstStyle/>
          <a:p>
            <a:pPr eaLnBrk="1" hangingPunct="1">
              <a:defRPr/>
            </a:pPr>
            <a:r>
              <a:rPr lang="en-US" altLang="zh-CN" sz="3400" b="1" dirty="0">
                <a:solidFill>
                  <a:srgbClr val="CC3300"/>
                </a:solidFill>
                <a:effectLst>
                  <a:outerShdw blurRad="38100" dist="38100" dir="2700000" algn="tl">
                    <a:srgbClr val="C0C0C0"/>
                  </a:outerShdw>
                </a:effectLst>
                <a:ea typeface="仿宋_GB2312" pitchFamily="49" charset="-122"/>
              </a:rPr>
              <a:t>B+</a:t>
            </a:r>
            <a:r>
              <a:rPr lang="zh-CN" altLang="en-US" sz="3400" b="1" dirty="0">
                <a:solidFill>
                  <a:srgbClr val="CC3300"/>
                </a:solidFill>
                <a:effectLst>
                  <a:outerShdw blurRad="38100" dist="38100" dir="2700000" algn="tl">
                    <a:srgbClr val="C0C0C0"/>
                  </a:outerShdw>
                </a:effectLst>
                <a:ea typeface="仿宋_GB2312" pitchFamily="49" charset="-122"/>
              </a:rPr>
              <a:t>树</a:t>
            </a:r>
            <a:endParaRPr lang="zh-CN" altLang="en-US" sz="3400" b="1" dirty="0">
              <a:effectLst>
                <a:outerShdw blurRad="38100" dist="38100" dir="2700000" algn="tl">
                  <a:srgbClr val="C0C0C0"/>
                </a:outerShdw>
              </a:effectLst>
              <a:ea typeface="仿宋_GB2312" pitchFamily="49" charset="-122"/>
            </a:endParaRPr>
          </a:p>
        </p:txBody>
      </p:sp>
      <p:sp>
        <p:nvSpPr>
          <p:cNvPr id="1580035" name="Rectangle 3">
            <a:extLst>
              <a:ext uri="{FF2B5EF4-FFF2-40B4-BE49-F238E27FC236}">
                <a16:creationId xmlns:a16="http://schemas.microsoft.com/office/drawing/2014/main" id="{70D50014-F6FF-4A94-9601-E01D86E90A82}"/>
              </a:ext>
            </a:extLst>
          </p:cNvPr>
          <p:cNvSpPr>
            <a:spLocks noGrp="1" noChangeArrowheads="1"/>
          </p:cNvSpPr>
          <p:nvPr>
            <p:ph type="body" idx="4294967295"/>
          </p:nvPr>
        </p:nvSpPr>
        <p:spPr>
          <a:xfrm>
            <a:off x="457200" y="990600"/>
            <a:ext cx="8543925" cy="5334000"/>
          </a:xfrm>
        </p:spPr>
        <p:txBody>
          <a:bodyPr lIns="90623" tIns="44517" rIns="90623" bIns="44517"/>
          <a:lstStyle/>
          <a:p>
            <a:pPr algn="just" defTabSz="915988" eaLnBrk="1" hangingPunct="1">
              <a:lnSpc>
                <a:spcPct val="110000"/>
              </a:lnSpc>
              <a:buClr>
                <a:srgbClr val="FF7C80"/>
              </a:buClr>
              <a:buSzPct val="50000"/>
              <a:defRPr/>
            </a:pP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树是</a:t>
            </a: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树的一种变体，查询性能往往更好。</a:t>
            </a:r>
            <a:endParaRPr lang="en-US" altLang="zh-CN" sz="3300" b="1"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r>
              <a:rPr lang="zh-CN" altLang="en-US" sz="3300" b="1" dirty="0">
                <a:solidFill>
                  <a:schemeClr val="tx2"/>
                </a:solidFill>
                <a:effectLst>
                  <a:outerShdw blurRad="38100" dist="38100" dir="2700000" algn="tl">
                    <a:srgbClr val="C0C0C0"/>
                  </a:outerShdw>
                </a:effectLst>
                <a:ea typeface="仿宋_GB2312" pitchFamily="49" charset="-122"/>
              </a:rPr>
              <a:t>一棵</a:t>
            </a:r>
            <a:r>
              <a:rPr lang="en-US" altLang="zh-CN" sz="3300" b="1" dirty="0">
                <a:solidFill>
                  <a:schemeClr val="tx2"/>
                </a:solidFill>
                <a:effectLst>
                  <a:outerShdw blurRad="38100" dist="38100" dir="2700000" algn="tl">
                    <a:srgbClr val="C0C0C0"/>
                  </a:outerShdw>
                </a:effectLst>
                <a:ea typeface="仿宋_GB2312" pitchFamily="49" charset="-122"/>
              </a:rPr>
              <a:t>m</a:t>
            </a:r>
            <a:r>
              <a:rPr lang="zh-CN" altLang="en-US" sz="3300" b="1" dirty="0">
                <a:solidFill>
                  <a:schemeClr val="tx2"/>
                </a:solidFill>
                <a:effectLst>
                  <a:outerShdw blurRad="38100" dist="38100" dir="2700000" algn="tl">
                    <a:srgbClr val="C0C0C0"/>
                  </a:outerShdw>
                </a:effectLst>
                <a:ea typeface="仿宋_GB2312" pitchFamily="49" charset="-122"/>
              </a:rPr>
              <a:t>阶的</a:t>
            </a: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树和</a:t>
            </a:r>
            <a:r>
              <a:rPr lang="en-US" altLang="zh-CN" sz="3300" b="1" dirty="0">
                <a:solidFill>
                  <a:schemeClr val="tx2"/>
                </a:solidFill>
                <a:effectLst>
                  <a:outerShdw blurRad="38100" dist="38100" dir="2700000" algn="tl">
                    <a:srgbClr val="C0C0C0"/>
                  </a:outerShdw>
                </a:effectLst>
                <a:ea typeface="仿宋_GB2312" pitchFamily="49" charset="-122"/>
              </a:rPr>
              <a:t>m</a:t>
            </a:r>
            <a:r>
              <a:rPr lang="zh-CN" altLang="en-US" sz="3300" b="1" dirty="0">
                <a:solidFill>
                  <a:schemeClr val="tx2"/>
                </a:solidFill>
                <a:effectLst>
                  <a:outerShdw blurRad="38100" dist="38100" dir="2700000" algn="tl">
                    <a:srgbClr val="C0C0C0"/>
                  </a:outerShdw>
                </a:effectLst>
                <a:ea typeface="仿宋_GB2312" pitchFamily="49" charset="-122"/>
              </a:rPr>
              <a:t>阶的</a:t>
            </a: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树的差异在于：</a:t>
            </a:r>
            <a:endParaRPr lang="zh-CN" altLang="en-US" sz="3300" b="1" dirty="0">
              <a:solidFill>
                <a:srgbClr val="000099"/>
              </a:solidFill>
              <a:effectLst>
                <a:outerShdw blurRad="38100" dist="38100" dir="2700000" algn="tl">
                  <a:srgbClr val="C0C0C0"/>
                </a:outerShdw>
              </a:effectLst>
              <a:ea typeface="仿宋_GB2312" pitchFamily="49" charset="-122"/>
            </a:endParaRPr>
          </a:p>
          <a:p>
            <a:pPr marL="744538" lvl="1" indent="-287338" algn="just" defTabSz="915988" eaLnBrk="1" hangingPunct="1">
              <a:lnSpc>
                <a:spcPct val="110000"/>
              </a:lnSpc>
              <a:buClr>
                <a:srgbClr val="009900"/>
              </a:buClr>
              <a:buSzPct val="50000"/>
              <a:buFont typeface="Wingdings" panose="05000000000000000000" pitchFamily="2" charset="2"/>
              <a:buNone/>
              <a:defRPr/>
            </a:pPr>
            <a:r>
              <a:rPr lang="en-US" altLang="zh-CN" sz="2900" b="1" dirty="0">
                <a:solidFill>
                  <a:srgbClr val="FF0000"/>
                </a:solidFill>
                <a:effectLst>
                  <a:outerShdw blurRad="38100" dist="38100" dir="2700000" algn="tl">
                    <a:srgbClr val="C0C0C0"/>
                  </a:outerShdw>
                </a:effectLst>
                <a:ea typeface="仿宋_GB2312" pitchFamily="49" charset="-122"/>
              </a:rPr>
              <a:t>1</a:t>
            </a:r>
            <a:r>
              <a:rPr lang="zh-CN" altLang="en-US" sz="2900" b="1" dirty="0">
                <a:solidFill>
                  <a:srgbClr val="FF0000"/>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叶子结点中包含了全部关键码的信息，及指向含有这些关键码记录的指针，且叶子结点本身依关键码的大小自小而大的</a:t>
            </a:r>
            <a:r>
              <a:rPr lang="zh-CN" altLang="en-US" sz="2900" b="1" dirty="0">
                <a:effectLst>
                  <a:outerShdw blurRad="38100" dist="38100" dir="2700000" algn="tl">
                    <a:srgbClr val="C0C0C0"/>
                  </a:outerShdw>
                </a:effectLst>
                <a:ea typeface="仿宋_GB2312" pitchFamily="49" charset="-122"/>
              </a:rPr>
              <a:t>顺序链接</a:t>
            </a:r>
            <a:r>
              <a:rPr lang="zh-CN" altLang="en-US" sz="2900" b="1" dirty="0">
                <a:solidFill>
                  <a:srgbClr val="000099"/>
                </a:solidFill>
                <a:effectLst>
                  <a:outerShdw blurRad="38100" dist="38100" dir="2700000" algn="tl">
                    <a:srgbClr val="C0C0C0"/>
                  </a:outerShdw>
                </a:effectLst>
                <a:ea typeface="仿宋_GB2312" pitchFamily="49" charset="-122"/>
              </a:rPr>
              <a:t>。</a:t>
            </a:r>
          </a:p>
          <a:p>
            <a:pPr marL="744538" lvl="1" indent="-287338" algn="just" defTabSz="915988" eaLnBrk="1" hangingPunct="1">
              <a:lnSpc>
                <a:spcPct val="110000"/>
              </a:lnSpc>
              <a:buClr>
                <a:srgbClr val="009900"/>
              </a:buClr>
              <a:buSzPct val="50000"/>
              <a:buFont typeface="Wingdings" panose="05000000000000000000" pitchFamily="2" charset="2"/>
              <a:buNone/>
              <a:defRPr/>
            </a:pPr>
            <a:r>
              <a:rPr lang="en-US" altLang="zh-CN" sz="2900" b="1" dirty="0">
                <a:solidFill>
                  <a:srgbClr val="FF0000"/>
                </a:solidFill>
                <a:effectLst>
                  <a:outerShdw blurRad="38100" dist="38100" dir="2700000" algn="tl">
                    <a:srgbClr val="C0C0C0"/>
                  </a:outerShdw>
                </a:effectLst>
                <a:ea typeface="仿宋_GB2312" pitchFamily="49" charset="-122"/>
              </a:rPr>
              <a:t>2</a:t>
            </a:r>
            <a:r>
              <a:rPr lang="zh-CN" altLang="en-US" sz="2900" b="1" dirty="0">
                <a:solidFill>
                  <a:srgbClr val="FF0000"/>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所有的非终端结点可以看成是索引部分，结点中仅含有其子树根结点中最大（或最小）关键码。 </a:t>
            </a:r>
          </a:p>
        </p:txBody>
      </p:sp>
    </p:spTree>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FF80F19E-68F0-4051-877D-FB91E53CC5B5}"/>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6A0633-1A62-4219-81F8-12356C05283A}" type="slidenum">
              <a:rPr lang="en-US" altLang="zh-CN" sz="1200" smtClean="0">
                <a:latin typeface="Garamond" panose="02020404030301010803" pitchFamily="18" charset="0"/>
              </a:rPr>
              <a:pPr>
                <a:spcBef>
                  <a:spcPct val="0"/>
                </a:spcBef>
                <a:buClrTx/>
                <a:buSzTx/>
                <a:buFontTx/>
                <a:buNone/>
              </a:pPr>
              <a:t>38</a:t>
            </a:fld>
            <a:endParaRPr lang="en-US" altLang="zh-CN" sz="1200">
              <a:latin typeface="Garamond" panose="02020404030301010803" pitchFamily="18" charset="0"/>
            </a:endParaRPr>
          </a:p>
        </p:txBody>
      </p:sp>
      <p:sp>
        <p:nvSpPr>
          <p:cNvPr id="1581058" name="Rectangle 2">
            <a:extLst>
              <a:ext uri="{FF2B5EF4-FFF2-40B4-BE49-F238E27FC236}">
                <a16:creationId xmlns:a16="http://schemas.microsoft.com/office/drawing/2014/main" id="{F8CEBE48-FD14-418B-8285-584FFE3B99B7}"/>
              </a:ext>
            </a:extLst>
          </p:cNvPr>
          <p:cNvSpPr>
            <a:spLocks noGrp="1" noChangeArrowheads="1"/>
          </p:cNvSpPr>
          <p:nvPr>
            <p:ph type="body" idx="4294967295"/>
          </p:nvPr>
        </p:nvSpPr>
        <p:spPr>
          <a:xfrm>
            <a:off x="685800" y="4343400"/>
            <a:ext cx="8001000" cy="2133600"/>
          </a:xfrm>
        </p:spPr>
        <p:txBody>
          <a:bodyPr lIns="90623" tIns="44517" rIns="90623" bIns="44517"/>
          <a:lstStyle/>
          <a:p>
            <a:pPr eaLnBrk="1" hangingPunct="1">
              <a:lnSpc>
                <a:spcPct val="110000"/>
              </a:lnSpc>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叶结点的子树棵数可以多于 </a:t>
            </a:r>
            <a:r>
              <a:rPr lang="en-US" altLang="zh-CN" sz="2900" b="1" i="1" dirty="0">
                <a:solidFill>
                  <a:srgbClr val="000099"/>
                </a:solidFill>
                <a:effectLst>
                  <a:outerShdw blurRad="38100" dist="38100" dir="2700000" algn="tl">
                    <a:srgbClr val="C0C0C0"/>
                  </a:outerShdw>
                </a:effectLst>
                <a:ea typeface="仿宋_GB2312" pitchFamily="49" charset="-122"/>
              </a:rPr>
              <a:t>m</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可以少于 </a:t>
            </a:r>
            <a:r>
              <a:rPr lang="en-US" altLang="zh-CN" sz="2900" b="1" i="1" dirty="0">
                <a:solidFill>
                  <a:srgbClr val="000099"/>
                </a:solidFill>
                <a:effectLst>
                  <a:outerShdw blurRad="38100" dist="38100" dir="2700000" algn="tl">
                    <a:srgbClr val="C0C0C0"/>
                  </a:outerShdw>
                </a:effectLst>
                <a:ea typeface="仿宋_GB2312" pitchFamily="49" charset="-122"/>
              </a:rPr>
              <a:t>m</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叶结点最大的关键码数由</a:t>
            </a:r>
            <a:r>
              <a:rPr lang="en-US" altLang="zh-CN" sz="2900" b="1" i="1" dirty="0">
                <a:solidFill>
                  <a:srgbClr val="000099"/>
                </a:solidFill>
                <a:effectLst>
                  <a:outerShdw blurRad="38100" dist="38100" dir="2700000" algn="tl">
                    <a:srgbClr val="C0C0C0"/>
                  </a:outerShdw>
                </a:effectLst>
                <a:ea typeface="仿宋_GB2312" pitchFamily="49" charset="-122"/>
              </a:rPr>
              <a:t>m1</a:t>
            </a:r>
            <a:r>
              <a:rPr lang="zh-CN" altLang="en-US" sz="2900" b="1" dirty="0">
                <a:solidFill>
                  <a:srgbClr val="000099"/>
                </a:solidFill>
                <a:effectLst>
                  <a:outerShdw blurRad="38100" dist="38100" dir="2700000" algn="tl">
                    <a:srgbClr val="C0C0C0"/>
                  </a:outerShdw>
                </a:effectLst>
                <a:ea typeface="仿宋_GB2312" pitchFamily="49" charset="-122"/>
              </a:rPr>
              <a:t>而定。</a:t>
            </a:r>
            <a:endParaRPr lang="en-US" altLang="zh-CN" sz="2900" b="1" dirty="0">
              <a:solidFill>
                <a:srgbClr val="000099"/>
              </a:solidFill>
              <a:effectLst>
                <a:outerShdw blurRad="38100" dist="38100" dir="2700000" algn="tl">
                  <a:srgbClr val="C0C0C0"/>
                </a:outerShdw>
              </a:effectLst>
              <a:ea typeface="仿宋_GB2312" pitchFamily="49" charset="-122"/>
            </a:endParaRPr>
          </a:p>
          <a:p>
            <a:pPr eaLnBrk="1" hangingPunct="1">
              <a:lnSpc>
                <a:spcPct val="110000"/>
              </a:lnSpc>
              <a:buClr>
                <a:srgbClr val="009900"/>
              </a:buClr>
              <a:buSzPct val="50000"/>
              <a:buFont typeface="Wingdings" panose="05000000000000000000" pitchFamily="2" charset="2"/>
              <a:buChar char="u"/>
              <a:defRPr/>
            </a:pPr>
            <a:r>
              <a:rPr lang="zh-CN" altLang="en-US" sz="2900" b="1" dirty="0">
                <a:solidFill>
                  <a:schemeClr val="tx2"/>
                </a:solidFill>
                <a:effectLst>
                  <a:outerShdw blurRad="38100" dist="38100" dir="2700000" algn="tl">
                    <a:srgbClr val="C0C0C0"/>
                  </a:outerShdw>
                </a:effectLst>
                <a:ea typeface="仿宋_GB2312" pitchFamily="49" charset="-122"/>
              </a:rPr>
              <a:t>叶结点每个关键码对应了一个指向对象的地址指针。</a:t>
            </a:r>
          </a:p>
        </p:txBody>
      </p:sp>
      <p:sp>
        <p:nvSpPr>
          <p:cNvPr id="34820" name="Rectangle 3" descr="再生纸">
            <a:extLst>
              <a:ext uri="{FF2B5EF4-FFF2-40B4-BE49-F238E27FC236}">
                <a16:creationId xmlns:a16="http://schemas.microsoft.com/office/drawing/2014/main" id="{1C0CC7D7-0173-4376-8349-DD76D7A0CD34}"/>
              </a:ext>
            </a:extLst>
          </p:cNvPr>
          <p:cNvSpPr>
            <a:spLocks noChangeArrowheads="1"/>
          </p:cNvSpPr>
          <p:nvPr/>
        </p:nvSpPr>
        <p:spPr bwMode="auto">
          <a:xfrm>
            <a:off x="6096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1" name="Text Box 4">
            <a:extLst>
              <a:ext uri="{FF2B5EF4-FFF2-40B4-BE49-F238E27FC236}">
                <a16:creationId xmlns:a16="http://schemas.microsoft.com/office/drawing/2014/main" id="{BAA078E3-AA67-4F5D-97B6-108DC59D606F}"/>
              </a:ext>
            </a:extLst>
          </p:cNvPr>
          <p:cNvSpPr txBox="1">
            <a:spLocks noChangeArrowheads="1"/>
          </p:cNvSpPr>
          <p:nvPr/>
        </p:nvSpPr>
        <p:spPr bwMode="auto">
          <a:xfrm>
            <a:off x="609600" y="30622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34822" name="Rectangle 5" descr="再生纸">
            <a:extLst>
              <a:ext uri="{FF2B5EF4-FFF2-40B4-BE49-F238E27FC236}">
                <a16:creationId xmlns:a16="http://schemas.microsoft.com/office/drawing/2014/main" id="{4BAAF6E6-DCE0-4DF1-8AEF-179F85D04278}"/>
              </a:ext>
            </a:extLst>
          </p:cNvPr>
          <p:cNvSpPr>
            <a:spLocks noChangeArrowheads="1"/>
          </p:cNvSpPr>
          <p:nvPr/>
        </p:nvSpPr>
        <p:spPr bwMode="auto">
          <a:xfrm>
            <a:off x="22860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3" name="Text Box 6">
            <a:extLst>
              <a:ext uri="{FF2B5EF4-FFF2-40B4-BE49-F238E27FC236}">
                <a16:creationId xmlns:a16="http://schemas.microsoft.com/office/drawing/2014/main" id="{990F34E5-9CF8-460B-89EC-99FFB8ADB294}"/>
              </a:ext>
            </a:extLst>
          </p:cNvPr>
          <p:cNvSpPr txBox="1">
            <a:spLocks noChangeArrowheads="1"/>
          </p:cNvSpPr>
          <p:nvPr/>
        </p:nvSpPr>
        <p:spPr bwMode="auto">
          <a:xfrm>
            <a:off x="2286000" y="30622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34824" name="Rectangle 7" descr="再生纸">
            <a:extLst>
              <a:ext uri="{FF2B5EF4-FFF2-40B4-BE49-F238E27FC236}">
                <a16:creationId xmlns:a16="http://schemas.microsoft.com/office/drawing/2014/main" id="{543F3453-D565-4808-BF05-4A6E273006CF}"/>
              </a:ext>
            </a:extLst>
          </p:cNvPr>
          <p:cNvSpPr>
            <a:spLocks noChangeArrowheads="1"/>
          </p:cNvSpPr>
          <p:nvPr/>
        </p:nvSpPr>
        <p:spPr bwMode="auto">
          <a:xfrm>
            <a:off x="39624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5" name="Text Box 8">
            <a:extLst>
              <a:ext uri="{FF2B5EF4-FFF2-40B4-BE49-F238E27FC236}">
                <a16:creationId xmlns:a16="http://schemas.microsoft.com/office/drawing/2014/main" id="{B767C909-7BE6-4799-9617-55690C8E0294}"/>
              </a:ext>
            </a:extLst>
          </p:cNvPr>
          <p:cNvSpPr txBox="1">
            <a:spLocks noChangeArrowheads="1"/>
          </p:cNvSpPr>
          <p:nvPr/>
        </p:nvSpPr>
        <p:spPr bwMode="auto">
          <a:xfrm>
            <a:off x="3962400" y="30622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34826" name="Rectangle 9" descr="再生纸">
            <a:extLst>
              <a:ext uri="{FF2B5EF4-FFF2-40B4-BE49-F238E27FC236}">
                <a16:creationId xmlns:a16="http://schemas.microsoft.com/office/drawing/2014/main" id="{448BED7A-A3F3-41FB-AF8A-A92B02D238CE}"/>
              </a:ext>
            </a:extLst>
          </p:cNvPr>
          <p:cNvSpPr>
            <a:spLocks noChangeArrowheads="1"/>
          </p:cNvSpPr>
          <p:nvPr/>
        </p:nvSpPr>
        <p:spPr bwMode="auto">
          <a:xfrm>
            <a:off x="56388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7" name="Text Box 10">
            <a:extLst>
              <a:ext uri="{FF2B5EF4-FFF2-40B4-BE49-F238E27FC236}">
                <a16:creationId xmlns:a16="http://schemas.microsoft.com/office/drawing/2014/main" id="{18568C95-A24B-494C-86EF-70F34A0F07B8}"/>
              </a:ext>
            </a:extLst>
          </p:cNvPr>
          <p:cNvSpPr txBox="1">
            <a:spLocks noChangeArrowheads="1"/>
          </p:cNvSpPr>
          <p:nvPr/>
        </p:nvSpPr>
        <p:spPr bwMode="auto">
          <a:xfrm>
            <a:off x="5638800" y="30622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34828" name="Rectangle 11" descr="再生纸">
            <a:extLst>
              <a:ext uri="{FF2B5EF4-FFF2-40B4-BE49-F238E27FC236}">
                <a16:creationId xmlns:a16="http://schemas.microsoft.com/office/drawing/2014/main" id="{36E2B3F2-8A66-4AF9-BA93-D987B391965D}"/>
              </a:ext>
            </a:extLst>
          </p:cNvPr>
          <p:cNvSpPr>
            <a:spLocks noChangeArrowheads="1"/>
          </p:cNvSpPr>
          <p:nvPr/>
        </p:nvSpPr>
        <p:spPr bwMode="auto">
          <a:xfrm>
            <a:off x="73152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9" name="Text Box 12">
            <a:extLst>
              <a:ext uri="{FF2B5EF4-FFF2-40B4-BE49-F238E27FC236}">
                <a16:creationId xmlns:a16="http://schemas.microsoft.com/office/drawing/2014/main" id="{4CF98EA9-5C8E-4C17-AF63-68528BD8E3F8}"/>
              </a:ext>
            </a:extLst>
          </p:cNvPr>
          <p:cNvSpPr txBox="1">
            <a:spLocks noChangeArrowheads="1"/>
          </p:cNvSpPr>
          <p:nvPr/>
        </p:nvSpPr>
        <p:spPr bwMode="auto">
          <a:xfrm>
            <a:off x="7315200" y="30622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34830" name="Line 13">
            <a:extLst>
              <a:ext uri="{FF2B5EF4-FFF2-40B4-BE49-F238E27FC236}">
                <a16:creationId xmlns:a16="http://schemas.microsoft.com/office/drawing/2014/main" id="{22D7FC99-646C-4ADE-B94D-C09DB2627B61}"/>
              </a:ext>
            </a:extLst>
          </p:cNvPr>
          <p:cNvSpPr>
            <a:spLocks noChangeShapeType="1"/>
          </p:cNvSpPr>
          <p:nvPr/>
        </p:nvSpPr>
        <p:spPr bwMode="auto">
          <a:xfrm>
            <a:off x="19812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Line 14">
            <a:extLst>
              <a:ext uri="{FF2B5EF4-FFF2-40B4-BE49-F238E27FC236}">
                <a16:creationId xmlns:a16="http://schemas.microsoft.com/office/drawing/2014/main" id="{47ED0FBC-235E-46E4-8064-2E4A7420E198}"/>
              </a:ext>
            </a:extLst>
          </p:cNvPr>
          <p:cNvSpPr>
            <a:spLocks noChangeShapeType="1"/>
          </p:cNvSpPr>
          <p:nvPr/>
        </p:nvSpPr>
        <p:spPr bwMode="auto">
          <a:xfrm>
            <a:off x="36576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2" name="Line 15">
            <a:extLst>
              <a:ext uri="{FF2B5EF4-FFF2-40B4-BE49-F238E27FC236}">
                <a16:creationId xmlns:a16="http://schemas.microsoft.com/office/drawing/2014/main" id="{4E398D0D-23FE-41A2-9D4A-846A8BF1D403}"/>
              </a:ext>
            </a:extLst>
          </p:cNvPr>
          <p:cNvSpPr>
            <a:spLocks noChangeShapeType="1"/>
          </p:cNvSpPr>
          <p:nvPr/>
        </p:nvSpPr>
        <p:spPr bwMode="auto">
          <a:xfrm>
            <a:off x="53340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16">
            <a:extLst>
              <a:ext uri="{FF2B5EF4-FFF2-40B4-BE49-F238E27FC236}">
                <a16:creationId xmlns:a16="http://schemas.microsoft.com/office/drawing/2014/main" id="{21940B2F-F0EF-4C80-B775-15051D4AEEE8}"/>
              </a:ext>
            </a:extLst>
          </p:cNvPr>
          <p:cNvSpPr>
            <a:spLocks noChangeShapeType="1"/>
          </p:cNvSpPr>
          <p:nvPr/>
        </p:nvSpPr>
        <p:spPr bwMode="auto">
          <a:xfrm>
            <a:off x="70104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Rectangle 17" descr="再生纸">
            <a:extLst>
              <a:ext uri="{FF2B5EF4-FFF2-40B4-BE49-F238E27FC236}">
                <a16:creationId xmlns:a16="http://schemas.microsoft.com/office/drawing/2014/main" id="{F3040AC0-9CA1-4C8A-B928-B6BC5C8AA618}"/>
              </a:ext>
            </a:extLst>
          </p:cNvPr>
          <p:cNvSpPr>
            <a:spLocks noChangeArrowheads="1"/>
          </p:cNvSpPr>
          <p:nvPr/>
        </p:nvSpPr>
        <p:spPr bwMode="auto">
          <a:xfrm>
            <a:off x="2286000" y="1828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35" name="Rectangle 18" descr="再生纸">
            <a:extLst>
              <a:ext uri="{FF2B5EF4-FFF2-40B4-BE49-F238E27FC236}">
                <a16:creationId xmlns:a16="http://schemas.microsoft.com/office/drawing/2014/main" id="{93512A90-3B84-4BEB-8518-EB4B488931D8}"/>
              </a:ext>
            </a:extLst>
          </p:cNvPr>
          <p:cNvSpPr>
            <a:spLocks noChangeArrowheads="1"/>
          </p:cNvSpPr>
          <p:nvPr/>
        </p:nvSpPr>
        <p:spPr bwMode="auto">
          <a:xfrm>
            <a:off x="6477000" y="1828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36" name="Rectangle 19" descr="再生纸">
            <a:extLst>
              <a:ext uri="{FF2B5EF4-FFF2-40B4-BE49-F238E27FC236}">
                <a16:creationId xmlns:a16="http://schemas.microsoft.com/office/drawing/2014/main" id="{18888CBA-E55C-4A52-9F84-88059637A31B}"/>
              </a:ext>
            </a:extLst>
          </p:cNvPr>
          <p:cNvSpPr>
            <a:spLocks noChangeArrowheads="1"/>
          </p:cNvSpPr>
          <p:nvPr/>
        </p:nvSpPr>
        <p:spPr bwMode="auto">
          <a:xfrm>
            <a:off x="4343400" y="762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37" name="Text Box 20">
            <a:extLst>
              <a:ext uri="{FF2B5EF4-FFF2-40B4-BE49-F238E27FC236}">
                <a16:creationId xmlns:a16="http://schemas.microsoft.com/office/drawing/2014/main" id="{BEEB2978-8D71-4746-AB10-2AE236123F72}"/>
              </a:ext>
            </a:extLst>
          </p:cNvPr>
          <p:cNvSpPr txBox="1">
            <a:spLocks noChangeArrowheads="1"/>
          </p:cNvSpPr>
          <p:nvPr/>
        </p:nvSpPr>
        <p:spPr bwMode="auto">
          <a:xfrm>
            <a:off x="2286000" y="1828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34838" name="Line 21">
            <a:extLst>
              <a:ext uri="{FF2B5EF4-FFF2-40B4-BE49-F238E27FC236}">
                <a16:creationId xmlns:a16="http://schemas.microsoft.com/office/drawing/2014/main" id="{3561A2EF-CD08-4C36-93C5-77609AE077DA}"/>
              </a:ext>
            </a:extLst>
          </p:cNvPr>
          <p:cNvSpPr>
            <a:spLocks noChangeShapeType="1"/>
          </p:cNvSpPr>
          <p:nvPr/>
        </p:nvSpPr>
        <p:spPr bwMode="auto">
          <a:xfrm flipH="1">
            <a:off x="1143000" y="2209800"/>
            <a:ext cx="12192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Line 22">
            <a:extLst>
              <a:ext uri="{FF2B5EF4-FFF2-40B4-BE49-F238E27FC236}">
                <a16:creationId xmlns:a16="http://schemas.microsoft.com/office/drawing/2014/main" id="{A7189577-E51F-4BC9-9A4A-4DF266E793D5}"/>
              </a:ext>
            </a:extLst>
          </p:cNvPr>
          <p:cNvSpPr>
            <a:spLocks noChangeShapeType="1"/>
          </p:cNvSpPr>
          <p:nvPr/>
        </p:nvSpPr>
        <p:spPr bwMode="auto">
          <a:xfrm>
            <a:off x="2743200" y="2209800"/>
            <a:ext cx="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0" name="Line 23">
            <a:extLst>
              <a:ext uri="{FF2B5EF4-FFF2-40B4-BE49-F238E27FC236}">
                <a16:creationId xmlns:a16="http://schemas.microsoft.com/office/drawing/2014/main" id="{A167D04F-FE97-439F-A924-F524B2ED87A7}"/>
              </a:ext>
            </a:extLst>
          </p:cNvPr>
          <p:cNvSpPr>
            <a:spLocks noChangeShapeType="1"/>
          </p:cNvSpPr>
          <p:nvPr/>
        </p:nvSpPr>
        <p:spPr bwMode="auto">
          <a:xfrm>
            <a:off x="3124200" y="2209800"/>
            <a:ext cx="11430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24">
            <a:extLst>
              <a:ext uri="{FF2B5EF4-FFF2-40B4-BE49-F238E27FC236}">
                <a16:creationId xmlns:a16="http://schemas.microsoft.com/office/drawing/2014/main" id="{CA657C2A-35DB-405B-A7E7-ABA0CB1DB43F}"/>
              </a:ext>
            </a:extLst>
          </p:cNvPr>
          <p:cNvSpPr>
            <a:spLocks noChangeShapeType="1"/>
          </p:cNvSpPr>
          <p:nvPr/>
        </p:nvSpPr>
        <p:spPr bwMode="auto">
          <a:xfrm>
            <a:off x="3048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25">
            <a:extLst>
              <a:ext uri="{FF2B5EF4-FFF2-40B4-BE49-F238E27FC236}">
                <a16:creationId xmlns:a16="http://schemas.microsoft.com/office/drawing/2014/main" id="{950E88E8-94E2-4111-AEF3-7007E3E6F1BF}"/>
              </a:ext>
            </a:extLst>
          </p:cNvPr>
          <p:cNvSpPr>
            <a:spLocks noChangeShapeType="1"/>
          </p:cNvSpPr>
          <p:nvPr/>
        </p:nvSpPr>
        <p:spPr bwMode="auto">
          <a:xfrm flipH="1">
            <a:off x="3048000" y="11430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Text Box 26">
            <a:extLst>
              <a:ext uri="{FF2B5EF4-FFF2-40B4-BE49-F238E27FC236}">
                <a16:creationId xmlns:a16="http://schemas.microsoft.com/office/drawing/2014/main" id="{4A584B11-DB12-4B80-9D5B-B99E2FD7EAB0}"/>
              </a:ext>
            </a:extLst>
          </p:cNvPr>
          <p:cNvSpPr txBox="1">
            <a:spLocks noChangeArrowheads="1"/>
          </p:cNvSpPr>
          <p:nvPr/>
        </p:nvSpPr>
        <p:spPr bwMode="auto">
          <a:xfrm>
            <a:off x="4368800" y="776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34844" name="Line 27">
            <a:extLst>
              <a:ext uri="{FF2B5EF4-FFF2-40B4-BE49-F238E27FC236}">
                <a16:creationId xmlns:a16="http://schemas.microsoft.com/office/drawing/2014/main" id="{1F45C67B-B04B-4895-A057-588B8DFF2714}"/>
              </a:ext>
            </a:extLst>
          </p:cNvPr>
          <p:cNvSpPr>
            <a:spLocks noChangeShapeType="1"/>
          </p:cNvSpPr>
          <p:nvPr/>
        </p:nvSpPr>
        <p:spPr bwMode="auto">
          <a:xfrm>
            <a:off x="4800600" y="11430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Text Box 28">
            <a:extLst>
              <a:ext uri="{FF2B5EF4-FFF2-40B4-BE49-F238E27FC236}">
                <a16:creationId xmlns:a16="http://schemas.microsoft.com/office/drawing/2014/main" id="{B76E1DA7-8C7C-4763-8769-5AA5AF8F6AA6}"/>
              </a:ext>
            </a:extLst>
          </p:cNvPr>
          <p:cNvSpPr txBox="1">
            <a:spLocks noChangeArrowheads="1"/>
          </p:cNvSpPr>
          <p:nvPr/>
        </p:nvSpPr>
        <p:spPr bwMode="auto">
          <a:xfrm>
            <a:off x="6502400" y="1828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34846" name="Line 29">
            <a:extLst>
              <a:ext uri="{FF2B5EF4-FFF2-40B4-BE49-F238E27FC236}">
                <a16:creationId xmlns:a16="http://schemas.microsoft.com/office/drawing/2014/main" id="{C192C859-D823-4AF4-BBAD-86616D8073D1}"/>
              </a:ext>
            </a:extLst>
          </p:cNvPr>
          <p:cNvSpPr>
            <a:spLocks noChangeShapeType="1"/>
          </p:cNvSpPr>
          <p:nvPr/>
        </p:nvSpPr>
        <p:spPr bwMode="auto">
          <a:xfrm flipH="1">
            <a:off x="5943600" y="2209800"/>
            <a:ext cx="6096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7" name="Line 30">
            <a:extLst>
              <a:ext uri="{FF2B5EF4-FFF2-40B4-BE49-F238E27FC236}">
                <a16:creationId xmlns:a16="http://schemas.microsoft.com/office/drawing/2014/main" id="{DC042CB5-3B6E-4DD7-9378-1A329D289B2D}"/>
              </a:ext>
            </a:extLst>
          </p:cNvPr>
          <p:cNvSpPr>
            <a:spLocks noChangeShapeType="1"/>
          </p:cNvSpPr>
          <p:nvPr/>
        </p:nvSpPr>
        <p:spPr bwMode="auto">
          <a:xfrm>
            <a:off x="6934200" y="2209800"/>
            <a:ext cx="6858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31">
            <a:extLst>
              <a:ext uri="{FF2B5EF4-FFF2-40B4-BE49-F238E27FC236}">
                <a16:creationId xmlns:a16="http://schemas.microsoft.com/office/drawing/2014/main" id="{09A77A43-8974-402E-AA60-9EE265032FDD}"/>
              </a:ext>
            </a:extLst>
          </p:cNvPr>
          <p:cNvSpPr>
            <a:spLocks noChangeShapeType="1"/>
          </p:cNvSpPr>
          <p:nvPr/>
        </p:nvSpPr>
        <p:spPr bwMode="auto">
          <a:xfrm flipH="1">
            <a:off x="4953000" y="381000"/>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Text Box 32">
            <a:extLst>
              <a:ext uri="{FF2B5EF4-FFF2-40B4-BE49-F238E27FC236}">
                <a16:creationId xmlns:a16="http://schemas.microsoft.com/office/drawing/2014/main" id="{35C3A2E9-E72A-412C-95E9-33E5B608D18E}"/>
              </a:ext>
            </a:extLst>
          </p:cNvPr>
          <p:cNvSpPr txBox="1">
            <a:spLocks noChangeArrowheads="1"/>
          </p:cNvSpPr>
          <p:nvPr/>
        </p:nvSpPr>
        <p:spPr bwMode="auto">
          <a:xfrm>
            <a:off x="609600" y="533400"/>
            <a:ext cx="13636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i="1">
                <a:solidFill>
                  <a:srgbClr val="006600"/>
                </a:solidFill>
                <a:latin typeface="Times New Roman" panose="02020603050405020304" pitchFamily="18" charset="0"/>
              </a:rPr>
              <a:t>m</a:t>
            </a:r>
            <a:r>
              <a:rPr kumimoji="1" lang="en-US" altLang="zh-CN" sz="3200" b="1">
                <a:solidFill>
                  <a:srgbClr val="006600"/>
                </a:solidFill>
                <a:latin typeface="Times New Roman" panose="02020603050405020304" pitchFamily="18" charset="0"/>
              </a:rPr>
              <a:t> = </a:t>
            </a:r>
            <a:r>
              <a:rPr kumimoji="1" lang="en-US" altLang="zh-CN" sz="3200">
                <a:solidFill>
                  <a:srgbClr val="006600"/>
                </a:solidFill>
              </a:rPr>
              <a:t>3</a:t>
            </a:r>
            <a:endParaRPr kumimoji="1" lang="en-US" altLang="zh-CN" sz="3200" b="1">
              <a:solidFill>
                <a:srgbClr val="006600"/>
              </a:solidFill>
              <a:latin typeface="Times New Roman" panose="02020603050405020304" pitchFamily="18" charset="0"/>
            </a:endParaRPr>
          </a:p>
          <a:p>
            <a:pPr eaLnBrk="1" hangingPunct="1">
              <a:spcBef>
                <a:spcPct val="0"/>
              </a:spcBef>
              <a:buClrTx/>
              <a:buSzTx/>
              <a:buFontTx/>
              <a:buNone/>
            </a:pPr>
            <a:r>
              <a:rPr kumimoji="1" lang="en-US" altLang="zh-CN" sz="3200" b="1" i="1">
                <a:solidFill>
                  <a:schemeClr val="accent2"/>
                </a:solidFill>
                <a:latin typeface="Times New Roman" panose="02020603050405020304" pitchFamily="18" charset="0"/>
              </a:rPr>
              <a:t>m</a:t>
            </a:r>
            <a:r>
              <a:rPr kumimoji="1" lang="en-US" altLang="zh-CN" sz="3200">
                <a:solidFill>
                  <a:schemeClr val="accent2"/>
                </a:solidFill>
                <a:latin typeface="Times New Roman" panose="02020603050405020304" pitchFamily="18" charset="0"/>
              </a:rPr>
              <a:t>1</a:t>
            </a:r>
            <a:r>
              <a:rPr kumimoji="1" lang="en-US" altLang="zh-CN" sz="3200" b="1">
                <a:solidFill>
                  <a:schemeClr val="accent2"/>
                </a:solidFill>
                <a:latin typeface="Times New Roman" panose="02020603050405020304" pitchFamily="18" charset="0"/>
              </a:rPr>
              <a:t> = </a:t>
            </a:r>
            <a:r>
              <a:rPr kumimoji="1" lang="en-US" altLang="zh-CN" sz="3200">
                <a:solidFill>
                  <a:schemeClr val="accent2"/>
                </a:solidFill>
              </a:rPr>
              <a:t>3</a:t>
            </a:r>
            <a:endParaRPr kumimoji="1" lang="en-US" altLang="zh-CN" sz="2400">
              <a:solidFill>
                <a:schemeClr val="accent2"/>
              </a:solidFill>
              <a:latin typeface="Times New Roman" panose="02020603050405020304" pitchFamily="18" charset="0"/>
            </a:endParaRPr>
          </a:p>
        </p:txBody>
      </p:sp>
      <p:sp>
        <p:nvSpPr>
          <p:cNvPr id="34850" name="Line 33">
            <a:extLst>
              <a:ext uri="{FF2B5EF4-FFF2-40B4-BE49-F238E27FC236}">
                <a16:creationId xmlns:a16="http://schemas.microsoft.com/office/drawing/2014/main" id="{C904A955-34DF-4E11-95D7-131A453AB90D}"/>
              </a:ext>
            </a:extLst>
          </p:cNvPr>
          <p:cNvSpPr>
            <a:spLocks noChangeShapeType="1"/>
          </p:cNvSpPr>
          <p:nvPr/>
        </p:nvSpPr>
        <p:spPr bwMode="auto">
          <a:xfrm>
            <a:off x="2952750" y="34956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34">
            <a:extLst>
              <a:ext uri="{FF2B5EF4-FFF2-40B4-BE49-F238E27FC236}">
                <a16:creationId xmlns:a16="http://schemas.microsoft.com/office/drawing/2014/main" id="{872ECF50-91D8-494A-9009-D6A3063E064C}"/>
              </a:ext>
            </a:extLst>
          </p:cNvPr>
          <p:cNvSpPr>
            <a:spLocks noChangeShapeType="1"/>
          </p:cNvSpPr>
          <p:nvPr/>
        </p:nvSpPr>
        <p:spPr bwMode="auto">
          <a:xfrm>
            <a:off x="3333750" y="34956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35">
            <a:extLst>
              <a:ext uri="{FF2B5EF4-FFF2-40B4-BE49-F238E27FC236}">
                <a16:creationId xmlns:a16="http://schemas.microsoft.com/office/drawing/2014/main" id="{190CE083-3BD1-4822-875E-D2BDB71AE755}"/>
              </a:ext>
            </a:extLst>
          </p:cNvPr>
          <p:cNvSpPr>
            <a:spLocks noChangeShapeType="1"/>
          </p:cNvSpPr>
          <p:nvPr/>
        </p:nvSpPr>
        <p:spPr bwMode="auto">
          <a:xfrm>
            <a:off x="2571750" y="34956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36">
            <a:extLst>
              <a:ext uri="{FF2B5EF4-FFF2-40B4-BE49-F238E27FC236}">
                <a16:creationId xmlns:a16="http://schemas.microsoft.com/office/drawing/2014/main" id="{57F1BA18-820D-4CAE-BCA2-B596D1D4BC65}"/>
              </a:ext>
            </a:extLst>
          </p:cNvPr>
          <p:cNvSpPr>
            <a:spLocks noChangeShapeType="1"/>
          </p:cNvSpPr>
          <p:nvPr/>
        </p:nvSpPr>
        <p:spPr bwMode="auto">
          <a:xfrm>
            <a:off x="1262063"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Line 37">
            <a:extLst>
              <a:ext uri="{FF2B5EF4-FFF2-40B4-BE49-F238E27FC236}">
                <a16:creationId xmlns:a16="http://schemas.microsoft.com/office/drawing/2014/main" id="{51611B43-5592-476A-81AA-31A949F0E31E}"/>
              </a:ext>
            </a:extLst>
          </p:cNvPr>
          <p:cNvSpPr>
            <a:spLocks noChangeShapeType="1"/>
          </p:cNvSpPr>
          <p:nvPr/>
        </p:nvSpPr>
        <p:spPr bwMode="auto">
          <a:xfrm>
            <a:off x="881063"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5" name="Line 38">
            <a:extLst>
              <a:ext uri="{FF2B5EF4-FFF2-40B4-BE49-F238E27FC236}">
                <a16:creationId xmlns:a16="http://schemas.microsoft.com/office/drawing/2014/main" id="{6E3FFEC4-4613-4AD8-AA29-FA981CD858DB}"/>
              </a:ext>
            </a:extLst>
          </p:cNvPr>
          <p:cNvSpPr>
            <a:spLocks noChangeShapeType="1"/>
          </p:cNvSpPr>
          <p:nvPr/>
        </p:nvSpPr>
        <p:spPr bwMode="auto">
          <a:xfrm>
            <a:off x="4598988"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6" name="Line 39">
            <a:extLst>
              <a:ext uri="{FF2B5EF4-FFF2-40B4-BE49-F238E27FC236}">
                <a16:creationId xmlns:a16="http://schemas.microsoft.com/office/drawing/2014/main" id="{F3BE0329-9891-40ED-9E20-D78CFE977805}"/>
              </a:ext>
            </a:extLst>
          </p:cNvPr>
          <p:cNvSpPr>
            <a:spLocks noChangeShapeType="1"/>
          </p:cNvSpPr>
          <p:nvPr/>
        </p:nvSpPr>
        <p:spPr bwMode="auto">
          <a:xfrm>
            <a:off x="4217988"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7" name="Line 40">
            <a:extLst>
              <a:ext uri="{FF2B5EF4-FFF2-40B4-BE49-F238E27FC236}">
                <a16:creationId xmlns:a16="http://schemas.microsoft.com/office/drawing/2014/main" id="{01421CCE-B7F5-4655-9D01-1FEE88FC5ECC}"/>
              </a:ext>
            </a:extLst>
          </p:cNvPr>
          <p:cNvSpPr>
            <a:spLocks noChangeShapeType="1"/>
          </p:cNvSpPr>
          <p:nvPr/>
        </p:nvSpPr>
        <p:spPr bwMode="auto">
          <a:xfrm>
            <a:off x="6318250"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Line 41">
            <a:extLst>
              <a:ext uri="{FF2B5EF4-FFF2-40B4-BE49-F238E27FC236}">
                <a16:creationId xmlns:a16="http://schemas.microsoft.com/office/drawing/2014/main" id="{FEE835B0-272D-4DBE-B182-93A7DE019FEB}"/>
              </a:ext>
            </a:extLst>
          </p:cNvPr>
          <p:cNvSpPr>
            <a:spLocks noChangeShapeType="1"/>
          </p:cNvSpPr>
          <p:nvPr/>
        </p:nvSpPr>
        <p:spPr bwMode="auto">
          <a:xfrm>
            <a:off x="5937250"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9" name="Line 42">
            <a:extLst>
              <a:ext uri="{FF2B5EF4-FFF2-40B4-BE49-F238E27FC236}">
                <a16:creationId xmlns:a16="http://schemas.microsoft.com/office/drawing/2014/main" id="{8067FFD5-8029-41CE-AF24-F4FEFD47853F}"/>
              </a:ext>
            </a:extLst>
          </p:cNvPr>
          <p:cNvSpPr>
            <a:spLocks noChangeShapeType="1"/>
          </p:cNvSpPr>
          <p:nvPr/>
        </p:nvSpPr>
        <p:spPr bwMode="auto">
          <a:xfrm>
            <a:off x="8016875"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0" name="Line 43">
            <a:extLst>
              <a:ext uri="{FF2B5EF4-FFF2-40B4-BE49-F238E27FC236}">
                <a16:creationId xmlns:a16="http://schemas.microsoft.com/office/drawing/2014/main" id="{E7C9CB05-305E-4D34-9701-5E66E23CCA80}"/>
              </a:ext>
            </a:extLst>
          </p:cNvPr>
          <p:cNvSpPr>
            <a:spLocks noChangeShapeType="1"/>
          </p:cNvSpPr>
          <p:nvPr/>
        </p:nvSpPr>
        <p:spPr bwMode="auto">
          <a:xfrm>
            <a:off x="7635875"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1" name="Rectangle 44">
            <a:extLst>
              <a:ext uri="{FF2B5EF4-FFF2-40B4-BE49-F238E27FC236}">
                <a16:creationId xmlns:a16="http://schemas.microsoft.com/office/drawing/2014/main" id="{E298B8AB-4B14-47DC-B2ED-76AB4E5AC286}"/>
              </a:ext>
            </a:extLst>
          </p:cNvPr>
          <p:cNvSpPr>
            <a:spLocks noChangeArrowheads="1"/>
          </p:cNvSpPr>
          <p:nvPr/>
        </p:nvSpPr>
        <p:spPr bwMode="auto">
          <a:xfrm flipH="1">
            <a:off x="5334000" y="152400"/>
            <a:ext cx="914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23" tIns="44517" rIns="90623" bIns="44517">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latin typeface="Times" panose="02020603050405020304" pitchFamily="18" charset="0"/>
              </a:rPr>
              <a:t>root</a:t>
            </a:r>
            <a:r>
              <a:rPr lang="en-US" altLang="zh-CN" sz="2800" b="1">
                <a:latin typeface="Times" panose="02020603050405020304" pitchFamily="18" charset="0"/>
                <a:ea typeface="仿宋_GB2312" pitchFamily="49" charset="-122"/>
              </a:rPr>
              <a:t> </a:t>
            </a:r>
            <a:endParaRPr lang="en-US" altLang="zh-CN" sz="2800" b="1">
              <a:latin typeface="Times" panose="02020603050405020304" pitchFamily="18" charset="0"/>
            </a:endParaRPr>
          </a:p>
        </p:txBody>
      </p:sp>
      <p:sp>
        <p:nvSpPr>
          <p:cNvPr id="34862" name="Rectangle 45">
            <a:extLst>
              <a:ext uri="{FF2B5EF4-FFF2-40B4-BE49-F238E27FC236}">
                <a16:creationId xmlns:a16="http://schemas.microsoft.com/office/drawing/2014/main" id="{1548E64D-908A-48B2-B189-2A5FE895A7CD}"/>
              </a:ext>
            </a:extLst>
          </p:cNvPr>
          <p:cNvSpPr>
            <a:spLocks noChangeArrowheads="1"/>
          </p:cNvSpPr>
          <p:nvPr/>
        </p:nvSpPr>
        <p:spPr bwMode="auto">
          <a:xfrm flipH="1">
            <a:off x="0" y="3294063"/>
            <a:ext cx="6858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23" tIns="44517" rIns="90623" bIns="44517">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latin typeface="Times" panose="02020603050405020304" pitchFamily="18" charset="0"/>
              </a:rPr>
              <a:t>sqt</a:t>
            </a:r>
            <a:r>
              <a:rPr lang="en-US" altLang="zh-CN" sz="2800" b="1">
                <a:latin typeface="Times" panose="02020603050405020304" pitchFamily="18" charset="0"/>
                <a:ea typeface="仿宋_GB2312" pitchFamily="49" charset="-122"/>
              </a:rPr>
              <a:t> </a:t>
            </a:r>
            <a:endParaRPr lang="en-US" altLang="zh-CN" sz="2800" b="1">
              <a:latin typeface="Times" panose="02020603050405020304" pitchFamily="18" charset="0"/>
            </a:endParaRPr>
          </a:p>
        </p:txBody>
      </p:sp>
    </p:spTree>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437B3C03-9A18-4271-9322-9C0F7B7366F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44E311D-D6EC-4AD6-A80C-DEE84EEE20F5}" type="slidenum">
              <a:rPr lang="en-US" altLang="zh-CN" sz="1200" smtClean="0">
                <a:latin typeface="Garamond" panose="02020404030301010803" pitchFamily="18" charset="0"/>
              </a:rPr>
              <a:pPr>
                <a:spcBef>
                  <a:spcPct val="0"/>
                </a:spcBef>
                <a:buClrTx/>
                <a:buSzTx/>
                <a:buFontTx/>
                <a:buNone/>
              </a:pPr>
              <a:t>39</a:t>
            </a:fld>
            <a:endParaRPr lang="en-US" altLang="zh-CN" sz="1200">
              <a:latin typeface="Garamond" panose="02020404030301010803" pitchFamily="18" charset="0"/>
            </a:endParaRPr>
          </a:p>
        </p:txBody>
      </p:sp>
      <p:sp>
        <p:nvSpPr>
          <p:cNvPr id="1582082" name="Rectangle 2">
            <a:extLst>
              <a:ext uri="{FF2B5EF4-FFF2-40B4-BE49-F238E27FC236}">
                <a16:creationId xmlns:a16="http://schemas.microsoft.com/office/drawing/2014/main" id="{80D74C5E-6221-4388-B95E-074C1D85723B}"/>
              </a:ext>
            </a:extLst>
          </p:cNvPr>
          <p:cNvSpPr>
            <a:spLocks noGrp="1" noChangeArrowheads="1"/>
          </p:cNvSpPr>
          <p:nvPr>
            <p:ph type="body" idx="4294967295"/>
          </p:nvPr>
        </p:nvSpPr>
        <p:spPr>
          <a:xfrm>
            <a:off x="228600" y="476250"/>
            <a:ext cx="8458200" cy="6172200"/>
          </a:xfrm>
        </p:spPr>
        <p:txBody>
          <a:bodyPr lIns="90623" tIns="44517" rIns="90623" bIns="44517"/>
          <a:lstStyle/>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叶结点中的子树棵数 </a:t>
            </a:r>
            <a:r>
              <a:rPr lang="en-US" altLang="zh-CN" sz="2900" b="1" i="1" dirty="0">
                <a:solidFill>
                  <a:srgbClr val="000099"/>
                </a:solidFill>
                <a:effectLst>
                  <a:outerShdw blurRad="38100" dist="38100" dir="2700000" algn="tl">
                    <a:srgbClr val="C0C0C0"/>
                  </a:outerShdw>
                </a:effectLst>
                <a:ea typeface="仿宋_GB2312" pitchFamily="49" charset="-122"/>
              </a:rPr>
              <a:t>n </a:t>
            </a:r>
            <a:r>
              <a:rPr lang="zh-CN" altLang="en-US" sz="2900" b="1" dirty="0">
                <a:solidFill>
                  <a:srgbClr val="000099"/>
                </a:solidFill>
                <a:effectLst>
                  <a:outerShdw blurRad="38100" dist="38100" dir="2700000" algn="tl">
                    <a:srgbClr val="C0C0C0"/>
                  </a:outerShdw>
                </a:effectLst>
                <a:ea typeface="仿宋_GB2312" pitchFamily="49" charset="-122"/>
              </a:rPr>
              <a:t>应满足</a:t>
            </a:r>
          </a:p>
          <a:p>
            <a:pPr marL="744538" lvl="1" indent="-287338" defTabSz="915988" eaLnBrk="1" hangingPunct="1">
              <a:lnSpc>
                <a:spcPct val="105000"/>
              </a:lnSpc>
              <a:spcBef>
                <a:spcPct val="10000"/>
              </a:spcBef>
              <a:buClr>
                <a:srgbClr val="CC3300"/>
              </a:buClr>
              <a:buSzPct val="50000"/>
              <a:buFont typeface="Wingdings" panose="05000000000000000000" pitchFamily="2" charset="2"/>
              <a:buNone/>
              <a:defRPr/>
            </a:pPr>
            <a:r>
              <a:rPr lang="zh-CN" altLang="en-US" sz="2900" b="1" dirty="0">
                <a:solidFill>
                  <a:srgbClr val="006600"/>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n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 </a:t>
            </a:r>
            <a:r>
              <a:rPr lang="en-US" altLang="zh-CN" sz="2900" b="1" dirty="0">
                <a:solidFill>
                  <a:schemeClr val="tx2"/>
                </a:solidFill>
                <a:effectLst>
                  <a:outerShdw blurRad="38100" dist="38100" dir="2700000" algn="tl">
                    <a:srgbClr val="C0C0C0"/>
                  </a:outerShdw>
                </a:effectLst>
                <a:ea typeface="仿宋_GB2312" pitchFamily="49" charset="-122"/>
              </a:rPr>
              <a:t>[</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i="1" dirty="0">
                <a:solidFill>
                  <a:schemeClr val="tx2"/>
                </a:solidFill>
                <a:effectLst>
                  <a:outerShdw blurRad="38100" dist="38100" dir="2700000" algn="tl">
                    <a:srgbClr val="C0C0C0"/>
                  </a:outerShdw>
                </a:effectLst>
                <a:ea typeface="仿宋_GB2312" pitchFamily="49" charset="-122"/>
              </a:rPr>
              <a:t>m</a:t>
            </a:r>
            <a:r>
              <a:rPr lang="en-US" altLang="zh-CN" sz="2900" b="1" dirty="0">
                <a:solidFill>
                  <a:schemeClr val="tx2"/>
                </a:solidFill>
                <a:effectLst>
                  <a:outerShdw blurRad="38100" dist="38100" dir="2700000" algn="tl">
                    <a:srgbClr val="C0C0C0"/>
                  </a:outerShdw>
                </a:effectLst>
                <a:ea typeface="仿宋_GB2312" pitchFamily="49" charset="-122"/>
              </a:rPr>
              <a:t>1/2</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 </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m</a:t>
            </a:r>
            <a:r>
              <a:rPr lang="en-US" altLang="zh-CN" sz="2900" b="1" dirty="0">
                <a:solidFill>
                  <a:schemeClr val="tx2"/>
                </a:solidFill>
                <a:effectLst>
                  <a:outerShdw blurRad="38100" dist="38100" dir="2700000" algn="tl">
                    <a:srgbClr val="C0C0C0"/>
                  </a:outerShdw>
                </a:effectLst>
                <a:ea typeface="仿宋_GB2312" pitchFamily="49" charset="-122"/>
              </a:rPr>
              <a:t>1]</a:t>
            </a:r>
            <a:r>
              <a:rPr lang="zh-CN" altLang="en-US" sz="2900" b="1" dirty="0">
                <a:solidFill>
                  <a:schemeClr val="tx2"/>
                </a:solidFill>
                <a:effectLst>
                  <a:outerShdw blurRad="38100" dist="38100" dir="2700000" algn="tl">
                    <a:srgbClr val="C0C0C0"/>
                  </a:outerShdw>
                </a:effectLst>
                <a:ea typeface="仿宋_GB2312" pitchFamily="49" charset="-122"/>
              </a:rPr>
              <a:t>。</a:t>
            </a:r>
            <a:endParaRPr lang="zh-CN" altLang="en-US" sz="2900" b="1" dirty="0">
              <a:solidFill>
                <a:srgbClr val="006600"/>
              </a:solidFill>
              <a:effectLst>
                <a:outerShdw blurRad="38100" dist="38100" dir="2700000" algn="tl">
                  <a:srgbClr val="C0C0C0"/>
                </a:outerShdw>
              </a:effectLst>
              <a:ea typeface="仿宋_GB2312" pitchFamily="49" charset="-122"/>
            </a:endParaRP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若根结点同时又是叶结点</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则结点格式同叶结点，但最少可有</a:t>
            </a:r>
            <a:r>
              <a:rPr lang="en-US" altLang="zh-CN" sz="2900" b="1" dirty="0">
                <a:solidFill>
                  <a:srgbClr val="000099"/>
                </a:solidFill>
                <a:effectLst>
                  <a:outerShdw blurRad="38100" dist="38100" dir="2700000" algn="tl">
                    <a:srgbClr val="C0C0C0"/>
                  </a:outerShdw>
                </a:effectLst>
                <a:ea typeface="仿宋_GB2312" pitchFamily="49" charset="-122"/>
              </a:rPr>
              <a:t>1</a:t>
            </a:r>
            <a:r>
              <a:rPr lang="zh-CN" altLang="en-US" sz="2900" b="1" dirty="0">
                <a:solidFill>
                  <a:srgbClr val="000099"/>
                </a:solidFill>
                <a:effectLst>
                  <a:outerShdw blurRad="38100" dist="38100" dir="2700000" algn="tl">
                    <a:srgbClr val="C0C0C0"/>
                  </a:outerShdw>
                </a:effectLst>
                <a:ea typeface="仿宋_GB2312" pitchFamily="49" charset="-122"/>
              </a:rPr>
              <a:t>棵子树。</a:t>
            </a: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chemeClr val="accent2"/>
                </a:solidFill>
                <a:effectLst>
                  <a:outerShdw blurRad="38100" dist="38100" dir="2700000" algn="tl">
                    <a:srgbClr val="C0C0C0"/>
                  </a:outerShdw>
                </a:effectLst>
                <a:ea typeface="仿宋_GB2312" pitchFamily="49" charset="-122"/>
              </a:rPr>
              <a:t>非叶结点</a:t>
            </a:r>
            <a:r>
              <a:rPr lang="zh-CN" altLang="en-US" sz="2900" b="1" dirty="0">
                <a:solidFill>
                  <a:srgbClr val="000099"/>
                </a:solidFill>
                <a:effectLst>
                  <a:outerShdw blurRad="38100" dist="38100" dir="2700000" algn="tl">
                    <a:srgbClr val="C0C0C0"/>
                  </a:outerShdw>
                </a:effectLst>
                <a:ea typeface="仿宋_GB2312" pitchFamily="49" charset="-122"/>
              </a:rPr>
              <a:t>可以看成是索引部分</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结点中关键码 </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zh-CN" altLang="en-US" sz="2900" b="1" dirty="0">
                <a:solidFill>
                  <a:srgbClr val="000099"/>
                </a:solidFill>
                <a:effectLst>
                  <a:outerShdw blurRad="38100" dist="38100" dir="2700000" algn="tl">
                    <a:srgbClr val="C0C0C0"/>
                  </a:outerShdw>
                </a:effectLst>
                <a:ea typeface="仿宋_GB2312" pitchFamily="49" charset="-122"/>
              </a:rPr>
              <a:t>与指向子树的指针 </a:t>
            </a:r>
            <a:r>
              <a:rPr lang="en-US" altLang="zh-CN" sz="2900" b="1" i="1" dirty="0">
                <a:solidFill>
                  <a:srgbClr val="000099"/>
                </a:solidFill>
                <a:effectLst>
                  <a:outerShdw blurRad="38100" dist="38100" dir="2700000" algn="tl">
                    <a:srgbClr val="C0C0C0"/>
                  </a:outerShdw>
                </a:effectLst>
                <a:ea typeface="仿宋_GB2312" pitchFamily="49" charset="-122"/>
              </a:rPr>
              <a:t>P</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zh-CN" altLang="en-US" sz="2900" b="1" dirty="0">
                <a:solidFill>
                  <a:srgbClr val="000099"/>
                </a:solidFill>
                <a:effectLst>
                  <a:outerShdw blurRad="38100" dist="38100" dir="2700000" algn="tl">
                    <a:srgbClr val="C0C0C0"/>
                  </a:outerShdw>
                </a:effectLst>
                <a:ea typeface="仿宋_GB2312" pitchFamily="49" charset="-122"/>
              </a:rPr>
              <a:t>构成对子树</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即下一层索引块</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的索引项</a:t>
            </a:r>
            <a:r>
              <a:rPr lang="en-US" altLang="zh-CN" sz="2900" b="1" dirty="0">
                <a:solidFill>
                  <a:srgbClr val="000099"/>
                </a:solidFill>
                <a:effectLst>
                  <a:outerShdw blurRad="38100" dist="38100" dir="2700000" algn="tl">
                    <a:srgbClr val="C0C0C0"/>
                  </a:outerShdw>
                </a:effectLst>
                <a:ea typeface="仿宋_GB2312" pitchFamily="49" charset="-122"/>
              </a:rPr>
              <a:t>( </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i="1" baseline="-25000" dirty="0">
                <a:solidFill>
                  <a:srgbClr val="000099"/>
                </a:solidFill>
                <a:effectLst>
                  <a:outerShdw blurRad="38100" dist="38100" dir="2700000" algn="tl">
                    <a:srgbClr val="C0C0C0"/>
                  </a:outerShdw>
                </a:effectLst>
                <a:ea typeface="仿宋_GB2312" pitchFamily="49" charset="-122"/>
              </a:rPr>
              <a:t>i</a:t>
            </a:r>
            <a:r>
              <a:rPr lang="en-US" altLang="zh-CN" sz="2900" b="1" dirty="0">
                <a:solidFill>
                  <a:srgbClr val="000099"/>
                </a:solidFill>
                <a:effectLst>
                  <a:outerShdw blurRad="38100" dist="38100" dir="2700000" algn="tl">
                    <a:srgbClr val="C0C0C0"/>
                  </a:outerShdw>
                </a:effectLst>
                <a:ea typeface="仿宋_GB2312" pitchFamily="49" charset="-122"/>
              </a:rPr>
              <a:t>, </a:t>
            </a:r>
            <a:r>
              <a:rPr lang="en-US" altLang="zh-CN" sz="2900" b="1" i="1" dirty="0">
                <a:solidFill>
                  <a:srgbClr val="000099"/>
                </a:solidFill>
                <a:effectLst>
                  <a:outerShdw blurRad="38100" dist="38100" dir="2700000" algn="tl">
                    <a:srgbClr val="C0C0C0"/>
                  </a:outerShdw>
                </a:effectLst>
                <a:ea typeface="仿宋_GB2312" pitchFamily="49" charset="-122"/>
              </a:rPr>
              <a:t>P</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zh-CN" altLang="en-US" sz="2900" b="1" dirty="0">
                <a:solidFill>
                  <a:srgbClr val="000099"/>
                </a:solidFill>
                <a:effectLst>
                  <a:outerShdw blurRad="38100" dist="38100" dir="2700000" algn="tl">
                    <a:srgbClr val="C0C0C0"/>
                  </a:outerShdw>
                </a:effectLst>
                <a:ea typeface="仿宋_GB2312" pitchFamily="49" charset="-122"/>
              </a:rPr>
              <a:t>是子树中最小的关键码。</a:t>
            </a: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特别地</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子树指针 </a:t>
            </a:r>
            <a:r>
              <a:rPr lang="en-US" altLang="zh-CN" sz="2900" b="1" i="1" dirty="0">
                <a:solidFill>
                  <a:srgbClr val="000099"/>
                </a:solidFill>
                <a:effectLst>
                  <a:outerShdw blurRad="38100" dist="38100" dir="2700000" algn="tl">
                    <a:srgbClr val="C0C0C0"/>
                  </a:outerShdw>
                </a:effectLst>
                <a:ea typeface="仿宋_GB2312" pitchFamily="49" charset="-122"/>
              </a:rPr>
              <a:t>P</a:t>
            </a:r>
            <a:r>
              <a:rPr lang="en-US" altLang="zh-CN" sz="2900" b="1" baseline="-25000" dirty="0">
                <a:solidFill>
                  <a:srgbClr val="000099"/>
                </a:solidFill>
                <a:effectLst>
                  <a:outerShdw blurRad="38100" dist="38100" dir="2700000" algn="tl">
                    <a:srgbClr val="C0C0C0"/>
                  </a:outerShdw>
                </a:effectLst>
                <a:ea typeface="仿宋_GB2312" pitchFamily="49" charset="-122"/>
              </a:rPr>
              <a:t>0 </a:t>
            </a:r>
            <a:r>
              <a:rPr lang="zh-CN" altLang="en-US" sz="2900" b="1" dirty="0">
                <a:solidFill>
                  <a:srgbClr val="000099"/>
                </a:solidFill>
                <a:effectLst>
                  <a:outerShdw blurRad="38100" dist="38100" dir="2700000" algn="tl">
                    <a:srgbClr val="C0C0C0"/>
                  </a:outerShdw>
                </a:effectLst>
                <a:ea typeface="仿宋_GB2312" pitchFamily="49" charset="-122"/>
              </a:rPr>
              <a:t>所指子树上所有关键码均小于 </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baseline="-25000" dirty="0">
                <a:solidFill>
                  <a:srgbClr val="000099"/>
                </a:solidFill>
                <a:effectLst>
                  <a:outerShdw blurRad="38100" dist="38100" dir="2700000" algn="tl">
                    <a:srgbClr val="C0C0C0"/>
                  </a:outerShdw>
                </a:effectLst>
                <a:ea typeface="仿宋_GB2312" pitchFamily="49" charset="-122"/>
              </a:rPr>
              <a:t>1</a:t>
            </a:r>
            <a:r>
              <a:rPr lang="zh-CN" altLang="en-US" sz="2900" b="1" dirty="0">
                <a:solidFill>
                  <a:srgbClr val="000099"/>
                </a:solidFill>
                <a:effectLst>
                  <a:outerShdw blurRad="38100" dist="38100" dir="2700000" algn="tl">
                    <a:srgbClr val="C0C0C0"/>
                  </a:outerShdw>
                </a:effectLst>
                <a:ea typeface="仿宋_GB2312" pitchFamily="49" charset="-122"/>
              </a:rPr>
              <a:t>。结点格式同</a:t>
            </a:r>
            <a:r>
              <a:rPr lang="en-US" altLang="zh-CN" sz="2900" b="1" dirty="0">
                <a:solidFill>
                  <a:srgbClr val="000099"/>
                </a:solidFill>
                <a:effectLst>
                  <a:outerShdw blurRad="38100" dist="38100" dir="2700000" algn="tl">
                    <a:srgbClr val="C0C0C0"/>
                  </a:outerShdw>
                </a:effectLst>
                <a:ea typeface="仿宋_GB2312" pitchFamily="49" charset="-122"/>
              </a:rPr>
              <a:t>B </a:t>
            </a:r>
            <a:r>
              <a:rPr lang="zh-CN" altLang="en-US" sz="2900" b="1" dirty="0">
                <a:solidFill>
                  <a:srgbClr val="000099"/>
                </a:solidFill>
                <a:effectLst>
                  <a:outerShdw blurRad="38100" dist="38100" dir="2700000" algn="tl">
                    <a:srgbClr val="C0C0C0"/>
                  </a:outerShdw>
                </a:effectLst>
                <a:ea typeface="仿宋_GB2312" pitchFamily="49" charset="-122"/>
              </a:rPr>
              <a:t>树。</a:t>
            </a: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FF0000"/>
                </a:solidFill>
                <a:effectLst>
                  <a:outerShdw blurRad="38100" dist="38100" dir="2700000" algn="tl">
                    <a:srgbClr val="C0C0C0"/>
                  </a:outerShdw>
                </a:effectLst>
                <a:ea typeface="仿宋_GB2312" pitchFamily="49" charset="-122"/>
              </a:rPr>
              <a:t>叶结点中存放的是对实际数据对象的索引。</a:t>
            </a:r>
          </a:p>
          <a:p>
            <a:pPr marL="744538" lvl="1" indent="-287338" defTabSz="915988" eaLnBrk="1" hangingPunct="1">
              <a:lnSpc>
                <a:spcPct val="105000"/>
              </a:lnSpc>
              <a:spcBef>
                <a:spcPct val="10000"/>
              </a:spcBef>
              <a:buClr>
                <a:srgbClr val="FF7C80"/>
              </a:buClr>
              <a:buSzPct val="50000"/>
              <a:buFont typeface="Wingdings" panose="05000000000000000000" pitchFamily="2" charset="2"/>
              <a:buNone/>
              <a:defRPr/>
            </a:pPr>
            <a:endParaRPr lang="en-US" altLang="zh-CN" sz="2500" b="1" dirty="0">
              <a:solidFill>
                <a:srgbClr val="000099"/>
              </a:solidFill>
              <a:effectLst>
                <a:outerShdw blurRad="38100" dist="38100" dir="2700000" algn="tl">
                  <a:srgbClr val="C0C0C0"/>
                </a:outerShdw>
              </a:effectLst>
              <a:ea typeface="仿宋_GB2312" pitchFamily="49" charset="-122"/>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66AC4483-C9FF-44F5-B842-50BA44E7539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997093-EE1A-4278-8396-142A0D0198C5}" type="slidenum">
              <a:rPr lang="en-US" altLang="zh-CN" sz="1200" smtClean="0">
                <a:latin typeface="Garamond" panose="02020404030301010803" pitchFamily="18" charset="0"/>
              </a:rPr>
              <a:pPr>
                <a:spcBef>
                  <a:spcPct val="0"/>
                </a:spcBef>
                <a:buClrTx/>
                <a:buSzTx/>
                <a:buFontTx/>
                <a:buNone/>
              </a:pPr>
              <a:t>4</a:t>
            </a:fld>
            <a:endParaRPr lang="en-US" altLang="zh-CN" sz="1200">
              <a:latin typeface="Garamond" panose="02020404030301010803" pitchFamily="18" charset="0"/>
            </a:endParaRPr>
          </a:p>
        </p:txBody>
      </p:sp>
      <p:sp>
        <p:nvSpPr>
          <p:cNvPr id="536582" name="Rectangle 6">
            <a:extLst>
              <a:ext uri="{FF2B5EF4-FFF2-40B4-BE49-F238E27FC236}">
                <a16:creationId xmlns:a16="http://schemas.microsoft.com/office/drawing/2014/main" id="{151BC564-0F45-4B8D-874F-08DF55D852FA}"/>
              </a:ext>
            </a:extLst>
          </p:cNvPr>
          <p:cNvSpPr>
            <a:spLocks noGrp="1" noChangeArrowheads="1"/>
          </p:cNvSpPr>
          <p:nvPr>
            <p:ph type="body" idx="1"/>
          </p:nvPr>
        </p:nvSpPr>
        <p:spPr>
          <a:xfrm>
            <a:off x="503238" y="4643438"/>
            <a:ext cx="8121650" cy="2133600"/>
          </a:xfrm>
        </p:spPr>
        <p:txBody>
          <a:bodyPr/>
          <a:lstStyle/>
          <a:p>
            <a:pPr eaLnBrk="1" hangingPunct="1">
              <a:lnSpc>
                <a:spcPct val="105000"/>
              </a:lnSpc>
              <a:buClr>
                <a:srgbClr val="FF7C80"/>
              </a:buClr>
              <a:buSzPct val="50000"/>
              <a:buFont typeface="Wingdings" panose="05000000000000000000" pitchFamily="2" charset="2"/>
              <a:buNone/>
              <a:defRPr/>
            </a:pPr>
            <a:r>
              <a:rPr lang="en-US" altLang="zh-CN" sz="3200" b="1" dirty="0">
                <a:effectLst>
                  <a:outerShdw blurRad="38100" dist="38100" dir="2700000" algn="tl">
                    <a:srgbClr val="C0C0C0"/>
                  </a:outerShdw>
                </a:effectLst>
                <a:ea typeface="仿宋_GB2312" pitchFamily="49" charset="-122"/>
              </a:rPr>
              <a:t>	</a:t>
            </a:r>
            <a:r>
              <a:rPr lang="zh-CN" altLang="en-US" sz="2800" b="1" dirty="0">
                <a:latin typeface="Times New Roman" pitchFamily="18" charset="0"/>
                <a:ea typeface="仿宋_GB2312" pitchFamily="49" charset="-122"/>
              </a:rPr>
              <a:t>的索引</a:t>
            </a:r>
            <a:r>
              <a:rPr lang="en-US" altLang="zh-CN" sz="2800" b="1" dirty="0">
                <a:latin typeface="Times New Roman" pitchFamily="18" charset="0"/>
                <a:ea typeface="仿宋_GB2312" pitchFamily="49" charset="-122"/>
              </a:rPr>
              <a:t>(</a:t>
            </a:r>
            <a:r>
              <a:rPr lang="zh-CN" altLang="en-US" sz="2800" b="1" dirty="0">
                <a:latin typeface="Times New Roman" pitchFamily="18" charset="0"/>
                <a:ea typeface="仿宋_GB2312" pitchFamily="49" charset="-122"/>
              </a:rPr>
              <a:t>三级索引</a:t>
            </a:r>
            <a:r>
              <a:rPr lang="en-US" altLang="zh-CN" sz="2800" b="1" dirty="0">
                <a:latin typeface="Times New Roman" pitchFamily="18" charset="0"/>
                <a:ea typeface="仿宋_GB2312" pitchFamily="49" charset="-122"/>
              </a:rPr>
              <a:t>)</a:t>
            </a:r>
            <a:r>
              <a:rPr lang="zh-CN" altLang="en-US" sz="2800" b="1" dirty="0">
                <a:latin typeface="Times New Roman" pitchFamily="18" charset="0"/>
                <a:ea typeface="仿宋_GB2312" pitchFamily="49" charset="-122"/>
              </a:rPr>
              <a:t>。这时</a:t>
            </a:r>
            <a:r>
              <a:rPr lang="en-US" altLang="zh-CN" sz="2800" b="1" dirty="0">
                <a:latin typeface="Times New Roman" pitchFamily="18" charset="0"/>
                <a:ea typeface="仿宋_GB2312" pitchFamily="49" charset="-122"/>
              </a:rPr>
              <a:t>, </a:t>
            </a:r>
            <a:r>
              <a:rPr lang="zh-CN" altLang="en-US" sz="2800" b="1" dirty="0">
                <a:latin typeface="Times New Roman" pitchFamily="18" charset="0"/>
                <a:ea typeface="仿宋_GB2312" pitchFamily="49" charset="-122"/>
              </a:rPr>
              <a:t>访问外存次数等于读入索引次数再加上</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次读取记录。</a:t>
            </a:r>
          </a:p>
          <a:p>
            <a:pPr eaLnBrk="1" hangingPunct="1">
              <a:lnSpc>
                <a:spcPct val="110000"/>
              </a:lnSpc>
              <a:spcBef>
                <a:spcPct val="10000"/>
              </a:spcBef>
              <a:buClr>
                <a:srgbClr val="800080"/>
              </a:buClr>
              <a:buSzPct val="50000"/>
              <a:defRPr/>
            </a:pPr>
            <a:r>
              <a:rPr lang="zh-CN" altLang="en-US" sz="2800" b="1" dirty="0">
                <a:effectLst>
                  <a:outerShdw blurRad="38100" dist="38100" dir="2700000" algn="tl">
                    <a:srgbClr val="C0C0C0"/>
                  </a:outerShdw>
                </a:effectLst>
                <a:latin typeface="Times New Roman" pitchFamily="18" charset="0"/>
                <a:ea typeface="仿宋_GB2312" pitchFamily="49" charset="-122"/>
              </a:rPr>
              <a:t>必要时</a:t>
            </a:r>
            <a:r>
              <a:rPr lang="en-US" altLang="zh-CN" sz="2800" b="1" dirty="0">
                <a:effectLst>
                  <a:outerShdw blurRad="38100" dist="38100" dir="2700000" algn="tl">
                    <a:srgbClr val="C0C0C0"/>
                  </a:outerShdw>
                </a:effectLst>
                <a:latin typeface="Times New Roman" pitchFamily="18" charset="0"/>
                <a:ea typeface="仿宋_GB2312" pitchFamily="49" charset="-122"/>
              </a:rPr>
              <a:t>, </a:t>
            </a:r>
            <a:r>
              <a:rPr lang="zh-CN" altLang="en-US" sz="2800" b="1" dirty="0">
                <a:effectLst>
                  <a:outerShdw blurRad="38100" dist="38100" dir="2700000" algn="tl">
                    <a:srgbClr val="C0C0C0"/>
                  </a:outerShdw>
                </a:effectLst>
                <a:latin typeface="Times New Roman" pitchFamily="18" charset="0"/>
                <a:ea typeface="仿宋_GB2312" pitchFamily="49" charset="-122"/>
              </a:rPr>
              <a:t>还可以有</a:t>
            </a:r>
            <a:r>
              <a:rPr lang="en-US" altLang="zh-CN" sz="2800" b="1" dirty="0">
                <a:effectLst>
                  <a:outerShdw blurRad="38100" dist="38100" dir="2700000" algn="tl">
                    <a:srgbClr val="C0C0C0"/>
                  </a:outerShdw>
                </a:effectLst>
                <a:latin typeface="Times New Roman" pitchFamily="18" charset="0"/>
                <a:ea typeface="仿宋_GB2312" pitchFamily="49" charset="-122"/>
              </a:rPr>
              <a:t>4</a:t>
            </a:r>
            <a:r>
              <a:rPr lang="zh-CN" altLang="en-US" sz="2800" b="1" dirty="0">
                <a:effectLst>
                  <a:outerShdw blurRad="38100" dist="38100" dir="2700000" algn="tl">
                    <a:srgbClr val="C0C0C0"/>
                  </a:outerShdw>
                </a:effectLst>
                <a:latin typeface="Times New Roman" pitchFamily="18" charset="0"/>
                <a:ea typeface="仿宋_GB2312" pitchFamily="49" charset="-122"/>
              </a:rPr>
              <a:t>级索引</a:t>
            </a:r>
            <a:r>
              <a:rPr lang="en-US" altLang="zh-CN" sz="2800" b="1" dirty="0">
                <a:effectLst>
                  <a:outerShdw blurRad="38100" dist="38100" dir="2700000" algn="tl">
                    <a:srgbClr val="C0C0C0"/>
                  </a:outerShdw>
                </a:effectLst>
                <a:latin typeface="Times New Roman" pitchFamily="18" charset="0"/>
                <a:ea typeface="仿宋_GB2312" pitchFamily="49" charset="-122"/>
              </a:rPr>
              <a:t>, 5</a:t>
            </a:r>
            <a:r>
              <a:rPr lang="zh-CN" altLang="en-US" sz="2800" b="1" dirty="0">
                <a:effectLst>
                  <a:outerShdw blurRad="38100" dist="38100" dir="2700000" algn="tl">
                    <a:srgbClr val="C0C0C0"/>
                  </a:outerShdw>
                </a:effectLst>
                <a:latin typeface="Times New Roman" pitchFamily="18" charset="0"/>
                <a:ea typeface="仿宋_GB2312" pitchFamily="49" charset="-122"/>
              </a:rPr>
              <a:t>极索引</a:t>
            </a:r>
            <a:r>
              <a:rPr lang="en-US" altLang="zh-CN" sz="2800" b="1" dirty="0">
                <a:effectLst>
                  <a:outerShdw blurRad="38100" dist="38100" dir="2700000" algn="tl">
                    <a:srgbClr val="C0C0C0"/>
                  </a:outerShdw>
                </a:effectLst>
                <a:latin typeface="Times New Roman" pitchFamily="18" charset="0"/>
                <a:ea typeface="仿宋_GB2312" pitchFamily="49" charset="-122"/>
              </a:rPr>
              <a:t>, …</a:t>
            </a:r>
            <a:r>
              <a:rPr lang="zh-CN" altLang="en-US" sz="2800" b="1" dirty="0">
                <a:effectLst>
                  <a:outerShdw blurRad="38100" dist="38100" dir="2700000" algn="tl">
                    <a:srgbClr val="C0C0C0"/>
                  </a:outerShdw>
                </a:effectLst>
                <a:latin typeface="Times New Roman" pitchFamily="18" charset="0"/>
                <a:ea typeface="仿宋_GB2312" pitchFamily="49" charset="-122"/>
              </a:rPr>
              <a:t>。</a:t>
            </a:r>
            <a:endParaRPr lang="zh-CN" altLang="en-US" sz="2800" b="1" dirty="0">
              <a:latin typeface="Times New Roman" pitchFamily="18" charset="0"/>
              <a:ea typeface="仿宋_GB2312" pitchFamily="49" charset="-122"/>
            </a:endParaRPr>
          </a:p>
        </p:txBody>
      </p:sp>
      <p:grpSp>
        <p:nvGrpSpPr>
          <p:cNvPr id="6148" name="Group 53">
            <a:extLst>
              <a:ext uri="{FF2B5EF4-FFF2-40B4-BE49-F238E27FC236}">
                <a16:creationId xmlns:a16="http://schemas.microsoft.com/office/drawing/2014/main" id="{CC7EFADA-EA4F-464E-8CB4-7273DB65F4A3}"/>
              </a:ext>
            </a:extLst>
          </p:cNvPr>
          <p:cNvGrpSpPr>
            <a:grpSpLocks/>
          </p:cNvGrpSpPr>
          <p:nvPr/>
        </p:nvGrpSpPr>
        <p:grpSpPr bwMode="auto">
          <a:xfrm>
            <a:off x="441325" y="476250"/>
            <a:ext cx="8474075" cy="4230688"/>
            <a:chOff x="278" y="300"/>
            <a:chExt cx="5338" cy="2665"/>
          </a:xfrm>
        </p:grpSpPr>
        <p:sp>
          <p:nvSpPr>
            <p:cNvPr id="6149" name="Text Box 27">
              <a:extLst>
                <a:ext uri="{FF2B5EF4-FFF2-40B4-BE49-F238E27FC236}">
                  <a16:creationId xmlns:a16="http://schemas.microsoft.com/office/drawing/2014/main" id="{DA4BE05A-3D29-4FE9-A581-6909605C151A}"/>
                </a:ext>
              </a:extLst>
            </p:cNvPr>
            <p:cNvSpPr txBox="1">
              <a:spLocks noChangeArrowheads="1"/>
            </p:cNvSpPr>
            <p:nvPr/>
          </p:nvSpPr>
          <p:spPr bwMode="auto">
            <a:xfrm>
              <a:off x="1286" y="2317"/>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latin typeface="Times New Roman" panose="02020603050405020304" pitchFamily="18" charset="0"/>
              </a:endParaRPr>
            </a:p>
          </p:txBody>
        </p:sp>
        <p:sp>
          <p:nvSpPr>
            <p:cNvPr id="6150" name="Rectangle 2">
              <a:extLst>
                <a:ext uri="{FF2B5EF4-FFF2-40B4-BE49-F238E27FC236}">
                  <a16:creationId xmlns:a16="http://schemas.microsoft.com/office/drawing/2014/main" id="{B355A8C3-2E40-43B2-B372-2ADD7D762A23}"/>
                </a:ext>
              </a:extLst>
            </p:cNvPr>
            <p:cNvSpPr>
              <a:spLocks noChangeArrowheads="1"/>
            </p:cNvSpPr>
            <p:nvPr/>
          </p:nvSpPr>
          <p:spPr bwMode="auto">
            <a:xfrm>
              <a:off x="394"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 name="Line 3">
              <a:extLst>
                <a:ext uri="{FF2B5EF4-FFF2-40B4-BE49-F238E27FC236}">
                  <a16:creationId xmlns:a16="http://schemas.microsoft.com/office/drawing/2014/main" id="{8E81BACD-20DF-4A7A-926B-504232D44A17}"/>
                </a:ext>
              </a:extLst>
            </p:cNvPr>
            <p:cNvSpPr>
              <a:spLocks noChangeShapeType="1"/>
            </p:cNvSpPr>
            <p:nvPr/>
          </p:nvSpPr>
          <p:spPr bwMode="auto">
            <a:xfrm>
              <a:off x="4896"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 name="Line 4">
              <a:extLst>
                <a:ext uri="{FF2B5EF4-FFF2-40B4-BE49-F238E27FC236}">
                  <a16:creationId xmlns:a16="http://schemas.microsoft.com/office/drawing/2014/main" id="{DE9EA547-1259-48F8-8B23-08CCDBD2B835}"/>
                </a:ext>
              </a:extLst>
            </p:cNvPr>
            <p:cNvSpPr>
              <a:spLocks noChangeShapeType="1"/>
            </p:cNvSpPr>
            <p:nvPr/>
          </p:nvSpPr>
          <p:spPr bwMode="auto">
            <a:xfrm>
              <a:off x="768"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3" name="Line 5">
              <a:extLst>
                <a:ext uri="{FF2B5EF4-FFF2-40B4-BE49-F238E27FC236}">
                  <a16:creationId xmlns:a16="http://schemas.microsoft.com/office/drawing/2014/main" id="{5F16DF97-13B4-40D2-AC9B-B700909CD5C7}"/>
                </a:ext>
              </a:extLst>
            </p:cNvPr>
            <p:cNvSpPr>
              <a:spLocks noChangeShapeType="1"/>
            </p:cNvSpPr>
            <p:nvPr/>
          </p:nvSpPr>
          <p:spPr bwMode="auto">
            <a:xfrm>
              <a:off x="1440"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 name="Rectangle 7">
              <a:extLst>
                <a:ext uri="{FF2B5EF4-FFF2-40B4-BE49-F238E27FC236}">
                  <a16:creationId xmlns:a16="http://schemas.microsoft.com/office/drawing/2014/main" id="{8EFABC8D-6FBE-467F-9979-8457DB9E1B69}"/>
                </a:ext>
              </a:extLst>
            </p:cNvPr>
            <p:cNvSpPr>
              <a:spLocks noChangeArrowheads="1"/>
            </p:cNvSpPr>
            <p:nvPr/>
          </p:nvSpPr>
          <p:spPr bwMode="auto">
            <a:xfrm>
              <a:off x="288"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 name="Text Box 8">
              <a:extLst>
                <a:ext uri="{FF2B5EF4-FFF2-40B4-BE49-F238E27FC236}">
                  <a16:creationId xmlns:a16="http://schemas.microsoft.com/office/drawing/2014/main" id="{588502D9-88F9-4493-9756-3EECC035790B}"/>
                </a:ext>
              </a:extLst>
            </p:cNvPr>
            <p:cNvSpPr txBox="1">
              <a:spLocks noChangeArrowheads="1"/>
            </p:cNvSpPr>
            <p:nvPr/>
          </p:nvSpPr>
          <p:spPr bwMode="auto">
            <a:xfrm>
              <a:off x="278"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02 06</a:t>
              </a:r>
              <a:endParaRPr kumimoji="1" lang="en-US" altLang="zh-CN" sz="2400">
                <a:latin typeface="Times New Roman" panose="02020603050405020304" pitchFamily="18" charset="0"/>
              </a:endParaRPr>
            </a:p>
          </p:txBody>
        </p:sp>
        <p:sp>
          <p:nvSpPr>
            <p:cNvPr id="6156" name="Rectangle 9">
              <a:extLst>
                <a:ext uri="{FF2B5EF4-FFF2-40B4-BE49-F238E27FC236}">
                  <a16:creationId xmlns:a16="http://schemas.microsoft.com/office/drawing/2014/main" id="{B473CF3A-DD5D-4E42-9AAA-517B9F0C7860}"/>
                </a:ext>
              </a:extLst>
            </p:cNvPr>
            <p:cNvSpPr>
              <a:spLocks noChangeArrowheads="1"/>
            </p:cNvSpPr>
            <p:nvPr/>
          </p:nvSpPr>
          <p:spPr bwMode="auto">
            <a:xfrm>
              <a:off x="960"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7" name="Text Box 10">
              <a:extLst>
                <a:ext uri="{FF2B5EF4-FFF2-40B4-BE49-F238E27FC236}">
                  <a16:creationId xmlns:a16="http://schemas.microsoft.com/office/drawing/2014/main" id="{E6AA1BEA-DB75-4375-9A3D-74B4E2B52DB7}"/>
                </a:ext>
              </a:extLst>
            </p:cNvPr>
            <p:cNvSpPr txBox="1">
              <a:spLocks noChangeArrowheads="1"/>
            </p:cNvSpPr>
            <p:nvPr/>
          </p:nvSpPr>
          <p:spPr bwMode="auto">
            <a:xfrm>
              <a:off x="940"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11 15</a:t>
              </a:r>
              <a:endParaRPr kumimoji="1" lang="en-US" altLang="zh-CN" sz="2400">
                <a:latin typeface="Times New Roman" panose="02020603050405020304" pitchFamily="18" charset="0"/>
              </a:endParaRPr>
            </a:p>
          </p:txBody>
        </p:sp>
        <p:sp>
          <p:nvSpPr>
            <p:cNvPr id="6158" name="Rectangle 11">
              <a:extLst>
                <a:ext uri="{FF2B5EF4-FFF2-40B4-BE49-F238E27FC236}">
                  <a16:creationId xmlns:a16="http://schemas.microsoft.com/office/drawing/2014/main" id="{E7C40FCC-6FC4-44B4-A73D-E4C2DFF0BA9F}"/>
                </a:ext>
              </a:extLst>
            </p:cNvPr>
            <p:cNvSpPr>
              <a:spLocks noChangeArrowheads="1"/>
            </p:cNvSpPr>
            <p:nvPr/>
          </p:nvSpPr>
          <p:spPr bwMode="auto">
            <a:xfrm>
              <a:off x="1642" y="2267"/>
              <a:ext cx="518"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9" name="Text Box 12">
              <a:extLst>
                <a:ext uri="{FF2B5EF4-FFF2-40B4-BE49-F238E27FC236}">
                  <a16:creationId xmlns:a16="http://schemas.microsoft.com/office/drawing/2014/main" id="{34F0CB05-0936-437A-8075-E3BAF9C2E795}"/>
                </a:ext>
              </a:extLst>
            </p:cNvPr>
            <p:cNvSpPr txBox="1">
              <a:spLocks noChangeArrowheads="1"/>
            </p:cNvSpPr>
            <p:nvPr/>
          </p:nvSpPr>
          <p:spPr bwMode="auto">
            <a:xfrm>
              <a:off x="1632"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CC3300"/>
                  </a:solidFill>
                  <a:latin typeface="Times New Roman" panose="02020603050405020304" pitchFamily="18" charset="0"/>
                </a:rPr>
                <a:t>18 </a:t>
              </a:r>
              <a:r>
                <a:rPr kumimoji="1" lang="en-US" altLang="zh-CN" sz="2400" b="1" dirty="0">
                  <a:solidFill>
                    <a:srgbClr val="0000FF"/>
                  </a:solidFill>
                  <a:latin typeface="Times New Roman" panose="02020603050405020304" pitchFamily="18" charset="0"/>
                </a:rPr>
                <a:t>23</a:t>
              </a:r>
              <a:endParaRPr kumimoji="1" lang="en-US" altLang="zh-CN" sz="2400" dirty="0">
                <a:solidFill>
                  <a:srgbClr val="0000FF"/>
                </a:solidFill>
                <a:latin typeface="Times New Roman" panose="02020603050405020304" pitchFamily="18" charset="0"/>
              </a:endParaRPr>
            </a:p>
          </p:txBody>
        </p:sp>
        <p:sp>
          <p:nvSpPr>
            <p:cNvPr id="6160" name="Line 13">
              <a:extLst>
                <a:ext uri="{FF2B5EF4-FFF2-40B4-BE49-F238E27FC236}">
                  <a16:creationId xmlns:a16="http://schemas.microsoft.com/office/drawing/2014/main" id="{F563EE25-069B-40D5-86B8-02FC324EEB5A}"/>
                </a:ext>
              </a:extLst>
            </p:cNvPr>
            <p:cNvSpPr>
              <a:spLocks noChangeShapeType="1"/>
            </p:cNvSpPr>
            <p:nvPr/>
          </p:nvSpPr>
          <p:spPr bwMode="auto">
            <a:xfrm>
              <a:off x="2160"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Rectangle 14">
              <a:extLst>
                <a:ext uri="{FF2B5EF4-FFF2-40B4-BE49-F238E27FC236}">
                  <a16:creationId xmlns:a16="http://schemas.microsoft.com/office/drawing/2014/main" id="{C47B6EAE-D85C-477C-B2C5-B5B9B32FA2C0}"/>
                </a:ext>
              </a:extLst>
            </p:cNvPr>
            <p:cNvSpPr>
              <a:spLocks noChangeArrowheads="1"/>
            </p:cNvSpPr>
            <p:nvPr/>
          </p:nvSpPr>
          <p:spPr bwMode="auto">
            <a:xfrm>
              <a:off x="2352"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62" name="Text Box 15">
              <a:extLst>
                <a:ext uri="{FF2B5EF4-FFF2-40B4-BE49-F238E27FC236}">
                  <a16:creationId xmlns:a16="http://schemas.microsoft.com/office/drawing/2014/main" id="{D4206EAA-2F43-46B8-95C6-C93FF2456D53}"/>
                </a:ext>
              </a:extLst>
            </p:cNvPr>
            <p:cNvSpPr txBox="1">
              <a:spLocks noChangeArrowheads="1"/>
            </p:cNvSpPr>
            <p:nvPr/>
          </p:nvSpPr>
          <p:spPr bwMode="auto">
            <a:xfrm>
              <a:off x="2332"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29 32</a:t>
              </a:r>
              <a:endParaRPr kumimoji="1" lang="en-US" altLang="zh-CN" sz="2400">
                <a:latin typeface="Times New Roman" panose="02020603050405020304" pitchFamily="18" charset="0"/>
              </a:endParaRPr>
            </a:p>
          </p:txBody>
        </p:sp>
        <p:sp>
          <p:nvSpPr>
            <p:cNvPr id="6163" name="Line 16">
              <a:extLst>
                <a:ext uri="{FF2B5EF4-FFF2-40B4-BE49-F238E27FC236}">
                  <a16:creationId xmlns:a16="http://schemas.microsoft.com/office/drawing/2014/main" id="{B669F816-3D8D-4855-BB41-36FDAD2517E4}"/>
                </a:ext>
              </a:extLst>
            </p:cNvPr>
            <p:cNvSpPr>
              <a:spLocks noChangeShapeType="1"/>
            </p:cNvSpPr>
            <p:nvPr/>
          </p:nvSpPr>
          <p:spPr bwMode="auto">
            <a:xfrm>
              <a:off x="2832"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Rectangle 17">
              <a:extLst>
                <a:ext uri="{FF2B5EF4-FFF2-40B4-BE49-F238E27FC236}">
                  <a16:creationId xmlns:a16="http://schemas.microsoft.com/office/drawing/2014/main" id="{C1F25934-BA80-47A4-93D9-93CC1E7A6A3B}"/>
                </a:ext>
              </a:extLst>
            </p:cNvPr>
            <p:cNvSpPr>
              <a:spLocks noChangeArrowheads="1"/>
            </p:cNvSpPr>
            <p:nvPr/>
          </p:nvSpPr>
          <p:spPr bwMode="auto">
            <a:xfrm>
              <a:off x="3024"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65" name="Text Box 18">
              <a:extLst>
                <a:ext uri="{FF2B5EF4-FFF2-40B4-BE49-F238E27FC236}">
                  <a16:creationId xmlns:a16="http://schemas.microsoft.com/office/drawing/2014/main" id="{34B88BE7-B101-42C8-BC36-DCAB5FE449C6}"/>
                </a:ext>
              </a:extLst>
            </p:cNvPr>
            <p:cNvSpPr txBox="1">
              <a:spLocks noChangeArrowheads="1"/>
            </p:cNvSpPr>
            <p:nvPr/>
          </p:nvSpPr>
          <p:spPr bwMode="auto">
            <a:xfrm>
              <a:off x="3004"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38 41</a:t>
              </a:r>
              <a:endParaRPr kumimoji="1" lang="en-US" altLang="zh-CN" sz="2400">
                <a:latin typeface="Times New Roman" panose="02020603050405020304" pitchFamily="18" charset="0"/>
              </a:endParaRPr>
            </a:p>
          </p:txBody>
        </p:sp>
        <p:sp>
          <p:nvSpPr>
            <p:cNvPr id="6166" name="Line 19">
              <a:extLst>
                <a:ext uri="{FF2B5EF4-FFF2-40B4-BE49-F238E27FC236}">
                  <a16:creationId xmlns:a16="http://schemas.microsoft.com/office/drawing/2014/main" id="{FCED5101-57B2-4810-9C1E-B7456D9973FA}"/>
                </a:ext>
              </a:extLst>
            </p:cNvPr>
            <p:cNvSpPr>
              <a:spLocks noChangeShapeType="1"/>
            </p:cNvSpPr>
            <p:nvPr/>
          </p:nvSpPr>
          <p:spPr bwMode="auto">
            <a:xfrm>
              <a:off x="3504"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7" name="Rectangle 20">
              <a:extLst>
                <a:ext uri="{FF2B5EF4-FFF2-40B4-BE49-F238E27FC236}">
                  <a16:creationId xmlns:a16="http://schemas.microsoft.com/office/drawing/2014/main" id="{D8D15895-3301-4EF3-8776-F2D8DA670FCB}"/>
                </a:ext>
              </a:extLst>
            </p:cNvPr>
            <p:cNvSpPr>
              <a:spLocks noChangeArrowheads="1"/>
            </p:cNvSpPr>
            <p:nvPr/>
          </p:nvSpPr>
          <p:spPr bwMode="auto">
            <a:xfrm>
              <a:off x="3696" y="2267"/>
              <a:ext cx="528"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68" name="Text Box 21">
              <a:extLst>
                <a:ext uri="{FF2B5EF4-FFF2-40B4-BE49-F238E27FC236}">
                  <a16:creationId xmlns:a16="http://schemas.microsoft.com/office/drawing/2014/main" id="{952E23CA-E282-4597-982F-0766EA6399BB}"/>
                </a:ext>
              </a:extLst>
            </p:cNvPr>
            <p:cNvSpPr txBox="1">
              <a:spLocks noChangeArrowheads="1"/>
            </p:cNvSpPr>
            <p:nvPr/>
          </p:nvSpPr>
          <p:spPr bwMode="auto">
            <a:xfrm>
              <a:off x="3696"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45 49</a:t>
              </a:r>
              <a:endParaRPr kumimoji="1" lang="en-US" altLang="zh-CN" sz="2400">
                <a:latin typeface="Times New Roman" panose="02020603050405020304" pitchFamily="18" charset="0"/>
              </a:endParaRPr>
            </a:p>
          </p:txBody>
        </p:sp>
        <p:sp>
          <p:nvSpPr>
            <p:cNvPr id="6169" name="Line 22">
              <a:extLst>
                <a:ext uri="{FF2B5EF4-FFF2-40B4-BE49-F238E27FC236}">
                  <a16:creationId xmlns:a16="http://schemas.microsoft.com/office/drawing/2014/main" id="{3C4644C3-DD6F-4259-8EBE-B787EA637935}"/>
                </a:ext>
              </a:extLst>
            </p:cNvPr>
            <p:cNvSpPr>
              <a:spLocks noChangeShapeType="1"/>
            </p:cNvSpPr>
            <p:nvPr/>
          </p:nvSpPr>
          <p:spPr bwMode="auto">
            <a:xfrm>
              <a:off x="4224"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0" name="Rectangle 23">
              <a:extLst>
                <a:ext uri="{FF2B5EF4-FFF2-40B4-BE49-F238E27FC236}">
                  <a16:creationId xmlns:a16="http://schemas.microsoft.com/office/drawing/2014/main" id="{ED973C33-C9AC-4993-ADE2-D00144AD66DF}"/>
                </a:ext>
              </a:extLst>
            </p:cNvPr>
            <p:cNvSpPr>
              <a:spLocks noChangeArrowheads="1"/>
            </p:cNvSpPr>
            <p:nvPr/>
          </p:nvSpPr>
          <p:spPr bwMode="auto">
            <a:xfrm>
              <a:off x="4416"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1" name="Text Box 24">
              <a:extLst>
                <a:ext uri="{FF2B5EF4-FFF2-40B4-BE49-F238E27FC236}">
                  <a16:creationId xmlns:a16="http://schemas.microsoft.com/office/drawing/2014/main" id="{9592727F-E87D-492C-8E55-B9FB5BF18E4E}"/>
                </a:ext>
              </a:extLst>
            </p:cNvPr>
            <p:cNvSpPr txBox="1">
              <a:spLocks noChangeArrowheads="1"/>
            </p:cNvSpPr>
            <p:nvPr/>
          </p:nvSpPr>
          <p:spPr bwMode="auto">
            <a:xfrm>
              <a:off x="4396"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52 60</a:t>
              </a:r>
              <a:endParaRPr kumimoji="1" lang="en-US" altLang="zh-CN" sz="2400">
                <a:latin typeface="Times New Roman" panose="02020603050405020304" pitchFamily="18" charset="0"/>
              </a:endParaRPr>
            </a:p>
          </p:txBody>
        </p:sp>
        <p:sp>
          <p:nvSpPr>
            <p:cNvPr id="6172" name="Rectangle 25">
              <a:extLst>
                <a:ext uri="{FF2B5EF4-FFF2-40B4-BE49-F238E27FC236}">
                  <a16:creationId xmlns:a16="http://schemas.microsoft.com/office/drawing/2014/main" id="{D5EED902-D1C4-4ECF-BECB-D279FD4F8965}"/>
                </a:ext>
              </a:extLst>
            </p:cNvPr>
            <p:cNvSpPr>
              <a:spLocks noChangeArrowheads="1"/>
            </p:cNvSpPr>
            <p:nvPr/>
          </p:nvSpPr>
          <p:spPr bwMode="auto">
            <a:xfrm>
              <a:off x="5088"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3" name="Text Box 26">
              <a:extLst>
                <a:ext uri="{FF2B5EF4-FFF2-40B4-BE49-F238E27FC236}">
                  <a16:creationId xmlns:a16="http://schemas.microsoft.com/office/drawing/2014/main" id="{D8779FDE-A272-4946-B465-4D5D66B15866}"/>
                </a:ext>
              </a:extLst>
            </p:cNvPr>
            <p:cNvSpPr txBox="1">
              <a:spLocks noChangeArrowheads="1"/>
            </p:cNvSpPr>
            <p:nvPr/>
          </p:nvSpPr>
          <p:spPr bwMode="auto">
            <a:xfrm>
              <a:off x="5068"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77 95</a:t>
              </a:r>
              <a:endParaRPr kumimoji="1" lang="en-US" altLang="zh-CN" sz="2400">
                <a:latin typeface="Times New Roman" panose="02020603050405020304" pitchFamily="18" charset="0"/>
              </a:endParaRPr>
            </a:p>
          </p:txBody>
        </p:sp>
        <p:sp>
          <p:nvSpPr>
            <p:cNvPr id="6174" name="Text Box 30">
              <a:extLst>
                <a:ext uri="{FF2B5EF4-FFF2-40B4-BE49-F238E27FC236}">
                  <a16:creationId xmlns:a16="http://schemas.microsoft.com/office/drawing/2014/main" id="{79EB946D-DFD3-48D5-B8BC-DEE8EC98765E}"/>
                </a:ext>
              </a:extLst>
            </p:cNvPr>
            <p:cNvSpPr txBox="1">
              <a:spLocks noChangeArrowheads="1"/>
            </p:cNvSpPr>
            <p:nvPr/>
          </p:nvSpPr>
          <p:spPr bwMode="auto">
            <a:xfrm>
              <a:off x="384" y="1510"/>
              <a:ext cx="16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CC3300"/>
                  </a:solidFill>
                  <a:latin typeface="Times New Roman" panose="02020603050405020304" pitchFamily="18" charset="0"/>
                </a:rPr>
                <a:t>(06,  ) (15,  ) (</a:t>
              </a:r>
              <a:r>
                <a:rPr kumimoji="1" lang="en-US" altLang="zh-CN" sz="2400" b="1" dirty="0">
                  <a:solidFill>
                    <a:srgbClr val="0000FF"/>
                  </a:solidFill>
                  <a:latin typeface="Times New Roman" panose="02020603050405020304" pitchFamily="18" charset="0"/>
                </a:rPr>
                <a:t>23</a:t>
              </a:r>
              <a:r>
                <a:rPr kumimoji="1" lang="en-US" altLang="zh-CN" sz="2400" b="1" dirty="0">
                  <a:solidFill>
                    <a:srgbClr val="CC3300"/>
                  </a:solidFill>
                  <a:latin typeface="Times New Roman" panose="02020603050405020304" pitchFamily="18" charset="0"/>
                </a:rPr>
                <a:t>,  )</a:t>
              </a:r>
            </a:p>
          </p:txBody>
        </p:sp>
        <p:sp>
          <p:nvSpPr>
            <p:cNvPr id="6175" name="Rectangle 31">
              <a:extLst>
                <a:ext uri="{FF2B5EF4-FFF2-40B4-BE49-F238E27FC236}">
                  <a16:creationId xmlns:a16="http://schemas.microsoft.com/office/drawing/2014/main" id="{4408CDD8-1289-4F29-805B-FB3221610882}"/>
                </a:ext>
              </a:extLst>
            </p:cNvPr>
            <p:cNvSpPr>
              <a:spLocks noChangeArrowheads="1"/>
            </p:cNvSpPr>
            <p:nvPr/>
          </p:nvSpPr>
          <p:spPr bwMode="auto">
            <a:xfrm>
              <a:off x="2198"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6" name="Text Box 32">
              <a:extLst>
                <a:ext uri="{FF2B5EF4-FFF2-40B4-BE49-F238E27FC236}">
                  <a16:creationId xmlns:a16="http://schemas.microsoft.com/office/drawing/2014/main" id="{216BED8A-2D71-4419-81F6-3AF13C7C9082}"/>
                </a:ext>
              </a:extLst>
            </p:cNvPr>
            <p:cNvSpPr txBox="1">
              <a:spLocks noChangeArrowheads="1"/>
            </p:cNvSpPr>
            <p:nvPr/>
          </p:nvSpPr>
          <p:spPr bwMode="auto">
            <a:xfrm>
              <a:off x="2188" y="1510"/>
              <a:ext cx="160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(32,  ) (41,  ) (49,  )</a:t>
              </a:r>
            </a:p>
          </p:txBody>
        </p:sp>
        <p:sp>
          <p:nvSpPr>
            <p:cNvPr id="6177" name="Rectangle 33">
              <a:extLst>
                <a:ext uri="{FF2B5EF4-FFF2-40B4-BE49-F238E27FC236}">
                  <a16:creationId xmlns:a16="http://schemas.microsoft.com/office/drawing/2014/main" id="{A777A66B-EFD5-4EC3-91CC-1B0F4ABBC7FC}"/>
                </a:ext>
              </a:extLst>
            </p:cNvPr>
            <p:cNvSpPr>
              <a:spLocks noChangeArrowheads="1"/>
            </p:cNvSpPr>
            <p:nvPr/>
          </p:nvSpPr>
          <p:spPr bwMode="auto">
            <a:xfrm>
              <a:off x="3974"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8" name="Text Box 34">
              <a:extLst>
                <a:ext uri="{FF2B5EF4-FFF2-40B4-BE49-F238E27FC236}">
                  <a16:creationId xmlns:a16="http://schemas.microsoft.com/office/drawing/2014/main" id="{32A2C533-6DDB-48CC-ACB4-BA7C5D96CF37}"/>
                </a:ext>
              </a:extLst>
            </p:cNvPr>
            <p:cNvSpPr txBox="1">
              <a:spLocks noChangeArrowheads="1"/>
            </p:cNvSpPr>
            <p:nvPr/>
          </p:nvSpPr>
          <p:spPr bwMode="auto">
            <a:xfrm>
              <a:off x="3964" y="1510"/>
              <a:ext cx="11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(60,  ) (95,  ) </a:t>
              </a:r>
            </a:p>
          </p:txBody>
        </p:sp>
        <p:sp>
          <p:nvSpPr>
            <p:cNvPr id="6179" name="Rectangle 35">
              <a:extLst>
                <a:ext uri="{FF2B5EF4-FFF2-40B4-BE49-F238E27FC236}">
                  <a16:creationId xmlns:a16="http://schemas.microsoft.com/office/drawing/2014/main" id="{68452C2F-84F9-4784-BE56-C17E622ACC48}"/>
                </a:ext>
              </a:extLst>
            </p:cNvPr>
            <p:cNvSpPr>
              <a:spLocks noChangeArrowheads="1"/>
            </p:cNvSpPr>
            <p:nvPr/>
          </p:nvSpPr>
          <p:spPr bwMode="auto">
            <a:xfrm>
              <a:off x="2218" y="731"/>
              <a:ext cx="1574" cy="31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0" name="Text Box 36">
              <a:extLst>
                <a:ext uri="{FF2B5EF4-FFF2-40B4-BE49-F238E27FC236}">
                  <a16:creationId xmlns:a16="http://schemas.microsoft.com/office/drawing/2014/main" id="{BC5F86B6-6087-4378-AE5E-C6AC1FBD8DC0}"/>
                </a:ext>
              </a:extLst>
            </p:cNvPr>
            <p:cNvSpPr txBox="1">
              <a:spLocks noChangeArrowheads="1"/>
            </p:cNvSpPr>
            <p:nvPr/>
          </p:nvSpPr>
          <p:spPr bwMode="auto">
            <a:xfrm>
              <a:off x="2208" y="744"/>
              <a:ext cx="1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CC3300"/>
                  </a:solidFill>
                  <a:latin typeface="Times New Roman" panose="02020603050405020304" pitchFamily="18" charset="0"/>
                </a:rPr>
                <a:t>(</a:t>
              </a:r>
              <a:r>
                <a:rPr kumimoji="1" lang="en-US" altLang="zh-CN" sz="2400" b="1" dirty="0">
                  <a:solidFill>
                    <a:srgbClr val="0000FF"/>
                  </a:solidFill>
                  <a:latin typeface="Times New Roman" panose="02020603050405020304" pitchFamily="18" charset="0"/>
                </a:rPr>
                <a:t>23</a:t>
              </a:r>
              <a:r>
                <a:rPr kumimoji="1" lang="en-US" altLang="zh-CN" sz="2400" b="1" dirty="0">
                  <a:solidFill>
                    <a:srgbClr val="CC3300"/>
                  </a:solidFill>
                  <a:latin typeface="Times New Roman" panose="02020603050405020304" pitchFamily="18" charset="0"/>
                </a:rPr>
                <a:t>,  ) (49,  ) (95,  )</a:t>
              </a:r>
            </a:p>
          </p:txBody>
        </p:sp>
        <p:sp>
          <p:nvSpPr>
            <p:cNvPr id="6181" name="Line 37">
              <a:extLst>
                <a:ext uri="{FF2B5EF4-FFF2-40B4-BE49-F238E27FC236}">
                  <a16:creationId xmlns:a16="http://schemas.microsoft.com/office/drawing/2014/main" id="{CCA1AB9D-50FB-4319-8762-338ED9082BBC}"/>
                </a:ext>
              </a:extLst>
            </p:cNvPr>
            <p:cNvSpPr>
              <a:spLocks noChangeShapeType="1"/>
            </p:cNvSpPr>
            <p:nvPr/>
          </p:nvSpPr>
          <p:spPr bwMode="auto">
            <a:xfrm flipH="1">
              <a:off x="3024" y="466"/>
              <a:ext cx="96" cy="265"/>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Text Box 38">
              <a:extLst>
                <a:ext uri="{FF2B5EF4-FFF2-40B4-BE49-F238E27FC236}">
                  <a16:creationId xmlns:a16="http://schemas.microsoft.com/office/drawing/2014/main" id="{5C02719B-35C4-405C-A4B4-2285E1381FF8}"/>
                </a:ext>
              </a:extLst>
            </p:cNvPr>
            <p:cNvSpPr txBox="1">
              <a:spLocks noChangeArrowheads="1"/>
            </p:cNvSpPr>
            <p:nvPr/>
          </p:nvSpPr>
          <p:spPr bwMode="auto">
            <a:xfrm>
              <a:off x="3120" y="300"/>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root</a:t>
              </a:r>
              <a:endParaRPr kumimoji="1" lang="en-US" altLang="zh-CN" sz="2400">
                <a:solidFill>
                  <a:schemeClr val="tx2"/>
                </a:solidFill>
                <a:latin typeface="Times New Roman" panose="02020603050405020304" pitchFamily="18" charset="0"/>
              </a:endParaRPr>
            </a:p>
          </p:txBody>
        </p:sp>
        <p:sp>
          <p:nvSpPr>
            <p:cNvPr id="6183" name="Line 39">
              <a:extLst>
                <a:ext uri="{FF2B5EF4-FFF2-40B4-BE49-F238E27FC236}">
                  <a16:creationId xmlns:a16="http://schemas.microsoft.com/office/drawing/2014/main" id="{9F0F73BD-A39C-426F-AA90-A73DA7DB87D9}"/>
                </a:ext>
              </a:extLst>
            </p:cNvPr>
            <p:cNvSpPr>
              <a:spLocks noChangeShapeType="1"/>
            </p:cNvSpPr>
            <p:nvPr/>
          </p:nvSpPr>
          <p:spPr bwMode="auto">
            <a:xfrm flipH="1">
              <a:off x="1776" y="890"/>
              <a:ext cx="864" cy="63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4" name="Line 40">
              <a:extLst>
                <a:ext uri="{FF2B5EF4-FFF2-40B4-BE49-F238E27FC236}">
                  <a16:creationId xmlns:a16="http://schemas.microsoft.com/office/drawing/2014/main" id="{1AA5BE11-4EA7-4656-BD5D-B3E4EDEBC4A8}"/>
                </a:ext>
              </a:extLst>
            </p:cNvPr>
            <p:cNvSpPr>
              <a:spLocks noChangeShapeType="1"/>
            </p:cNvSpPr>
            <p:nvPr/>
          </p:nvSpPr>
          <p:spPr bwMode="auto">
            <a:xfrm flipH="1">
              <a:off x="3120" y="890"/>
              <a:ext cx="0" cy="63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Line 41">
              <a:extLst>
                <a:ext uri="{FF2B5EF4-FFF2-40B4-BE49-F238E27FC236}">
                  <a16:creationId xmlns:a16="http://schemas.microsoft.com/office/drawing/2014/main" id="{0D9E7C54-2274-4808-B4B7-F82593593D4D}"/>
                </a:ext>
              </a:extLst>
            </p:cNvPr>
            <p:cNvSpPr>
              <a:spLocks noChangeShapeType="1"/>
            </p:cNvSpPr>
            <p:nvPr/>
          </p:nvSpPr>
          <p:spPr bwMode="auto">
            <a:xfrm>
              <a:off x="3628" y="890"/>
              <a:ext cx="704" cy="59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Line 42">
              <a:extLst>
                <a:ext uri="{FF2B5EF4-FFF2-40B4-BE49-F238E27FC236}">
                  <a16:creationId xmlns:a16="http://schemas.microsoft.com/office/drawing/2014/main" id="{DF08379D-4B12-43B4-B7DB-9E5769341CBB}"/>
                </a:ext>
              </a:extLst>
            </p:cNvPr>
            <p:cNvSpPr>
              <a:spLocks noChangeShapeType="1"/>
            </p:cNvSpPr>
            <p:nvPr/>
          </p:nvSpPr>
          <p:spPr bwMode="auto">
            <a:xfrm flipH="1">
              <a:off x="624" y="1684"/>
              <a:ext cx="192"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Line 43">
              <a:extLst>
                <a:ext uri="{FF2B5EF4-FFF2-40B4-BE49-F238E27FC236}">
                  <a16:creationId xmlns:a16="http://schemas.microsoft.com/office/drawing/2014/main" id="{3DFBD6CB-A6C2-4E97-B589-15C0EA1BE999}"/>
                </a:ext>
              </a:extLst>
            </p:cNvPr>
            <p:cNvSpPr>
              <a:spLocks noChangeShapeType="1"/>
            </p:cNvSpPr>
            <p:nvPr/>
          </p:nvSpPr>
          <p:spPr bwMode="auto">
            <a:xfrm flipH="1">
              <a:off x="1200" y="1684"/>
              <a:ext cx="115"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8" name="Line 44">
              <a:extLst>
                <a:ext uri="{FF2B5EF4-FFF2-40B4-BE49-F238E27FC236}">
                  <a16:creationId xmlns:a16="http://schemas.microsoft.com/office/drawing/2014/main" id="{5CFEBF20-C119-4945-A173-DC8592CE667D}"/>
                </a:ext>
              </a:extLst>
            </p:cNvPr>
            <p:cNvSpPr>
              <a:spLocks noChangeShapeType="1"/>
            </p:cNvSpPr>
            <p:nvPr/>
          </p:nvSpPr>
          <p:spPr bwMode="auto">
            <a:xfrm>
              <a:off x="1791" y="1684"/>
              <a:ext cx="81"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6189" name="Line 45">
              <a:extLst>
                <a:ext uri="{FF2B5EF4-FFF2-40B4-BE49-F238E27FC236}">
                  <a16:creationId xmlns:a16="http://schemas.microsoft.com/office/drawing/2014/main" id="{F24CA8DA-D3E4-471E-BE23-4F7FAE8A3011}"/>
                </a:ext>
              </a:extLst>
            </p:cNvPr>
            <p:cNvSpPr>
              <a:spLocks noChangeShapeType="1"/>
            </p:cNvSpPr>
            <p:nvPr/>
          </p:nvSpPr>
          <p:spPr bwMode="auto">
            <a:xfrm flipH="1">
              <a:off x="2592" y="1684"/>
              <a:ext cx="16"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Line 46">
              <a:extLst>
                <a:ext uri="{FF2B5EF4-FFF2-40B4-BE49-F238E27FC236}">
                  <a16:creationId xmlns:a16="http://schemas.microsoft.com/office/drawing/2014/main" id="{8B1E61F9-4B7E-4D6D-9FAE-682B064E3296}"/>
                </a:ext>
              </a:extLst>
            </p:cNvPr>
            <p:cNvSpPr>
              <a:spLocks noChangeShapeType="1"/>
            </p:cNvSpPr>
            <p:nvPr/>
          </p:nvSpPr>
          <p:spPr bwMode="auto">
            <a:xfrm>
              <a:off x="3107" y="1661"/>
              <a:ext cx="109" cy="60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Line 47">
              <a:extLst>
                <a:ext uri="{FF2B5EF4-FFF2-40B4-BE49-F238E27FC236}">
                  <a16:creationId xmlns:a16="http://schemas.microsoft.com/office/drawing/2014/main" id="{753A1082-C0AE-4D33-B598-7E9A73BFC8A6}"/>
                </a:ext>
              </a:extLst>
            </p:cNvPr>
            <p:cNvSpPr>
              <a:spLocks noChangeShapeType="1"/>
            </p:cNvSpPr>
            <p:nvPr/>
          </p:nvSpPr>
          <p:spPr bwMode="auto">
            <a:xfrm>
              <a:off x="3628" y="1684"/>
              <a:ext cx="308"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2" name="Line 48">
              <a:extLst>
                <a:ext uri="{FF2B5EF4-FFF2-40B4-BE49-F238E27FC236}">
                  <a16:creationId xmlns:a16="http://schemas.microsoft.com/office/drawing/2014/main" id="{7641D495-2A2E-4177-B7D9-7D3AADE2C2B0}"/>
                </a:ext>
              </a:extLst>
            </p:cNvPr>
            <p:cNvSpPr>
              <a:spLocks noChangeShapeType="1"/>
            </p:cNvSpPr>
            <p:nvPr/>
          </p:nvSpPr>
          <p:spPr bwMode="auto">
            <a:xfrm>
              <a:off x="4377" y="1661"/>
              <a:ext cx="231" cy="60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Line 49">
              <a:extLst>
                <a:ext uri="{FF2B5EF4-FFF2-40B4-BE49-F238E27FC236}">
                  <a16:creationId xmlns:a16="http://schemas.microsoft.com/office/drawing/2014/main" id="{95284910-DCC5-40EC-B786-08AB3A8E36CF}"/>
                </a:ext>
              </a:extLst>
            </p:cNvPr>
            <p:cNvSpPr>
              <a:spLocks noChangeShapeType="1"/>
            </p:cNvSpPr>
            <p:nvPr/>
          </p:nvSpPr>
          <p:spPr bwMode="auto">
            <a:xfrm>
              <a:off x="4876" y="1684"/>
              <a:ext cx="404"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Line 50">
              <a:extLst>
                <a:ext uri="{FF2B5EF4-FFF2-40B4-BE49-F238E27FC236}">
                  <a16:creationId xmlns:a16="http://schemas.microsoft.com/office/drawing/2014/main" id="{4A6AF5D4-34F3-4EBB-8134-740FC3285386}"/>
                </a:ext>
              </a:extLst>
            </p:cNvPr>
            <p:cNvSpPr>
              <a:spLocks noChangeShapeType="1"/>
            </p:cNvSpPr>
            <p:nvPr/>
          </p:nvSpPr>
          <p:spPr bwMode="auto">
            <a:xfrm flipV="1">
              <a:off x="480" y="2585"/>
              <a:ext cx="0" cy="318"/>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Text Box 51">
              <a:extLst>
                <a:ext uri="{FF2B5EF4-FFF2-40B4-BE49-F238E27FC236}">
                  <a16:creationId xmlns:a16="http://schemas.microsoft.com/office/drawing/2014/main" id="{F5ADE879-9AF4-402C-BB53-0ED940604957}"/>
                </a:ext>
              </a:extLst>
            </p:cNvPr>
            <p:cNvSpPr txBox="1">
              <a:spLocks noChangeArrowheads="1"/>
            </p:cNvSpPr>
            <p:nvPr/>
          </p:nvSpPr>
          <p:spPr bwMode="auto">
            <a:xfrm>
              <a:off x="480" y="2638"/>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head</a:t>
              </a:r>
              <a:endParaRPr kumimoji="1" lang="en-US" altLang="zh-CN" sz="2400">
                <a:solidFill>
                  <a:schemeClr val="tx2"/>
                </a:solidFill>
                <a:latin typeface="Times New Roman" panose="02020603050405020304" pitchFamily="18" charset="0"/>
              </a:endParaRPr>
            </a:p>
          </p:txBody>
        </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5CB848BC-A34D-4204-8046-21FF41E7C88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78F90C-7CFC-4662-B426-452FC70C41B0}" type="slidenum">
              <a:rPr lang="en-US" altLang="zh-CN" sz="1200" smtClean="0">
                <a:latin typeface="Garamond" panose="02020404030301010803" pitchFamily="18" charset="0"/>
              </a:rPr>
              <a:pPr>
                <a:spcBef>
                  <a:spcPct val="0"/>
                </a:spcBef>
                <a:buClrTx/>
                <a:buSzTx/>
                <a:buFontTx/>
                <a:buNone/>
              </a:pPr>
              <a:t>40</a:t>
            </a:fld>
            <a:endParaRPr lang="en-US" altLang="zh-CN" sz="1200">
              <a:latin typeface="Garamond" panose="02020404030301010803" pitchFamily="18" charset="0"/>
            </a:endParaRPr>
          </a:p>
        </p:txBody>
      </p:sp>
      <p:sp>
        <p:nvSpPr>
          <p:cNvPr id="1583106" name="Rectangle 2">
            <a:extLst>
              <a:ext uri="{FF2B5EF4-FFF2-40B4-BE49-F238E27FC236}">
                <a16:creationId xmlns:a16="http://schemas.microsoft.com/office/drawing/2014/main" id="{15863C1D-25E9-4B2E-B2DB-D0F62FDB44FA}"/>
              </a:ext>
            </a:extLst>
          </p:cNvPr>
          <p:cNvSpPr>
            <a:spLocks noGrp="1" noChangeArrowheads="1"/>
          </p:cNvSpPr>
          <p:nvPr>
            <p:ph type="body" idx="4294967295"/>
          </p:nvPr>
        </p:nvSpPr>
        <p:spPr>
          <a:xfrm>
            <a:off x="628650" y="552450"/>
            <a:ext cx="7866063" cy="5638800"/>
          </a:xfrm>
        </p:spPr>
        <p:txBody>
          <a:bodyPr lIns="90623" tIns="44517" rIns="90623" bIns="44517"/>
          <a:lstStyle/>
          <a:p>
            <a:pPr eaLnBrk="1" hangingPunct="1">
              <a:lnSpc>
                <a:spcPct val="90000"/>
              </a:lnSpc>
              <a:spcBef>
                <a:spcPct val="10000"/>
              </a:spcBef>
              <a:buClr>
                <a:srgbClr val="FF7C80"/>
              </a:buClr>
              <a:buFont typeface="Wingdings" panose="05000000000000000000" pitchFamily="2" charset="2"/>
              <a:buChar char="§"/>
              <a:defRPr/>
            </a:pPr>
            <a:r>
              <a:rPr lang="zh-CN" altLang="en-US" sz="2900" b="1" dirty="0">
                <a:solidFill>
                  <a:schemeClr val="tx2"/>
                </a:solidFill>
                <a:effectLst>
                  <a:outerShdw blurRad="38100" dist="38100" dir="2700000" algn="tl">
                    <a:srgbClr val="C0C0C0"/>
                  </a:outerShdw>
                </a:effectLst>
                <a:ea typeface="仿宋_GB2312" pitchFamily="49" charset="-122"/>
              </a:rPr>
              <a:t>可对</a:t>
            </a:r>
            <a:r>
              <a:rPr lang="en-US" altLang="zh-CN" sz="2900" b="1" dirty="0">
                <a:solidFill>
                  <a:schemeClr val="tx2"/>
                </a:solidFill>
                <a:effectLst>
                  <a:outerShdw blurRad="38100" dist="38100" dir="2700000" algn="tl">
                    <a:srgbClr val="C0C0C0"/>
                  </a:outerShdw>
                </a:effectLst>
                <a:ea typeface="仿宋_GB2312" pitchFamily="49" charset="-122"/>
              </a:rPr>
              <a:t>B+</a:t>
            </a:r>
            <a:r>
              <a:rPr lang="zh-CN" altLang="en-US" sz="2900" b="1" dirty="0">
                <a:solidFill>
                  <a:schemeClr val="tx2"/>
                </a:solidFill>
                <a:effectLst>
                  <a:outerShdw blurRad="38100" dist="38100" dir="2700000" algn="tl">
                    <a:srgbClr val="C0C0C0"/>
                  </a:outerShdw>
                </a:effectLst>
                <a:ea typeface="仿宋_GB2312" pitchFamily="49" charset="-122"/>
              </a:rPr>
              <a:t>树进行</a:t>
            </a:r>
            <a:r>
              <a:rPr lang="zh-CN" altLang="en-US" sz="2900" b="1" dirty="0">
                <a:solidFill>
                  <a:srgbClr val="FF0000"/>
                </a:solidFill>
                <a:effectLst>
                  <a:outerShdw blurRad="38100" dist="38100" dir="2700000" algn="tl">
                    <a:srgbClr val="C0C0C0"/>
                  </a:outerShdw>
                </a:effectLst>
                <a:ea typeface="仿宋_GB2312" pitchFamily="49" charset="-122"/>
              </a:rPr>
              <a:t>两种搜索运算</a:t>
            </a:r>
            <a:r>
              <a:rPr lang="zh-CN" altLang="en-US" sz="2900" b="1" dirty="0">
                <a:solidFill>
                  <a:schemeClr val="tx2"/>
                </a:solidFill>
                <a:effectLst>
                  <a:outerShdw blurRad="38100" dist="38100" dir="2700000" algn="tl">
                    <a:srgbClr val="C0C0C0"/>
                  </a:outerShdw>
                </a:effectLst>
                <a:ea typeface="仿宋_GB2312" pitchFamily="49" charset="-122"/>
              </a:rPr>
              <a:t>：</a:t>
            </a:r>
          </a:p>
          <a:p>
            <a:pPr marL="742950" lvl="1" indent="-285750" eaLnBrk="1" hangingPunct="1">
              <a:lnSpc>
                <a:spcPct val="90000"/>
              </a:lnSpc>
              <a:spcBef>
                <a:spcPct val="10000"/>
              </a:spcBef>
              <a:buClr>
                <a:srgbClr val="CC3300"/>
              </a:buClr>
              <a:buSzPct val="50000"/>
              <a:buFont typeface="Wingdings" panose="05000000000000000000" pitchFamily="2" charset="2"/>
              <a:buChar char="u"/>
              <a:defRPr/>
            </a:pPr>
            <a:r>
              <a:rPr lang="zh-CN" altLang="en-US" sz="2900" b="1" dirty="0">
                <a:solidFill>
                  <a:schemeClr val="tx2"/>
                </a:solidFill>
                <a:effectLst>
                  <a:outerShdw blurRad="38100" dist="38100" dir="2700000" algn="tl">
                    <a:srgbClr val="C0C0C0"/>
                  </a:outerShdw>
                </a:effectLst>
                <a:ea typeface="仿宋_GB2312" pitchFamily="49" charset="-122"/>
              </a:rPr>
              <a:t>从</a:t>
            </a:r>
            <a:r>
              <a:rPr lang="en-US" altLang="zh-CN" sz="2900" b="1" dirty="0">
                <a:solidFill>
                  <a:schemeClr val="tx2"/>
                </a:solidFill>
                <a:effectLst>
                  <a:outerShdw blurRad="38100" dist="38100" dir="2700000" algn="tl">
                    <a:srgbClr val="C0C0C0"/>
                  </a:outerShdw>
                </a:effectLst>
                <a:ea typeface="仿宋_GB2312" pitchFamily="49" charset="-122"/>
              </a:rPr>
              <a:t>(</a:t>
            </a:r>
            <a:r>
              <a:rPr lang="en-US" altLang="zh-CN" sz="2900" b="1" dirty="0" err="1">
                <a:solidFill>
                  <a:srgbClr val="0000CC"/>
                </a:solidFill>
                <a:effectLst>
                  <a:outerShdw blurRad="38100" dist="38100" dir="2700000" algn="tl">
                    <a:srgbClr val="C0C0C0"/>
                  </a:outerShdw>
                </a:effectLst>
                <a:ea typeface="仿宋_GB2312" pitchFamily="49" charset="-122"/>
              </a:rPr>
              <a:t>sqt</a:t>
            </a:r>
            <a:r>
              <a:rPr lang="en-US" altLang="zh-CN" sz="2900" b="1" dirty="0">
                <a:solidFill>
                  <a:schemeClr val="tx2"/>
                </a:solidFill>
                <a:effectLst>
                  <a:outerShdw blurRad="38100" dist="38100" dir="2700000" algn="tl">
                    <a:srgbClr val="C0C0C0"/>
                  </a:outerShdw>
                </a:effectLst>
                <a:ea typeface="仿宋_GB2312" pitchFamily="49" charset="-122"/>
              </a:rPr>
              <a:t>)</a:t>
            </a:r>
            <a:r>
              <a:rPr lang="zh-CN" altLang="en-US" sz="2900" b="1" dirty="0">
                <a:solidFill>
                  <a:schemeClr val="tx2"/>
                </a:solidFill>
                <a:effectLst>
                  <a:outerShdw blurRad="38100" dist="38100" dir="2700000" algn="tl">
                    <a:srgbClr val="C0C0C0"/>
                  </a:outerShdw>
                </a:effectLst>
                <a:ea typeface="仿宋_GB2312" pitchFamily="49" charset="-122"/>
              </a:rPr>
              <a:t>开始循叶结点链</a:t>
            </a:r>
            <a:r>
              <a:rPr lang="zh-CN" altLang="en-US" sz="2900" b="1" dirty="0">
                <a:solidFill>
                  <a:srgbClr val="0000CC"/>
                </a:solidFill>
                <a:effectLst>
                  <a:outerShdw blurRad="38100" dist="38100" dir="2700000" algn="tl">
                    <a:srgbClr val="C0C0C0"/>
                  </a:outerShdw>
                </a:effectLst>
                <a:ea typeface="仿宋_GB2312" pitchFamily="49" charset="-122"/>
              </a:rPr>
              <a:t>顺序搜索</a:t>
            </a:r>
            <a:r>
              <a:rPr lang="zh-CN" altLang="en-US" sz="2900" b="1" dirty="0">
                <a:solidFill>
                  <a:schemeClr val="tx2"/>
                </a:solidFill>
                <a:effectLst>
                  <a:outerShdw blurRad="38100" dist="38100" dir="2700000" algn="tl">
                    <a:srgbClr val="C0C0C0"/>
                  </a:outerShdw>
                </a:effectLst>
                <a:ea typeface="仿宋_GB2312" pitchFamily="49" charset="-122"/>
              </a:rPr>
              <a:t>。</a:t>
            </a:r>
            <a:endParaRPr lang="zh-CN" altLang="en-US" sz="2900" b="1" dirty="0">
              <a:solidFill>
                <a:srgbClr val="0000CC"/>
              </a:solidFill>
              <a:effectLst>
                <a:outerShdw blurRad="38100" dist="38100" dir="2700000" algn="tl">
                  <a:srgbClr val="C0C0C0"/>
                </a:outerShdw>
              </a:effectLst>
              <a:ea typeface="仿宋_GB2312" pitchFamily="49" charset="-122"/>
            </a:endParaRPr>
          </a:p>
          <a:p>
            <a:pPr marL="742950" lvl="1" indent="-285750" eaLnBrk="1" hangingPunct="1">
              <a:lnSpc>
                <a:spcPct val="105000"/>
              </a:lnSpc>
              <a:buClr>
                <a:srgbClr val="CC3300"/>
              </a:buClr>
              <a:buSzPct val="50000"/>
              <a:buFont typeface="Wingdings" panose="05000000000000000000" pitchFamily="2" charset="2"/>
              <a:buChar char="u"/>
              <a:defRPr/>
            </a:pPr>
            <a:r>
              <a:rPr lang="zh-CN" altLang="en-US" sz="2900" b="1" dirty="0">
                <a:solidFill>
                  <a:schemeClr val="tx2"/>
                </a:solidFill>
                <a:effectLst>
                  <a:outerShdw blurRad="38100" dist="38100" dir="2700000" algn="tl">
                    <a:srgbClr val="C0C0C0"/>
                  </a:outerShdw>
                </a:effectLst>
                <a:ea typeface="仿宋_GB2312" pitchFamily="49" charset="-122"/>
              </a:rPr>
              <a:t>另一种是从根结点</a:t>
            </a:r>
            <a:r>
              <a:rPr lang="en-US" altLang="zh-CN" sz="2900" b="1" dirty="0">
                <a:solidFill>
                  <a:schemeClr val="tx2"/>
                </a:solidFill>
                <a:effectLst>
                  <a:outerShdw blurRad="38100" dist="38100" dir="2700000" algn="tl">
                    <a:srgbClr val="C0C0C0"/>
                  </a:outerShdw>
                </a:effectLst>
                <a:ea typeface="仿宋_GB2312" pitchFamily="49" charset="-122"/>
              </a:rPr>
              <a:t>(</a:t>
            </a:r>
            <a:r>
              <a:rPr lang="en-US" altLang="zh-CN" sz="2900" b="1" dirty="0">
                <a:solidFill>
                  <a:srgbClr val="0000CC"/>
                </a:solidFill>
                <a:effectLst>
                  <a:outerShdw blurRad="38100" dist="38100" dir="2700000" algn="tl">
                    <a:srgbClr val="C0C0C0"/>
                  </a:outerShdw>
                </a:effectLst>
                <a:ea typeface="仿宋_GB2312" pitchFamily="49" charset="-122"/>
              </a:rPr>
              <a:t>root</a:t>
            </a:r>
            <a:r>
              <a:rPr lang="en-US" altLang="zh-CN" sz="2900" b="1" dirty="0">
                <a:solidFill>
                  <a:schemeClr val="tx2"/>
                </a:solidFill>
                <a:effectLst>
                  <a:outerShdw blurRad="38100" dist="38100" dir="2700000" algn="tl">
                    <a:srgbClr val="C0C0C0"/>
                  </a:outerShdw>
                </a:effectLst>
                <a:ea typeface="仿宋_GB2312" pitchFamily="49" charset="-122"/>
              </a:rPr>
              <a:t>)</a:t>
            </a:r>
            <a:r>
              <a:rPr lang="zh-CN" altLang="en-US" sz="2900" b="1" dirty="0">
                <a:solidFill>
                  <a:schemeClr val="tx2"/>
                </a:solidFill>
                <a:effectLst>
                  <a:outerShdw blurRad="38100" dist="38100" dir="2700000" algn="tl">
                    <a:srgbClr val="C0C0C0"/>
                  </a:outerShdw>
                </a:effectLst>
                <a:ea typeface="仿宋_GB2312" pitchFamily="49" charset="-122"/>
              </a:rPr>
              <a:t>开始</a:t>
            </a:r>
            <a:r>
              <a:rPr lang="en-US" altLang="zh-CN" sz="2900" b="1" dirty="0">
                <a:solidFill>
                  <a:schemeClr val="tx2"/>
                </a:solidFill>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进行自顶向下</a:t>
            </a:r>
            <a:r>
              <a:rPr lang="en-US" altLang="zh-CN" sz="2900" b="1" dirty="0">
                <a:solidFill>
                  <a:schemeClr val="tx2"/>
                </a:solidFill>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直至叶结点的</a:t>
            </a:r>
            <a:r>
              <a:rPr lang="zh-CN" altLang="en-US" sz="2900" b="1" dirty="0">
                <a:solidFill>
                  <a:srgbClr val="0000CC"/>
                </a:solidFill>
                <a:effectLst>
                  <a:outerShdw blurRad="38100" dist="38100" dir="2700000" algn="tl">
                    <a:srgbClr val="C0C0C0"/>
                  </a:outerShdw>
                </a:effectLst>
                <a:ea typeface="仿宋_GB2312" pitchFamily="49" charset="-122"/>
              </a:rPr>
              <a:t>随机搜索</a:t>
            </a:r>
            <a:r>
              <a:rPr lang="zh-CN" altLang="en-US" sz="2900" b="1" dirty="0">
                <a:solidFill>
                  <a:schemeClr val="tx2"/>
                </a:solidFill>
                <a:effectLst>
                  <a:outerShdw blurRad="38100" dist="38100" dir="2700000" algn="tl">
                    <a:srgbClr val="C0C0C0"/>
                  </a:outerShdw>
                </a:effectLst>
                <a:ea typeface="仿宋_GB2312" pitchFamily="49" charset="-122"/>
              </a:rPr>
              <a:t>。</a:t>
            </a:r>
          </a:p>
          <a:p>
            <a:pPr eaLnBrk="1" hangingPunct="1">
              <a:lnSpc>
                <a:spcPct val="105000"/>
              </a:lnSpc>
              <a:buClr>
                <a:srgbClr val="FF7C80"/>
              </a:buClr>
              <a:buSzPct val="50000"/>
              <a:defRPr/>
            </a:pPr>
            <a:r>
              <a:rPr lang="zh-CN" altLang="en-US" sz="2900" b="1" dirty="0">
                <a:solidFill>
                  <a:schemeClr val="tx2"/>
                </a:solidFill>
                <a:effectLst>
                  <a:outerShdw blurRad="38100" dist="38100" dir="2700000" algn="tl">
                    <a:srgbClr val="C0C0C0"/>
                  </a:outerShdw>
                </a:effectLst>
                <a:ea typeface="仿宋_GB2312" pitchFamily="49" charset="-122"/>
              </a:rPr>
              <a:t>在</a:t>
            </a:r>
            <a:r>
              <a:rPr lang="en-US" altLang="zh-CN" sz="2900" b="1" dirty="0">
                <a:solidFill>
                  <a:schemeClr val="tx2"/>
                </a:solidFill>
                <a:effectLst>
                  <a:outerShdw blurRad="38100" dist="38100" dir="2700000" algn="tl">
                    <a:srgbClr val="C0C0C0"/>
                  </a:outerShdw>
                </a:effectLst>
                <a:ea typeface="仿宋_GB2312" pitchFamily="49" charset="-122"/>
              </a:rPr>
              <a:t>B+</a:t>
            </a:r>
            <a:r>
              <a:rPr lang="zh-CN" altLang="en-US" sz="2900" b="1" dirty="0">
                <a:solidFill>
                  <a:schemeClr val="tx2"/>
                </a:solidFill>
                <a:effectLst>
                  <a:outerShdw blurRad="38100" dist="38100" dir="2700000" algn="tl">
                    <a:srgbClr val="C0C0C0"/>
                  </a:outerShdw>
                </a:effectLst>
                <a:ea typeface="仿宋_GB2312" pitchFamily="49" charset="-122"/>
              </a:rPr>
              <a:t>树上进行</a:t>
            </a:r>
            <a:r>
              <a:rPr lang="zh-CN" altLang="en-US" sz="2900" b="1" dirty="0">
                <a:solidFill>
                  <a:srgbClr val="0000FF"/>
                </a:solidFill>
                <a:effectLst>
                  <a:outerShdw blurRad="38100" dist="38100" dir="2700000" algn="tl">
                    <a:srgbClr val="C0C0C0"/>
                  </a:outerShdw>
                </a:effectLst>
                <a:ea typeface="仿宋_GB2312" pitchFamily="49" charset="-122"/>
              </a:rPr>
              <a:t>随机搜索</a:t>
            </a:r>
            <a:r>
              <a:rPr lang="zh-CN" altLang="en-US" sz="2900" b="1" dirty="0">
                <a:solidFill>
                  <a:schemeClr val="tx2"/>
                </a:solidFill>
                <a:effectLst>
                  <a:outerShdw blurRad="38100" dist="38100" dir="2700000" algn="tl">
                    <a:srgbClr val="C0C0C0"/>
                  </a:outerShdw>
                </a:effectLst>
                <a:ea typeface="仿宋_GB2312" pitchFamily="49" charset="-122"/>
              </a:rPr>
              <a:t>、插入和删除的过程基本上与</a:t>
            </a:r>
            <a:r>
              <a:rPr lang="en-US" altLang="zh-CN" sz="2900" b="1" dirty="0">
                <a:solidFill>
                  <a:schemeClr val="tx2"/>
                </a:solidFill>
                <a:effectLst>
                  <a:outerShdw blurRad="38100" dist="38100" dir="2700000" algn="tl">
                    <a:srgbClr val="C0C0C0"/>
                  </a:outerShdw>
                </a:effectLst>
                <a:ea typeface="仿宋_GB2312" pitchFamily="49" charset="-122"/>
              </a:rPr>
              <a:t>B </a:t>
            </a:r>
            <a:r>
              <a:rPr lang="zh-CN" altLang="en-US" sz="2900" b="1" dirty="0">
                <a:solidFill>
                  <a:schemeClr val="tx2"/>
                </a:solidFill>
                <a:effectLst>
                  <a:outerShdw blurRad="38100" dist="38100" dir="2700000" algn="tl">
                    <a:srgbClr val="C0C0C0"/>
                  </a:outerShdw>
                </a:effectLst>
                <a:ea typeface="仿宋_GB2312" pitchFamily="49" charset="-122"/>
              </a:rPr>
              <a:t>树类似。只是在搜索过程中，如果非叶结点上的关键码等于给定值，搜索并不停止，而是继续沿右指针向下，一直查到叶结点上的这个关键码。</a:t>
            </a:r>
            <a:r>
              <a:rPr lang="zh-CN" altLang="en-US" sz="2900" b="1" dirty="0">
                <a:solidFill>
                  <a:srgbClr val="0000FF"/>
                </a:solidFill>
                <a:effectLst>
                  <a:outerShdw blurRad="38100" dist="38100" dir="2700000" algn="tl">
                    <a:srgbClr val="C0C0C0"/>
                  </a:outerShdw>
                </a:effectLst>
                <a:ea typeface="仿宋_GB2312" pitchFamily="49" charset="-122"/>
              </a:rPr>
              <a:t>不管查找成功与否，每次查找都是走了一条从根到叶子结点的路径</a:t>
            </a:r>
            <a:r>
              <a:rPr lang="zh-CN" altLang="en-US" sz="2900" b="1" dirty="0">
                <a:solidFill>
                  <a:schemeClr val="tx2"/>
                </a:solidFill>
                <a:effectLst>
                  <a:outerShdw blurRad="38100" dist="38100" dir="2700000" algn="tl">
                    <a:srgbClr val="C0C0C0"/>
                  </a:outerShdw>
                </a:effectLst>
                <a:ea typeface="仿宋_GB2312" pitchFamily="49" charset="-122"/>
              </a:rPr>
              <a:t>。</a:t>
            </a:r>
          </a:p>
        </p:txBody>
      </p:sp>
    </p:spTree>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217E1DF4-2F6D-4C32-A86A-31DE39978DE0}"/>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0AA763C-0135-4047-82F2-EC68FE450FEC}" type="slidenum">
              <a:rPr lang="en-US" altLang="zh-CN" sz="1200" smtClean="0">
                <a:latin typeface="Garamond" panose="02020404030301010803" pitchFamily="18" charset="0"/>
              </a:rPr>
              <a:pPr>
                <a:spcBef>
                  <a:spcPct val="0"/>
                </a:spcBef>
                <a:buClrTx/>
                <a:buSzTx/>
                <a:buFontTx/>
                <a:buNone/>
              </a:pPr>
              <a:t>41</a:t>
            </a:fld>
            <a:endParaRPr lang="en-US" altLang="zh-CN" sz="1200">
              <a:latin typeface="Garamond" panose="02020404030301010803" pitchFamily="18" charset="0"/>
            </a:endParaRPr>
          </a:p>
        </p:txBody>
      </p:sp>
      <p:sp>
        <p:nvSpPr>
          <p:cNvPr id="1584130" name="Rectangle 2">
            <a:extLst>
              <a:ext uri="{FF2B5EF4-FFF2-40B4-BE49-F238E27FC236}">
                <a16:creationId xmlns:a16="http://schemas.microsoft.com/office/drawing/2014/main" id="{46642E60-1DA8-4E0C-A106-E4093EA893F4}"/>
              </a:ext>
            </a:extLst>
          </p:cNvPr>
          <p:cNvSpPr>
            <a:spLocks noGrp="1" noChangeArrowheads="1"/>
          </p:cNvSpPr>
          <p:nvPr>
            <p:ph type="body" idx="4294967295"/>
          </p:nvPr>
        </p:nvSpPr>
        <p:spPr>
          <a:xfrm>
            <a:off x="585788" y="600075"/>
            <a:ext cx="7899400" cy="5980113"/>
          </a:xfrm>
        </p:spPr>
        <p:txBody>
          <a:bodyPr lIns="90623" tIns="44517" rIns="90623" bIns="44517"/>
          <a:lstStyle/>
          <a:p>
            <a:pPr eaLnBrk="1" hangingPunct="1">
              <a:lnSpc>
                <a:spcPct val="110000"/>
              </a:lnSpc>
              <a:buClr>
                <a:srgbClr val="FF7C80"/>
              </a:buClr>
              <a:buSzPct val="50000"/>
              <a:defRPr/>
            </a:pPr>
            <a:r>
              <a:rPr lang="en-US" altLang="zh-CN" sz="3300" b="1" dirty="0">
                <a:solidFill>
                  <a:srgbClr val="000099"/>
                </a:solidFill>
                <a:effectLst>
                  <a:outerShdw blurRad="38100" dist="38100" dir="2700000" algn="tl">
                    <a:srgbClr val="C0C0C0"/>
                  </a:outerShdw>
                </a:effectLst>
                <a:ea typeface="仿宋_GB2312" pitchFamily="49" charset="-122"/>
              </a:rPr>
              <a:t>B+</a:t>
            </a:r>
            <a:r>
              <a:rPr lang="zh-CN" altLang="en-US" sz="3300" b="1" dirty="0">
                <a:solidFill>
                  <a:srgbClr val="000099"/>
                </a:solidFill>
                <a:effectLst>
                  <a:outerShdw blurRad="38100" dist="38100" dir="2700000" algn="tl">
                    <a:srgbClr val="C0C0C0"/>
                  </a:outerShdw>
                </a:effectLst>
                <a:ea typeface="仿宋_GB2312" pitchFamily="49" charset="-122"/>
              </a:rPr>
              <a:t>树的搜索分析类似于</a:t>
            </a:r>
            <a:r>
              <a:rPr lang="en-US" altLang="zh-CN" sz="3300" b="1" dirty="0">
                <a:solidFill>
                  <a:srgbClr val="000099"/>
                </a:solidFill>
                <a:effectLst>
                  <a:outerShdw blurRad="38100" dist="38100" dir="2700000" algn="tl">
                    <a:srgbClr val="C0C0C0"/>
                  </a:outerShdw>
                </a:effectLst>
                <a:ea typeface="仿宋_GB2312" pitchFamily="49" charset="-122"/>
              </a:rPr>
              <a:t>B </a:t>
            </a:r>
            <a:r>
              <a:rPr lang="zh-CN" altLang="en-US" sz="3300" b="1" dirty="0">
                <a:solidFill>
                  <a:srgbClr val="000099"/>
                </a:solidFill>
                <a:effectLst>
                  <a:outerShdw blurRad="38100" dist="38100" dir="2700000" algn="tl">
                    <a:srgbClr val="C0C0C0"/>
                  </a:outerShdw>
                </a:effectLst>
                <a:ea typeface="仿宋_GB2312" pitchFamily="49" charset="-122"/>
              </a:rPr>
              <a:t>树。</a:t>
            </a:r>
            <a:r>
              <a:rPr lang="zh-CN" altLang="en-US" sz="3300" b="1" dirty="0">
                <a:effectLst>
                  <a:outerShdw blurRad="38100" dist="38100" dir="2700000" algn="tl">
                    <a:srgbClr val="C0C0C0"/>
                  </a:outerShdw>
                </a:effectLst>
                <a:ea typeface="仿宋_GB2312" pitchFamily="49" charset="-122"/>
              </a:rPr>
              <a:t> </a:t>
            </a:r>
          </a:p>
          <a:p>
            <a:pPr eaLnBrk="1" hangingPunct="1">
              <a:lnSpc>
                <a:spcPct val="110000"/>
              </a:lnSpc>
              <a:buClr>
                <a:srgbClr val="FF7C80"/>
              </a:buClr>
              <a:buSzPct val="50000"/>
              <a:defRPr/>
            </a:pP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树的插入仅在叶结点上进行</a:t>
            </a:r>
            <a:r>
              <a:rPr lang="zh-CN" altLang="en-US" sz="3300" b="1" dirty="0">
                <a:solidFill>
                  <a:srgbClr val="000099"/>
                </a:solidFill>
                <a:effectLst>
                  <a:outerShdw blurRad="38100" dist="38100" dir="2700000" algn="tl">
                    <a:srgbClr val="C0C0C0"/>
                  </a:outerShdw>
                </a:effectLst>
                <a:ea typeface="仿宋_GB2312" pitchFamily="49" charset="-122"/>
              </a:rPr>
              <a:t>。当插入后结点中的子树棵数</a:t>
            </a:r>
            <a:r>
              <a:rPr lang="zh-CN" altLang="en-US" sz="3300" b="1" dirty="0">
                <a:effectLst>
                  <a:outerShdw blurRad="38100" dist="38100" dir="2700000" algn="tl">
                    <a:srgbClr val="C0C0C0"/>
                  </a:outerShdw>
                </a:effectLst>
                <a:ea typeface="仿宋_GB2312" pitchFamily="49" charset="-122"/>
              </a:rPr>
              <a:t> </a:t>
            </a:r>
            <a:r>
              <a:rPr lang="en-US" altLang="zh-CN" sz="3300" b="1" i="1" dirty="0">
                <a:solidFill>
                  <a:schemeClr val="tx2"/>
                </a:solidFill>
                <a:effectLst>
                  <a:outerShdw blurRad="38100" dist="38100" dir="2700000" algn="tl">
                    <a:srgbClr val="C0C0C0"/>
                  </a:outerShdw>
                </a:effectLst>
                <a:ea typeface="仿宋_GB2312" pitchFamily="49" charset="-122"/>
              </a:rPr>
              <a:t>n</a:t>
            </a:r>
            <a:r>
              <a:rPr lang="en-US" altLang="zh-CN" sz="3300" b="1" dirty="0">
                <a:solidFill>
                  <a:schemeClr val="tx2"/>
                </a:solidFill>
                <a:effectLst>
                  <a:outerShdw blurRad="38100" dist="38100" dir="2700000" algn="tl">
                    <a:srgbClr val="C0C0C0"/>
                  </a:outerShdw>
                </a:effectLst>
                <a:ea typeface="仿宋_GB2312" pitchFamily="49" charset="-122"/>
              </a:rPr>
              <a:t> &gt; </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1</a:t>
            </a:r>
            <a:r>
              <a:rPr lang="en-US" altLang="zh-CN" sz="3300" b="1" dirty="0">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时</a:t>
            </a:r>
            <a:r>
              <a:rPr lang="en-US" altLang="zh-CN" sz="3300" b="1" dirty="0">
                <a:solidFill>
                  <a:srgbClr val="000099"/>
                </a:solidFill>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需要将叶结点分裂为两个结点</a:t>
            </a:r>
            <a:r>
              <a:rPr lang="en-US" altLang="zh-CN" sz="3300" b="1" dirty="0">
                <a:solidFill>
                  <a:srgbClr val="000099"/>
                </a:solidFill>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它们的关键码分别为</a:t>
            </a:r>
            <a:r>
              <a:rPr lang="zh-CN" altLang="en-US" sz="3300" b="1" dirty="0">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1+1)/2</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dirty="0">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和</a:t>
            </a:r>
            <a:r>
              <a:rPr lang="zh-CN" altLang="en-US" sz="3300" b="1" dirty="0">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1+1)/2</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zh-CN" altLang="en-US" sz="3300" b="1" dirty="0">
                <a:solidFill>
                  <a:srgbClr val="000099"/>
                </a:solidFill>
                <a:effectLst>
                  <a:outerShdw blurRad="38100" dist="38100" dir="2700000" algn="tl">
                    <a:srgbClr val="C0C0C0"/>
                  </a:outerShdw>
                </a:effectLst>
                <a:ea typeface="仿宋_GB2312" pitchFamily="49" charset="-122"/>
              </a:rPr>
              <a:t>。它们的双亲结点中应同时包含这两个结点的最小关键码和结点地址。</a:t>
            </a:r>
          </a:p>
        </p:txBody>
      </p:sp>
    </p:spTree>
  </p:cSld>
  <p:clrMapOvr>
    <a:masterClrMapping/>
  </p:clrMapOvr>
  <p:transition>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3EDF3035-992E-46B0-AE98-2A49E99117D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89F1FC-04BE-4196-B854-366E0BDC659D}" type="slidenum">
              <a:rPr lang="en-US" altLang="zh-CN" sz="1200" smtClean="0">
                <a:latin typeface="Garamond" panose="02020404030301010803" pitchFamily="18" charset="0"/>
              </a:rPr>
              <a:pPr>
                <a:spcBef>
                  <a:spcPct val="0"/>
                </a:spcBef>
                <a:buClrTx/>
                <a:buSzTx/>
                <a:buFontTx/>
                <a:buNone/>
              </a:pPr>
              <a:t>42</a:t>
            </a:fld>
            <a:endParaRPr lang="en-US" altLang="zh-CN" sz="1200">
              <a:latin typeface="Garamond" panose="02020404030301010803" pitchFamily="18" charset="0"/>
            </a:endParaRPr>
          </a:p>
        </p:txBody>
      </p:sp>
      <p:sp>
        <p:nvSpPr>
          <p:cNvPr id="38915" name="Rectangle 2">
            <a:extLst>
              <a:ext uri="{FF2B5EF4-FFF2-40B4-BE49-F238E27FC236}">
                <a16:creationId xmlns:a16="http://schemas.microsoft.com/office/drawing/2014/main" id="{8DF6898F-E8A1-40C4-A2D2-949AD3AB76C4}"/>
              </a:ext>
            </a:extLst>
          </p:cNvPr>
          <p:cNvSpPr>
            <a:spLocks noChangeArrowheads="1"/>
          </p:cNvSpPr>
          <p:nvPr/>
        </p:nvSpPr>
        <p:spPr bwMode="auto">
          <a:xfrm>
            <a:off x="117475" y="274638"/>
            <a:ext cx="879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tx2"/>
              </a:buClr>
              <a:buSzPct val="75000"/>
            </a:pPr>
            <a:endParaRPr kumimoji="1" lang="zh-CN" altLang="zh-CN" sz="2400">
              <a:latin typeface="Times New Roman" panose="02020603050405020304" pitchFamily="18" charset="0"/>
            </a:endParaRPr>
          </a:p>
        </p:txBody>
      </p:sp>
      <p:sp>
        <p:nvSpPr>
          <p:cNvPr id="1585155" name="Text Box 3">
            <a:extLst>
              <a:ext uri="{FF2B5EF4-FFF2-40B4-BE49-F238E27FC236}">
                <a16:creationId xmlns:a16="http://schemas.microsoft.com/office/drawing/2014/main" id="{5FE82545-BAA9-4223-B6E7-DF643E0B2764}"/>
              </a:ext>
            </a:extLst>
          </p:cNvPr>
          <p:cNvSpPr txBox="1">
            <a:spLocks noChangeArrowheads="1"/>
          </p:cNvSpPr>
          <p:nvPr/>
        </p:nvSpPr>
        <p:spPr bwMode="auto">
          <a:xfrm>
            <a:off x="622300" y="1108075"/>
            <a:ext cx="2954338" cy="519113"/>
          </a:xfrm>
          <a:prstGeom prst="rect">
            <a:avLst/>
          </a:prstGeom>
          <a:noFill/>
          <a:ln w="9525">
            <a:noFill/>
            <a:miter lim="800000"/>
            <a:headEnd/>
            <a:tailEnd/>
          </a:ln>
          <a:effectLst/>
        </p:spPr>
        <p:txBody>
          <a:bodyPr wrap="none">
            <a:spAutoFit/>
          </a:bodyPr>
          <a:lstStyle/>
          <a:p>
            <a:pPr eaLnBrk="1" hangingPunct="1">
              <a:defRPr/>
            </a:pPr>
            <a:r>
              <a:rPr kumimoji="1" lang="zh-CN"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3个关键码的</a:t>
            </a:r>
            <a:r>
              <a:rPr kumimoji="1" lang="en-US"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B+</a:t>
            </a:r>
            <a:r>
              <a:rPr kumimoji="1" lang="zh-CN"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树</a:t>
            </a:r>
            <a:endParaRPr kumimoji="1" lang="zh-CN" altLang="en-US" sz="2800">
              <a:latin typeface="Times New Roman" pitchFamily="18" charset="0"/>
            </a:endParaRPr>
          </a:p>
        </p:txBody>
      </p:sp>
      <p:sp>
        <p:nvSpPr>
          <p:cNvPr id="38917" name="Rectangle 4" descr="再生纸">
            <a:extLst>
              <a:ext uri="{FF2B5EF4-FFF2-40B4-BE49-F238E27FC236}">
                <a16:creationId xmlns:a16="http://schemas.microsoft.com/office/drawing/2014/main" id="{84677A48-7357-47ED-A10D-E2A826988D3D}"/>
              </a:ext>
            </a:extLst>
          </p:cNvPr>
          <p:cNvSpPr>
            <a:spLocks noChangeArrowheads="1"/>
          </p:cNvSpPr>
          <p:nvPr/>
        </p:nvSpPr>
        <p:spPr bwMode="auto">
          <a:xfrm>
            <a:off x="1817688" y="20208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18" name="Text Box 5">
            <a:extLst>
              <a:ext uri="{FF2B5EF4-FFF2-40B4-BE49-F238E27FC236}">
                <a16:creationId xmlns:a16="http://schemas.microsoft.com/office/drawing/2014/main" id="{CDCD7A63-BDA8-4BB0-B79D-E0F92AC65092}"/>
              </a:ext>
            </a:extLst>
          </p:cNvPr>
          <p:cNvSpPr txBox="1">
            <a:spLocks noChangeArrowheads="1"/>
          </p:cNvSpPr>
          <p:nvPr/>
        </p:nvSpPr>
        <p:spPr bwMode="auto">
          <a:xfrm>
            <a:off x="1817688" y="2035175"/>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10 12 23</a:t>
            </a:r>
            <a:endParaRPr kumimoji="1" lang="en-US" altLang="zh-CN" sz="2400">
              <a:solidFill>
                <a:srgbClr val="CC3300"/>
              </a:solidFill>
              <a:latin typeface="Times New Roman" panose="02020603050405020304" pitchFamily="18" charset="0"/>
            </a:endParaRPr>
          </a:p>
        </p:txBody>
      </p:sp>
      <p:sp>
        <p:nvSpPr>
          <p:cNvPr id="38919" name="Line 6">
            <a:extLst>
              <a:ext uri="{FF2B5EF4-FFF2-40B4-BE49-F238E27FC236}">
                <a16:creationId xmlns:a16="http://schemas.microsoft.com/office/drawing/2014/main" id="{4F09DCC3-A91F-49F1-BAC3-8A71157B85CF}"/>
              </a:ext>
            </a:extLst>
          </p:cNvPr>
          <p:cNvSpPr>
            <a:spLocks noChangeShapeType="1"/>
          </p:cNvSpPr>
          <p:nvPr/>
        </p:nvSpPr>
        <p:spPr bwMode="auto">
          <a:xfrm>
            <a:off x="1512888" y="22494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Line 7">
            <a:extLst>
              <a:ext uri="{FF2B5EF4-FFF2-40B4-BE49-F238E27FC236}">
                <a16:creationId xmlns:a16="http://schemas.microsoft.com/office/drawing/2014/main" id="{CE3A5942-0FCD-4051-AE2E-9BE0A2E8AE31}"/>
              </a:ext>
            </a:extLst>
          </p:cNvPr>
          <p:cNvSpPr>
            <a:spLocks noChangeShapeType="1"/>
          </p:cNvSpPr>
          <p:nvPr/>
        </p:nvSpPr>
        <p:spPr bwMode="auto">
          <a:xfrm flipH="1">
            <a:off x="2579688" y="1639888"/>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5160" name="Text Box 8">
            <a:extLst>
              <a:ext uri="{FF2B5EF4-FFF2-40B4-BE49-F238E27FC236}">
                <a16:creationId xmlns:a16="http://schemas.microsoft.com/office/drawing/2014/main" id="{68DC9E0F-DA66-4D18-A2E2-DE86BD4287F3}"/>
              </a:ext>
            </a:extLst>
          </p:cNvPr>
          <p:cNvSpPr txBox="1">
            <a:spLocks noChangeArrowheads="1"/>
          </p:cNvSpPr>
          <p:nvPr/>
        </p:nvSpPr>
        <p:spPr bwMode="auto">
          <a:xfrm>
            <a:off x="4297363" y="1108075"/>
            <a:ext cx="3946525" cy="519113"/>
          </a:xfrm>
          <a:prstGeom prst="rect">
            <a:avLst/>
          </a:prstGeom>
          <a:noFill/>
          <a:ln w="9525">
            <a:noFill/>
            <a:miter lim="800000"/>
            <a:headEnd/>
            <a:tailEnd/>
          </a:ln>
          <a:effectLst/>
        </p:spPr>
        <p:txBody>
          <a:bodyPr wrap="none">
            <a:spAutoFit/>
          </a:bodyPr>
          <a:lstStyle/>
          <a:p>
            <a:pPr eaLnBrk="1" hangingPunct="1">
              <a:defRPr/>
            </a:pPr>
            <a:r>
              <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加入关键码33, 结点分裂</a:t>
            </a:r>
            <a:endParaRPr kumimoji="1" lang="zh-CN" altLang="en-US" sz="2800">
              <a:latin typeface="Times New Roman" pitchFamily="18" charset="0"/>
            </a:endParaRPr>
          </a:p>
        </p:txBody>
      </p:sp>
      <p:sp>
        <p:nvSpPr>
          <p:cNvPr id="38922" name="Rectangle 9" descr="再生纸">
            <a:extLst>
              <a:ext uri="{FF2B5EF4-FFF2-40B4-BE49-F238E27FC236}">
                <a16:creationId xmlns:a16="http://schemas.microsoft.com/office/drawing/2014/main" id="{B293531C-AB2D-4635-9572-A6F6E41B0E35}"/>
              </a:ext>
            </a:extLst>
          </p:cNvPr>
          <p:cNvSpPr>
            <a:spLocks noChangeArrowheads="1"/>
          </p:cNvSpPr>
          <p:nvPr/>
        </p:nvSpPr>
        <p:spPr bwMode="auto">
          <a:xfrm>
            <a:off x="5780088" y="20208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23" name="Line 10">
            <a:extLst>
              <a:ext uri="{FF2B5EF4-FFF2-40B4-BE49-F238E27FC236}">
                <a16:creationId xmlns:a16="http://schemas.microsoft.com/office/drawing/2014/main" id="{27D37912-23BB-44CC-A888-12DB3C4BE090}"/>
              </a:ext>
            </a:extLst>
          </p:cNvPr>
          <p:cNvSpPr>
            <a:spLocks noChangeShapeType="1"/>
          </p:cNvSpPr>
          <p:nvPr/>
        </p:nvSpPr>
        <p:spPr bwMode="auto">
          <a:xfrm>
            <a:off x="5475288" y="22494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4" name="Line 11">
            <a:extLst>
              <a:ext uri="{FF2B5EF4-FFF2-40B4-BE49-F238E27FC236}">
                <a16:creationId xmlns:a16="http://schemas.microsoft.com/office/drawing/2014/main" id="{409DED5F-C9F8-4292-B608-6A977E893B1E}"/>
              </a:ext>
            </a:extLst>
          </p:cNvPr>
          <p:cNvSpPr>
            <a:spLocks noChangeShapeType="1"/>
          </p:cNvSpPr>
          <p:nvPr/>
        </p:nvSpPr>
        <p:spPr bwMode="auto">
          <a:xfrm flipH="1">
            <a:off x="6542088" y="1639888"/>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5" name="Rectangle 12" descr="再生纸">
            <a:extLst>
              <a:ext uri="{FF2B5EF4-FFF2-40B4-BE49-F238E27FC236}">
                <a16:creationId xmlns:a16="http://schemas.microsoft.com/office/drawing/2014/main" id="{94DC3827-CA6A-4C99-A8D4-4F242D59B818}"/>
              </a:ext>
            </a:extLst>
          </p:cNvPr>
          <p:cNvSpPr>
            <a:spLocks noChangeArrowheads="1"/>
          </p:cNvSpPr>
          <p:nvPr/>
        </p:nvSpPr>
        <p:spPr bwMode="auto">
          <a:xfrm>
            <a:off x="4941888" y="30876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26" name="Line 13">
            <a:extLst>
              <a:ext uri="{FF2B5EF4-FFF2-40B4-BE49-F238E27FC236}">
                <a16:creationId xmlns:a16="http://schemas.microsoft.com/office/drawing/2014/main" id="{08B4A37C-2F23-41FE-BDC0-31A57C2EBCB4}"/>
              </a:ext>
            </a:extLst>
          </p:cNvPr>
          <p:cNvSpPr>
            <a:spLocks noChangeShapeType="1"/>
          </p:cNvSpPr>
          <p:nvPr/>
        </p:nvSpPr>
        <p:spPr bwMode="auto">
          <a:xfrm>
            <a:off x="4637088" y="33162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Rectangle 14" descr="再生纸">
            <a:extLst>
              <a:ext uri="{FF2B5EF4-FFF2-40B4-BE49-F238E27FC236}">
                <a16:creationId xmlns:a16="http://schemas.microsoft.com/office/drawing/2014/main" id="{AEF09FFD-1AB0-46B1-AC8F-6E8103AD326C}"/>
              </a:ext>
            </a:extLst>
          </p:cNvPr>
          <p:cNvSpPr>
            <a:spLocks noChangeArrowheads="1"/>
          </p:cNvSpPr>
          <p:nvPr/>
        </p:nvSpPr>
        <p:spPr bwMode="auto">
          <a:xfrm>
            <a:off x="6618288" y="30876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28" name="Line 15">
            <a:extLst>
              <a:ext uri="{FF2B5EF4-FFF2-40B4-BE49-F238E27FC236}">
                <a16:creationId xmlns:a16="http://schemas.microsoft.com/office/drawing/2014/main" id="{EFFC0096-9FB0-4D59-880D-96EAC8030E65}"/>
              </a:ext>
            </a:extLst>
          </p:cNvPr>
          <p:cNvSpPr>
            <a:spLocks noChangeShapeType="1"/>
          </p:cNvSpPr>
          <p:nvPr/>
        </p:nvSpPr>
        <p:spPr bwMode="auto">
          <a:xfrm>
            <a:off x="6313488" y="33162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Text Box 16">
            <a:extLst>
              <a:ext uri="{FF2B5EF4-FFF2-40B4-BE49-F238E27FC236}">
                <a16:creationId xmlns:a16="http://schemas.microsoft.com/office/drawing/2014/main" id="{278ADF6F-86A0-4FDC-A5DA-FC8E13E5336B}"/>
              </a:ext>
            </a:extLst>
          </p:cNvPr>
          <p:cNvSpPr txBox="1">
            <a:spLocks noChangeArrowheads="1"/>
          </p:cNvSpPr>
          <p:nvPr/>
        </p:nvSpPr>
        <p:spPr bwMode="auto">
          <a:xfrm>
            <a:off x="5018088" y="3101975"/>
            <a:ext cx="912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10 12</a:t>
            </a:r>
            <a:endParaRPr kumimoji="1" lang="en-US" altLang="zh-CN" sz="2400">
              <a:solidFill>
                <a:srgbClr val="CC3300"/>
              </a:solidFill>
              <a:latin typeface="Times New Roman" panose="02020603050405020304" pitchFamily="18" charset="0"/>
            </a:endParaRPr>
          </a:p>
        </p:txBody>
      </p:sp>
      <p:sp>
        <p:nvSpPr>
          <p:cNvPr id="38930" name="Text Box 17">
            <a:extLst>
              <a:ext uri="{FF2B5EF4-FFF2-40B4-BE49-F238E27FC236}">
                <a16:creationId xmlns:a16="http://schemas.microsoft.com/office/drawing/2014/main" id="{F92A9E9C-2FC0-48B5-A4C0-952FA89CA380}"/>
              </a:ext>
            </a:extLst>
          </p:cNvPr>
          <p:cNvSpPr txBox="1">
            <a:spLocks noChangeArrowheads="1"/>
          </p:cNvSpPr>
          <p:nvPr/>
        </p:nvSpPr>
        <p:spPr bwMode="auto">
          <a:xfrm>
            <a:off x="6694488" y="3101975"/>
            <a:ext cx="912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23 33</a:t>
            </a:r>
            <a:endParaRPr kumimoji="1" lang="en-US" altLang="zh-CN" sz="2400">
              <a:solidFill>
                <a:srgbClr val="CC3300"/>
              </a:solidFill>
              <a:latin typeface="Times New Roman" panose="02020603050405020304" pitchFamily="18" charset="0"/>
            </a:endParaRPr>
          </a:p>
        </p:txBody>
      </p:sp>
      <p:sp>
        <p:nvSpPr>
          <p:cNvPr id="38931" name="Text Box 18">
            <a:extLst>
              <a:ext uri="{FF2B5EF4-FFF2-40B4-BE49-F238E27FC236}">
                <a16:creationId xmlns:a16="http://schemas.microsoft.com/office/drawing/2014/main" id="{D4D543B7-1D41-410C-8BB2-22A1228C6535}"/>
              </a:ext>
            </a:extLst>
          </p:cNvPr>
          <p:cNvSpPr txBox="1">
            <a:spLocks noChangeArrowheads="1"/>
          </p:cNvSpPr>
          <p:nvPr/>
        </p:nvSpPr>
        <p:spPr bwMode="auto">
          <a:xfrm>
            <a:off x="5856288" y="20208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a:t>
            </a:r>
            <a:endParaRPr kumimoji="1" lang="en-US" altLang="zh-CN" sz="2400">
              <a:solidFill>
                <a:srgbClr val="CC3300"/>
              </a:solidFill>
              <a:latin typeface="Times New Roman" panose="02020603050405020304" pitchFamily="18" charset="0"/>
            </a:endParaRPr>
          </a:p>
        </p:txBody>
      </p:sp>
      <p:sp>
        <p:nvSpPr>
          <p:cNvPr id="38932" name="Line 19">
            <a:extLst>
              <a:ext uri="{FF2B5EF4-FFF2-40B4-BE49-F238E27FC236}">
                <a16:creationId xmlns:a16="http://schemas.microsoft.com/office/drawing/2014/main" id="{3BD739A8-B1A6-4238-A264-0663D799F541}"/>
              </a:ext>
            </a:extLst>
          </p:cNvPr>
          <p:cNvSpPr>
            <a:spLocks noChangeShapeType="1"/>
          </p:cNvSpPr>
          <p:nvPr/>
        </p:nvSpPr>
        <p:spPr bwMode="auto">
          <a:xfrm flipH="1">
            <a:off x="5322888" y="2401888"/>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3" name="Line 20">
            <a:extLst>
              <a:ext uri="{FF2B5EF4-FFF2-40B4-BE49-F238E27FC236}">
                <a16:creationId xmlns:a16="http://schemas.microsoft.com/office/drawing/2014/main" id="{7C7424F2-DD53-485B-8469-692CFA74CA35}"/>
              </a:ext>
            </a:extLst>
          </p:cNvPr>
          <p:cNvSpPr>
            <a:spLocks noChangeShapeType="1"/>
          </p:cNvSpPr>
          <p:nvPr/>
        </p:nvSpPr>
        <p:spPr bwMode="auto">
          <a:xfrm>
            <a:off x="6313488" y="2401888"/>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Line 21">
            <a:extLst>
              <a:ext uri="{FF2B5EF4-FFF2-40B4-BE49-F238E27FC236}">
                <a16:creationId xmlns:a16="http://schemas.microsoft.com/office/drawing/2014/main" id="{49BF5611-381E-447D-86B7-B6642FEEC76A}"/>
              </a:ext>
            </a:extLst>
          </p:cNvPr>
          <p:cNvSpPr>
            <a:spLocks noChangeShapeType="1"/>
          </p:cNvSpPr>
          <p:nvPr/>
        </p:nvSpPr>
        <p:spPr bwMode="auto">
          <a:xfrm>
            <a:off x="2503488" y="24780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Line 22">
            <a:extLst>
              <a:ext uri="{FF2B5EF4-FFF2-40B4-BE49-F238E27FC236}">
                <a16:creationId xmlns:a16="http://schemas.microsoft.com/office/drawing/2014/main" id="{5CE8B932-38EF-4BFF-AC23-7927C9F0DF03}"/>
              </a:ext>
            </a:extLst>
          </p:cNvPr>
          <p:cNvSpPr>
            <a:spLocks noChangeShapeType="1"/>
          </p:cNvSpPr>
          <p:nvPr/>
        </p:nvSpPr>
        <p:spPr bwMode="auto">
          <a:xfrm>
            <a:off x="2884488" y="24780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6" name="Line 23">
            <a:extLst>
              <a:ext uri="{FF2B5EF4-FFF2-40B4-BE49-F238E27FC236}">
                <a16:creationId xmlns:a16="http://schemas.microsoft.com/office/drawing/2014/main" id="{89B7C193-F841-43DF-9E05-77926B5109D6}"/>
              </a:ext>
            </a:extLst>
          </p:cNvPr>
          <p:cNvSpPr>
            <a:spLocks noChangeShapeType="1"/>
          </p:cNvSpPr>
          <p:nvPr/>
        </p:nvSpPr>
        <p:spPr bwMode="auto">
          <a:xfrm>
            <a:off x="2122488" y="24780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7" name="Line 24">
            <a:extLst>
              <a:ext uri="{FF2B5EF4-FFF2-40B4-BE49-F238E27FC236}">
                <a16:creationId xmlns:a16="http://schemas.microsoft.com/office/drawing/2014/main" id="{D7BC2ABC-07B9-4D90-8315-D14952B37F3B}"/>
              </a:ext>
            </a:extLst>
          </p:cNvPr>
          <p:cNvSpPr>
            <a:spLocks noChangeShapeType="1"/>
          </p:cNvSpPr>
          <p:nvPr/>
        </p:nvSpPr>
        <p:spPr bwMode="auto">
          <a:xfrm>
            <a:off x="568483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8" name="Line 25">
            <a:extLst>
              <a:ext uri="{FF2B5EF4-FFF2-40B4-BE49-F238E27FC236}">
                <a16:creationId xmlns:a16="http://schemas.microsoft.com/office/drawing/2014/main" id="{E5FD1FEF-C5B6-4252-BFEE-7C97743949C5}"/>
              </a:ext>
            </a:extLst>
          </p:cNvPr>
          <p:cNvSpPr>
            <a:spLocks noChangeShapeType="1"/>
          </p:cNvSpPr>
          <p:nvPr/>
        </p:nvSpPr>
        <p:spPr bwMode="auto">
          <a:xfrm>
            <a:off x="524668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Line 26">
            <a:extLst>
              <a:ext uri="{FF2B5EF4-FFF2-40B4-BE49-F238E27FC236}">
                <a16:creationId xmlns:a16="http://schemas.microsoft.com/office/drawing/2014/main" id="{E761705B-0AF3-49A4-9C3B-C37AC7BC0E95}"/>
              </a:ext>
            </a:extLst>
          </p:cNvPr>
          <p:cNvSpPr>
            <a:spLocks noChangeShapeType="1"/>
          </p:cNvSpPr>
          <p:nvPr/>
        </p:nvSpPr>
        <p:spPr bwMode="auto">
          <a:xfrm>
            <a:off x="736123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0" name="Line 27">
            <a:extLst>
              <a:ext uri="{FF2B5EF4-FFF2-40B4-BE49-F238E27FC236}">
                <a16:creationId xmlns:a16="http://schemas.microsoft.com/office/drawing/2014/main" id="{C100AA02-8D95-4D18-B033-7635704A8D9A}"/>
              </a:ext>
            </a:extLst>
          </p:cNvPr>
          <p:cNvSpPr>
            <a:spLocks noChangeShapeType="1"/>
          </p:cNvSpPr>
          <p:nvPr/>
        </p:nvSpPr>
        <p:spPr bwMode="auto">
          <a:xfrm>
            <a:off x="692308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1" name="Rectangle 28" descr="再生纸">
            <a:extLst>
              <a:ext uri="{FF2B5EF4-FFF2-40B4-BE49-F238E27FC236}">
                <a16:creationId xmlns:a16="http://schemas.microsoft.com/office/drawing/2014/main" id="{757F3BC2-5F7F-4C9A-B25C-1635A33A122F}"/>
              </a:ext>
            </a:extLst>
          </p:cNvPr>
          <p:cNvSpPr>
            <a:spLocks noChangeArrowheads="1"/>
          </p:cNvSpPr>
          <p:nvPr/>
        </p:nvSpPr>
        <p:spPr bwMode="auto">
          <a:xfrm>
            <a:off x="2133600" y="5918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42" name="Text Box 29">
            <a:extLst>
              <a:ext uri="{FF2B5EF4-FFF2-40B4-BE49-F238E27FC236}">
                <a16:creationId xmlns:a16="http://schemas.microsoft.com/office/drawing/2014/main" id="{B3CC43AD-BBE1-4EAF-8E56-B913DB6E7BA0}"/>
              </a:ext>
            </a:extLst>
          </p:cNvPr>
          <p:cNvSpPr txBox="1">
            <a:spLocks noChangeArrowheads="1"/>
          </p:cNvSpPr>
          <p:nvPr/>
        </p:nvSpPr>
        <p:spPr bwMode="auto">
          <a:xfrm>
            <a:off x="2133600" y="5932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10 12</a:t>
            </a:r>
            <a:endParaRPr kumimoji="1" lang="en-US" altLang="zh-CN" sz="2400">
              <a:solidFill>
                <a:srgbClr val="CC3300"/>
              </a:solidFill>
              <a:latin typeface="Times New Roman" panose="02020603050405020304" pitchFamily="18" charset="0"/>
            </a:endParaRPr>
          </a:p>
        </p:txBody>
      </p:sp>
      <p:sp>
        <p:nvSpPr>
          <p:cNvPr id="38943" name="Rectangle 30" descr="再生纸">
            <a:extLst>
              <a:ext uri="{FF2B5EF4-FFF2-40B4-BE49-F238E27FC236}">
                <a16:creationId xmlns:a16="http://schemas.microsoft.com/office/drawing/2014/main" id="{F3C63A6A-DA04-4C22-AAE1-96EBC7E19665}"/>
              </a:ext>
            </a:extLst>
          </p:cNvPr>
          <p:cNvSpPr>
            <a:spLocks noChangeArrowheads="1"/>
          </p:cNvSpPr>
          <p:nvPr/>
        </p:nvSpPr>
        <p:spPr bwMode="auto">
          <a:xfrm>
            <a:off x="3810000" y="5918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44" name="Text Box 31">
            <a:extLst>
              <a:ext uri="{FF2B5EF4-FFF2-40B4-BE49-F238E27FC236}">
                <a16:creationId xmlns:a16="http://schemas.microsoft.com/office/drawing/2014/main" id="{73DAE435-CEEF-4C7B-9DE5-5D240F51CB9B}"/>
              </a:ext>
            </a:extLst>
          </p:cNvPr>
          <p:cNvSpPr txBox="1">
            <a:spLocks noChangeArrowheads="1"/>
          </p:cNvSpPr>
          <p:nvPr/>
        </p:nvSpPr>
        <p:spPr bwMode="auto">
          <a:xfrm>
            <a:off x="3810000" y="59324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38945" name="Rectangle 32" descr="再生纸">
            <a:extLst>
              <a:ext uri="{FF2B5EF4-FFF2-40B4-BE49-F238E27FC236}">
                <a16:creationId xmlns:a16="http://schemas.microsoft.com/office/drawing/2014/main" id="{29889450-AFC5-478A-8ED7-70F3E07E4A1E}"/>
              </a:ext>
            </a:extLst>
          </p:cNvPr>
          <p:cNvSpPr>
            <a:spLocks noChangeArrowheads="1"/>
          </p:cNvSpPr>
          <p:nvPr/>
        </p:nvSpPr>
        <p:spPr bwMode="auto">
          <a:xfrm>
            <a:off x="5486400" y="5918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46" name="Text Box 33">
            <a:extLst>
              <a:ext uri="{FF2B5EF4-FFF2-40B4-BE49-F238E27FC236}">
                <a16:creationId xmlns:a16="http://schemas.microsoft.com/office/drawing/2014/main" id="{E9D3BEE7-2783-4E96-82FC-84AC5D04E1B1}"/>
              </a:ext>
            </a:extLst>
          </p:cNvPr>
          <p:cNvSpPr txBox="1">
            <a:spLocks noChangeArrowheads="1"/>
          </p:cNvSpPr>
          <p:nvPr/>
        </p:nvSpPr>
        <p:spPr bwMode="auto">
          <a:xfrm>
            <a:off x="5486400" y="5932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23 33</a:t>
            </a:r>
            <a:endParaRPr kumimoji="1" lang="en-US" altLang="zh-CN" sz="2400">
              <a:solidFill>
                <a:srgbClr val="CC3300"/>
              </a:solidFill>
              <a:latin typeface="Times New Roman" panose="02020603050405020304" pitchFamily="18" charset="0"/>
            </a:endParaRPr>
          </a:p>
        </p:txBody>
      </p:sp>
      <p:sp>
        <p:nvSpPr>
          <p:cNvPr id="38947" name="Line 34">
            <a:extLst>
              <a:ext uri="{FF2B5EF4-FFF2-40B4-BE49-F238E27FC236}">
                <a16:creationId xmlns:a16="http://schemas.microsoft.com/office/drawing/2014/main" id="{F0A5040D-E72B-4E2F-B626-1E3FC4772BE2}"/>
              </a:ext>
            </a:extLst>
          </p:cNvPr>
          <p:cNvSpPr>
            <a:spLocks noChangeShapeType="1"/>
          </p:cNvSpPr>
          <p:nvPr/>
        </p:nvSpPr>
        <p:spPr bwMode="auto">
          <a:xfrm>
            <a:off x="3505200" y="6146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8" name="Line 35">
            <a:extLst>
              <a:ext uri="{FF2B5EF4-FFF2-40B4-BE49-F238E27FC236}">
                <a16:creationId xmlns:a16="http://schemas.microsoft.com/office/drawing/2014/main" id="{A15AB1C7-0D3F-4DA0-B14A-44DD76141A4A}"/>
              </a:ext>
            </a:extLst>
          </p:cNvPr>
          <p:cNvSpPr>
            <a:spLocks noChangeShapeType="1"/>
          </p:cNvSpPr>
          <p:nvPr/>
        </p:nvSpPr>
        <p:spPr bwMode="auto">
          <a:xfrm>
            <a:off x="5181600" y="6146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9" name="Rectangle 36" descr="再生纸">
            <a:extLst>
              <a:ext uri="{FF2B5EF4-FFF2-40B4-BE49-F238E27FC236}">
                <a16:creationId xmlns:a16="http://schemas.microsoft.com/office/drawing/2014/main" id="{EE4C6C13-3701-429C-A7C1-C147C4880246}"/>
              </a:ext>
            </a:extLst>
          </p:cNvPr>
          <p:cNvSpPr>
            <a:spLocks noChangeArrowheads="1"/>
          </p:cNvSpPr>
          <p:nvPr/>
        </p:nvSpPr>
        <p:spPr bwMode="auto">
          <a:xfrm>
            <a:off x="3810000" y="4699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50" name="Text Box 37">
            <a:extLst>
              <a:ext uri="{FF2B5EF4-FFF2-40B4-BE49-F238E27FC236}">
                <a16:creationId xmlns:a16="http://schemas.microsoft.com/office/drawing/2014/main" id="{64B816D7-D1FC-4DD7-BB2D-C9277909DF26}"/>
              </a:ext>
            </a:extLst>
          </p:cNvPr>
          <p:cNvSpPr txBox="1">
            <a:spLocks noChangeArrowheads="1"/>
          </p:cNvSpPr>
          <p:nvPr/>
        </p:nvSpPr>
        <p:spPr bwMode="auto">
          <a:xfrm>
            <a:off x="3810000" y="46990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38951" name="Line 38">
            <a:extLst>
              <a:ext uri="{FF2B5EF4-FFF2-40B4-BE49-F238E27FC236}">
                <a16:creationId xmlns:a16="http://schemas.microsoft.com/office/drawing/2014/main" id="{A379E488-F056-42D1-B24F-97793EC657A0}"/>
              </a:ext>
            </a:extLst>
          </p:cNvPr>
          <p:cNvSpPr>
            <a:spLocks noChangeShapeType="1"/>
          </p:cNvSpPr>
          <p:nvPr/>
        </p:nvSpPr>
        <p:spPr bwMode="auto">
          <a:xfrm flipH="1">
            <a:off x="2667000" y="5080000"/>
            <a:ext cx="12192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2" name="Line 39">
            <a:extLst>
              <a:ext uri="{FF2B5EF4-FFF2-40B4-BE49-F238E27FC236}">
                <a16:creationId xmlns:a16="http://schemas.microsoft.com/office/drawing/2014/main" id="{93AC5116-C287-4846-B2B5-A4E0DEE8C073}"/>
              </a:ext>
            </a:extLst>
          </p:cNvPr>
          <p:cNvSpPr>
            <a:spLocks noChangeShapeType="1"/>
          </p:cNvSpPr>
          <p:nvPr/>
        </p:nvSpPr>
        <p:spPr bwMode="auto">
          <a:xfrm>
            <a:off x="4267200" y="5080000"/>
            <a:ext cx="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3" name="Line 40">
            <a:extLst>
              <a:ext uri="{FF2B5EF4-FFF2-40B4-BE49-F238E27FC236}">
                <a16:creationId xmlns:a16="http://schemas.microsoft.com/office/drawing/2014/main" id="{55A44DCA-C143-459D-B21D-A645495B86B7}"/>
              </a:ext>
            </a:extLst>
          </p:cNvPr>
          <p:cNvSpPr>
            <a:spLocks noChangeShapeType="1"/>
          </p:cNvSpPr>
          <p:nvPr/>
        </p:nvSpPr>
        <p:spPr bwMode="auto">
          <a:xfrm>
            <a:off x="4648200" y="5080000"/>
            <a:ext cx="11430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4" name="Line 41">
            <a:extLst>
              <a:ext uri="{FF2B5EF4-FFF2-40B4-BE49-F238E27FC236}">
                <a16:creationId xmlns:a16="http://schemas.microsoft.com/office/drawing/2014/main" id="{262C1262-4359-4853-B8FE-FCCCC5C8E280}"/>
              </a:ext>
            </a:extLst>
          </p:cNvPr>
          <p:cNvSpPr>
            <a:spLocks noChangeShapeType="1"/>
          </p:cNvSpPr>
          <p:nvPr/>
        </p:nvSpPr>
        <p:spPr bwMode="auto">
          <a:xfrm>
            <a:off x="1828800" y="6146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5" name="Line 42">
            <a:extLst>
              <a:ext uri="{FF2B5EF4-FFF2-40B4-BE49-F238E27FC236}">
                <a16:creationId xmlns:a16="http://schemas.microsoft.com/office/drawing/2014/main" id="{A41FAE2B-AA4F-4FED-A3F2-D481EFC52E8F}"/>
              </a:ext>
            </a:extLst>
          </p:cNvPr>
          <p:cNvSpPr>
            <a:spLocks noChangeShapeType="1"/>
          </p:cNvSpPr>
          <p:nvPr/>
        </p:nvSpPr>
        <p:spPr bwMode="auto">
          <a:xfrm flipH="1">
            <a:off x="4419600" y="4318000"/>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5195" name="Text Box 43">
            <a:extLst>
              <a:ext uri="{FF2B5EF4-FFF2-40B4-BE49-F238E27FC236}">
                <a16:creationId xmlns:a16="http://schemas.microsoft.com/office/drawing/2014/main" id="{9EC7F893-D54D-4047-9CE0-2E7D13952137}"/>
              </a:ext>
            </a:extLst>
          </p:cNvPr>
          <p:cNvSpPr txBox="1">
            <a:spLocks noChangeArrowheads="1"/>
          </p:cNvSpPr>
          <p:nvPr/>
        </p:nvSpPr>
        <p:spPr bwMode="auto">
          <a:xfrm>
            <a:off x="614363" y="4059238"/>
            <a:ext cx="3054350" cy="519112"/>
          </a:xfrm>
          <a:prstGeom prst="rect">
            <a:avLst/>
          </a:prstGeom>
          <a:noFill/>
          <a:ln w="9525">
            <a:noFill/>
            <a:miter lim="800000"/>
            <a:headEnd/>
            <a:tailEnd/>
          </a:ln>
          <a:effectLst/>
        </p:spPr>
        <p:txBody>
          <a:bodyPr wrap="none">
            <a:spAutoFit/>
          </a:bodyPr>
          <a:lstStyle/>
          <a:p>
            <a:pPr eaLnBrk="1" hangingPunct="1">
              <a:defRPr/>
            </a:pPr>
            <a:r>
              <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加入更多的关键码</a:t>
            </a:r>
            <a:endParaRPr kumimoji="1" lang="zh-CN" altLang="en-US" sz="2800">
              <a:latin typeface="Times New Roman" pitchFamily="18" charset="0"/>
            </a:endParaRPr>
          </a:p>
        </p:txBody>
      </p:sp>
      <p:sp>
        <p:nvSpPr>
          <p:cNvPr id="38957" name="Text Box 44">
            <a:extLst>
              <a:ext uri="{FF2B5EF4-FFF2-40B4-BE49-F238E27FC236}">
                <a16:creationId xmlns:a16="http://schemas.microsoft.com/office/drawing/2014/main" id="{7D178F68-CCD3-4060-B481-AF6035A3B6E5}"/>
              </a:ext>
            </a:extLst>
          </p:cNvPr>
          <p:cNvSpPr txBox="1">
            <a:spLocks noChangeArrowheads="1"/>
          </p:cNvSpPr>
          <p:nvPr/>
        </p:nvSpPr>
        <p:spPr bwMode="auto">
          <a:xfrm>
            <a:off x="674688" y="3059113"/>
            <a:ext cx="12176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rgbClr val="006600"/>
                </a:solidFill>
                <a:latin typeface="Times New Roman" panose="02020603050405020304" pitchFamily="18" charset="0"/>
              </a:rPr>
              <a:t>m</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a:t>
            </a:r>
            <a:endParaRPr kumimoji="1" lang="en-US" altLang="zh-CN" sz="2800" b="1">
              <a:solidFill>
                <a:srgbClr val="006600"/>
              </a:solidFill>
              <a:latin typeface="Times New Roman" panose="02020603050405020304" pitchFamily="18" charset="0"/>
            </a:endParaRPr>
          </a:p>
          <a:p>
            <a:pPr eaLnBrk="1" hangingPunct="1">
              <a:spcBef>
                <a:spcPct val="0"/>
              </a:spcBef>
              <a:buClrTx/>
              <a:buSzTx/>
              <a:buFontTx/>
              <a:buNone/>
            </a:pPr>
            <a:r>
              <a:rPr kumimoji="1" lang="en-US" altLang="zh-CN" sz="2800" b="1" i="1">
                <a:solidFill>
                  <a:srgbClr val="006600"/>
                </a:solidFill>
                <a:latin typeface="Times New Roman" panose="02020603050405020304" pitchFamily="18" charset="0"/>
              </a:rPr>
              <a:t>m</a:t>
            </a:r>
            <a:r>
              <a:rPr kumimoji="1" lang="en-US" altLang="zh-CN" sz="2800">
                <a:solidFill>
                  <a:srgbClr val="006600"/>
                </a:solidFill>
                <a:latin typeface="Times New Roman" panose="02020603050405020304" pitchFamily="18" charset="0"/>
              </a:rPr>
              <a:t>1</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a:t>
            </a:r>
            <a:endParaRPr kumimoji="1" lang="en-US" altLang="zh-CN" sz="2800">
              <a:latin typeface="Times New Roman" panose="02020603050405020304" pitchFamily="18" charset="0"/>
            </a:endParaRPr>
          </a:p>
        </p:txBody>
      </p:sp>
      <p:sp>
        <p:nvSpPr>
          <p:cNvPr id="38958" name="Line 45">
            <a:extLst>
              <a:ext uri="{FF2B5EF4-FFF2-40B4-BE49-F238E27FC236}">
                <a16:creationId xmlns:a16="http://schemas.microsoft.com/office/drawing/2014/main" id="{4BBB4DE2-3494-4930-8C65-02A786713685}"/>
              </a:ext>
            </a:extLst>
          </p:cNvPr>
          <p:cNvSpPr>
            <a:spLocks noChangeShapeType="1"/>
          </p:cNvSpPr>
          <p:nvPr/>
        </p:nvSpPr>
        <p:spPr bwMode="auto">
          <a:xfrm>
            <a:off x="6149975" y="638651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9" name="Line 46">
            <a:extLst>
              <a:ext uri="{FF2B5EF4-FFF2-40B4-BE49-F238E27FC236}">
                <a16:creationId xmlns:a16="http://schemas.microsoft.com/office/drawing/2014/main" id="{B1A468C9-257A-4BD3-BEC5-7677922EFAFC}"/>
              </a:ext>
            </a:extLst>
          </p:cNvPr>
          <p:cNvSpPr>
            <a:spLocks noChangeShapeType="1"/>
          </p:cNvSpPr>
          <p:nvPr/>
        </p:nvSpPr>
        <p:spPr bwMode="auto">
          <a:xfrm>
            <a:off x="5711825" y="638651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0" name="Line 47">
            <a:extLst>
              <a:ext uri="{FF2B5EF4-FFF2-40B4-BE49-F238E27FC236}">
                <a16:creationId xmlns:a16="http://schemas.microsoft.com/office/drawing/2014/main" id="{BCC1B3BA-55E8-446C-BC22-35BE4F27A7F5}"/>
              </a:ext>
            </a:extLst>
          </p:cNvPr>
          <p:cNvSpPr>
            <a:spLocks noChangeShapeType="1"/>
          </p:cNvSpPr>
          <p:nvPr/>
        </p:nvSpPr>
        <p:spPr bwMode="auto">
          <a:xfrm>
            <a:off x="2833688" y="63785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1" name="Line 48">
            <a:extLst>
              <a:ext uri="{FF2B5EF4-FFF2-40B4-BE49-F238E27FC236}">
                <a16:creationId xmlns:a16="http://schemas.microsoft.com/office/drawing/2014/main" id="{23F796D5-2525-44BA-A799-2835B084D584}"/>
              </a:ext>
            </a:extLst>
          </p:cNvPr>
          <p:cNvSpPr>
            <a:spLocks noChangeShapeType="1"/>
          </p:cNvSpPr>
          <p:nvPr/>
        </p:nvSpPr>
        <p:spPr bwMode="auto">
          <a:xfrm>
            <a:off x="2395538" y="63785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2" name="Line 49">
            <a:extLst>
              <a:ext uri="{FF2B5EF4-FFF2-40B4-BE49-F238E27FC236}">
                <a16:creationId xmlns:a16="http://schemas.microsoft.com/office/drawing/2014/main" id="{2F0CD812-D485-4206-994D-FB3B05652876}"/>
              </a:ext>
            </a:extLst>
          </p:cNvPr>
          <p:cNvSpPr>
            <a:spLocks noChangeShapeType="1"/>
          </p:cNvSpPr>
          <p:nvPr/>
        </p:nvSpPr>
        <p:spPr bwMode="auto">
          <a:xfrm>
            <a:off x="4502150" y="639286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3" name="Line 50">
            <a:extLst>
              <a:ext uri="{FF2B5EF4-FFF2-40B4-BE49-F238E27FC236}">
                <a16:creationId xmlns:a16="http://schemas.microsoft.com/office/drawing/2014/main" id="{FB1C2004-6FB9-413D-AEB4-0C9E60170C4F}"/>
              </a:ext>
            </a:extLst>
          </p:cNvPr>
          <p:cNvSpPr>
            <a:spLocks noChangeShapeType="1"/>
          </p:cNvSpPr>
          <p:nvPr/>
        </p:nvSpPr>
        <p:spPr bwMode="auto">
          <a:xfrm>
            <a:off x="4064000" y="639286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4" name="Line 51">
            <a:extLst>
              <a:ext uri="{FF2B5EF4-FFF2-40B4-BE49-F238E27FC236}">
                <a16:creationId xmlns:a16="http://schemas.microsoft.com/office/drawing/2014/main" id="{CD4084BF-BAA7-43D2-A949-0AAC35A21FC7}"/>
              </a:ext>
            </a:extLst>
          </p:cNvPr>
          <p:cNvSpPr>
            <a:spLocks noChangeShapeType="1"/>
          </p:cNvSpPr>
          <p:nvPr/>
        </p:nvSpPr>
        <p:spPr bwMode="auto">
          <a:xfrm>
            <a:off x="4886325" y="638492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矩形 1">
            <a:extLst>
              <a:ext uri="{FF2B5EF4-FFF2-40B4-BE49-F238E27FC236}">
                <a16:creationId xmlns:a16="http://schemas.microsoft.com/office/drawing/2014/main" id="{342A9950-0717-4E84-96CA-C8C26582B878}"/>
              </a:ext>
            </a:extLst>
          </p:cNvPr>
          <p:cNvSpPr/>
          <p:nvPr/>
        </p:nvSpPr>
        <p:spPr>
          <a:xfrm>
            <a:off x="3432175" y="169863"/>
            <a:ext cx="2581275" cy="584200"/>
          </a:xfrm>
          <a:prstGeom prst="rect">
            <a:avLst/>
          </a:prstGeom>
        </p:spPr>
        <p:txBody>
          <a:bodyPr>
            <a:spAutoFit/>
          </a:bodyPr>
          <a:lstStyle/>
          <a:p>
            <a:pPr>
              <a:defRPr/>
            </a:pPr>
            <a:r>
              <a:rPr lang="en-US" altLang="zh-CN" sz="3200" b="1" dirty="0">
                <a:effectLst>
                  <a:outerShdw blurRad="38100" dist="38100" dir="2700000" algn="tl">
                    <a:srgbClr val="C0C0C0"/>
                  </a:outerShdw>
                </a:effectLst>
                <a:ea typeface="仿宋_GB2312" pitchFamily="49" charset="-122"/>
              </a:rPr>
              <a:t>B+</a:t>
            </a:r>
            <a:r>
              <a:rPr lang="zh-CN" altLang="en-US" sz="3200" b="1" dirty="0">
                <a:effectLst>
                  <a:outerShdw blurRad="38100" dist="38100" dir="2700000" algn="tl">
                    <a:srgbClr val="C0C0C0"/>
                  </a:outerShdw>
                </a:effectLst>
                <a:ea typeface="仿宋_GB2312" pitchFamily="49" charset="-122"/>
              </a:rPr>
              <a:t>树的插入</a:t>
            </a:r>
            <a:endParaRPr lang="zh-CN" altLang="en-US" sz="3200" dirty="0"/>
          </a:p>
        </p:txBody>
      </p:sp>
    </p:spTree>
  </p:cSld>
  <p:clrMapOvr>
    <a:masterClrMapping/>
  </p:clrMapOvr>
  <p:transition>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BECAE58D-2A89-4C09-B20B-E15E2F9E153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015742-F45E-42EE-8AE2-84C5EBDA188D}" type="slidenum">
              <a:rPr lang="en-US" altLang="zh-CN" sz="1200" smtClean="0">
                <a:latin typeface="Garamond" panose="02020404030301010803" pitchFamily="18" charset="0"/>
              </a:rPr>
              <a:pPr>
                <a:spcBef>
                  <a:spcPct val="0"/>
                </a:spcBef>
                <a:buClrTx/>
                <a:buSzTx/>
                <a:buFontTx/>
                <a:buNone/>
              </a:pPr>
              <a:t>43</a:t>
            </a:fld>
            <a:endParaRPr lang="en-US" altLang="zh-CN" sz="1200">
              <a:latin typeface="Garamond" panose="02020404030301010803" pitchFamily="18" charset="0"/>
            </a:endParaRPr>
          </a:p>
        </p:txBody>
      </p:sp>
      <p:sp>
        <p:nvSpPr>
          <p:cNvPr id="1586178" name="Rectangle 2">
            <a:extLst>
              <a:ext uri="{FF2B5EF4-FFF2-40B4-BE49-F238E27FC236}">
                <a16:creationId xmlns:a16="http://schemas.microsoft.com/office/drawing/2014/main" id="{27B16467-5859-421E-8194-7D0696A73F76}"/>
              </a:ext>
            </a:extLst>
          </p:cNvPr>
          <p:cNvSpPr>
            <a:spLocks noGrp="1" noChangeArrowheads="1"/>
          </p:cNvSpPr>
          <p:nvPr>
            <p:ph type="body" idx="4294967295"/>
          </p:nvPr>
        </p:nvSpPr>
        <p:spPr>
          <a:xfrm>
            <a:off x="604838" y="581025"/>
            <a:ext cx="7891462" cy="5562600"/>
          </a:xfrm>
        </p:spPr>
        <p:txBody>
          <a:bodyPr lIns="90623" tIns="44517" rIns="90623" bIns="44517"/>
          <a:lstStyle/>
          <a:p>
            <a:pPr eaLnBrk="1" hangingPunct="1">
              <a:lnSpc>
                <a:spcPct val="110000"/>
              </a:lnSpc>
              <a:buClr>
                <a:srgbClr val="FF7C80"/>
              </a:buClr>
              <a:buSzPct val="50000"/>
              <a:defRPr/>
            </a:pP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树的删除仅在叶结点上进行</a:t>
            </a:r>
            <a:r>
              <a:rPr lang="zh-CN" altLang="en-US" sz="3300" b="1" dirty="0">
                <a:solidFill>
                  <a:srgbClr val="000099"/>
                </a:solidFill>
                <a:effectLst>
                  <a:outerShdw blurRad="38100" dist="38100" dir="2700000" algn="tl">
                    <a:srgbClr val="C0C0C0"/>
                  </a:outerShdw>
                </a:effectLst>
                <a:ea typeface="仿宋_GB2312" pitchFamily="49" charset="-122"/>
              </a:rPr>
              <a:t>。</a:t>
            </a:r>
            <a:endParaRPr lang="en-US" altLang="zh-CN" sz="3300" b="1" dirty="0">
              <a:solidFill>
                <a:srgbClr val="000099"/>
              </a:solidFill>
              <a:effectLst>
                <a:outerShdw blurRad="38100" dist="38100" dir="2700000" algn="tl">
                  <a:srgbClr val="C0C0C0"/>
                </a:outerShdw>
              </a:effectLst>
              <a:ea typeface="仿宋_GB2312" pitchFamily="49" charset="-122"/>
            </a:endParaRPr>
          </a:p>
          <a:p>
            <a:pPr lvl="1" eaLnBrk="1" hangingPunct="1">
              <a:lnSpc>
                <a:spcPct val="110000"/>
              </a:lnSpc>
              <a:buClr>
                <a:srgbClr val="FF7C80"/>
              </a:buClr>
              <a:buSzPct val="50000"/>
              <a:defRPr/>
            </a:pPr>
            <a:r>
              <a:rPr lang="zh-CN" altLang="en-US" sz="2900" b="1" dirty="0">
                <a:solidFill>
                  <a:srgbClr val="000099"/>
                </a:solidFill>
                <a:effectLst>
                  <a:outerShdw blurRad="38100" dist="38100" dir="2700000" algn="tl">
                    <a:srgbClr val="C0C0C0"/>
                  </a:outerShdw>
                </a:effectLst>
                <a:ea typeface="仿宋_GB2312" pitchFamily="49" charset="-122"/>
              </a:rPr>
              <a:t>当叶子结点中的最大关键码被删除时，其在非终端结点中的值可以作为一个“</a:t>
            </a:r>
            <a:r>
              <a:rPr lang="zh-CN" altLang="en-US" sz="2900" b="1" dirty="0">
                <a:solidFill>
                  <a:srgbClr val="FF0000"/>
                </a:solidFill>
                <a:effectLst>
                  <a:outerShdw blurRad="38100" dist="38100" dir="2700000" algn="tl">
                    <a:srgbClr val="C0C0C0"/>
                  </a:outerShdw>
                </a:effectLst>
                <a:ea typeface="仿宋_GB2312" pitchFamily="49" charset="-122"/>
              </a:rPr>
              <a:t>分界关键码</a:t>
            </a:r>
            <a:r>
              <a:rPr lang="zh-CN" altLang="en-US" sz="2900" b="1" dirty="0">
                <a:solidFill>
                  <a:srgbClr val="000099"/>
                </a:solidFill>
                <a:effectLst>
                  <a:outerShdw blurRad="38100" dist="38100" dir="2700000" algn="tl">
                    <a:srgbClr val="C0C0C0"/>
                  </a:outerShdw>
                </a:effectLst>
                <a:ea typeface="仿宋_GB2312" pitchFamily="49" charset="-122"/>
              </a:rPr>
              <a:t>”存在。</a:t>
            </a:r>
            <a:endParaRPr lang="en-US" altLang="zh-CN" sz="2900" b="1" dirty="0">
              <a:solidFill>
                <a:srgbClr val="000099"/>
              </a:solidFill>
              <a:effectLst>
                <a:outerShdw blurRad="38100" dist="38100" dir="2700000" algn="tl">
                  <a:srgbClr val="C0C0C0"/>
                </a:outerShdw>
              </a:effectLst>
              <a:ea typeface="仿宋_GB2312" pitchFamily="49" charset="-122"/>
            </a:endParaRPr>
          </a:p>
          <a:p>
            <a:pPr lvl="1" eaLnBrk="1" hangingPunct="1">
              <a:lnSpc>
                <a:spcPct val="110000"/>
              </a:lnSpc>
              <a:buClr>
                <a:srgbClr val="FF7C80"/>
              </a:buClr>
              <a:buSzPct val="50000"/>
              <a:defRPr/>
            </a:pPr>
            <a:r>
              <a:rPr lang="zh-CN" altLang="en-US" sz="2900" b="1" dirty="0">
                <a:solidFill>
                  <a:srgbClr val="000099"/>
                </a:solidFill>
                <a:effectLst>
                  <a:outerShdw blurRad="38100" dist="38100" dir="2700000" algn="tl">
                    <a:srgbClr val="C0C0C0"/>
                  </a:outerShdw>
                </a:effectLst>
                <a:ea typeface="仿宋_GB2312" pitchFamily="49" charset="-122"/>
              </a:rPr>
              <a:t>若因删除一个 </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关键码</a:t>
            </a:r>
            <a:r>
              <a:rPr lang="en-US" altLang="zh-CN" sz="2900" b="1" dirty="0">
                <a:solidFill>
                  <a:srgbClr val="000099"/>
                </a:solidFill>
                <a:effectLst>
                  <a:outerShdw blurRad="38100" dist="38100" dir="2700000" algn="tl">
                    <a:srgbClr val="C0C0C0"/>
                  </a:outerShdw>
                </a:effectLst>
                <a:latin typeface="仿宋_GB2312" pitchFamily="49" charset="-122"/>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指针</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索引项后</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结点中的子树棵数</a:t>
            </a:r>
            <a:r>
              <a:rPr lang="zh-CN" altLang="en-US" sz="2900" b="1" dirty="0">
                <a:solidFill>
                  <a:srgbClr val="FF0000"/>
                </a:solidFill>
                <a:effectLst>
                  <a:outerShdw blurRad="38100" dist="38100" dir="2700000" algn="tl">
                    <a:srgbClr val="C0C0C0"/>
                  </a:outerShdw>
                </a:effectLst>
                <a:ea typeface="仿宋_GB2312" pitchFamily="49" charset="-122"/>
              </a:rPr>
              <a:t>少于 </a:t>
            </a:r>
            <a:r>
              <a:rPr lang="zh-CN" altLang="en-US" sz="2900" b="1" dirty="0">
                <a:solidFill>
                  <a:srgbClr val="FF0000"/>
                </a:solidFill>
                <a:effectLst>
                  <a:outerShdw blurRad="38100" dist="38100" dir="2700000" algn="tl">
                    <a:srgbClr val="C0C0C0"/>
                  </a:outerShdw>
                </a:effectLst>
                <a:ea typeface="仿宋_GB2312" pitchFamily="49" charset="-122"/>
                <a:sym typeface="Symbol" pitchFamily="18" charset="2"/>
              </a:rPr>
              <a:t></a:t>
            </a:r>
            <a:r>
              <a:rPr lang="en-US" altLang="zh-CN" sz="2900" b="1" i="1" dirty="0">
                <a:solidFill>
                  <a:srgbClr val="FF0000"/>
                </a:solidFill>
                <a:effectLst>
                  <a:outerShdw blurRad="38100" dist="38100" dir="2700000" algn="tl">
                    <a:srgbClr val="C0C0C0"/>
                  </a:outerShdw>
                </a:effectLst>
                <a:ea typeface="仿宋_GB2312" pitchFamily="49" charset="-122"/>
              </a:rPr>
              <a:t>m</a:t>
            </a:r>
            <a:r>
              <a:rPr lang="en-US" altLang="zh-CN" sz="2900" b="1" dirty="0">
                <a:solidFill>
                  <a:srgbClr val="FF0000"/>
                </a:solidFill>
                <a:effectLst>
                  <a:outerShdw blurRad="38100" dist="38100" dir="2700000" algn="tl">
                    <a:srgbClr val="C0C0C0"/>
                  </a:outerShdw>
                </a:effectLst>
                <a:ea typeface="仿宋_GB2312" pitchFamily="49" charset="-122"/>
              </a:rPr>
              <a:t>1/2</a:t>
            </a:r>
            <a:r>
              <a:rPr lang="en-US" altLang="zh-CN" sz="2900" b="1" dirty="0">
                <a:solidFill>
                  <a:srgbClr val="FF0000"/>
                </a:solidFill>
                <a:effectLst>
                  <a:outerShdw blurRad="38100" dist="38100" dir="2700000" algn="tl">
                    <a:srgbClr val="C0C0C0"/>
                  </a:outerShdw>
                </a:effectLst>
                <a:ea typeface="仿宋_GB2312" pitchFamily="49" charset="-122"/>
                <a:sym typeface="Symbol" pitchFamily="18" charset="2"/>
              </a:rPr>
              <a:t></a:t>
            </a:r>
            <a:r>
              <a:rPr lang="zh-CN" altLang="en-US" sz="2900" b="1" dirty="0">
                <a:solidFill>
                  <a:srgbClr val="000099"/>
                </a:solidFill>
                <a:effectLst>
                  <a:outerShdw blurRad="38100" dist="38100" dir="2700000" algn="tl">
                    <a:srgbClr val="C0C0C0"/>
                  </a:outerShdw>
                </a:effectLst>
                <a:ea typeface="仿宋_GB2312" pitchFamily="49" charset="-122"/>
                <a:sym typeface="Symbol" pitchFamily="18" charset="2"/>
              </a:rPr>
              <a:t>，兄弟结点的合并过程亦和</a:t>
            </a:r>
            <a:r>
              <a:rPr lang="en-US" altLang="zh-CN" sz="2900" b="1" dirty="0">
                <a:solidFill>
                  <a:srgbClr val="000099"/>
                </a:solidFill>
                <a:effectLst>
                  <a:outerShdw blurRad="38100" dist="38100" dir="2700000" algn="tl">
                    <a:srgbClr val="C0C0C0"/>
                  </a:outerShdw>
                </a:effectLst>
                <a:ea typeface="仿宋_GB2312" pitchFamily="49" charset="-122"/>
                <a:sym typeface="Symbol" pitchFamily="18" charset="2"/>
              </a:rPr>
              <a:t>B-</a:t>
            </a:r>
            <a:r>
              <a:rPr lang="zh-CN" altLang="en-US" sz="2900" b="1" dirty="0">
                <a:solidFill>
                  <a:srgbClr val="000099"/>
                </a:solidFill>
                <a:effectLst>
                  <a:outerShdw blurRad="38100" dist="38100" dir="2700000" algn="tl">
                    <a:srgbClr val="C0C0C0"/>
                  </a:outerShdw>
                </a:effectLst>
                <a:ea typeface="仿宋_GB2312" pitchFamily="49" charset="-122"/>
                <a:sym typeface="Symbol" pitchFamily="18" charset="2"/>
              </a:rPr>
              <a:t>树类似 。</a:t>
            </a:r>
            <a:r>
              <a:rPr lang="zh-CN" altLang="en-US" sz="2900" b="1" dirty="0">
                <a:solidFill>
                  <a:srgbClr val="000099"/>
                </a:solidFill>
                <a:effectLst>
                  <a:outerShdw blurRad="38100" dist="38100" dir="2700000" algn="tl">
                    <a:srgbClr val="C0C0C0"/>
                  </a:outerShdw>
                </a:effectLst>
                <a:ea typeface="仿宋_GB2312" pitchFamily="49" charset="-122"/>
              </a:rPr>
              <a:t> </a:t>
            </a:r>
          </a:p>
        </p:txBody>
      </p:sp>
    </p:spTree>
  </p:cSld>
  <p:clrMapOvr>
    <a:masterClrMapping/>
  </p:clrMapOvr>
  <p:transition>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A5D88468-D1EC-44E3-A282-198D4DFA0315}"/>
              </a:ext>
            </a:extLst>
          </p:cNvPr>
          <p:cNvSpPr>
            <a:spLocks noGrp="1"/>
          </p:cNvSpPr>
          <p:nvPr>
            <p:ph type="sldNum" sz="quarter" idx="12"/>
          </p:nvPr>
        </p:nvSpPr>
        <p:spPr>
          <a:xfrm>
            <a:off x="6553200" y="6535738"/>
            <a:ext cx="2133600" cy="457200"/>
          </a:xfrm>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BDCF182-F041-4C49-A3A2-578AFA9AD453}" type="slidenum">
              <a:rPr lang="en-US" altLang="zh-CN" sz="1200" smtClean="0">
                <a:latin typeface="Garamond" panose="02020404030301010803" pitchFamily="18" charset="0"/>
              </a:rPr>
              <a:pPr>
                <a:spcBef>
                  <a:spcPct val="0"/>
                </a:spcBef>
                <a:buClrTx/>
                <a:buSzTx/>
                <a:buFontTx/>
                <a:buNone/>
              </a:pPr>
              <a:t>44</a:t>
            </a:fld>
            <a:endParaRPr lang="en-US" altLang="zh-CN" sz="1200">
              <a:latin typeface="Garamond" panose="02020404030301010803" pitchFamily="18" charset="0"/>
            </a:endParaRPr>
          </a:p>
        </p:txBody>
      </p:sp>
      <p:sp>
        <p:nvSpPr>
          <p:cNvPr id="40963" name="AutoShape 2">
            <a:extLst>
              <a:ext uri="{FF2B5EF4-FFF2-40B4-BE49-F238E27FC236}">
                <a16:creationId xmlns:a16="http://schemas.microsoft.com/office/drawing/2014/main" id="{A988E348-9997-46D6-8671-1F782E91F15E}"/>
              </a:ext>
            </a:extLst>
          </p:cNvPr>
          <p:cNvSpPr>
            <a:spLocks noChangeArrowheads="1"/>
          </p:cNvSpPr>
          <p:nvPr/>
        </p:nvSpPr>
        <p:spPr bwMode="auto">
          <a:xfrm>
            <a:off x="685800" y="1206500"/>
            <a:ext cx="1219200" cy="533400"/>
          </a:xfrm>
          <a:prstGeom prst="wedgeRectCallout">
            <a:avLst>
              <a:gd name="adj1" fmla="val 89065"/>
              <a:gd name="adj2" fmla="val 265773"/>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0964" name="Text Box 3">
            <a:extLst>
              <a:ext uri="{FF2B5EF4-FFF2-40B4-BE49-F238E27FC236}">
                <a16:creationId xmlns:a16="http://schemas.microsoft.com/office/drawing/2014/main" id="{E2D37D19-E302-40B4-A1F0-40E6B2282280}"/>
              </a:ext>
            </a:extLst>
          </p:cNvPr>
          <p:cNvSpPr txBox="1">
            <a:spLocks noChangeArrowheads="1"/>
          </p:cNvSpPr>
          <p:nvPr/>
        </p:nvSpPr>
        <p:spPr bwMode="auto">
          <a:xfrm>
            <a:off x="704850" y="1243013"/>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a:solidFill>
                  <a:srgbClr val="006600"/>
                </a:solidFill>
                <a:ea typeface="楷体_GB2312" pitchFamily="49" charset="-122"/>
              </a:rPr>
              <a:t>18</a:t>
            </a:r>
            <a:endParaRPr kumimoji="1" lang="en-US" altLang="zh-CN" sz="2600" b="1">
              <a:solidFill>
                <a:srgbClr val="006600"/>
              </a:solidFill>
              <a:latin typeface="Times New Roman" panose="02020603050405020304" pitchFamily="18" charset="0"/>
            </a:endParaRPr>
          </a:p>
        </p:txBody>
      </p:sp>
      <p:sp>
        <p:nvSpPr>
          <p:cNvPr id="40965" name="Rectangle 4" descr="再生纸">
            <a:extLst>
              <a:ext uri="{FF2B5EF4-FFF2-40B4-BE49-F238E27FC236}">
                <a16:creationId xmlns:a16="http://schemas.microsoft.com/office/drawing/2014/main" id="{1B905A08-0E30-40A8-BACB-621E542203F0}"/>
              </a:ext>
            </a:extLst>
          </p:cNvPr>
          <p:cNvSpPr>
            <a:spLocks noChangeArrowheads="1"/>
          </p:cNvSpPr>
          <p:nvPr/>
        </p:nvSpPr>
        <p:spPr bwMode="auto">
          <a:xfrm>
            <a:off x="6096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66" name="Text Box 5">
            <a:extLst>
              <a:ext uri="{FF2B5EF4-FFF2-40B4-BE49-F238E27FC236}">
                <a16:creationId xmlns:a16="http://schemas.microsoft.com/office/drawing/2014/main" id="{1D84D34A-FD04-4A8D-8956-BE8E7100E916}"/>
              </a:ext>
            </a:extLst>
          </p:cNvPr>
          <p:cNvSpPr txBox="1">
            <a:spLocks noChangeArrowheads="1"/>
          </p:cNvSpPr>
          <p:nvPr/>
        </p:nvSpPr>
        <p:spPr bwMode="auto">
          <a:xfrm>
            <a:off x="609600" y="28209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0967" name="Rectangle 6" descr="再生纸">
            <a:extLst>
              <a:ext uri="{FF2B5EF4-FFF2-40B4-BE49-F238E27FC236}">
                <a16:creationId xmlns:a16="http://schemas.microsoft.com/office/drawing/2014/main" id="{57AEAF12-0C58-4AC1-888D-94B82622C7D2}"/>
              </a:ext>
            </a:extLst>
          </p:cNvPr>
          <p:cNvSpPr>
            <a:spLocks noChangeArrowheads="1"/>
          </p:cNvSpPr>
          <p:nvPr/>
        </p:nvSpPr>
        <p:spPr bwMode="auto">
          <a:xfrm>
            <a:off x="22860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68" name="Text Box 7">
            <a:extLst>
              <a:ext uri="{FF2B5EF4-FFF2-40B4-BE49-F238E27FC236}">
                <a16:creationId xmlns:a16="http://schemas.microsoft.com/office/drawing/2014/main" id="{C9AC839C-4829-438A-BDCC-99AF1BA7B116}"/>
              </a:ext>
            </a:extLst>
          </p:cNvPr>
          <p:cNvSpPr txBox="1">
            <a:spLocks noChangeArrowheads="1"/>
          </p:cNvSpPr>
          <p:nvPr/>
        </p:nvSpPr>
        <p:spPr bwMode="auto">
          <a:xfrm>
            <a:off x="2286000" y="28209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0969" name="Rectangle 8" descr="再生纸">
            <a:extLst>
              <a:ext uri="{FF2B5EF4-FFF2-40B4-BE49-F238E27FC236}">
                <a16:creationId xmlns:a16="http://schemas.microsoft.com/office/drawing/2014/main" id="{B189D794-BEDB-4D3B-8549-FA86BC8657DD}"/>
              </a:ext>
            </a:extLst>
          </p:cNvPr>
          <p:cNvSpPr>
            <a:spLocks noChangeArrowheads="1"/>
          </p:cNvSpPr>
          <p:nvPr/>
        </p:nvSpPr>
        <p:spPr bwMode="auto">
          <a:xfrm>
            <a:off x="39624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70" name="Text Box 9">
            <a:extLst>
              <a:ext uri="{FF2B5EF4-FFF2-40B4-BE49-F238E27FC236}">
                <a16:creationId xmlns:a16="http://schemas.microsoft.com/office/drawing/2014/main" id="{1E4486D0-D39C-41A5-8561-33A92A7B482D}"/>
              </a:ext>
            </a:extLst>
          </p:cNvPr>
          <p:cNvSpPr txBox="1">
            <a:spLocks noChangeArrowheads="1"/>
          </p:cNvSpPr>
          <p:nvPr/>
        </p:nvSpPr>
        <p:spPr bwMode="auto">
          <a:xfrm>
            <a:off x="3962400" y="28209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0971" name="Rectangle 10" descr="再生纸">
            <a:extLst>
              <a:ext uri="{FF2B5EF4-FFF2-40B4-BE49-F238E27FC236}">
                <a16:creationId xmlns:a16="http://schemas.microsoft.com/office/drawing/2014/main" id="{7CBDFE93-8299-4BAE-9300-B2435CDF3FD2}"/>
              </a:ext>
            </a:extLst>
          </p:cNvPr>
          <p:cNvSpPr>
            <a:spLocks noChangeArrowheads="1"/>
          </p:cNvSpPr>
          <p:nvPr/>
        </p:nvSpPr>
        <p:spPr bwMode="auto">
          <a:xfrm>
            <a:off x="56388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72" name="Text Box 11">
            <a:extLst>
              <a:ext uri="{FF2B5EF4-FFF2-40B4-BE49-F238E27FC236}">
                <a16:creationId xmlns:a16="http://schemas.microsoft.com/office/drawing/2014/main" id="{193D4103-D6ED-40ED-8659-A85987D2B006}"/>
              </a:ext>
            </a:extLst>
          </p:cNvPr>
          <p:cNvSpPr txBox="1">
            <a:spLocks noChangeArrowheads="1"/>
          </p:cNvSpPr>
          <p:nvPr/>
        </p:nvSpPr>
        <p:spPr bwMode="auto">
          <a:xfrm>
            <a:off x="5638800" y="28209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0973" name="Rectangle 12" descr="再生纸">
            <a:extLst>
              <a:ext uri="{FF2B5EF4-FFF2-40B4-BE49-F238E27FC236}">
                <a16:creationId xmlns:a16="http://schemas.microsoft.com/office/drawing/2014/main" id="{256DB7A1-F78A-415E-AC68-9B8571C024DF}"/>
              </a:ext>
            </a:extLst>
          </p:cNvPr>
          <p:cNvSpPr>
            <a:spLocks noChangeArrowheads="1"/>
          </p:cNvSpPr>
          <p:nvPr/>
        </p:nvSpPr>
        <p:spPr bwMode="auto">
          <a:xfrm>
            <a:off x="73152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74" name="Text Box 13">
            <a:extLst>
              <a:ext uri="{FF2B5EF4-FFF2-40B4-BE49-F238E27FC236}">
                <a16:creationId xmlns:a16="http://schemas.microsoft.com/office/drawing/2014/main" id="{5F66A3B1-2E94-42DF-A9E5-153F797F48E0}"/>
              </a:ext>
            </a:extLst>
          </p:cNvPr>
          <p:cNvSpPr txBox="1">
            <a:spLocks noChangeArrowheads="1"/>
          </p:cNvSpPr>
          <p:nvPr/>
        </p:nvSpPr>
        <p:spPr bwMode="auto">
          <a:xfrm>
            <a:off x="7315200" y="28209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0975" name="Line 14">
            <a:extLst>
              <a:ext uri="{FF2B5EF4-FFF2-40B4-BE49-F238E27FC236}">
                <a16:creationId xmlns:a16="http://schemas.microsoft.com/office/drawing/2014/main" id="{0338897B-B9ED-4BD8-8229-9BEEF2AE3445}"/>
              </a:ext>
            </a:extLst>
          </p:cNvPr>
          <p:cNvSpPr>
            <a:spLocks noChangeShapeType="1"/>
          </p:cNvSpPr>
          <p:nvPr/>
        </p:nvSpPr>
        <p:spPr bwMode="auto">
          <a:xfrm>
            <a:off x="19812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15">
            <a:extLst>
              <a:ext uri="{FF2B5EF4-FFF2-40B4-BE49-F238E27FC236}">
                <a16:creationId xmlns:a16="http://schemas.microsoft.com/office/drawing/2014/main" id="{DED76DAB-A9EA-440C-8CB5-3F239222FC40}"/>
              </a:ext>
            </a:extLst>
          </p:cNvPr>
          <p:cNvSpPr>
            <a:spLocks noChangeShapeType="1"/>
          </p:cNvSpPr>
          <p:nvPr/>
        </p:nvSpPr>
        <p:spPr bwMode="auto">
          <a:xfrm>
            <a:off x="36576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16">
            <a:extLst>
              <a:ext uri="{FF2B5EF4-FFF2-40B4-BE49-F238E27FC236}">
                <a16:creationId xmlns:a16="http://schemas.microsoft.com/office/drawing/2014/main" id="{532C4563-57B0-44CF-A590-B07DBC7AA641}"/>
              </a:ext>
            </a:extLst>
          </p:cNvPr>
          <p:cNvSpPr>
            <a:spLocks noChangeShapeType="1"/>
          </p:cNvSpPr>
          <p:nvPr/>
        </p:nvSpPr>
        <p:spPr bwMode="auto">
          <a:xfrm>
            <a:off x="53340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17">
            <a:extLst>
              <a:ext uri="{FF2B5EF4-FFF2-40B4-BE49-F238E27FC236}">
                <a16:creationId xmlns:a16="http://schemas.microsoft.com/office/drawing/2014/main" id="{3C06F7A2-0BE4-46E0-A0F4-90DB1446B094}"/>
              </a:ext>
            </a:extLst>
          </p:cNvPr>
          <p:cNvSpPr>
            <a:spLocks noChangeShapeType="1"/>
          </p:cNvSpPr>
          <p:nvPr/>
        </p:nvSpPr>
        <p:spPr bwMode="auto">
          <a:xfrm>
            <a:off x="70104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Rectangle 18" descr="再生纸">
            <a:extLst>
              <a:ext uri="{FF2B5EF4-FFF2-40B4-BE49-F238E27FC236}">
                <a16:creationId xmlns:a16="http://schemas.microsoft.com/office/drawing/2014/main" id="{F4790804-76AA-4FD3-822E-656F9D11B276}"/>
              </a:ext>
            </a:extLst>
          </p:cNvPr>
          <p:cNvSpPr>
            <a:spLocks noChangeArrowheads="1"/>
          </p:cNvSpPr>
          <p:nvPr/>
        </p:nvSpPr>
        <p:spPr bwMode="auto">
          <a:xfrm>
            <a:off x="2286000" y="17399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80" name="Rectangle 19" descr="再生纸">
            <a:extLst>
              <a:ext uri="{FF2B5EF4-FFF2-40B4-BE49-F238E27FC236}">
                <a16:creationId xmlns:a16="http://schemas.microsoft.com/office/drawing/2014/main" id="{821E4415-FF9D-47BC-8CE1-6FE15460882E}"/>
              </a:ext>
            </a:extLst>
          </p:cNvPr>
          <p:cNvSpPr>
            <a:spLocks noChangeArrowheads="1"/>
          </p:cNvSpPr>
          <p:nvPr/>
        </p:nvSpPr>
        <p:spPr bwMode="auto">
          <a:xfrm>
            <a:off x="6477000" y="17399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81" name="Rectangle 20" descr="再生纸">
            <a:extLst>
              <a:ext uri="{FF2B5EF4-FFF2-40B4-BE49-F238E27FC236}">
                <a16:creationId xmlns:a16="http://schemas.microsoft.com/office/drawing/2014/main" id="{37745A21-9730-4CC8-AA8B-3036D9991544}"/>
              </a:ext>
            </a:extLst>
          </p:cNvPr>
          <p:cNvSpPr>
            <a:spLocks noChangeArrowheads="1"/>
          </p:cNvSpPr>
          <p:nvPr/>
        </p:nvSpPr>
        <p:spPr bwMode="auto">
          <a:xfrm>
            <a:off x="4343400" y="6731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82" name="Text Box 21">
            <a:extLst>
              <a:ext uri="{FF2B5EF4-FFF2-40B4-BE49-F238E27FC236}">
                <a16:creationId xmlns:a16="http://schemas.microsoft.com/office/drawing/2014/main" id="{88BF68E4-F6E4-4C5E-83E7-E264BF01D590}"/>
              </a:ext>
            </a:extLst>
          </p:cNvPr>
          <p:cNvSpPr txBox="1">
            <a:spLocks noChangeArrowheads="1"/>
          </p:cNvSpPr>
          <p:nvPr/>
        </p:nvSpPr>
        <p:spPr bwMode="auto">
          <a:xfrm>
            <a:off x="2286000" y="17399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0983" name="Line 22">
            <a:extLst>
              <a:ext uri="{FF2B5EF4-FFF2-40B4-BE49-F238E27FC236}">
                <a16:creationId xmlns:a16="http://schemas.microsoft.com/office/drawing/2014/main" id="{03408434-F306-4C68-BDC6-81710752F48E}"/>
              </a:ext>
            </a:extLst>
          </p:cNvPr>
          <p:cNvSpPr>
            <a:spLocks noChangeShapeType="1"/>
          </p:cNvSpPr>
          <p:nvPr/>
        </p:nvSpPr>
        <p:spPr bwMode="auto">
          <a:xfrm flipH="1">
            <a:off x="1143000" y="21209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23">
            <a:extLst>
              <a:ext uri="{FF2B5EF4-FFF2-40B4-BE49-F238E27FC236}">
                <a16:creationId xmlns:a16="http://schemas.microsoft.com/office/drawing/2014/main" id="{35D365E4-0D40-4F72-A3E0-691FEAB91B62}"/>
              </a:ext>
            </a:extLst>
          </p:cNvPr>
          <p:cNvSpPr>
            <a:spLocks noChangeShapeType="1"/>
          </p:cNvSpPr>
          <p:nvPr/>
        </p:nvSpPr>
        <p:spPr bwMode="auto">
          <a:xfrm flipH="1">
            <a:off x="2743200" y="21209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5" name="Line 24">
            <a:extLst>
              <a:ext uri="{FF2B5EF4-FFF2-40B4-BE49-F238E27FC236}">
                <a16:creationId xmlns:a16="http://schemas.microsoft.com/office/drawing/2014/main" id="{A780E74B-BE10-47F0-9663-5EDE31601D96}"/>
              </a:ext>
            </a:extLst>
          </p:cNvPr>
          <p:cNvSpPr>
            <a:spLocks noChangeShapeType="1"/>
          </p:cNvSpPr>
          <p:nvPr/>
        </p:nvSpPr>
        <p:spPr bwMode="auto">
          <a:xfrm>
            <a:off x="3124200" y="21209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6" name="Line 25">
            <a:extLst>
              <a:ext uri="{FF2B5EF4-FFF2-40B4-BE49-F238E27FC236}">
                <a16:creationId xmlns:a16="http://schemas.microsoft.com/office/drawing/2014/main" id="{47772D7E-4FE6-477E-A5EF-0282DDC69454}"/>
              </a:ext>
            </a:extLst>
          </p:cNvPr>
          <p:cNvSpPr>
            <a:spLocks noChangeShapeType="1"/>
          </p:cNvSpPr>
          <p:nvPr/>
        </p:nvSpPr>
        <p:spPr bwMode="auto">
          <a:xfrm>
            <a:off x="3048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26">
            <a:extLst>
              <a:ext uri="{FF2B5EF4-FFF2-40B4-BE49-F238E27FC236}">
                <a16:creationId xmlns:a16="http://schemas.microsoft.com/office/drawing/2014/main" id="{FE7B7F14-0932-43A2-838C-960442E1147B}"/>
              </a:ext>
            </a:extLst>
          </p:cNvPr>
          <p:cNvSpPr>
            <a:spLocks noChangeShapeType="1"/>
          </p:cNvSpPr>
          <p:nvPr/>
        </p:nvSpPr>
        <p:spPr bwMode="auto">
          <a:xfrm flipH="1">
            <a:off x="3048000" y="10541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Text Box 27">
            <a:extLst>
              <a:ext uri="{FF2B5EF4-FFF2-40B4-BE49-F238E27FC236}">
                <a16:creationId xmlns:a16="http://schemas.microsoft.com/office/drawing/2014/main" id="{26BCB685-FECB-4D6B-87EB-C89D455E44C2}"/>
              </a:ext>
            </a:extLst>
          </p:cNvPr>
          <p:cNvSpPr txBox="1">
            <a:spLocks noChangeArrowheads="1"/>
          </p:cNvSpPr>
          <p:nvPr/>
        </p:nvSpPr>
        <p:spPr bwMode="auto">
          <a:xfrm>
            <a:off x="4368800" y="6873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0989" name="Line 28">
            <a:extLst>
              <a:ext uri="{FF2B5EF4-FFF2-40B4-BE49-F238E27FC236}">
                <a16:creationId xmlns:a16="http://schemas.microsoft.com/office/drawing/2014/main" id="{4E0CDEA2-9054-49FF-9851-E3B6DEB13576}"/>
              </a:ext>
            </a:extLst>
          </p:cNvPr>
          <p:cNvSpPr>
            <a:spLocks noChangeShapeType="1"/>
          </p:cNvSpPr>
          <p:nvPr/>
        </p:nvSpPr>
        <p:spPr bwMode="auto">
          <a:xfrm>
            <a:off x="4800600" y="10541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Text Box 29">
            <a:extLst>
              <a:ext uri="{FF2B5EF4-FFF2-40B4-BE49-F238E27FC236}">
                <a16:creationId xmlns:a16="http://schemas.microsoft.com/office/drawing/2014/main" id="{A33E5F6D-B0B7-466B-8B5A-D5812ED9F9FC}"/>
              </a:ext>
            </a:extLst>
          </p:cNvPr>
          <p:cNvSpPr txBox="1">
            <a:spLocks noChangeArrowheads="1"/>
          </p:cNvSpPr>
          <p:nvPr/>
        </p:nvSpPr>
        <p:spPr bwMode="auto">
          <a:xfrm>
            <a:off x="6502400" y="17399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0991" name="Line 30">
            <a:extLst>
              <a:ext uri="{FF2B5EF4-FFF2-40B4-BE49-F238E27FC236}">
                <a16:creationId xmlns:a16="http://schemas.microsoft.com/office/drawing/2014/main" id="{4BA67AB8-E91D-47C7-8A89-ECFAA10633A6}"/>
              </a:ext>
            </a:extLst>
          </p:cNvPr>
          <p:cNvSpPr>
            <a:spLocks noChangeShapeType="1"/>
          </p:cNvSpPr>
          <p:nvPr/>
        </p:nvSpPr>
        <p:spPr bwMode="auto">
          <a:xfrm flipH="1">
            <a:off x="5943600" y="21209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31">
            <a:extLst>
              <a:ext uri="{FF2B5EF4-FFF2-40B4-BE49-F238E27FC236}">
                <a16:creationId xmlns:a16="http://schemas.microsoft.com/office/drawing/2014/main" id="{B41D4EC5-F29C-4F6D-89DD-E5CBB524D9FE}"/>
              </a:ext>
            </a:extLst>
          </p:cNvPr>
          <p:cNvSpPr>
            <a:spLocks noChangeShapeType="1"/>
          </p:cNvSpPr>
          <p:nvPr/>
        </p:nvSpPr>
        <p:spPr bwMode="auto">
          <a:xfrm>
            <a:off x="6934200" y="21209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Rectangle 32" descr="再生纸">
            <a:extLst>
              <a:ext uri="{FF2B5EF4-FFF2-40B4-BE49-F238E27FC236}">
                <a16:creationId xmlns:a16="http://schemas.microsoft.com/office/drawing/2014/main" id="{3CABAAAF-4C3B-4586-A336-6306AE17E2C3}"/>
              </a:ext>
            </a:extLst>
          </p:cNvPr>
          <p:cNvSpPr>
            <a:spLocks noChangeArrowheads="1"/>
          </p:cNvSpPr>
          <p:nvPr/>
        </p:nvSpPr>
        <p:spPr bwMode="auto">
          <a:xfrm>
            <a:off x="6096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94" name="Text Box 33">
            <a:extLst>
              <a:ext uri="{FF2B5EF4-FFF2-40B4-BE49-F238E27FC236}">
                <a16:creationId xmlns:a16="http://schemas.microsoft.com/office/drawing/2014/main" id="{BF7736D5-F473-4EEE-9DC0-4F2AE97D33B7}"/>
              </a:ext>
            </a:extLst>
          </p:cNvPr>
          <p:cNvSpPr txBox="1">
            <a:spLocks noChangeArrowheads="1"/>
          </p:cNvSpPr>
          <p:nvPr/>
        </p:nvSpPr>
        <p:spPr bwMode="auto">
          <a:xfrm>
            <a:off x="6096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0995" name="Rectangle 34" descr="再生纸">
            <a:extLst>
              <a:ext uri="{FF2B5EF4-FFF2-40B4-BE49-F238E27FC236}">
                <a16:creationId xmlns:a16="http://schemas.microsoft.com/office/drawing/2014/main" id="{3BF4CBFB-05F6-4A34-8489-856DDFBC4D7E}"/>
              </a:ext>
            </a:extLst>
          </p:cNvPr>
          <p:cNvSpPr>
            <a:spLocks noChangeArrowheads="1"/>
          </p:cNvSpPr>
          <p:nvPr/>
        </p:nvSpPr>
        <p:spPr bwMode="auto">
          <a:xfrm>
            <a:off x="22860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96" name="Text Box 35">
            <a:extLst>
              <a:ext uri="{FF2B5EF4-FFF2-40B4-BE49-F238E27FC236}">
                <a16:creationId xmlns:a16="http://schemas.microsoft.com/office/drawing/2014/main" id="{DB92F907-945A-43B7-9D83-D18E1C17E9BF}"/>
              </a:ext>
            </a:extLst>
          </p:cNvPr>
          <p:cNvSpPr txBox="1">
            <a:spLocks noChangeArrowheads="1"/>
          </p:cNvSpPr>
          <p:nvPr/>
        </p:nvSpPr>
        <p:spPr bwMode="auto">
          <a:xfrm>
            <a:off x="22860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20 22</a:t>
            </a:r>
            <a:endParaRPr kumimoji="1" lang="en-US" altLang="zh-CN" sz="2400">
              <a:solidFill>
                <a:srgbClr val="CC3300"/>
              </a:solidFill>
              <a:latin typeface="Times New Roman" panose="02020603050405020304" pitchFamily="18" charset="0"/>
            </a:endParaRPr>
          </a:p>
        </p:txBody>
      </p:sp>
      <p:sp>
        <p:nvSpPr>
          <p:cNvPr id="40997" name="Rectangle 36" descr="再生纸">
            <a:extLst>
              <a:ext uri="{FF2B5EF4-FFF2-40B4-BE49-F238E27FC236}">
                <a16:creationId xmlns:a16="http://schemas.microsoft.com/office/drawing/2014/main" id="{E7568970-74A2-4103-BFEE-AF92DF567BBD}"/>
              </a:ext>
            </a:extLst>
          </p:cNvPr>
          <p:cNvSpPr>
            <a:spLocks noChangeArrowheads="1"/>
          </p:cNvSpPr>
          <p:nvPr/>
        </p:nvSpPr>
        <p:spPr bwMode="auto">
          <a:xfrm>
            <a:off x="39624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98" name="Text Box 37">
            <a:extLst>
              <a:ext uri="{FF2B5EF4-FFF2-40B4-BE49-F238E27FC236}">
                <a16:creationId xmlns:a16="http://schemas.microsoft.com/office/drawing/2014/main" id="{5A55D8C5-F7A9-4E73-AD53-63581FDF3DFA}"/>
              </a:ext>
            </a:extLst>
          </p:cNvPr>
          <p:cNvSpPr txBox="1">
            <a:spLocks noChangeArrowheads="1"/>
          </p:cNvSpPr>
          <p:nvPr/>
        </p:nvSpPr>
        <p:spPr bwMode="auto">
          <a:xfrm>
            <a:off x="39624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0999" name="Rectangle 38" descr="再生纸">
            <a:extLst>
              <a:ext uri="{FF2B5EF4-FFF2-40B4-BE49-F238E27FC236}">
                <a16:creationId xmlns:a16="http://schemas.microsoft.com/office/drawing/2014/main" id="{BA3BF061-0603-4B3D-A06B-7D6BB99A50AC}"/>
              </a:ext>
            </a:extLst>
          </p:cNvPr>
          <p:cNvSpPr>
            <a:spLocks noChangeArrowheads="1"/>
          </p:cNvSpPr>
          <p:nvPr/>
        </p:nvSpPr>
        <p:spPr bwMode="auto">
          <a:xfrm>
            <a:off x="56388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0" name="Text Box 39">
            <a:extLst>
              <a:ext uri="{FF2B5EF4-FFF2-40B4-BE49-F238E27FC236}">
                <a16:creationId xmlns:a16="http://schemas.microsoft.com/office/drawing/2014/main" id="{984A1D68-5FF2-4F0E-8CDA-0DDBABE1EA82}"/>
              </a:ext>
            </a:extLst>
          </p:cNvPr>
          <p:cNvSpPr txBox="1">
            <a:spLocks noChangeArrowheads="1"/>
          </p:cNvSpPr>
          <p:nvPr/>
        </p:nvSpPr>
        <p:spPr bwMode="auto">
          <a:xfrm>
            <a:off x="56388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1001" name="Rectangle 40" descr="再生纸">
            <a:extLst>
              <a:ext uri="{FF2B5EF4-FFF2-40B4-BE49-F238E27FC236}">
                <a16:creationId xmlns:a16="http://schemas.microsoft.com/office/drawing/2014/main" id="{DA8BDC35-DD82-4A18-A2C1-41F4DAAC83BE}"/>
              </a:ext>
            </a:extLst>
          </p:cNvPr>
          <p:cNvSpPr>
            <a:spLocks noChangeArrowheads="1"/>
          </p:cNvSpPr>
          <p:nvPr/>
        </p:nvSpPr>
        <p:spPr bwMode="auto">
          <a:xfrm>
            <a:off x="73152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2" name="Text Box 41">
            <a:extLst>
              <a:ext uri="{FF2B5EF4-FFF2-40B4-BE49-F238E27FC236}">
                <a16:creationId xmlns:a16="http://schemas.microsoft.com/office/drawing/2014/main" id="{D5F28678-8CC0-4AE0-9249-417C220C5FC3}"/>
              </a:ext>
            </a:extLst>
          </p:cNvPr>
          <p:cNvSpPr txBox="1">
            <a:spLocks noChangeArrowheads="1"/>
          </p:cNvSpPr>
          <p:nvPr/>
        </p:nvSpPr>
        <p:spPr bwMode="auto">
          <a:xfrm>
            <a:off x="7315200" y="60975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1003" name="Line 42">
            <a:extLst>
              <a:ext uri="{FF2B5EF4-FFF2-40B4-BE49-F238E27FC236}">
                <a16:creationId xmlns:a16="http://schemas.microsoft.com/office/drawing/2014/main" id="{8F086F22-6624-4384-A433-7E3B5B97DD30}"/>
              </a:ext>
            </a:extLst>
          </p:cNvPr>
          <p:cNvSpPr>
            <a:spLocks noChangeShapeType="1"/>
          </p:cNvSpPr>
          <p:nvPr/>
        </p:nvSpPr>
        <p:spPr bwMode="auto">
          <a:xfrm>
            <a:off x="19812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4" name="Line 43">
            <a:extLst>
              <a:ext uri="{FF2B5EF4-FFF2-40B4-BE49-F238E27FC236}">
                <a16:creationId xmlns:a16="http://schemas.microsoft.com/office/drawing/2014/main" id="{70E52AC0-9F52-4413-BF66-C1C8EF4A0118}"/>
              </a:ext>
            </a:extLst>
          </p:cNvPr>
          <p:cNvSpPr>
            <a:spLocks noChangeShapeType="1"/>
          </p:cNvSpPr>
          <p:nvPr/>
        </p:nvSpPr>
        <p:spPr bwMode="auto">
          <a:xfrm>
            <a:off x="36576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5" name="Line 44">
            <a:extLst>
              <a:ext uri="{FF2B5EF4-FFF2-40B4-BE49-F238E27FC236}">
                <a16:creationId xmlns:a16="http://schemas.microsoft.com/office/drawing/2014/main" id="{9D004B0B-2AA0-45EB-A673-CCA148EC4ED2}"/>
              </a:ext>
            </a:extLst>
          </p:cNvPr>
          <p:cNvSpPr>
            <a:spLocks noChangeShapeType="1"/>
          </p:cNvSpPr>
          <p:nvPr/>
        </p:nvSpPr>
        <p:spPr bwMode="auto">
          <a:xfrm>
            <a:off x="53340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6" name="Line 45">
            <a:extLst>
              <a:ext uri="{FF2B5EF4-FFF2-40B4-BE49-F238E27FC236}">
                <a16:creationId xmlns:a16="http://schemas.microsoft.com/office/drawing/2014/main" id="{C66C4190-64C4-4CD9-A858-6314B76BF6A7}"/>
              </a:ext>
            </a:extLst>
          </p:cNvPr>
          <p:cNvSpPr>
            <a:spLocks noChangeShapeType="1"/>
          </p:cNvSpPr>
          <p:nvPr/>
        </p:nvSpPr>
        <p:spPr bwMode="auto">
          <a:xfrm>
            <a:off x="70104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7" name="Rectangle 46" descr="再生纸">
            <a:extLst>
              <a:ext uri="{FF2B5EF4-FFF2-40B4-BE49-F238E27FC236}">
                <a16:creationId xmlns:a16="http://schemas.microsoft.com/office/drawing/2014/main" id="{02EA885F-5F3F-4E85-B0AC-3A3368C9519C}"/>
              </a:ext>
            </a:extLst>
          </p:cNvPr>
          <p:cNvSpPr>
            <a:spLocks noChangeArrowheads="1"/>
          </p:cNvSpPr>
          <p:nvPr/>
        </p:nvSpPr>
        <p:spPr bwMode="auto">
          <a:xfrm>
            <a:off x="2286000" y="50165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8" name="Rectangle 47" descr="再生纸">
            <a:extLst>
              <a:ext uri="{FF2B5EF4-FFF2-40B4-BE49-F238E27FC236}">
                <a16:creationId xmlns:a16="http://schemas.microsoft.com/office/drawing/2014/main" id="{3BC2FECB-8E8B-4F9D-A3C7-2F1BE6D365DE}"/>
              </a:ext>
            </a:extLst>
          </p:cNvPr>
          <p:cNvSpPr>
            <a:spLocks noChangeArrowheads="1"/>
          </p:cNvSpPr>
          <p:nvPr/>
        </p:nvSpPr>
        <p:spPr bwMode="auto">
          <a:xfrm>
            <a:off x="6477000" y="50165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9" name="Rectangle 48" descr="再生纸">
            <a:extLst>
              <a:ext uri="{FF2B5EF4-FFF2-40B4-BE49-F238E27FC236}">
                <a16:creationId xmlns:a16="http://schemas.microsoft.com/office/drawing/2014/main" id="{3E0FCE9A-E55E-421F-89EA-3A8FC997BE01}"/>
              </a:ext>
            </a:extLst>
          </p:cNvPr>
          <p:cNvSpPr>
            <a:spLocks noChangeArrowheads="1"/>
          </p:cNvSpPr>
          <p:nvPr/>
        </p:nvSpPr>
        <p:spPr bwMode="auto">
          <a:xfrm>
            <a:off x="4343400" y="3949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10" name="Text Box 49">
            <a:extLst>
              <a:ext uri="{FF2B5EF4-FFF2-40B4-BE49-F238E27FC236}">
                <a16:creationId xmlns:a16="http://schemas.microsoft.com/office/drawing/2014/main" id="{48BD10CE-3A7E-4366-BDBC-CA9DA9EF15B6}"/>
              </a:ext>
            </a:extLst>
          </p:cNvPr>
          <p:cNvSpPr txBox="1">
            <a:spLocks noChangeArrowheads="1"/>
          </p:cNvSpPr>
          <p:nvPr/>
        </p:nvSpPr>
        <p:spPr bwMode="auto">
          <a:xfrm>
            <a:off x="2286000" y="50165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1011" name="Line 50">
            <a:extLst>
              <a:ext uri="{FF2B5EF4-FFF2-40B4-BE49-F238E27FC236}">
                <a16:creationId xmlns:a16="http://schemas.microsoft.com/office/drawing/2014/main" id="{ADFA28B3-6AE6-4F61-A815-FD2AE1ECF784}"/>
              </a:ext>
            </a:extLst>
          </p:cNvPr>
          <p:cNvSpPr>
            <a:spLocks noChangeShapeType="1"/>
          </p:cNvSpPr>
          <p:nvPr/>
        </p:nvSpPr>
        <p:spPr bwMode="auto">
          <a:xfrm flipH="1">
            <a:off x="1143000" y="53975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2" name="Line 51">
            <a:extLst>
              <a:ext uri="{FF2B5EF4-FFF2-40B4-BE49-F238E27FC236}">
                <a16:creationId xmlns:a16="http://schemas.microsoft.com/office/drawing/2014/main" id="{1DB8C16E-18CF-49BA-9B80-D9ED7E4EEFD9}"/>
              </a:ext>
            </a:extLst>
          </p:cNvPr>
          <p:cNvSpPr>
            <a:spLocks noChangeShapeType="1"/>
          </p:cNvSpPr>
          <p:nvPr/>
        </p:nvSpPr>
        <p:spPr bwMode="auto">
          <a:xfrm flipH="1">
            <a:off x="2743200" y="53975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3" name="Line 52">
            <a:extLst>
              <a:ext uri="{FF2B5EF4-FFF2-40B4-BE49-F238E27FC236}">
                <a16:creationId xmlns:a16="http://schemas.microsoft.com/office/drawing/2014/main" id="{4252BC67-EB32-4AFC-AE6F-129910C80272}"/>
              </a:ext>
            </a:extLst>
          </p:cNvPr>
          <p:cNvSpPr>
            <a:spLocks noChangeShapeType="1"/>
          </p:cNvSpPr>
          <p:nvPr/>
        </p:nvSpPr>
        <p:spPr bwMode="auto">
          <a:xfrm>
            <a:off x="3124200" y="53975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4" name="Line 53">
            <a:extLst>
              <a:ext uri="{FF2B5EF4-FFF2-40B4-BE49-F238E27FC236}">
                <a16:creationId xmlns:a16="http://schemas.microsoft.com/office/drawing/2014/main" id="{92887503-A660-4536-85DE-67680BA33FB6}"/>
              </a:ext>
            </a:extLst>
          </p:cNvPr>
          <p:cNvSpPr>
            <a:spLocks noChangeShapeType="1"/>
          </p:cNvSpPr>
          <p:nvPr/>
        </p:nvSpPr>
        <p:spPr bwMode="auto">
          <a:xfrm>
            <a:off x="3048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5" name="Line 54">
            <a:extLst>
              <a:ext uri="{FF2B5EF4-FFF2-40B4-BE49-F238E27FC236}">
                <a16:creationId xmlns:a16="http://schemas.microsoft.com/office/drawing/2014/main" id="{C903BD29-6B41-4796-8052-5CDA2F3F628F}"/>
              </a:ext>
            </a:extLst>
          </p:cNvPr>
          <p:cNvSpPr>
            <a:spLocks noChangeShapeType="1"/>
          </p:cNvSpPr>
          <p:nvPr/>
        </p:nvSpPr>
        <p:spPr bwMode="auto">
          <a:xfrm flipH="1">
            <a:off x="3048000" y="43307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6" name="Text Box 55">
            <a:extLst>
              <a:ext uri="{FF2B5EF4-FFF2-40B4-BE49-F238E27FC236}">
                <a16:creationId xmlns:a16="http://schemas.microsoft.com/office/drawing/2014/main" id="{A54BE878-A64C-4AD5-890A-ED95407EC587}"/>
              </a:ext>
            </a:extLst>
          </p:cNvPr>
          <p:cNvSpPr txBox="1">
            <a:spLocks noChangeArrowheads="1"/>
          </p:cNvSpPr>
          <p:nvPr/>
        </p:nvSpPr>
        <p:spPr bwMode="auto">
          <a:xfrm>
            <a:off x="4368800" y="39639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1017" name="Line 56">
            <a:extLst>
              <a:ext uri="{FF2B5EF4-FFF2-40B4-BE49-F238E27FC236}">
                <a16:creationId xmlns:a16="http://schemas.microsoft.com/office/drawing/2014/main" id="{3372CBFA-333D-460D-9C18-E74F231C181F}"/>
              </a:ext>
            </a:extLst>
          </p:cNvPr>
          <p:cNvSpPr>
            <a:spLocks noChangeShapeType="1"/>
          </p:cNvSpPr>
          <p:nvPr/>
        </p:nvSpPr>
        <p:spPr bwMode="auto">
          <a:xfrm>
            <a:off x="4800600" y="43307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8" name="Text Box 57">
            <a:extLst>
              <a:ext uri="{FF2B5EF4-FFF2-40B4-BE49-F238E27FC236}">
                <a16:creationId xmlns:a16="http://schemas.microsoft.com/office/drawing/2014/main" id="{50E2137F-229B-4C70-BD1F-D13ACFF0D062}"/>
              </a:ext>
            </a:extLst>
          </p:cNvPr>
          <p:cNvSpPr txBox="1">
            <a:spLocks noChangeArrowheads="1"/>
          </p:cNvSpPr>
          <p:nvPr/>
        </p:nvSpPr>
        <p:spPr bwMode="auto">
          <a:xfrm>
            <a:off x="6502400" y="50165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1019" name="Line 58">
            <a:extLst>
              <a:ext uri="{FF2B5EF4-FFF2-40B4-BE49-F238E27FC236}">
                <a16:creationId xmlns:a16="http://schemas.microsoft.com/office/drawing/2014/main" id="{966F04F6-EA7D-4B37-A80D-6EAB93BD8673}"/>
              </a:ext>
            </a:extLst>
          </p:cNvPr>
          <p:cNvSpPr>
            <a:spLocks noChangeShapeType="1"/>
          </p:cNvSpPr>
          <p:nvPr/>
        </p:nvSpPr>
        <p:spPr bwMode="auto">
          <a:xfrm flipH="1">
            <a:off x="5943600" y="53975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0" name="Line 59">
            <a:extLst>
              <a:ext uri="{FF2B5EF4-FFF2-40B4-BE49-F238E27FC236}">
                <a16:creationId xmlns:a16="http://schemas.microsoft.com/office/drawing/2014/main" id="{52EB037D-B37A-4854-84E0-F43E181F86D1}"/>
              </a:ext>
            </a:extLst>
          </p:cNvPr>
          <p:cNvSpPr>
            <a:spLocks noChangeShapeType="1"/>
          </p:cNvSpPr>
          <p:nvPr/>
        </p:nvSpPr>
        <p:spPr bwMode="auto">
          <a:xfrm>
            <a:off x="6934200" y="53975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8284" name="Text Box 60">
            <a:extLst>
              <a:ext uri="{FF2B5EF4-FFF2-40B4-BE49-F238E27FC236}">
                <a16:creationId xmlns:a16="http://schemas.microsoft.com/office/drawing/2014/main" id="{50E65DA4-C776-4A48-94AC-A8C48533343E}"/>
              </a:ext>
            </a:extLst>
          </p:cNvPr>
          <p:cNvSpPr txBox="1">
            <a:spLocks noChangeArrowheads="1"/>
          </p:cNvSpPr>
          <p:nvPr/>
        </p:nvSpPr>
        <p:spPr bwMode="auto">
          <a:xfrm>
            <a:off x="438150" y="3830638"/>
            <a:ext cx="2317750" cy="860425"/>
          </a:xfrm>
          <a:prstGeom prst="rect">
            <a:avLst/>
          </a:prstGeom>
          <a:noFill/>
          <a:ln w="9525">
            <a:noFill/>
            <a:miter lim="800000"/>
            <a:headEnd/>
            <a:tailEnd/>
          </a:ln>
          <a:effectLst/>
        </p:spPr>
        <p:txBody>
          <a:bodyPr wrap="none">
            <a:spAutoFit/>
          </a:bodyPr>
          <a:lstStyle/>
          <a:p>
            <a:pPr eaLnBrk="1" hangingPunct="1">
              <a:lnSpc>
                <a:spcPct val="90000"/>
              </a:lnSpc>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删除关键码</a:t>
            </a:r>
            <a:r>
              <a:rPr kumimoji="1" lang="zh-CN" altLang="en-US" sz="2400">
                <a:solidFill>
                  <a:srgbClr val="006600"/>
                </a:solidFill>
                <a:effectLst>
                  <a:outerShdw blurRad="38100" dist="38100" dir="2700000" algn="tl">
                    <a:srgbClr val="C0C0C0"/>
                  </a:outerShdw>
                </a:effectLst>
                <a:latin typeface="Arial" charset="0"/>
                <a:ea typeface="仿宋_GB2312" pitchFamily="49" charset="-122"/>
              </a:rPr>
              <a:t>18</a:t>
            </a:r>
            <a:endPar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endParaRPr>
          </a:p>
          <a:p>
            <a:pPr eaLnBrk="1" hangingPunct="1">
              <a:lnSpc>
                <a:spcPct val="90000"/>
              </a:lnSpc>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上层索引不改</a:t>
            </a:r>
            <a:endParaRPr kumimoji="1" lang="zh-CN" altLang="en-US" sz="2800">
              <a:solidFill>
                <a:srgbClr val="006600"/>
              </a:solidFill>
              <a:latin typeface="Times New Roman" pitchFamily="18" charset="0"/>
            </a:endParaRPr>
          </a:p>
        </p:txBody>
      </p:sp>
      <p:sp>
        <p:nvSpPr>
          <p:cNvPr id="41022" name="Text Box 61">
            <a:extLst>
              <a:ext uri="{FF2B5EF4-FFF2-40B4-BE49-F238E27FC236}">
                <a16:creationId xmlns:a16="http://schemas.microsoft.com/office/drawing/2014/main" id="{93775793-ED4A-4334-B7CF-1A05B498E835}"/>
              </a:ext>
            </a:extLst>
          </p:cNvPr>
          <p:cNvSpPr txBox="1">
            <a:spLocks noChangeArrowheads="1"/>
          </p:cNvSpPr>
          <p:nvPr/>
        </p:nvSpPr>
        <p:spPr bwMode="auto">
          <a:xfrm>
            <a:off x="6096000" y="6731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rgbClr val="006600"/>
                </a:solidFill>
                <a:latin typeface="Times New Roman" panose="02020603050405020304" pitchFamily="18" charset="0"/>
              </a:rPr>
              <a:t>m</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 </a:t>
            </a:r>
            <a:r>
              <a:rPr kumimoji="1" lang="en-US" altLang="zh-CN" sz="2800" b="1" i="1">
                <a:solidFill>
                  <a:srgbClr val="006600"/>
                </a:solidFill>
                <a:latin typeface="Times New Roman" panose="02020603050405020304" pitchFamily="18" charset="0"/>
              </a:rPr>
              <a:t>m</a:t>
            </a:r>
            <a:r>
              <a:rPr kumimoji="1" lang="en-US" altLang="zh-CN" sz="2800">
                <a:solidFill>
                  <a:srgbClr val="006600"/>
                </a:solidFill>
                <a:latin typeface="Times New Roman" panose="02020603050405020304" pitchFamily="18" charset="0"/>
              </a:rPr>
              <a:t>1</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a:t>
            </a:r>
            <a:endParaRPr kumimoji="1" lang="en-US" altLang="zh-CN" sz="2800">
              <a:latin typeface="Times New Roman" panose="02020603050405020304" pitchFamily="18" charset="0"/>
            </a:endParaRPr>
          </a:p>
        </p:txBody>
      </p:sp>
      <p:sp>
        <p:nvSpPr>
          <p:cNvPr id="41023" name="Line 62">
            <a:extLst>
              <a:ext uri="{FF2B5EF4-FFF2-40B4-BE49-F238E27FC236}">
                <a16:creationId xmlns:a16="http://schemas.microsoft.com/office/drawing/2014/main" id="{3136D38B-57C9-4B6E-8E08-944EE433DA46}"/>
              </a:ext>
            </a:extLst>
          </p:cNvPr>
          <p:cNvSpPr>
            <a:spLocks noChangeShapeType="1"/>
          </p:cNvSpPr>
          <p:nvPr/>
        </p:nvSpPr>
        <p:spPr bwMode="auto">
          <a:xfrm flipH="1">
            <a:off x="885825" y="65627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4" name="Line 63">
            <a:extLst>
              <a:ext uri="{FF2B5EF4-FFF2-40B4-BE49-F238E27FC236}">
                <a16:creationId xmlns:a16="http://schemas.microsoft.com/office/drawing/2014/main" id="{7D3A1EDC-272C-44A9-8275-4B95D1B8E4F0}"/>
              </a:ext>
            </a:extLst>
          </p:cNvPr>
          <p:cNvSpPr>
            <a:spLocks noChangeShapeType="1"/>
          </p:cNvSpPr>
          <p:nvPr/>
        </p:nvSpPr>
        <p:spPr bwMode="auto">
          <a:xfrm flipH="1">
            <a:off x="1300163"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5" name="Line 64">
            <a:extLst>
              <a:ext uri="{FF2B5EF4-FFF2-40B4-BE49-F238E27FC236}">
                <a16:creationId xmlns:a16="http://schemas.microsoft.com/office/drawing/2014/main" id="{0C3A0EC7-FB81-4621-A39F-BF8C165FE59A}"/>
              </a:ext>
            </a:extLst>
          </p:cNvPr>
          <p:cNvSpPr>
            <a:spLocks noChangeShapeType="1"/>
          </p:cNvSpPr>
          <p:nvPr/>
        </p:nvSpPr>
        <p:spPr bwMode="auto">
          <a:xfrm flipH="1">
            <a:off x="2519363"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6" name="Line 65">
            <a:extLst>
              <a:ext uri="{FF2B5EF4-FFF2-40B4-BE49-F238E27FC236}">
                <a16:creationId xmlns:a16="http://schemas.microsoft.com/office/drawing/2014/main" id="{2DAEF7EF-8181-4C92-BA2A-8B923F769313}"/>
              </a:ext>
            </a:extLst>
          </p:cNvPr>
          <p:cNvSpPr>
            <a:spLocks noChangeShapeType="1"/>
          </p:cNvSpPr>
          <p:nvPr/>
        </p:nvSpPr>
        <p:spPr bwMode="auto">
          <a:xfrm flipH="1">
            <a:off x="2933700"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7" name="Line 66">
            <a:extLst>
              <a:ext uri="{FF2B5EF4-FFF2-40B4-BE49-F238E27FC236}">
                <a16:creationId xmlns:a16="http://schemas.microsoft.com/office/drawing/2014/main" id="{E09AB595-61EB-4662-99BC-A3BC69C91A0A}"/>
              </a:ext>
            </a:extLst>
          </p:cNvPr>
          <p:cNvSpPr>
            <a:spLocks noChangeShapeType="1"/>
          </p:cNvSpPr>
          <p:nvPr/>
        </p:nvSpPr>
        <p:spPr bwMode="auto">
          <a:xfrm flipH="1">
            <a:off x="4202113"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8" name="Line 67">
            <a:extLst>
              <a:ext uri="{FF2B5EF4-FFF2-40B4-BE49-F238E27FC236}">
                <a16:creationId xmlns:a16="http://schemas.microsoft.com/office/drawing/2014/main" id="{F6D97364-1C39-461C-99E1-C7ED3A9D8A3D}"/>
              </a:ext>
            </a:extLst>
          </p:cNvPr>
          <p:cNvSpPr>
            <a:spLocks noChangeShapeType="1"/>
          </p:cNvSpPr>
          <p:nvPr/>
        </p:nvSpPr>
        <p:spPr bwMode="auto">
          <a:xfrm flipH="1">
            <a:off x="4630738"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9" name="Line 68">
            <a:extLst>
              <a:ext uri="{FF2B5EF4-FFF2-40B4-BE49-F238E27FC236}">
                <a16:creationId xmlns:a16="http://schemas.microsoft.com/office/drawing/2014/main" id="{441D3A83-018E-4CD8-AFE6-9DCD4CC17221}"/>
              </a:ext>
            </a:extLst>
          </p:cNvPr>
          <p:cNvSpPr>
            <a:spLocks noChangeShapeType="1"/>
          </p:cNvSpPr>
          <p:nvPr/>
        </p:nvSpPr>
        <p:spPr bwMode="auto">
          <a:xfrm flipH="1">
            <a:off x="5907088"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0" name="Line 69">
            <a:extLst>
              <a:ext uri="{FF2B5EF4-FFF2-40B4-BE49-F238E27FC236}">
                <a16:creationId xmlns:a16="http://schemas.microsoft.com/office/drawing/2014/main" id="{32F88607-E137-45C4-A028-7B1D0A784106}"/>
              </a:ext>
            </a:extLst>
          </p:cNvPr>
          <p:cNvSpPr>
            <a:spLocks noChangeShapeType="1"/>
          </p:cNvSpPr>
          <p:nvPr/>
        </p:nvSpPr>
        <p:spPr bwMode="auto">
          <a:xfrm flipH="1">
            <a:off x="6321425" y="65579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1" name="Line 70">
            <a:extLst>
              <a:ext uri="{FF2B5EF4-FFF2-40B4-BE49-F238E27FC236}">
                <a16:creationId xmlns:a16="http://schemas.microsoft.com/office/drawing/2014/main" id="{FDC61379-875C-4875-9D49-B38BAAE1E131}"/>
              </a:ext>
            </a:extLst>
          </p:cNvPr>
          <p:cNvSpPr>
            <a:spLocks noChangeShapeType="1"/>
          </p:cNvSpPr>
          <p:nvPr/>
        </p:nvSpPr>
        <p:spPr bwMode="auto">
          <a:xfrm flipH="1">
            <a:off x="7583488"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2" name="Line 71">
            <a:extLst>
              <a:ext uri="{FF2B5EF4-FFF2-40B4-BE49-F238E27FC236}">
                <a16:creationId xmlns:a16="http://schemas.microsoft.com/office/drawing/2014/main" id="{6C114663-1AC6-4945-A9CA-6F4697E67614}"/>
              </a:ext>
            </a:extLst>
          </p:cNvPr>
          <p:cNvSpPr>
            <a:spLocks noChangeShapeType="1"/>
          </p:cNvSpPr>
          <p:nvPr/>
        </p:nvSpPr>
        <p:spPr bwMode="auto">
          <a:xfrm flipH="1">
            <a:off x="8054975"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3" name="Line 72">
            <a:extLst>
              <a:ext uri="{FF2B5EF4-FFF2-40B4-BE49-F238E27FC236}">
                <a16:creationId xmlns:a16="http://schemas.microsoft.com/office/drawing/2014/main" id="{95DC09E9-9D40-4081-AE3A-3A5C46AB9CDC}"/>
              </a:ext>
            </a:extLst>
          </p:cNvPr>
          <p:cNvSpPr>
            <a:spLocks noChangeShapeType="1"/>
          </p:cNvSpPr>
          <p:nvPr/>
        </p:nvSpPr>
        <p:spPr bwMode="auto">
          <a:xfrm flipH="1">
            <a:off x="877888" y="32734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4" name="Line 73">
            <a:extLst>
              <a:ext uri="{FF2B5EF4-FFF2-40B4-BE49-F238E27FC236}">
                <a16:creationId xmlns:a16="http://schemas.microsoft.com/office/drawing/2014/main" id="{74B3E5E9-7691-4B5F-8881-13DAE9FD7727}"/>
              </a:ext>
            </a:extLst>
          </p:cNvPr>
          <p:cNvSpPr>
            <a:spLocks noChangeShapeType="1"/>
          </p:cNvSpPr>
          <p:nvPr/>
        </p:nvSpPr>
        <p:spPr bwMode="auto">
          <a:xfrm flipH="1">
            <a:off x="1292225" y="32813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5" name="Line 74">
            <a:extLst>
              <a:ext uri="{FF2B5EF4-FFF2-40B4-BE49-F238E27FC236}">
                <a16:creationId xmlns:a16="http://schemas.microsoft.com/office/drawing/2014/main" id="{5F2172CF-9A86-4588-8900-E9BD079041A6}"/>
              </a:ext>
            </a:extLst>
          </p:cNvPr>
          <p:cNvSpPr>
            <a:spLocks noChangeShapeType="1"/>
          </p:cNvSpPr>
          <p:nvPr/>
        </p:nvSpPr>
        <p:spPr bwMode="auto">
          <a:xfrm flipH="1">
            <a:off x="2511425" y="32813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6" name="Line 75">
            <a:extLst>
              <a:ext uri="{FF2B5EF4-FFF2-40B4-BE49-F238E27FC236}">
                <a16:creationId xmlns:a16="http://schemas.microsoft.com/office/drawing/2014/main" id="{5543F4D8-A8EA-4516-B3B6-7DACA509F7A4}"/>
              </a:ext>
            </a:extLst>
          </p:cNvPr>
          <p:cNvSpPr>
            <a:spLocks noChangeShapeType="1"/>
          </p:cNvSpPr>
          <p:nvPr/>
        </p:nvSpPr>
        <p:spPr bwMode="auto">
          <a:xfrm flipH="1">
            <a:off x="2925763" y="32750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7" name="Line 76">
            <a:extLst>
              <a:ext uri="{FF2B5EF4-FFF2-40B4-BE49-F238E27FC236}">
                <a16:creationId xmlns:a16="http://schemas.microsoft.com/office/drawing/2014/main" id="{969668F6-6C61-4348-A3FF-D3C7626EF875}"/>
              </a:ext>
            </a:extLst>
          </p:cNvPr>
          <p:cNvSpPr>
            <a:spLocks noChangeShapeType="1"/>
          </p:cNvSpPr>
          <p:nvPr/>
        </p:nvSpPr>
        <p:spPr bwMode="auto">
          <a:xfrm flipH="1">
            <a:off x="4194175" y="32813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8" name="Line 77">
            <a:extLst>
              <a:ext uri="{FF2B5EF4-FFF2-40B4-BE49-F238E27FC236}">
                <a16:creationId xmlns:a16="http://schemas.microsoft.com/office/drawing/2014/main" id="{C27B7127-9D77-4858-9FED-F5DB1F9669B1}"/>
              </a:ext>
            </a:extLst>
          </p:cNvPr>
          <p:cNvSpPr>
            <a:spLocks noChangeShapeType="1"/>
          </p:cNvSpPr>
          <p:nvPr/>
        </p:nvSpPr>
        <p:spPr bwMode="auto">
          <a:xfrm flipH="1">
            <a:off x="4622800" y="32750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9" name="Line 78">
            <a:extLst>
              <a:ext uri="{FF2B5EF4-FFF2-40B4-BE49-F238E27FC236}">
                <a16:creationId xmlns:a16="http://schemas.microsoft.com/office/drawing/2014/main" id="{5941552C-4398-41F6-8E9A-8593BBCA5A33}"/>
              </a:ext>
            </a:extLst>
          </p:cNvPr>
          <p:cNvSpPr>
            <a:spLocks noChangeShapeType="1"/>
          </p:cNvSpPr>
          <p:nvPr/>
        </p:nvSpPr>
        <p:spPr bwMode="auto">
          <a:xfrm flipH="1">
            <a:off x="5899150" y="32750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0" name="Line 79">
            <a:extLst>
              <a:ext uri="{FF2B5EF4-FFF2-40B4-BE49-F238E27FC236}">
                <a16:creationId xmlns:a16="http://schemas.microsoft.com/office/drawing/2014/main" id="{AB369A2C-2AB8-401F-B8AB-1C3C08F468DF}"/>
              </a:ext>
            </a:extLst>
          </p:cNvPr>
          <p:cNvSpPr>
            <a:spLocks noChangeShapeType="1"/>
          </p:cNvSpPr>
          <p:nvPr/>
        </p:nvSpPr>
        <p:spPr bwMode="auto">
          <a:xfrm flipH="1">
            <a:off x="6313488" y="32829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1" name="Line 80">
            <a:extLst>
              <a:ext uri="{FF2B5EF4-FFF2-40B4-BE49-F238E27FC236}">
                <a16:creationId xmlns:a16="http://schemas.microsoft.com/office/drawing/2014/main" id="{5D6B0118-CE9D-4674-89FF-4532C134B66D}"/>
              </a:ext>
            </a:extLst>
          </p:cNvPr>
          <p:cNvSpPr>
            <a:spLocks noChangeShapeType="1"/>
          </p:cNvSpPr>
          <p:nvPr/>
        </p:nvSpPr>
        <p:spPr bwMode="auto">
          <a:xfrm flipH="1">
            <a:off x="7575550" y="32670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2" name="Line 81">
            <a:extLst>
              <a:ext uri="{FF2B5EF4-FFF2-40B4-BE49-F238E27FC236}">
                <a16:creationId xmlns:a16="http://schemas.microsoft.com/office/drawing/2014/main" id="{A3B96F10-C210-4553-9485-72270AF5CF7F}"/>
              </a:ext>
            </a:extLst>
          </p:cNvPr>
          <p:cNvSpPr>
            <a:spLocks noChangeShapeType="1"/>
          </p:cNvSpPr>
          <p:nvPr/>
        </p:nvSpPr>
        <p:spPr bwMode="auto">
          <a:xfrm flipH="1">
            <a:off x="8047038" y="32607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3" name="Line 82">
            <a:extLst>
              <a:ext uri="{FF2B5EF4-FFF2-40B4-BE49-F238E27FC236}">
                <a16:creationId xmlns:a16="http://schemas.microsoft.com/office/drawing/2014/main" id="{FF1E53CF-FBBE-4BCE-8939-1D1AFF728F4F}"/>
              </a:ext>
            </a:extLst>
          </p:cNvPr>
          <p:cNvSpPr>
            <a:spLocks noChangeShapeType="1"/>
          </p:cNvSpPr>
          <p:nvPr/>
        </p:nvSpPr>
        <p:spPr bwMode="auto">
          <a:xfrm flipH="1">
            <a:off x="3354388" y="32845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588307" name="Rectangle 83">
            <a:extLst>
              <a:ext uri="{FF2B5EF4-FFF2-40B4-BE49-F238E27FC236}">
                <a16:creationId xmlns:a16="http://schemas.microsoft.com/office/drawing/2014/main" id="{54E73735-8DDB-41D6-8450-A894D5F8EE20}"/>
              </a:ext>
            </a:extLst>
          </p:cNvPr>
          <p:cNvSpPr>
            <a:spLocks noChangeArrowheads="1"/>
          </p:cNvSpPr>
          <p:nvPr/>
        </p:nvSpPr>
        <p:spPr bwMode="auto">
          <a:xfrm>
            <a:off x="152400" y="4016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例1：</a:t>
            </a:r>
          </a:p>
        </p:txBody>
      </p:sp>
      <p:sp>
        <p:nvSpPr>
          <p:cNvPr id="86" name="矩形 85">
            <a:extLst>
              <a:ext uri="{FF2B5EF4-FFF2-40B4-BE49-F238E27FC236}">
                <a16:creationId xmlns:a16="http://schemas.microsoft.com/office/drawing/2014/main" id="{4D0FD0DC-1B79-45BF-AF67-5FD34E2B9EE2}"/>
              </a:ext>
            </a:extLst>
          </p:cNvPr>
          <p:cNvSpPr/>
          <p:nvPr/>
        </p:nvSpPr>
        <p:spPr>
          <a:xfrm>
            <a:off x="3489325" y="-19050"/>
            <a:ext cx="2581275" cy="585788"/>
          </a:xfrm>
          <a:prstGeom prst="rect">
            <a:avLst/>
          </a:prstGeom>
        </p:spPr>
        <p:txBody>
          <a:bodyPr>
            <a:spAutoFit/>
          </a:bodyPr>
          <a:lstStyle/>
          <a:p>
            <a:pPr>
              <a:defRPr/>
            </a:pPr>
            <a:r>
              <a:rPr lang="en-US" altLang="zh-CN" sz="3200" b="1" dirty="0">
                <a:effectLst>
                  <a:outerShdw blurRad="38100" dist="38100" dir="2700000" algn="tl">
                    <a:srgbClr val="C0C0C0"/>
                  </a:outerShdw>
                </a:effectLst>
                <a:ea typeface="仿宋_GB2312" pitchFamily="49" charset="-122"/>
              </a:rPr>
              <a:t>B+</a:t>
            </a:r>
            <a:r>
              <a:rPr lang="zh-CN" altLang="en-US" sz="3200" b="1" dirty="0">
                <a:effectLst>
                  <a:outerShdw blurRad="38100" dist="38100" dir="2700000" algn="tl">
                    <a:srgbClr val="C0C0C0"/>
                  </a:outerShdw>
                </a:effectLst>
                <a:ea typeface="仿宋_GB2312" pitchFamily="49" charset="-122"/>
              </a:rPr>
              <a:t>树的删除</a:t>
            </a:r>
            <a:endParaRPr lang="zh-CN" altLang="en-US" sz="3200" dirty="0"/>
          </a:p>
        </p:txBody>
      </p:sp>
    </p:spTree>
  </p:cSld>
  <p:clrMapOvr>
    <a:masterClrMapping/>
  </p:clrMapOvr>
  <p:transition>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B7D19FD9-EB77-4C91-BB3C-95BFCE8E30D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41FA94-BE95-4F22-A241-D42BAEE04E36}" type="slidenum">
              <a:rPr lang="en-US" altLang="zh-CN" sz="1200" smtClean="0">
                <a:latin typeface="Garamond" panose="02020404030301010803" pitchFamily="18" charset="0"/>
              </a:rPr>
              <a:pPr>
                <a:spcBef>
                  <a:spcPct val="0"/>
                </a:spcBef>
                <a:buClrTx/>
                <a:buSzTx/>
                <a:buFontTx/>
                <a:buNone/>
              </a:pPr>
              <a:t>45</a:t>
            </a:fld>
            <a:endParaRPr lang="en-US" altLang="zh-CN" sz="1200">
              <a:latin typeface="Garamond" panose="02020404030301010803" pitchFamily="18" charset="0"/>
            </a:endParaRPr>
          </a:p>
        </p:txBody>
      </p:sp>
      <p:sp>
        <p:nvSpPr>
          <p:cNvPr id="41987" name="Rectangle 2" descr="再生纸">
            <a:extLst>
              <a:ext uri="{FF2B5EF4-FFF2-40B4-BE49-F238E27FC236}">
                <a16:creationId xmlns:a16="http://schemas.microsoft.com/office/drawing/2014/main" id="{6951A32F-5972-49A7-8236-B507456B443C}"/>
              </a:ext>
            </a:extLst>
          </p:cNvPr>
          <p:cNvSpPr>
            <a:spLocks noChangeArrowheads="1"/>
          </p:cNvSpPr>
          <p:nvPr/>
        </p:nvSpPr>
        <p:spPr bwMode="auto">
          <a:xfrm>
            <a:off x="6096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88" name="Text Box 3">
            <a:extLst>
              <a:ext uri="{FF2B5EF4-FFF2-40B4-BE49-F238E27FC236}">
                <a16:creationId xmlns:a16="http://schemas.microsoft.com/office/drawing/2014/main" id="{851B0A0C-3DA8-4B3B-91F1-C983941F41E4}"/>
              </a:ext>
            </a:extLst>
          </p:cNvPr>
          <p:cNvSpPr txBox="1">
            <a:spLocks noChangeArrowheads="1"/>
          </p:cNvSpPr>
          <p:nvPr/>
        </p:nvSpPr>
        <p:spPr bwMode="auto">
          <a:xfrm>
            <a:off x="6096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1989" name="Rectangle 4" descr="再生纸">
            <a:extLst>
              <a:ext uri="{FF2B5EF4-FFF2-40B4-BE49-F238E27FC236}">
                <a16:creationId xmlns:a16="http://schemas.microsoft.com/office/drawing/2014/main" id="{0E04E1B2-D703-45AB-96C2-D52EC7775261}"/>
              </a:ext>
            </a:extLst>
          </p:cNvPr>
          <p:cNvSpPr>
            <a:spLocks noChangeArrowheads="1"/>
          </p:cNvSpPr>
          <p:nvPr/>
        </p:nvSpPr>
        <p:spPr bwMode="auto">
          <a:xfrm>
            <a:off x="22860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0" name="Text Box 5">
            <a:extLst>
              <a:ext uri="{FF2B5EF4-FFF2-40B4-BE49-F238E27FC236}">
                <a16:creationId xmlns:a16="http://schemas.microsoft.com/office/drawing/2014/main" id="{B2421973-B1CB-4438-BB15-0CF0389A1259}"/>
              </a:ext>
            </a:extLst>
          </p:cNvPr>
          <p:cNvSpPr txBox="1">
            <a:spLocks noChangeArrowheads="1"/>
          </p:cNvSpPr>
          <p:nvPr/>
        </p:nvSpPr>
        <p:spPr bwMode="auto">
          <a:xfrm>
            <a:off x="2286000" y="25288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1991" name="Rectangle 6" descr="再生纸">
            <a:extLst>
              <a:ext uri="{FF2B5EF4-FFF2-40B4-BE49-F238E27FC236}">
                <a16:creationId xmlns:a16="http://schemas.microsoft.com/office/drawing/2014/main" id="{BC785D6F-145D-498E-A7F2-73C3B8F878AB}"/>
              </a:ext>
            </a:extLst>
          </p:cNvPr>
          <p:cNvSpPr>
            <a:spLocks noChangeArrowheads="1"/>
          </p:cNvSpPr>
          <p:nvPr/>
        </p:nvSpPr>
        <p:spPr bwMode="auto">
          <a:xfrm>
            <a:off x="39624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2" name="Text Box 7">
            <a:extLst>
              <a:ext uri="{FF2B5EF4-FFF2-40B4-BE49-F238E27FC236}">
                <a16:creationId xmlns:a16="http://schemas.microsoft.com/office/drawing/2014/main" id="{F85A17B2-D3CA-41BB-AF68-8CDD1D7E2CD6}"/>
              </a:ext>
            </a:extLst>
          </p:cNvPr>
          <p:cNvSpPr txBox="1">
            <a:spLocks noChangeArrowheads="1"/>
          </p:cNvSpPr>
          <p:nvPr/>
        </p:nvSpPr>
        <p:spPr bwMode="auto">
          <a:xfrm>
            <a:off x="39624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1993" name="Rectangle 8" descr="再生纸">
            <a:extLst>
              <a:ext uri="{FF2B5EF4-FFF2-40B4-BE49-F238E27FC236}">
                <a16:creationId xmlns:a16="http://schemas.microsoft.com/office/drawing/2014/main" id="{6FA986FD-749B-492C-A8D1-E0137DF5F242}"/>
              </a:ext>
            </a:extLst>
          </p:cNvPr>
          <p:cNvSpPr>
            <a:spLocks noChangeArrowheads="1"/>
          </p:cNvSpPr>
          <p:nvPr/>
        </p:nvSpPr>
        <p:spPr bwMode="auto">
          <a:xfrm>
            <a:off x="56388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4" name="Text Box 9">
            <a:extLst>
              <a:ext uri="{FF2B5EF4-FFF2-40B4-BE49-F238E27FC236}">
                <a16:creationId xmlns:a16="http://schemas.microsoft.com/office/drawing/2014/main" id="{244CA568-25D5-4F8D-B1E3-2E0322257736}"/>
              </a:ext>
            </a:extLst>
          </p:cNvPr>
          <p:cNvSpPr txBox="1">
            <a:spLocks noChangeArrowheads="1"/>
          </p:cNvSpPr>
          <p:nvPr/>
        </p:nvSpPr>
        <p:spPr bwMode="auto">
          <a:xfrm>
            <a:off x="56388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1995" name="Rectangle 10" descr="再生纸">
            <a:extLst>
              <a:ext uri="{FF2B5EF4-FFF2-40B4-BE49-F238E27FC236}">
                <a16:creationId xmlns:a16="http://schemas.microsoft.com/office/drawing/2014/main" id="{2AC1645C-F001-4600-BCB2-B3FFDDBBB118}"/>
              </a:ext>
            </a:extLst>
          </p:cNvPr>
          <p:cNvSpPr>
            <a:spLocks noChangeArrowheads="1"/>
          </p:cNvSpPr>
          <p:nvPr/>
        </p:nvSpPr>
        <p:spPr bwMode="auto">
          <a:xfrm>
            <a:off x="73152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6" name="Text Box 11">
            <a:extLst>
              <a:ext uri="{FF2B5EF4-FFF2-40B4-BE49-F238E27FC236}">
                <a16:creationId xmlns:a16="http://schemas.microsoft.com/office/drawing/2014/main" id="{73EAF43A-6A5E-4EA6-8194-DFA323D043D5}"/>
              </a:ext>
            </a:extLst>
          </p:cNvPr>
          <p:cNvSpPr txBox="1">
            <a:spLocks noChangeArrowheads="1"/>
          </p:cNvSpPr>
          <p:nvPr/>
        </p:nvSpPr>
        <p:spPr bwMode="auto">
          <a:xfrm>
            <a:off x="7315200" y="25288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1997" name="Line 12">
            <a:extLst>
              <a:ext uri="{FF2B5EF4-FFF2-40B4-BE49-F238E27FC236}">
                <a16:creationId xmlns:a16="http://schemas.microsoft.com/office/drawing/2014/main" id="{AE33CF4F-7E32-4820-ACF4-5DEDD2AE1915}"/>
              </a:ext>
            </a:extLst>
          </p:cNvPr>
          <p:cNvSpPr>
            <a:spLocks noChangeShapeType="1"/>
          </p:cNvSpPr>
          <p:nvPr/>
        </p:nvSpPr>
        <p:spPr bwMode="auto">
          <a:xfrm>
            <a:off x="19812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Line 13">
            <a:extLst>
              <a:ext uri="{FF2B5EF4-FFF2-40B4-BE49-F238E27FC236}">
                <a16:creationId xmlns:a16="http://schemas.microsoft.com/office/drawing/2014/main" id="{5DC0F886-F7E4-4E4D-B485-5F0491887BEA}"/>
              </a:ext>
            </a:extLst>
          </p:cNvPr>
          <p:cNvSpPr>
            <a:spLocks noChangeShapeType="1"/>
          </p:cNvSpPr>
          <p:nvPr/>
        </p:nvSpPr>
        <p:spPr bwMode="auto">
          <a:xfrm>
            <a:off x="36576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Line 14">
            <a:extLst>
              <a:ext uri="{FF2B5EF4-FFF2-40B4-BE49-F238E27FC236}">
                <a16:creationId xmlns:a16="http://schemas.microsoft.com/office/drawing/2014/main" id="{9D0B8E54-A98D-4CB4-8276-343F99DB15DB}"/>
              </a:ext>
            </a:extLst>
          </p:cNvPr>
          <p:cNvSpPr>
            <a:spLocks noChangeShapeType="1"/>
          </p:cNvSpPr>
          <p:nvPr/>
        </p:nvSpPr>
        <p:spPr bwMode="auto">
          <a:xfrm>
            <a:off x="53340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0" name="Line 15">
            <a:extLst>
              <a:ext uri="{FF2B5EF4-FFF2-40B4-BE49-F238E27FC236}">
                <a16:creationId xmlns:a16="http://schemas.microsoft.com/office/drawing/2014/main" id="{60DE7987-A13C-41E1-8968-E453C68C7E9B}"/>
              </a:ext>
            </a:extLst>
          </p:cNvPr>
          <p:cNvSpPr>
            <a:spLocks noChangeShapeType="1"/>
          </p:cNvSpPr>
          <p:nvPr/>
        </p:nvSpPr>
        <p:spPr bwMode="auto">
          <a:xfrm>
            <a:off x="70104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1" name="Rectangle 16" descr="再生纸">
            <a:extLst>
              <a:ext uri="{FF2B5EF4-FFF2-40B4-BE49-F238E27FC236}">
                <a16:creationId xmlns:a16="http://schemas.microsoft.com/office/drawing/2014/main" id="{29821D78-9CE1-4262-99D7-EEFDB9F7F288}"/>
              </a:ext>
            </a:extLst>
          </p:cNvPr>
          <p:cNvSpPr>
            <a:spLocks noChangeArrowheads="1"/>
          </p:cNvSpPr>
          <p:nvPr/>
        </p:nvSpPr>
        <p:spPr bwMode="auto">
          <a:xfrm>
            <a:off x="2286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02" name="Rectangle 17" descr="再生纸">
            <a:extLst>
              <a:ext uri="{FF2B5EF4-FFF2-40B4-BE49-F238E27FC236}">
                <a16:creationId xmlns:a16="http://schemas.microsoft.com/office/drawing/2014/main" id="{5849CBB2-D773-4DD8-BC1F-DEF93DDCB51F}"/>
              </a:ext>
            </a:extLst>
          </p:cNvPr>
          <p:cNvSpPr>
            <a:spLocks noChangeArrowheads="1"/>
          </p:cNvSpPr>
          <p:nvPr/>
        </p:nvSpPr>
        <p:spPr bwMode="auto">
          <a:xfrm>
            <a:off x="6477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03" name="Rectangle 18" descr="再生纸">
            <a:extLst>
              <a:ext uri="{FF2B5EF4-FFF2-40B4-BE49-F238E27FC236}">
                <a16:creationId xmlns:a16="http://schemas.microsoft.com/office/drawing/2014/main" id="{F2ECE097-E80D-4AA8-9586-60B265DB7127}"/>
              </a:ext>
            </a:extLst>
          </p:cNvPr>
          <p:cNvSpPr>
            <a:spLocks noChangeArrowheads="1"/>
          </p:cNvSpPr>
          <p:nvPr/>
        </p:nvSpPr>
        <p:spPr bwMode="auto">
          <a:xfrm>
            <a:off x="4343400" y="381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04" name="Text Box 19">
            <a:extLst>
              <a:ext uri="{FF2B5EF4-FFF2-40B4-BE49-F238E27FC236}">
                <a16:creationId xmlns:a16="http://schemas.microsoft.com/office/drawing/2014/main" id="{36623DF6-9978-4E94-9FA3-DC52FE70203C}"/>
              </a:ext>
            </a:extLst>
          </p:cNvPr>
          <p:cNvSpPr txBox="1">
            <a:spLocks noChangeArrowheads="1"/>
          </p:cNvSpPr>
          <p:nvPr/>
        </p:nvSpPr>
        <p:spPr bwMode="auto">
          <a:xfrm>
            <a:off x="2286000" y="1447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2005" name="Line 20">
            <a:extLst>
              <a:ext uri="{FF2B5EF4-FFF2-40B4-BE49-F238E27FC236}">
                <a16:creationId xmlns:a16="http://schemas.microsoft.com/office/drawing/2014/main" id="{BDCC6662-C512-489A-BD74-FAF8E2CB12A1}"/>
              </a:ext>
            </a:extLst>
          </p:cNvPr>
          <p:cNvSpPr>
            <a:spLocks noChangeShapeType="1"/>
          </p:cNvSpPr>
          <p:nvPr/>
        </p:nvSpPr>
        <p:spPr bwMode="auto">
          <a:xfrm flipH="1">
            <a:off x="1143000" y="18288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6" name="Line 21">
            <a:extLst>
              <a:ext uri="{FF2B5EF4-FFF2-40B4-BE49-F238E27FC236}">
                <a16:creationId xmlns:a16="http://schemas.microsoft.com/office/drawing/2014/main" id="{E795991C-3FB3-47A0-BD5F-C39F81BAB9C3}"/>
              </a:ext>
            </a:extLst>
          </p:cNvPr>
          <p:cNvSpPr>
            <a:spLocks noChangeShapeType="1"/>
          </p:cNvSpPr>
          <p:nvPr/>
        </p:nvSpPr>
        <p:spPr bwMode="auto">
          <a:xfrm flipH="1">
            <a:off x="2743200" y="18288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7" name="Line 22">
            <a:extLst>
              <a:ext uri="{FF2B5EF4-FFF2-40B4-BE49-F238E27FC236}">
                <a16:creationId xmlns:a16="http://schemas.microsoft.com/office/drawing/2014/main" id="{6E73A35D-ADF5-483F-A801-C1C0AE144A16}"/>
              </a:ext>
            </a:extLst>
          </p:cNvPr>
          <p:cNvSpPr>
            <a:spLocks noChangeShapeType="1"/>
          </p:cNvSpPr>
          <p:nvPr/>
        </p:nvSpPr>
        <p:spPr bwMode="auto">
          <a:xfrm>
            <a:off x="3124200" y="18288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8" name="Line 23">
            <a:extLst>
              <a:ext uri="{FF2B5EF4-FFF2-40B4-BE49-F238E27FC236}">
                <a16:creationId xmlns:a16="http://schemas.microsoft.com/office/drawing/2014/main" id="{DB6BF946-C00B-4EE8-A36C-390A62209F85}"/>
              </a:ext>
            </a:extLst>
          </p:cNvPr>
          <p:cNvSpPr>
            <a:spLocks noChangeShapeType="1"/>
          </p:cNvSpPr>
          <p:nvPr/>
        </p:nvSpPr>
        <p:spPr bwMode="auto">
          <a:xfrm>
            <a:off x="3048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9" name="Line 24">
            <a:extLst>
              <a:ext uri="{FF2B5EF4-FFF2-40B4-BE49-F238E27FC236}">
                <a16:creationId xmlns:a16="http://schemas.microsoft.com/office/drawing/2014/main" id="{B607AB53-0455-4A83-A6A8-9F248A7C056B}"/>
              </a:ext>
            </a:extLst>
          </p:cNvPr>
          <p:cNvSpPr>
            <a:spLocks noChangeShapeType="1"/>
          </p:cNvSpPr>
          <p:nvPr/>
        </p:nvSpPr>
        <p:spPr bwMode="auto">
          <a:xfrm flipH="1">
            <a:off x="3048000" y="7620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0" name="Text Box 25">
            <a:extLst>
              <a:ext uri="{FF2B5EF4-FFF2-40B4-BE49-F238E27FC236}">
                <a16:creationId xmlns:a16="http://schemas.microsoft.com/office/drawing/2014/main" id="{404B34DE-254F-4A53-84D9-8CE09F9454F5}"/>
              </a:ext>
            </a:extLst>
          </p:cNvPr>
          <p:cNvSpPr txBox="1">
            <a:spLocks noChangeArrowheads="1"/>
          </p:cNvSpPr>
          <p:nvPr/>
        </p:nvSpPr>
        <p:spPr bwMode="auto">
          <a:xfrm>
            <a:off x="4368800" y="395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2011" name="Line 26">
            <a:extLst>
              <a:ext uri="{FF2B5EF4-FFF2-40B4-BE49-F238E27FC236}">
                <a16:creationId xmlns:a16="http://schemas.microsoft.com/office/drawing/2014/main" id="{9059B667-4D50-4E4C-8020-814C02E9FD1C}"/>
              </a:ext>
            </a:extLst>
          </p:cNvPr>
          <p:cNvSpPr>
            <a:spLocks noChangeShapeType="1"/>
          </p:cNvSpPr>
          <p:nvPr/>
        </p:nvSpPr>
        <p:spPr bwMode="auto">
          <a:xfrm>
            <a:off x="4800600" y="7620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2" name="Text Box 27">
            <a:extLst>
              <a:ext uri="{FF2B5EF4-FFF2-40B4-BE49-F238E27FC236}">
                <a16:creationId xmlns:a16="http://schemas.microsoft.com/office/drawing/2014/main" id="{D4E2F4D4-8A7A-4FE7-A923-F5892B816811}"/>
              </a:ext>
            </a:extLst>
          </p:cNvPr>
          <p:cNvSpPr txBox="1">
            <a:spLocks noChangeArrowheads="1"/>
          </p:cNvSpPr>
          <p:nvPr/>
        </p:nvSpPr>
        <p:spPr bwMode="auto">
          <a:xfrm>
            <a:off x="6502400" y="1447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2013" name="Line 28">
            <a:extLst>
              <a:ext uri="{FF2B5EF4-FFF2-40B4-BE49-F238E27FC236}">
                <a16:creationId xmlns:a16="http://schemas.microsoft.com/office/drawing/2014/main" id="{2DD6E911-4093-47B6-B322-E97E047B1887}"/>
              </a:ext>
            </a:extLst>
          </p:cNvPr>
          <p:cNvSpPr>
            <a:spLocks noChangeShapeType="1"/>
          </p:cNvSpPr>
          <p:nvPr/>
        </p:nvSpPr>
        <p:spPr bwMode="auto">
          <a:xfrm flipH="1">
            <a:off x="5943600" y="18288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4" name="Line 29">
            <a:extLst>
              <a:ext uri="{FF2B5EF4-FFF2-40B4-BE49-F238E27FC236}">
                <a16:creationId xmlns:a16="http://schemas.microsoft.com/office/drawing/2014/main" id="{D9880DBA-4C0A-4FEB-BF51-F6EE5D5163BD}"/>
              </a:ext>
            </a:extLst>
          </p:cNvPr>
          <p:cNvSpPr>
            <a:spLocks noChangeShapeType="1"/>
          </p:cNvSpPr>
          <p:nvPr/>
        </p:nvSpPr>
        <p:spPr bwMode="auto">
          <a:xfrm>
            <a:off x="6934200" y="18288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5" name="Rectangle 30" descr="再生纸">
            <a:extLst>
              <a:ext uri="{FF2B5EF4-FFF2-40B4-BE49-F238E27FC236}">
                <a16:creationId xmlns:a16="http://schemas.microsoft.com/office/drawing/2014/main" id="{F317BFFA-9B47-453E-9C2C-59AA088F5C26}"/>
              </a:ext>
            </a:extLst>
          </p:cNvPr>
          <p:cNvSpPr>
            <a:spLocks noChangeArrowheads="1"/>
          </p:cNvSpPr>
          <p:nvPr/>
        </p:nvSpPr>
        <p:spPr bwMode="auto">
          <a:xfrm>
            <a:off x="6096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16" name="Text Box 31">
            <a:extLst>
              <a:ext uri="{FF2B5EF4-FFF2-40B4-BE49-F238E27FC236}">
                <a16:creationId xmlns:a16="http://schemas.microsoft.com/office/drawing/2014/main" id="{87AC4F10-C10A-4FBA-A97A-2D1AEB11C7A5}"/>
              </a:ext>
            </a:extLst>
          </p:cNvPr>
          <p:cNvSpPr txBox="1">
            <a:spLocks noChangeArrowheads="1"/>
          </p:cNvSpPr>
          <p:nvPr/>
        </p:nvSpPr>
        <p:spPr bwMode="auto">
          <a:xfrm>
            <a:off x="6096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15 18</a:t>
            </a:r>
            <a:endParaRPr kumimoji="1" lang="en-US" altLang="zh-CN" sz="2400">
              <a:solidFill>
                <a:srgbClr val="CC3300"/>
              </a:solidFill>
              <a:latin typeface="Times New Roman" panose="02020603050405020304" pitchFamily="18" charset="0"/>
            </a:endParaRPr>
          </a:p>
        </p:txBody>
      </p:sp>
      <p:sp>
        <p:nvSpPr>
          <p:cNvPr id="42017" name="Rectangle 32" descr="再生纸">
            <a:extLst>
              <a:ext uri="{FF2B5EF4-FFF2-40B4-BE49-F238E27FC236}">
                <a16:creationId xmlns:a16="http://schemas.microsoft.com/office/drawing/2014/main" id="{D08EE1DC-BCA5-4D7E-854E-45EE9EFD5AFA}"/>
              </a:ext>
            </a:extLst>
          </p:cNvPr>
          <p:cNvSpPr>
            <a:spLocks noChangeArrowheads="1"/>
          </p:cNvSpPr>
          <p:nvPr/>
        </p:nvSpPr>
        <p:spPr bwMode="auto">
          <a:xfrm>
            <a:off x="22860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18" name="Text Box 33">
            <a:extLst>
              <a:ext uri="{FF2B5EF4-FFF2-40B4-BE49-F238E27FC236}">
                <a16:creationId xmlns:a16="http://schemas.microsoft.com/office/drawing/2014/main" id="{A3C214CB-FFFE-4263-AAF3-C7E91F165AB3}"/>
              </a:ext>
            </a:extLst>
          </p:cNvPr>
          <p:cNvSpPr txBox="1">
            <a:spLocks noChangeArrowheads="1"/>
          </p:cNvSpPr>
          <p:nvPr/>
        </p:nvSpPr>
        <p:spPr bwMode="auto">
          <a:xfrm>
            <a:off x="22860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20 22</a:t>
            </a:r>
            <a:endParaRPr kumimoji="1" lang="en-US" altLang="zh-CN" sz="2400">
              <a:solidFill>
                <a:srgbClr val="CC3300"/>
              </a:solidFill>
              <a:latin typeface="Times New Roman" panose="02020603050405020304" pitchFamily="18" charset="0"/>
            </a:endParaRPr>
          </a:p>
        </p:txBody>
      </p:sp>
      <p:sp>
        <p:nvSpPr>
          <p:cNvPr id="42019" name="Rectangle 34" descr="再生纸">
            <a:extLst>
              <a:ext uri="{FF2B5EF4-FFF2-40B4-BE49-F238E27FC236}">
                <a16:creationId xmlns:a16="http://schemas.microsoft.com/office/drawing/2014/main" id="{BFCE2CBB-E927-430A-90A2-9062141D5834}"/>
              </a:ext>
            </a:extLst>
          </p:cNvPr>
          <p:cNvSpPr>
            <a:spLocks noChangeArrowheads="1"/>
          </p:cNvSpPr>
          <p:nvPr/>
        </p:nvSpPr>
        <p:spPr bwMode="auto">
          <a:xfrm>
            <a:off x="39624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20" name="Text Box 35">
            <a:extLst>
              <a:ext uri="{FF2B5EF4-FFF2-40B4-BE49-F238E27FC236}">
                <a16:creationId xmlns:a16="http://schemas.microsoft.com/office/drawing/2014/main" id="{8705A0DB-D602-4B1E-A83B-EA2FA261C84B}"/>
              </a:ext>
            </a:extLst>
          </p:cNvPr>
          <p:cNvSpPr txBox="1">
            <a:spLocks noChangeArrowheads="1"/>
          </p:cNvSpPr>
          <p:nvPr/>
        </p:nvSpPr>
        <p:spPr bwMode="auto">
          <a:xfrm>
            <a:off x="39624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2021" name="Rectangle 36" descr="再生纸">
            <a:extLst>
              <a:ext uri="{FF2B5EF4-FFF2-40B4-BE49-F238E27FC236}">
                <a16:creationId xmlns:a16="http://schemas.microsoft.com/office/drawing/2014/main" id="{64E00F77-6C8A-433B-B8A2-6A6DDA639AF3}"/>
              </a:ext>
            </a:extLst>
          </p:cNvPr>
          <p:cNvSpPr>
            <a:spLocks noChangeArrowheads="1"/>
          </p:cNvSpPr>
          <p:nvPr/>
        </p:nvSpPr>
        <p:spPr bwMode="auto">
          <a:xfrm>
            <a:off x="56388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22" name="Text Box 37">
            <a:extLst>
              <a:ext uri="{FF2B5EF4-FFF2-40B4-BE49-F238E27FC236}">
                <a16:creationId xmlns:a16="http://schemas.microsoft.com/office/drawing/2014/main" id="{F23C516E-32DD-4161-ABDD-1070604DE33F}"/>
              </a:ext>
            </a:extLst>
          </p:cNvPr>
          <p:cNvSpPr txBox="1">
            <a:spLocks noChangeArrowheads="1"/>
          </p:cNvSpPr>
          <p:nvPr/>
        </p:nvSpPr>
        <p:spPr bwMode="auto">
          <a:xfrm>
            <a:off x="56388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2023" name="Rectangle 38" descr="再生纸">
            <a:extLst>
              <a:ext uri="{FF2B5EF4-FFF2-40B4-BE49-F238E27FC236}">
                <a16:creationId xmlns:a16="http://schemas.microsoft.com/office/drawing/2014/main" id="{52C65EE3-4360-4D69-871C-25819A205B33}"/>
              </a:ext>
            </a:extLst>
          </p:cNvPr>
          <p:cNvSpPr>
            <a:spLocks noChangeArrowheads="1"/>
          </p:cNvSpPr>
          <p:nvPr/>
        </p:nvSpPr>
        <p:spPr bwMode="auto">
          <a:xfrm>
            <a:off x="73152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24" name="Text Box 39">
            <a:extLst>
              <a:ext uri="{FF2B5EF4-FFF2-40B4-BE49-F238E27FC236}">
                <a16:creationId xmlns:a16="http://schemas.microsoft.com/office/drawing/2014/main" id="{95ABE08B-9BC0-45BA-A45B-AFC0DE04B228}"/>
              </a:ext>
            </a:extLst>
          </p:cNvPr>
          <p:cNvSpPr txBox="1">
            <a:spLocks noChangeArrowheads="1"/>
          </p:cNvSpPr>
          <p:nvPr/>
        </p:nvSpPr>
        <p:spPr bwMode="auto">
          <a:xfrm>
            <a:off x="7315200" y="58054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2025" name="Line 40">
            <a:extLst>
              <a:ext uri="{FF2B5EF4-FFF2-40B4-BE49-F238E27FC236}">
                <a16:creationId xmlns:a16="http://schemas.microsoft.com/office/drawing/2014/main" id="{1914F146-BF1D-46FD-917F-829CBDAF8DE1}"/>
              </a:ext>
            </a:extLst>
          </p:cNvPr>
          <p:cNvSpPr>
            <a:spLocks noChangeShapeType="1"/>
          </p:cNvSpPr>
          <p:nvPr/>
        </p:nvSpPr>
        <p:spPr bwMode="auto">
          <a:xfrm>
            <a:off x="19812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6" name="Line 41">
            <a:extLst>
              <a:ext uri="{FF2B5EF4-FFF2-40B4-BE49-F238E27FC236}">
                <a16:creationId xmlns:a16="http://schemas.microsoft.com/office/drawing/2014/main" id="{B74BB601-5B12-4F6F-BAA3-6D2A38EA83B7}"/>
              </a:ext>
            </a:extLst>
          </p:cNvPr>
          <p:cNvSpPr>
            <a:spLocks noChangeShapeType="1"/>
          </p:cNvSpPr>
          <p:nvPr/>
        </p:nvSpPr>
        <p:spPr bwMode="auto">
          <a:xfrm>
            <a:off x="36576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7" name="Line 42">
            <a:extLst>
              <a:ext uri="{FF2B5EF4-FFF2-40B4-BE49-F238E27FC236}">
                <a16:creationId xmlns:a16="http://schemas.microsoft.com/office/drawing/2014/main" id="{CBD22CC8-C4F4-4E40-BD69-14D60A1FCEB4}"/>
              </a:ext>
            </a:extLst>
          </p:cNvPr>
          <p:cNvSpPr>
            <a:spLocks noChangeShapeType="1"/>
          </p:cNvSpPr>
          <p:nvPr/>
        </p:nvSpPr>
        <p:spPr bwMode="auto">
          <a:xfrm>
            <a:off x="53340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8" name="Line 43">
            <a:extLst>
              <a:ext uri="{FF2B5EF4-FFF2-40B4-BE49-F238E27FC236}">
                <a16:creationId xmlns:a16="http://schemas.microsoft.com/office/drawing/2014/main" id="{157E579A-9BD9-4C72-9CA0-42DB2172705B}"/>
              </a:ext>
            </a:extLst>
          </p:cNvPr>
          <p:cNvSpPr>
            <a:spLocks noChangeShapeType="1"/>
          </p:cNvSpPr>
          <p:nvPr/>
        </p:nvSpPr>
        <p:spPr bwMode="auto">
          <a:xfrm>
            <a:off x="70104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9" name="Rectangle 44" descr="再生纸">
            <a:extLst>
              <a:ext uri="{FF2B5EF4-FFF2-40B4-BE49-F238E27FC236}">
                <a16:creationId xmlns:a16="http://schemas.microsoft.com/office/drawing/2014/main" id="{509DA11C-C649-42CF-99B9-C299919D5549}"/>
              </a:ext>
            </a:extLst>
          </p:cNvPr>
          <p:cNvSpPr>
            <a:spLocks noChangeArrowheads="1"/>
          </p:cNvSpPr>
          <p:nvPr/>
        </p:nvSpPr>
        <p:spPr bwMode="auto">
          <a:xfrm>
            <a:off x="2286000" y="4724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30" name="Rectangle 45" descr="再生纸">
            <a:extLst>
              <a:ext uri="{FF2B5EF4-FFF2-40B4-BE49-F238E27FC236}">
                <a16:creationId xmlns:a16="http://schemas.microsoft.com/office/drawing/2014/main" id="{E82C37ED-C585-4B82-9F29-25448AB3232D}"/>
              </a:ext>
            </a:extLst>
          </p:cNvPr>
          <p:cNvSpPr>
            <a:spLocks noChangeArrowheads="1"/>
          </p:cNvSpPr>
          <p:nvPr/>
        </p:nvSpPr>
        <p:spPr bwMode="auto">
          <a:xfrm>
            <a:off x="6477000" y="4724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31" name="Rectangle 46" descr="再生纸">
            <a:extLst>
              <a:ext uri="{FF2B5EF4-FFF2-40B4-BE49-F238E27FC236}">
                <a16:creationId xmlns:a16="http://schemas.microsoft.com/office/drawing/2014/main" id="{3886A33C-1CE1-41E2-ABF1-D007078EFE04}"/>
              </a:ext>
            </a:extLst>
          </p:cNvPr>
          <p:cNvSpPr>
            <a:spLocks noChangeArrowheads="1"/>
          </p:cNvSpPr>
          <p:nvPr/>
        </p:nvSpPr>
        <p:spPr bwMode="auto">
          <a:xfrm>
            <a:off x="4343400" y="3657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32" name="Text Box 47">
            <a:extLst>
              <a:ext uri="{FF2B5EF4-FFF2-40B4-BE49-F238E27FC236}">
                <a16:creationId xmlns:a16="http://schemas.microsoft.com/office/drawing/2014/main" id="{6049AAC2-C4F3-4664-9A79-D99287F5E71D}"/>
              </a:ext>
            </a:extLst>
          </p:cNvPr>
          <p:cNvSpPr txBox="1">
            <a:spLocks noChangeArrowheads="1"/>
          </p:cNvSpPr>
          <p:nvPr/>
        </p:nvSpPr>
        <p:spPr bwMode="auto">
          <a:xfrm>
            <a:off x="2286000" y="47244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20 23</a:t>
            </a:r>
            <a:endParaRPr kumimoji="1" lang="en-US" altLang="zh-CN" sz="2400">
              <a:solidFill>
                <a:srgbClr val="CC3300"/>
              </a:solidFill>
              <a:latin typeface="Times New Roman" panose="02020603050405020304" pitchFamily="18" charset="0"/>
            </a:endParaRPr>
          </a:p>
        </p:txBody>
      </p:sp>
      <p:sp>
        <p:nvSpPr>
          <p:cNvPr id="42033" name="Line 48">
            <a:extLst>
              <a:ext uri="{FF2B5EF4-FFF2-40B4-BE49-F238E27FC236}">
                <a16:creationId xmlns:a16="http://schemas.microsoft.com/office/drawing/2014/main" id="{905B7E97-A777-4B6C-B0C8-24F0C8F7191B}"/>
              </a:ext>
            </a:extLst>
          </p:cNvPr>
          <p:cNvSpPr>
            <a:spLocks noChangeShapeType="1"/>
          </p:cNvSpPr>
          <p:nvPr/>
        </p:nvSpPr>
        <p:spPr bwMode="auto">
          <a:xfrm flipH="1">
            <a:off x="1143000" y="51054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4" name="Line 49">
            <a:extLst>
              <a:ext uri="{FF2B5EF4-FFF2-40B4-BE49-F238E27FC236}">
                <a16:creationId xmlns:a16="http://schemas.microsoft.com/office/drawing/2014/main" id="{0D0E064B-6C64-40DE-9ADF-0F75939CCA71}"/>
              </a:ext>
            </a:extLst>
          </p:cNvPr>
          <p:cNvSpPr>
            <a:spLocks noChangeShapeType="1"/>
          </p:cNvSpPr>
          <p:nvPr/>
        </p:nvSpPr>
        <p:spPr bwMode="auto">
          <a:xfrm flipH="1">
            <a:off x="2743200" y="51054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5" name="Line 50">
            <a:extLst>
              <a:ext uri="{FF2B5EF4-FFF2-40B4-BE49-F238E27FC236}">
                <a16:creationId xmlns:a16="http://schemas.microsoft.com/office/drawing/2014/main" id="{D533193F-6D96-45E7-A08D-B7D7A35B7EB6}"/>
              </a:ext>
            </a:extLst>
          </p:cNvPr>
          <p:cNvSpPr>
            <a:spLocks noChangeShapeType="1"/>
          </p:cNvSpPr>
          <p:nvPr/>
        </p:nvSpPr>
        <p:spPr bwMode="auto">
          <a:xfrm>
            <a:off x="3124200" y="51054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6" name="Line 51">
            <a:extLst>
              <a:ext uri="{FF2B5EF4-FFF2-40B4-BE49-F238E27FC236}">
                <a16:creationId xmlns:a16="http://schemas.microsoft.com/office/drawing/2014/main" id="{489AA618-3336-41B1-8C81-2F1F99A0142E}"/>
              </a:ext>
            </a:extLst>
          </p:cNvPr>
          <p:cNvSpPr>
            <a:spLocks noChangeShapeType="1"/>
          </p:cNvSpPr>
          <p:nvPr/>
        </p:nvSpPr>
        <p:spPr bwMode="auto">
          <a:xfrm>
            <a:off x="3048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7" name="Line 52">
            <a:extLst>
              <a:ext uri="{FF2B5EF4-FFF2-40B4-BE49-F238E27FC236}">
                <a16:creationId xmlns:a16="http://schemas.microsoft.com/office/drawing/2014/main" id="{04BE7F0F-902B-4B1F-98D8-EF22778D6FF3}"/>
              </a:ext>
            </a:extLst>
          </p:cNvPr>
          <p:cNvSpPr>
            <a:spLocks noChangeShapeType="1"/>
          </p:cNvSpPr>
          <p:nvPr/>
        </p:nvSpPr>
        <p:spPr bwMode="auto">
          <a:xfrm flipH="1">
            <a:off x="3048000" y="40386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8" name="Text Box 53">
            <a:extLst>
              <a:ext uri="{FF2B5EF4-FFF2-40B4-BE49-F238E27FC236}">
                <a16:creationId xmlns:a16="http://schemas.microsoft.com/office/drawing/2014/main" id="{7AC8E8E0-905D-4EDF-91CB-572DA8B52524}"/>
              </a:ext>
            </a:extLst>
          </p:cNvPr>
          <p:cNvSpPr txBox="1">
            <a:spLocks noChangeArrowheads="1"/>
          </p:cNvSpPr>
          <p:nvPr/>
        </p:nvSpPr>
        <p:spPr bwMode="auto">
          <a:xfrm>
            <a:off x="4368800" y="36718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2039" name="Line 54">
            <a:extLst>
              <a:ext uri="{FF2B5EF4-FFF2-40B4-BE49-F238E27FC236}">
                <a16:creationId xmlns:a16="http://schemas.microsoft.com/office/drawing/2014/main" id="{1BD5AA3B-DDBC-4FC6-B80F-99A93B7004F7}"/>
              </a:ext>
            </a:extLst>
          </p:cNvPr>
          <p:cNvSpPr>
            <a:spLocks noChangeShapeType="1"/>
          </p:cNvSpPr>
          <p:nvPr/>
        </p:nvSpPr>
        <p:spPr bwMode="auto">
          <a:xfrm>
            <a:off x="4800600" y="40386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0" name="Text Box 55">
            <a:extLst>
              <a:ext uri="{FF2B5EF4-FFF2-40B4-BE49-F238E27FC236}">
                <a16:creationId xmlns:a16="http://schemas.microsoft.com/office/drawing/2014/main" id="{B6FCAF59-D155-4CD9-A4F7-02D7094D56C5}"/>
              </a:ext>
            </a:extLst>
          </p:cNvPr>
          <p:cNvSpPr txBox="1">
            <a:spLocks noChangeArrowheads="1"/>
          </p:cNvSpPr>
          <p:nvPr/>
        </p:nvSpPr>
        <p:spPr bwMode="auto">
          <a:xfrm>
            <a:off x="6502400" y="47244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2041" name="Line 56">
            <a:extLst>
              <a:ext uri="{FF2B5EF4-FFF2-40B4-BE49-F238E27FC236}">
                <a16:creationId xmlns:a16="http://schemas.microsoft.com/office/drawing/2014/main" id="{8BF5C3E9-7C63-48A2-8BCE-7082B742A30C}"/>
              </a:ext>
            </a:extLst>
          </p:cNvPr>
          <p:cNvSpPr>
            <a:spLocks noChangeShapeType="1"/>
          </p:cNvSpPr>
          <p:nvPr/>
        </p:nvSpPr>
        <p:spPr bwMode="auto">
          <a:xfrm flipH="1">
            <a:off x="5943600" y="51054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2" name="Line 57">
            <a:extLst>
              <a:ext uri="{FF2B5EF4-FFF2-40B4-BE49-F238E27FC236}">
                <a16:creationId xmlns:a16="http://schemas.microsoft.com/office/drawing/2014/main" id="{F6C98E0A-BF00-4472-9007-605D15826C82}"/>
              </a:ext>
            </a:extLst>
          </p:cNvPr>
          <p:cNvSpPr>
            <a:spLocks noChangeShapeType="1"/>
          </p:cNvSpPr>
          <p:nvPr/>
        </p:nvSpPr>
        <p:spPr bwMode="auto">
          <a:xfrm>
            <a:off x="6934200" y="51054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9306" name="Text Box 58">
            <a:extLst>
              <a:ext uri="{FF2B5EF4-FFF2-40B4-BE49-F238E27FC236}">
                <a16:creationId xmlns:a16="http://schemas.microsoft.com/office/drawing/2014/main" id="{372FCC84-A120-4E60-A86E-8E98FC3C51D3}"/>
              </a:ext>
            </a:extLst>
          </p:cNvPr>
          <p:cNvSpPr txBox="1">
            <a:spLocks noChangeArrowheads="1"/>
          </p:cNvSpPr>
          <p:nvPr/>
        </p:nvSpPr>
        <p:spPr bwMode="auto">
          <a:xfrm>
            <a:off x="409575" y="3495675"/>
            <a:ext cx="2390775" cy="1244600"/>
          </a:xfrm>
          <a:prstGeom prst="rect">
            <a:avLst/>
          </a:prstGeom>
          <a:noFill/>
          <a:ln w="9525">
            <a:noFill/>
            <a:miter lim="800000"/>
            <a:headEnd/>
            <a:tailEnd/>
          </a:ln>
          <a:effectLst/>
        </p:spPr>
        <p:txBody>
          <a:bodyPr wrap="none">
            <a:spAutoFit/>
          </a:bodyPr>
          <a:lstStyle/>
          <a:p>
            <a:pPr eaLnBrk="1" hangingPunct="1">
              <a:lnSpc>
                <a:spcPct val="90000"/>
              </a:lnSpc>
              <a:defRPr/>
            </a:pPr>
            <a:r>
              <a:rPr kumimoji="1" lang="zh-CN" altLang="en-US" sz="2800" dirty="0">
                <a:solidFill>
                  <a:srgbClr val="006600"/>
                </a:solidFill>
                <a:effectLst>
                  <a:outerShdw blurRad="38100" dist="38100" dir="2700000" algn="tl">
                    <a:srgbClr val="C0C0C0"/>
                  </a:outerShdw>
                </a:effectLst>
                <a:latin typeface="Times New Roman" pitchFamily="18" charset="0"/>
                <a:ea typeface="隶书" pitchFamily="49" charset="-122"/>
              </a:rPr>
              <a:t>删除关键码</a:t>
            </a:r>
            <a:r>
              <a:rPr kumimoji="1" lang="zh-CN" altLang="en-US" sz="2400" dirty="0">
                <a:solidFill>
                  <a:srgbClr val="006600"/>
                </a:solidFill>
                <a:effectLst>
                  <a:outerShdw blurRad="38100" dist="38100" dir="2700000" algn="tl">
                    <a:srgbClr val="C0C0C0"/>
                  </a:outerShdw>
                </a:effectLst>
                <a:latin typeface="Arial" charset="0"/>
                <a:ea typeface="仿宋_GB2312" pitchFamily="49" charset="-122"/>
              </a:rPr>
              <a:t>10</a:t>
            </a:r>
            <a:r>
              <a:rPr kumimoji="1"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a:t>
            </a:r>
          </a:p>
          <a:p>
            <a:pPr eaLnBrk="1" hangingPunct="1">
              <a:lnSpc>
                <a:spcPct val="90000"/>
              </a:lnSpc>
              <a:defRPr/>
            </a:pPr>
            <a:r>
              <a:rPr kumimoji="1" lang="zh-CN" altLang="en-US" sz="2400" dirty="0">
                <a:solidFill>
                  <a:srgbClr val="0000FF"/>
                </a:solidFill>
                <a:effectLst>
                  <a:outerShdw blurRad="38100" dist="38100" dir="2700000" algn="tl">
                    <a:srgbClr val="C0C0C0"/>
                  </a:outerShdw>
                </a:effectLst>
                <a:latin typeface="Arial" charset="0"/>
                <a:ea typeface="隶书" pitchFamily="49" charset="-122"/>
              </a:rPr>
              <a:t>18</a:t>
            </a:r>
            <a:r>
              <a:rPr kumimoji="1" lang="zh-CN" altLang="en-US" sz="2800" dirty="0">
                <a:solidFill>
                  <a:srgbClr val="0000FF"/>
                </a:solidFill>
                <a:effectLst>
                  <a:outerShdw blurRad="38100" dist="38100" dir="2700000" algn="tl">
                    <a:srgbClr val="C0C0C0"/>
                  </a:outerShdw>
                </a:effectLst>
                <a:latin typeface="Times New Roman" pitchFamily="18" charset="0"/>
                <a:ea typeface="隶书" pitchFamily="49" charset="-122"/>
              </a:rPr>
              <a:t>移入结点,索</a:t>
            </a:r>
          </a:p>
          <a:p>
            <a:pPr eaLnBrk="1" hangingPunct="1">
              <a:lnSpc>
                <a:spcPct val="90000"/>
              </a:lnSpc>
              <a:defRPr/>
            </a:pPr>
            <a:r>
              <a:rPr kumimoji="1" lang="zh-CN" altLang="en-US" sz="2800" dirty="0">
                <a:solidFill>
                  <a:srgbClr val="0000FF"/>
                </a:solidFill>
                <a:effectLst>
                  <a:outerShdw blurRad="38100" dist="38100" dir="2700000" algn="tl">
                    <a:srgbClr val="C0C0C0"/>
                  </a:outerShdw>
                </a:effectLst>
                <a:latin typeface="Times New Roman" pitchFamily="18" charset="0"/>
                <a:ea typeface="隶书" pitchFamily="49" charset="-122"/>
              </a:rPr>
              <a:t>引改</a:t>
            </a:r>
            <a:r>
              <a:rPr kumimoji="1" lang="zh-CN" altLang="en-US" sz="2400" dirty="0">
                <a:solidFill>
                  <a:srgbClr val="0000FF"/>
                </a:solidFill>
                <a:effectLst>
                  <a:outerShdw blurRad="38100" dist="38100" dir="2700000" algn="tl">
                    <a:srgbClr val="C0C0C0"/>
                  </a:outerShdw>
                </a:effectLst>
                <a:latin typeface="Arial" charset="0"/>
                <a:ea typeface="隶书" pitchFamily="49" charset="-122"/>
              </a:rPr>
              <a:t>20</a:t>
            </a:r>
            <a:endParaRPr kumimoji="1" lang="zh-CN" altLang="en-US" sz="2400" dirty="0">
              <a:solidFill>
                <a:srgbClr val="0000FF"/>
              </a:solidFill>
              <a:latin typeface="Times New Roman" pitchFamily="18" charset="0"/>
            </a:endParaRPr>
          </a:p>
        </p:txBody>
      </p:sp>
      <p:sp>
        <p:nvSpPr>
          <p:cNvPr id="42044" name="AutoShape 59">
            <a:extLst>
              <a:ext uri="{FF2B5EF4-FFF2-40B4-BE49-F238E27FC236}">
                <a16:creationId xmlns:a16="http://schemas.microsoft.com/office/drawing/2014/main" id="{6E090CC8-739B-4669-A80F-AE7594B55E48}"/>
              </a:ext>
            </a:extLst>
          </p:cNvPr>
          <p:cNvSpPr>
            <a:spLocks noChangeArrowheads="1"/>
          </p:cNvSpPr>
          <p:nvPr/>
        </p:nvSpPr>
        <p:spPr bwMode="auto">
          <a:xfrm>
            <a:off x="838200" y="685800"/>
            <a:ext cx="1219200" cy="533400"/>
          </a:xfrm>
          <a:prstGeom prst="wedgeRectCallout">
            <a:avLst>
              <a:gd name="adj1" fmla="val -44921"/>
              <a:gd name="adj2" fmla="val 312204"/>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2045" name="Text Box 60">
            <a:extLst>
              <a:ext uri="{FF2B5EF4-FFF2-40B4-BE49-F238E27FC236}">
                <a16:creationId xmlns:a16="http://schemas.microsoft.com/office/drawing/2014/main" id="{2D364539-69A1-41F3-A0AD-0FA5A46E7821}"/>
              </a:ext>
            </a:extLst>
          </p:cNvPr>
          <p:cNvSpPr txBox="1">
            <a:spLocks noChangeArrowheads="1"/>
          </p:cNvSpPr>
          <p:nvPr/>
        </p:nvSpPr>
        <p:spPr bwMode="auto">
          <a:xfrm>
            <a:off x="819150" y="708025"/>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a:solidFill>
                  <a:srgbClr val="006600"/>
                </a:solidFill>
                <a:ea typeface="楷体_GB2312" pitchFamily="49" charset="-122"/>
              </a:rPr>
              <a:t>10</a:t>
            </a:r>
            <a:endParaRPr kumimoji="1" lang="en-US" altLang="zh-CN" sz="2600" b="1">
              <a:solidFill>
                <a:srgbClr val="006600"/>
              </a:solidFill>
              <a:latin typeface="Times New Roman" panose="02020603050405020304" pitchFamily="18" charset="0"/>
            </a:endParaRPr>
          </a:p>
        </p:txBody>
      </p:sp>
      <p:sp>
        <p:nvSpPr>
          <p:cNvPr id="42046" name="Line 61">
            <a:extLst>
              <a:ext uri="{FF2B5EF4-FFF2-40B4-BE49-F238E27FC236}">
                <a16:creationId xmlns:a16="http://schemas.microsoft.com/office/drawing/2014/main" id="{CFC4FAEE-5999-4091-B8D2-261A3026C2CE}"/>
              </a:ext>
            </a:extLst>
          </p:cNvPr>
          <p:cNvSpPr>
            <a:spLocks noChangeShapeType="1"/>
          </p:cNvSpPr>
          <p:nvPr/>
        </p:nvSpPr>
        <p:spPr bwMode="auto">
          <a:xfrm flipH="1">
            <a:off x="2925763"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47" name="Line 62">
            <a:extLst>
              <a:ext uri="{FF2B5EF4-FFF2-40B4-BE49-F238E27FC236}">
                <a16:creationId xmlns:a16="http://schemas.microsoft.com/office/drawing/2014/main" id="{5479329F-451B-408C-97E9-9947FC1943B6}"/>
              </a:ext>
            </a:extLst>
          </p:cNvPr>
          <p:cNvSpPr>
            <a:spLocks noChangeShapeType="1"/>
          </p:cNvSpPr>
          <p:nvPr/>
        </p:nvSpPr>
        <p:spPr bwMode="auto">
          <a:xfrm flipH="1">
            <a:off x="877888" y="29813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48" name="Line 63">
            <a:extLst>
              <a:ext uri="{FF2B5EF4-FFF2-40B4-BE49-F238E27FC236}">
                <a16:creationId xmlns:a16="http://schemas.microsoft.com/office/drawing/2014/main" id="{B79A332F-73F0-49E7-9EE4-32554BCF628F}"/>
              </a:ext>
            </a:extLst>
          </p:cNvPr>
          <p:cNvSpPr>
            <a:spLocks noChangeShapeType="1"/>
          </p:cNvSpPr>
          <p:nvPr/>
        </p:nvSpPr>
        <p:spPr bwMode="auto">
          <a:xfrm flipH="1">
            <a:off x="129222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49" name="Line 64">
            <a:extLst>
              <a:ext uri="{FF2B5EF4-FFF2-40B4-BE49-F238E27FC236}">
                <a16:creationId xmlns:a16="http://schemas.microsoft.com/office/drawing/2014/main" id="{EA9BFEDB-52DC-4646-8C08-B3587EF21254}"/>
              </a:ext>
            </a:extLst>
          </p:cNvPr>
          <p:cNvSpPr>
            <a:spLocks noChangeShapeType="1"/>
          </p:cNvSpPr>
          <p:nvPr/>
        </p:nvSpPr>
        <p:spPr bwMode="auto">
          <a:xfrm flipH="1">
            <a:off x="251142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0" name="Line 65">
            <a:extLst>
              <a:ext uri="{FF2B5EF4-FFF2-40B4-BE49-F238E27FC236}">
                <a16:creationId xmlns:a16="http://schemas.microsoft.com/office/drawing/2014/main" id="{6BF9E725-0DE8-4736-8414-09C882DA727E}"/>
              </a:ext>
            </a:extLst>
          </p:cNvPr>
          <p:cNvSpPr>
            <a:spLocks noChangeShapeType="1"/>
          </p:cNvSpPr>
          <p:nvPr/>
        </p:nvSpPr>
        <p:spPr bwMode="auto">
          <a:xfrm flipH="1">
            <a:off x="419417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1" name="Line 66">
            <a:extLst>
              <a:ext uri="{FF2B5EF4-FFF2-40B4-BE49-F238E27FC236}">
                <a16:creationId xmlns:a16="http://schemas.microsoft.com/office/drawing/2014/main" id="{07EFD957-F744-4C4F-928D-31BB82B3EE1D}"/>
              </a:ext>
            </a:extLst>
          </p:cNvPr>
          <p:cNvSpPr>
            <a:spLocks noChangeShapeType="1"/>
          </p:cNvSpPr>
          <p:nvPr/>
        </p:nvSpPr>
        <p:spPr bwMode="auto">
          <a:xfrm flipH="1">
            <a:off x="4622800"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2" name="Line 67">
            <a:extLst>
              <a:ext uri="{FF2B5EF4-FFF2-40B4-BE49-F238E27FC236}">
                <a16:creationId xmlns:a16="http://schemas.microsoft.com/office/drawing/2014/main" id="{DB24F72B-FD97-4110-8A26-89DBFB8F0966}"/>
              </a:ext>
            </a:extLst>
          </p:cNvPr>
          <p:cNvSpPr>
            <a:spLocks noChangeShapeType="1"/>
          </p:cNvSpPr>
          <p:nvPr/>
        </p:nvSpPr>
        <p:spPr bwMode="auto">
          <a:xfrm flipH="1">
            <a:off x="5899150"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3" name="Line 68">
            <a:extLst>
              <a:ext uri="{FF2B5EF4-FFF2-40B4-BE49-F238E27FC236}">
                <a16:creationId xmlns:a16="http://schemas.microsoft.com/office/drawing/2014/main" id="{7E36ABD8-3F2D-4EA9-8283-615B68C3012D}"/>
              </a:ext>
            </a:extLst>
          </p:cNvPr>
          <p:cNvSpPr>
            <a:spLocks noChangeShapeType="1"/>
          </p:cNvSpPr>
          <p:nvPr/>
        </p:nvSpPr>
        <p:spPr bwMode="auto">
          <a:xfrm flipH="1">
            <a:off x="6313488" y="29908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4" name="Line 69">
            <a:extLst>
              <a:ext uri="{FF2B5EF4-FFF2-40B4-BE49-F238E27FC236}">
                <a16:creationId xmlns:a16="http://schemas.microsoft.com/office/drawing/2014/main" id="{5CF04A03-7597-43AD-A15B-06FEB02DDDA4}"/>
              </a:ext>
            </a:extLst>
          </p:cNvPr>
          <p:cNvSpPr>
            <a:spLocks noChangeShapeType="1"/>
          </p:cNvSpPr>
          <p:nvPr/>
        </p:nvSpPr>
        <p:spPr bwMode="auto">
          <a:xfrm flipH="1">
            <a:off x="7575550"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5" name="Line 70">
            <a:extLst>
              <a:ext uri="{FF2B5EF4-FFF2-40B4-BE49-F238E27FC236}">
                <a16:creationId xmlns:a16="http://schemas.microsoft.com/office/drawing/2014/main" id="{FB9EA4A4-74C2-431F-AC2F-448B69D34007}"/>
              </a:ext>
            </a:extLst>
          </p:cNvPr>
          <p:cNvSpPr>
            <a:spLocks noChangeShapeType="1"/>
          </p:cNvSpPr>
          <p:nvPr/>
        </p:nvSpPr>
        <p:spPr bwMode="auto">
          <a:xfrm flipH="1">
            <a:off x="8047038"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6" name="Line 71">
            <a:extLst>
              <a:ext uri="{FF2B5EF4-FFF2-40B4-BE49-F238E27FC236}">
                <a16:creationId xmlns:a16="http://schemas.microsoft.com/office/drawing/2014/main" id="{C241C8B8-328D-402B-B079-0C4C6C0D3975}"/>
              </a:ext>
            </a:extLst>
          </p:cNvPr>
          <p:cNvSpPr>
            <a:spLocks noChangeShapeType="1"/>
          </p:cNvSpPr>
          <p:nvPr/>
        </p:nvSpPr>
        <p:spPr bwMode="auto">
          <a:xfrm flipH="1">
            <a:off x="3354388" y="29924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7" name="Line 72">
            <a:extLst>
              <a:ext uri="{FF2B5EF4-FFF2-40B4-BE49-F238E27FC236}">
                <a16:creationId xmlns:a16="http://schemas.microsoft.com/office/drawing/2014/main" id="{F2EEB876-312A-487B-ADBC-4AAD85A74F74}"/>
              </a:ext>
            </a:extLst>
          </p:cNvPr>
          <p:cNvSpPr>
            <a:spLocks noChangeShapeType="1"/>
          </p:cNvSpPr>
          <p:nvPr/>
        </p:nvSpPr>
        <p:spPr bwMode="auto">
          <a:xfrm flipH="1">
            <a:off x="863600" y="62611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8" name="Line 73">
            <a:extLst>
              <a:ext uri="{FF2B5EF4-FFF2-40B4-BE49-F238E27FC236}">
                <a16:creationId xmlns:a16="http://schemas.microsoft.com/office/drawing/2014/main" id="{D6A85158-7628-4A19-8686-3A8EE1CF4076}"/>
              </a:ext>
            </a:extLst>
          </p:cNvPr>
          <p:cNvSpPr>
            <a:spLocks noChangeShapeType="1"/>
          </p:cNvSpPr>
          <p:nvPr/>
        </p:nvSpPr>
        <p:spPr bwMode="auto">
          <a:xfrm flipH="1">
            <a:off x="127793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9" name="Line 74">
            <a:extLst>
              <a:ext uri="{FF2B5EF4-FFF2-40B4-BE49-F238E27FC236}">
                <a16:creationId xmlns:a16="http://schemas.microsoft.com/office/drawing/2014/main" id="{AC2473CF-F6F9-4DE1-9F6F-73B664AF19E5}"/>
              </a:ext>
            </a:extLst>
          </p:cNvPr>
          <p:cNvSpPr>
            <a:spLocks noChangeShapeType="1"/>
          </p:cNvSpPr>
          <p:nvPr/>
        </p:nvSpPr>
        <p:spPr bwMode="auto">
          <a:xfrm flipH="1">
            <a:off x="249713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0" name="Line 75">
            <a:extLst>
              <a:ext uri="{FF2B5EF4-FFF2-40B4-BE49-F238E27FC236}">
                <a16:creationId xmlns:a16="http://schemas.microsoft.com/office/drawing/2014/main" id="{E9A10797-C43B-48B5-8330-978E79C5A1F6}"/>
              </a:ext>
            </a:extLst>
          </p:cNvPr>
          <p:cNvSpPr>
            <a:spLocks noChangeShapeType="1"/>
          </p:cNvSpPr>
          <p:nvPr/>
        </p:nvSpPr>
        <p:spPr bwMode="auto">
          <a:xfrm flipH="1">
            <a:off x="417988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1" name="Line 76">
            <a:extLst>
              <a:ext uri="{FF2B5EF4-FFF2-40B4-BE49-F238E27FC236}">
                <a16:creationId xmlns:a16="http://schemas.microsoft.com/office/drawing/2014/main" id="{9BA81AF1-8F06-486E-AED1-C51D9B2A1E58}"/>
              </a:ext>
            </a:extLst>
          </p:cNvPr>
          <p:cNvSpPr>
            <a:spLocks noChangeShapeType="1"/>
          </p:cNvSpPr>
          <p:nvPr/>
        </p:nvSpPr>
        <p:spPr bwMode="auto">
          <a:xfrm flipH="1">
            <a:off x="4608513"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2" name="Line 77">
            <a:extLst>
              <a:ext uri="{FF2B5EF4-FFF2-40B4-BE49-F238E27FC236}">
                <a16:creationId xmlns:a16="http://schemas.microsoft.com/office/drawing/2014/main" id="{CC867FDB-8775-4AD5-8CD0-E207D7B9ABB9}"/>
              </a:ext>
            </a:extLst>
          </p:cNvPr>
          <p:cNvSpPr>
            <a:spLocks noChangeShapeType="1"/>
          </p:cNvSpPr>
          <p:nvPr/>
        </p:nvSpPr>
        <p:spPr bwMode="auto">
          <a:xfrm flipH="1">
            <a:off x="5884863"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3" name="Line 78">
            <a:extLst>
              <a:ext uri="{FF2B5EF4-FFF2-40B4-BE49-F238E27FC236}">
                <a16:creationId xmlns:a16="http://schemas.microsoft.com/office/drawing/2014/main" id="{1FD36D2F-5595-4375-8A27-AAD95056E60E}"/>
              </a:ext>
            </a:extLst>
          </p:cNvPr>
          <p:cNvSpPr>
            <a:spLocks noChangeShapeType="1"/>
          </p:cNvSpPr>
          <p:nvPr/>
        </p:nvSpPr>
        <p:spPr bwMode="auto">
          <a:xfrm flipH="1">
            <a:off x="6299200" y="6270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4" name="Line 79">
            <a:extLst>
              <a:ext uri="{FF2B5EF4-FFF2-40B4-BE49-F238E27FC236}">
                <a16:creationId xmlns:a16="http://schemas.microsoft.com/office/drawing/2014/main" id="{9497996E-DDAD-4B7A-9DA2-4BB8F2BDF605}"/>
              </a:ext>
            </a:extLst>
          </p:cNvPr>
          <p:cNvSpPr>
            <a:spLocks noChangeShapeType="1"/>
          </p:cNvSpPr>
          <p:nvPr/>
        </p:nvSpPr>
        <p:spPr bwMode="auto">
          <a:xfrm flipH="1">
            <a:off x="7561263"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5" name="Line 80">
            <a:extLst>
              <a:ext uri="{FF2B5EF4-FFF2-40B4-BE49-F238E27FC236}">
                <a16:creationId xmlns:a16="http://schemas.microsoft.com/office/drawing/2014/main" id="{7B7D8957-2DAF-46E5-A78C-3EBD9500AD36}"/>
              </a:ext>
            </a:extLst>
          </p:cNvPr>
          <p:cNvSpPr>
            <a:spLocks noChangeShapeType="1"/>
          </p:cNvSpPr>
          <p:nvPr/>
        </p:nvSpPr>
        <p:spPr bwMode="auto">
          <a:xfrm flipH="1">
            <a:off x="8032750" y="62484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6" name="Line 81">
            <a:extLst>
              <a:ext uri="{FF2B5EF4-FFF2-40B4-BE49-F238E27FC236}">
                <a16:creationId xmlns:a16="http://schemas.microsoft.com/office/drawing/2014/main" id="{AB5A5327-0C08-4C3E-8131-901DC50AAFA1}"/>
              </a:ext>
            </a:extLst>
          </p:cNvPr>
          <p:cNvSpPr>
            <a:spLocks noChangeShapeType="1"/>
          </p:cNvSpPr>
          <p:nvPr/>
        </p:nvSpPr>
        <p:spPr bwMode="auto">
          <a:xfrm flipH="1">
            <a:off x="2940050"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589330" name="Rectangle 82">
            <a:extLst>
              <a:ext uri="{FF2B5EF4-FFF2-40B4-BE49-F238E27FC236}">
                <a16:creationId xmlns:a16="http://schemas.microsoft.com/office/drawing/2014/main" id="{82091F45-FCF1-466F-885E-99A2803101C2}"/>
              </a:ext>
            </a:extLst>
          </p:cNvPr>
          <p:cNvSpPr>
            <a:spLocks noChangeArrowheads="1"/>
          </p:cNvSpPr>
          <p:nvPr/>
        </p:nvSpPr>
        <p:spPr bwMode="auto">
          <a:xfrm>
            <a:off x="152400" y="1095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例2：</a:t>
            </a:r>
          </a:p>
        </p:txBody>
      </p:sp>
      <p:sp>
        <p:nvSpPr>
          <p:cNvPr id="84" name="Arc 79">
            <a:extLst>
              <a:ext uri="{FF2B5EF4-FFF2-40B4-BE49-F238E27FC236}">
                <a16:creationId xmlns:a16="http://schemas.microsoft.com/office/drawing/2014/main" id="{94741DBA-B62F-4A07-8F5E-C6D92F3D2D1D}"/>
              </a:ext>
            </a:extLst>
          </p:cNvPr>
          <p:cNvSpPr>
            <a:spLocks/>
          </p:cNvSpPr>
          <p:nvPr/>
        </p:nvSpPr>
        <p:spPr bwMode="auto">
          <a:xfrm>
            <a:off x="1879055" y="2090737"/>
            <a:ext cx="632370" cy="384175"/>
          </a:xfrm>
          <a:custGeom>
            <a:avLst/>
            <a:gdLst>
              <a:gd name="T0" fmla="*/ 0 w 41386"/>
              <a:gd name="T1" fmla="*/ 2147483646 h 21600"/>
              <a:gd name="T2" fmla="*/ 2147483646 w 41386"/>
              <a:gd name="T3" fmla="*/ 2147483646 h 21600"/>
              <a:gd name="T4" fmla="*/ 2147483646 w 41386"/>
              <a:gd name="T5" fmla="*/ 2147483646 h 21600"/>
              <a:gd name="T6" fmla="*/ 0 60000 65536"/>
              <a:gd name="T7" fmla="*/ 0 60000 65536"/>
              <a:gd name="T8" fmla="*/ 0 60000 65536"/>
              <a:gd name="T9" fmla="*/ 0 w 41386"/>
              <a:gd name="T10" fmla="*/ 0 h 21600"/>
              <a:gd name="T11" fmla="*/ 41386 w 41386"/>
              <a:gd name="T12" fmla="*/ 21600 h 21600"/>
            </a:gdLst>
            <a:ahLst/>
            <a:cxnLst>
              <a:cxn ang="T6">
                <a:pos x="T0" y="T1"/>
              </a:cxn>
              <a:cxn ang="T7">
                <a:pos x="T2" y="T3"/>
              </a:cxn>
              <a:cxn ang="T8">
                <a:pos x="T4" y="T5"/>
              </a:cxn>
            </a:cxnLst>
            <a:rect l="T9" t="T10" r="T11" b="T12"/>
            <a:pathLst>
              <a:path w="41386" h="21600" fill="none" extrusionOk="0">
                <a:moveTo>
                  <a:pt x="0" y="16152"/>
                </a:moveTo>
                <a:cubicBezTo>
                  <a:pt x="2479" y="6638"/>
                  <a:pt x="11070" y="-1"/>
                  <a:pt x="20902" y="0"/>
                </a:cubicBezTo>
                <a:cubicBezTo>
                  <a:pt x="30190" y="0"/>
                  <a:pt x="38438" y="5937"/>
                  <a:pt x="41385" y="14746"/>
                </a:cubicBezTo>
              </a:path>
              <a:path w="41386" h="21600" stroke="0" extrusionOk="0">
                <a:moveTo>
                  <a:pt x="0" y="16152"/>
                </a:moveTo>
                <a:cubicBezTo>
                  <a:pt x="2479" y="6638"/>
                  <a:pt x="11070" y="-1"/>
                  <a:pt x="20902" y="0"/>
                </a:cubicBezTo>
                <a:cubicBezTo>
                  <a:pt x="30190" y="0"/>
                  <a:pt x="38438" y="5937"/>
                  <a:pt x="41385" y="14746"/>
                </a:cubicBezTo>
                <a:lnTo>
                  <a:pt x="20902" y="21600"/>
                </a:lnTo>
                <a:lnTo>
                  <a:pt x="0" y="16152"/>
                </a:lnTo>
                <a:close/>
              </a:path>
            </a:pathLst>
          </a:custGeom>
          <a:noFill/>
          <a:ln w="25400">
            <a:solidFill>
              <a:schemeClr val="tx1"/>
            </a:solidFill>
            <a:prstDash val="dash"/>
            <a:round/>
            <a:headEnd type="triangle"/>
            <a:tailEnd type="none" w="med" len="med"/>
          </a:ln>
          <a:extLst>
            <a:ext uri="{909E8E84-426E-40DD-AFC4-6F175D3DCCD1}">
              <a14:hiddenFill xmlns:a14="http://schemas.microsoft.com/office/drawing/2010/main">
                <a:solidFill>
                  <a:srgbClr val="FFFFFF"/>
                </a:solidFill>
              </a14:hiddenFill>
            </a:ext>
          </a:extLst>
        </p:spPr>
        <p:txBody>
          <a:bodyPr wrap="none" lIns="90623" tIns="44517" rIns="90623" bIns="44517" anchor="ctr"/>
          <a:lstStyle/>
          <a:p>
            <a:endParaRPr lang="zh-CN" altLang="en-US"/>
          </a:p>
        </p:txBody>
      </p:sp>
    </p:spTree>
  </p:cSld>
  <p:clrMapOvr>
    <a:masterClrMapping/>
  </p:clrMapOvr>
  <p:transition>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B14B15CE-C731-4980-8A49-CD7AB13F37B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A78ACE-052F-411F-9AC4-765D9A560956}" type="slidenum">
              <a:rPr lang="en-US" altLang="zh-CN" sz="1200" smtClean="0">
                <a:latin typeface="Garamond" panose="02020404030301010803" pitchFamily="18" charset="0"/>
              </a:rPr>
              <a:pPr>
                <a:spcBef>
                  <a:spcPct val="0"/>
                </a:spcBef>
                <a:buClrTx/>
                <a:buSzTx/>
                <a:buFontTx/>
                <a:buNone/>
              </a:pPr>
              <a:t>46</a:t>
            </a:fld>
            <a:endParaRPr lang="en-US" altLang="zh-CN" sz="1200">
              <a:latin typeface="Garamond" panose="02020404030301010803" pitchFamily="18" charset="0"/>
            </a:endParaRPr>
          </a:p>
        </p:txBody>
      </p:sp>
      <p:sp>
        <p:nvSpPr>
          <p:cNvPr id="43011" name="Rectangle 2" descr="再生纸">
            <a:extLst>
              <a:ext uri="{FF2B5EF4-FFF2-40B4-BE49-F238E27FC236}">
                <a16:creationId xmlns:a16="http://schemas.microsoft.com/office/drawing/2014/main" id="{06266DE1-F1A2-4215-A195-EF362931F8A9}"/>
              </a:ext>
            </a:extLst>
          </p:cNvPr>
          <p:cNvSpPr>
            <a:spLocks noChangeArrowheads="1"/>
          </p:cNvSpPr>
          <p:nvPr/>
        </p:nvSpPr>
        <p:spPr bwMode="auto">
          <a:xfrm>
            <a:off x="6096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2" name="Text Box 3">
            <a:extLst>
              <a:ext uri="{FF2B5EF4-FFF2-40B4-BE49-F238E27FC236}">
                <a16:creationId xmlns:a16="http://schemas.microsoft.com/office/drawing/2014/main" id="{9DA19FDC-A7AB-4652-AD35-96EA81AE86C4}"/>
              </a:ext>
            </a:extLst>
          </p:cNvPr>
          <p:cNvSpPr txBox="1">
            <a:spLocks noChangeArrowheads="1"/>
          </p:cNvSpPr>
          <p:nvPr/>
        </p:nvSpPr>
        <p:spPr bwMode="auto">
          <a:xfrm>
            <a:off x="6096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3013" name="Rectangle 4" descr="再生纸">
            <a:extLst>
              <a:ext uri="{FF2B5EF4-FFF2-40B4-BE49-F238E27FC236}">
                <a16:creationId xmlns:a16="http://schemas.microsoft.com/office/drawing/2014/main" id="{42BCE662-14E4-47CD-9931-D1C384E76DA2}"/>
              </a:ext>
            </a:extLst>
          </p:cNvPr>
          <p:cNvSpPr>
            <a:spLocks noChangeArrowheads="1"/>
          </p:cNvSpPr>
          <p:nvPr/>
        </p:nvSpPr>
        <p:spPr bwMode="auto">
          <a:xfrm>
            <a:off x="22860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4" name="Text Box 5">
            <a:extLst>
              <a:ext uri="{FF2B5EF4-FFF2-40B4-BE49-F238E27FC236}">
                <a16:creationId xmlns:a16="http://schemas.microsoft.com/office/drawing/2014/main" id="{F8AB8653-2DFD-4AAC-94D0-AA76FDB15060}"/>
              </a:ext>
            </a:extLst>
          </p:cNvPr>
          <p:cNvSpPr txBox="1">
            <a:spLocks noChangeArrowheads="1"/>
          </p:cNvSpPr>
          <p:nvPr/>
        </p:nvSpPr>
        <p:spPr bwMode="auto">
          <a:xfrm>
            <a:off x="2286000" y="25288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3015" name="Rectangle 6" descr="再生纸">
            <a:extLst>
              <a:ext uri="{FF2B5EF4-FFF2-40B4-BE49-F238E27FC236}">
                <a16:creationId xmlns:a16="http://schemas.microsoft.com/office/drawing/2014/main" id="{017321C3-D4BE-4F1D-95E8-F559D4CCA981}"/>
              </a:ext>
            </a:extLst>
          </p:cNvPr>
          <p:cNvSpPr>
            <a:spLocks noChangeArrowheads="1"/>
          </p:cNvSpPr>
          <p:nvPr/>
        </p:nvSpPr>
        <p:spPr bwMode="auto">
          <a:xfrm>
            <a:off x="39624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6" name="Text Box 7">
            <a:extLst>
              <a:ext uri="{FF2B5EF4-FFF2-40B4-BE49-F238E27FC236}">
                <a16:creationId xmlns:a16="http://schemas.microsoft.com/office/drawing/2014/main" id="{FF597AF4-8CD2-45CA-8E21-23FF0545E4C8}"/>
              </a:ext>
            </a:extLst>
          </p:cNvPr>
          <p:cNvSpPr txBox="1">
            <a:spLocks noChangeArrowheads="1"/>
          </p:cNvSpPr>
          <p:nvPr/>
        </p:nvSpPr>
        <p:spPr bwMode="auto">
          <a:xfrm>
            <a:off x="39624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3017" name="Rectangle 8" descr="再生纸">
            <a:extLst>
              <a:ext uri="{FF2B5EF4-FFF2-40B4-BE49-F238E27FC236}">
                <a16:creationId xmlns:a16="http://schemas.microsoft.com/office/drawing/2014/main" id="{E1AEC14C-396A-4F32-9F90-723C62D465EB}"/>
              </a:ext>
            </a:extLst>
          </p:cNvPr>
          <p:cNvSpPr>
            <a:spLocks noChangeArrowheads="1"/>
          </p:cNvSpPr>
          <p:nvPr/>
        </p:nvSpPr>
        <p:spPr bwMode="auto">
          <a:xfrm>
            <a:off x="56388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8" name="Text Box 9">
            <a:extLst>
              <a:ext uri="{FF2B5EF4-FFF2-40B4-BE49-F238E27FC236}">
                <a16:creationId xmlns:a16="http://schemas.microsoft.com/office/drawing/2014/main" id="{B5B82066-84E7-4E14-BA56-5B3B8383A0D3}"/>
              </a:ext>
            </a:extLst>
          </p:cNvPr>
          <p:cNvSpPr txBox="1">
            <a:spLocks noChangeArrowheads="1"/>
          </p:cNvSpPr>
          <p:nvPr/>
        </p:nvSpPr>
        <p:spPr bwMode="auto">
          <a:xfrm>
            <a:off x="56388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3019" name="Rectangle 10" descr="再生纸">
            <a:extLst>
              <a:ext uri="{FF2B5EF4-FFF2-40B4-BE49-F238E27FC236}">
                <a16:creationId xmlns:a16="http://schemas.microsoft.com/office/drawing/2014/main" id="{25063C03-7FEF-49B0-AD44-F32A0F3F9245}"/>
              </a:ext>
            </a:extLst>
          </p:cNvPr>
          <p:cNvSpPr>
            <a:spLocks noChangeArrowheads="1"/>
          </p:cNvSpPr>
          <p:nvPr/>
        </p:nvSpPr>
        <p:spPr bwMode="auto">
          <a:xfrm>
            <a:off x="73152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0" name="Text Box 11">
            <a:extLst>
              <a:ext uri="{FF2B5EF4-FFF2-40B4-BE49-F238E27FC236}">
                <a16:creationId xmlns:a16="http://schemas.microsoft.com/office/drawing/2014/main" id="{B112E760-2D38-4035-A34D-E1C611A7FDC8}"/>
              </a:ext>
            </a:extLst>
          </p:cNvPr>
          <p:cNvSpPr txBox="1">
            <a:spLocks noChangeArrowheads="1"/>
          </p:cNvSpPr>
          <p:nvPr/>
        </p:nvSpPr>
        <p:spPr bwMode="auto">
          <a:xfrm>
            <a:off x="7315200" y="25288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3021" name="Line 12">
            <a:extLst>
              <a:ext uri="{FF2B5EF4-FFF2-40B4-BE49-F238E27FC236}">
                <a16:creationId xmlns:a16="http://schemas.microsoft.com/office/drawing/2014/main" id="{869BD3AF-811F-4001-9389-A0778F83723F}"/>
              </a:ext>
            </a:extLst>
          </p:cNvPr>
          <p:cNvSpPr>
            <a:spLocks noChangeShapeType="1"/>
          </p:cNvSpPr>
          <p:nvPr/>
        </p:nvSpPr>
        <p:spPr bwMode="auto">
          <a:xfrm>
            <a:off x="19812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Line 13">
            <a:extLst>
              <a:ext uri="{FF2B5EF4-FFF2-40B4-BE49-F238E27FC236}">
                <a16:creationId xmlns:a16="http://schemas.microsoft.com/office/drawing/2014/main" id="{B0A32C78-B6C5-41AC-834B-DCAF856E1EFB}"/>
              </a:ext>
            </a:extLst>
          </p:cNvPr>
          <p:cNvSpPr>
            <a:spLocks noChangeShapeType="1"/>
          </p:cNvSpPr>
          <p:nvPr/>
        </p:nvSpPr>
        <p:spPr bwMode="auto">
          <a:xfrm>
            <a:off x="36576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14">
            <a:extLst>
              <a:ext uri="{FF2B5EF4-FFF2-40B4-BE49-F238E27FC236}">
                <a16:creationId xmlns:a16="http://schemas.microsoft.com/office/drawing/2014/main" id="{C973C256-4C98-4979-9CCF-366466BD9376}"/>
              </a:ext>
            </a:extLst>
          </p:cNvPr>
          <p:cNvSpPr>
            <a:spLocks noChangeShapeType="1"/>
          </p:cNvSpPr>
          <p:nvPr/>
        </p:nvSpPr>
        <p:spPr bwMode="auto">
          <a:xfrm>
            <a:off x="53340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4" name="Line 15">
            <a:extLst>
              <a:ext uri="{FF2B5EF4-FFF2-40B4-BE49-F238E27FC236}">
                <a16:creationId xmlns:a16="http://schemas.microsoft.com/office/drawing/2014/main" id="{3B124531-3FBF-4B7E-A09D-51B7D3F8B6BE}"/>
              </a:ext>
            </a:extLst>
          </p:cNvPr>
          <p:cNvSpPr>
            <a:spLocks noChangeShapeType="1"/>
          </p:cNvSpPr>
          <p:nvPr/>
        </p:nvSpPr>
        <p:spPr bwMode="auto">
          <a:xfrm>
            <a:off x="70104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Rectangle 16" descr="再生纸">
            <a:extLst>
              <a:ext uri="{FF2B5EF4-FFF2-40B4-BE49-F238E27FC236}">
                <a16:creationId xmlns:a16="http://schemas.microsoft.com/office/drawing/2014/main" id="{A710C7AA-313C-4A19-891B-5FE9413ED1D2}"/>
              </a:ext>
            </a:extLst>
          </p:cNvPr>
          <p:cNvSpPr>
            <a:spLocks noChangeArrowheads="1"/>
          </p:cNvSpPr>
          <p:nvPr/>
        </p:nvSpPr>
        <p:spPr bwMode="auto">
          <a:xfrm>
            <a:off x="2286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6" name="Rectangle 17" descr="再生纸">
            <a:extLst>
              <a:ext uri="{FF2B5EF4-FFF2-40B4-BE49-F238E27FC236}">
                <a16:creationId xmlns:a16="http://schemas.microsoft.com/office/drawing/2014/main" id="{A9A05059-FC4A-48B8-B2E0-01B6573BF162}"/>
              </a:ext>
            </a:extLst>
          </p:cNvPr>
          <p:cNvSpPr>
            <a:spLocks noChangeArrowheads="1"/>
          </p:cNvSpPr>
          <p:nvPr/>
        </p:nvSpPr>
        <p:spPr bwMode="auto">
          <a:xfrm>
            <a:off x="6477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7" name="Rectangle 18" descr="再生纸">
            <a:extLst>
              <a:ext uri="{FF2B5EF4-FFF2-40B4-BE49-F238E27FC236}">
                <a16:creationId xmlns:a16="http://schemas.microsoft.com/office/drawing/2014/main" id="{19725FF7-0FFD-4C6A-8D20-FB48E65059C9}"/>
              </a:ext>
            </a:extLst>
          </p:cNvPr>
          <p:cNvSpPr>
            <a:spLocks noChangeArrowheads="1"/>
          </p:cNvSpPr>
          <p:nvPr/>
        </p:nvSpPr>
        <p:spPr bwMode="auto">
          <a:xfrm>
            <a:off x="4343400" y="381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8" name="Text Box 19">
            <a:extLst>
              <a:ext uri="{FF2B5EF4-FFF2-40B4-BE49-F238E27FC236}">
                <a16:creationId xmlns:a16="http://schemas.microsoft.com/office/drawing/2014/main" id="{5BFF2E9D-3378-47B2-BBF7-D95E43333F2B}"/>
              </a:ext>
            </a:extLst>
          </p:cNvPr>
          <p:cNvSpPr txBox="1">
            <a:spLocks noChangeArrowheads="1"/>
          </p:cNvSpPr>
          <p:nvPr/>
        </p:nvSpPr>
        <p:spPr bwMode="auto">
          <a:xfrm>
            <a:off x="2286000" y="1447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3029" name="Line 20">
            <a:extLst>
              <a:ext uri="{FF2B5EF4-FFF2-40B4-BE49-F238E27FC236}">
                <a16:creationId xmlns:a16="http://schemas.microsoft.com/office/drawing/2014/main" id="{B9EE2C29-583D-42D8-BC5F-F8DA78B92C4E}"/>
              </a:ext>
            </a:extLst>
          </p:cNvPr>
          <p:cNvSpPr>
            <a:spLocks noChangeShapeType="1"/>
          </p:cNvSpPr>
          <p:nvPr/>
        </p:nvSpPr>
        <p:spPr bwMode="auto">
          <a:xfrm flipH="1">
            <a:off x="1143000" y="18288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Line 21">
            <a:extLst>
              <a:ext uri="{FF2B5EF4-FFF2-40B4-BE49-F238E27FC236}">
                <a16:creationId xmlns:a16="http://schemas.microsoft.com/office/drawing/2014/main" id="{4F661A4A-E88C-4AFF-A5B5-90FB4B5B027B}"/>
              </a:ext>
            </a:extLst>
          </p:cNvPr>
          <p:cNvSpPr>
            <a:spLocks noChangeShapeType="1"/>
          </p:cNvSpPr>
          <p:nvPr/>
        </p:nvSpPr>
        <p:spPr bwMode="auto">
          <a:xfrm flipH="1">
            <a:off x="2743200" y="18288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22">
            <a:extLst>
              <a:ext uri="{FF2B5EF4-FFF2-40B4-BE49-F238E27FC236}">
                <a16:creationId xmlns:a16="http://schemas.microsoft.com/office/drawing/2014/main" id="{B323349D-90BD-43D0-AE02-833A64AEF050}"/>
              </a:ext>
            </a:extLst>
          </p:cNvPr>
          <p:cNvSpPr>
            <a:spLocks noChangeShapeType="1"/>
          </p:cNvSpPr>
          <p:nvPr/>
        </p:nvSpPr>
        <p:spPr bwMode="auto">
          <a:xfrm>
            <a:off x="3124200" y="18288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Line 23">
            <a:extLst>
              <a:ext uri="{FF2B5EF4-FFF2-40B4-BE49-F238E27FC236}">
                <a16:creationId xmlns:a16="http://schemas.microsoft.com/office/drawing/2014/main" id="{5F2AD616-CF04-44D7-BCEC-CA45A27320FD}"/>
              </a:ext>
            </a:extLst>
          </p:cNvPr>
          <p:cNvSpPr>
            <a:spLocks noChangeShapeType="1"/>
          </p:cNvSpPr>
          <p:nvPr/>
        </p:nvSpPr>
        <p:spPr bwMode="auto">
          <a:xfrm>
            <a:off x="3048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3" name="Line 24">
            <a:extLst>
              <a:ext uri="{FF2B5EF4-FFF2-40B4-BE49-F238E27FC236}">
                <a16:creationId xmlns:a16="http://schemas.microsoft.com/office/drawing/2014/main" id="{8B9D153D-40F3-4FFF-A4CC-806A68EEFDE0}"/>
              </a:ext>
            </a:extLst>
          </p:cNvPr>
          <p:cNvSpPr>
            <a:spLocks noChangeShapeType="1"/>
          </p:cNvSpPr>
          <p:nvPr/>
        </p:nvSpPr>
        <p:spPr bwMode="auto">
          <a:xfrm flipH="1">
            <a:off x="3048000" y="7620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Text Box 25">
            <a:extLst>
              <a:ext uri="{FF2B5EF4-FFF2-40B4-BE49-F238E27FC236}">
                <a16:creationId xmlns:a16="http://schemas.microsoft.com/office/drawing/2014/main" id="{A53C4662-A8B9-4E9A-B831-1C639E57D359}"/>
              </a:ext>
            </a:extLst>
          </p:cNvPr>
          <p:cNvSpPr txBox="1">
            <a:spLocks noChangeArrowheads="1"/>
          </p:cNvSpPr>
          <p:nvPr/>
        </p:nvSpPr>
        <p:spPr bwMode="auto">
          <a:xfrm>
            <a:off x="4368800" y="395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3035" name="Line 26">
            <a:extLst>
              <a:ext uri="{FF2B5EF4-FFF2-40B4-BE49-F238E27FC236}">
                <a16:creationId xmlns:a16="http://schemas.microsoft.com/office/drawing/2014/main" id="{B7F48027-E056-4F21-9E71-AA8EFC8F9D64}"/>
              </a:ext>
            </a:extLst>
          </p:cNvPr>
          <p:cNvSpPr>
            <a:spLocks noChangeShapeType="1"/>
          </p:cNvSpPr>
          <p:nvPr/>
        </p:nvSpPr>
        <p:spPr bwMode="auto">
          <a:xfrm>
            <a:off x="4800600" y="7620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6" name="Text Box 27">
            <a:extLst>
              <a:ext uri="{FF2B5EF4-FFF2-40B4-BE49-F238E27FC236}">
                <a16:creationId xmlns:a16="http://schemas.microsoft.com/office/drawing/2014/main" id="{DE69904E-9FCA-4E29-A78E-D98E2AB4DD22}"/>
              </a:ext>
            </a:extLst>
          </p:cNvPr>
          <p:cNvSpPr txBox="1">
            <a:spLocks noChangeArrowheads="1"/>
          </p:cNvSpPr>
          <p:nvPr/>
        </p:nvSpPr>
        <p:spPr bwMode="auto">
          <a:xfrm>
            <a:off x="6502400" y="1447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3037" name="Line 28">
            <a:extLst>
              <a:ext uri="{FF2B5EF4-FFF2-40B4-BE49-F238E27FC236}">
                <a16:creationId xmlns:a16="http://schemas.microsoft.com/office/drawing/2014/main" id="{613B3F12-00B4-46E2-9784-1B4164C9A387}"/>
              </a:ext>
            </a:extLst>
          </p:cNvPr>
          <p:cNvSpPr>
            <a:spLocks noChangeShapeType="1"/>
          </p:cNvSpPr>
          <p:nvPr/>
        </p:nvSpPr>
        <p:spPr bwMode="auto">
          <a:xfrm flipH="1">
            <a:off x="5943600" y="18288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8" name="Line 29">
            <a:extLst>
              <a:ext uri="{FF2B5EF4-FFF2-40B4-BE49-F238E27FC236}">
                <a16:creationId xmlns:a16="http://schemas.microsoft.com/office/drawing/2014/main" id="{9DD896D0-07F7-452D-A005-64B58A0FDF24}"/>
              </a:ext>
            </a:extLst>
          </p:cNvPr>
          <p:cNvSpPr>
            <a:spLocks noChangeShapeType="1"/>
          </p:cNvSpPr>
          <p:nvPr/>
        </p:nvSpPr>
        <p:spPr bwMode="auto">
          <a:xfrm>
            <a:off x="6934200" y="18288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9" name="AutoShape 30">
            <a:extLst>
              <a:ext uri="{FF2B5EF4-FFF2-40B4-BE49-F238E27FC236}">
                <a16:creationId xmlns:a16="http://schemas.microsoft.com/office/drawing/2014/main" id="{26E6AFD5-BC24-4567-A18D-B1E750004FEA}"/>
              </a:ext>
            </a:extLst>
          </p:cNvPr>
          <p:cNvSpPr>
            <a:spLocks noChangeArrowheads="1"/>
          </p:cNvSpPr>
          <p:nvPr/>
        </p:nvSpPr>
        <p:spPr bwMode="auto">
          <a:xfrm>
            <a:off x="6172200" y="457200"/>
            <a:ext cx="1219200" cy="533400"/>
          </a:xfrm>
          <a:prstGeom prst="wedgeRectCallout">
            <a:avLst>
              <a:gd name="adj1" fmla="val -64324"/>
              <a:gd name="adj2" fmla="val 35506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3040" name="Text Box 31">
            <a:extLst>
              <a:ext uri="{FF2B5EF4-FFF2-40B4-BE49-F238E27FC236}">
                <a16:creationId xmlns:a16="http://schemas.microsoft.com/office/drawing/2014/main" id="{F97A5F6F-872B-4562-A31D-8445B1A2E61C}"/>
              </a:ext>
            </a:extLst>
          </p:cNvPr>
          <p:cNvSpPr txBox="1">
            <a:spLocks noChangeArrowheads="1"/>
          </p:cNvSpPr>
          <p:nvPr/>
        </p:nvSpPr>
        <p:spPr bwMode="auto">
          <a:xfrm>
            <a:off x="6210300" y="482600"/>
            <a:ext cx="1181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b="1">
                <a:solidFill>
                  <a:srgbClr val="006600"/>
                </a:solidFill>
                <a:latin typeface="Times New Roman" panose="02020603050405020304" pitchFamily="18" charset="0"/>
                <a:ea typeface="楷体_GB2312" pitchFamily="49" charset="-122"/>
              </a:rPr>
              <a:t>33</a:t>
            </a:r>
            <a:endParaRPr kumimoji="1" lang="en-US" altLang="zh-CN" sz="2600" b="1">
              <a:solidFill>
                <a:srgbClr val="006600"/>
              </a:solidFill>
              <a:latin typeface="Times New Roman" panose="02020603050405020304" pitchFamily="18" charset="0"/>
            </a:endParaRPr>
          </a:p>
        </p:txBody>
      </p:sp>
      <p:sp>
        <p:nvSpPr>
          <p:cNvPr id="43041" name="Rectangle 32" descr="再生纸">
            <a:extLst>
              <a:ext uri="{FF2B5EF4-FFF2-40B4-BE49-F238E27FC236}">
                <a16:creationId xmlns:a16="http://schemas.microsoft.com/office/drawing/2014/main" id="{C0AEA092-B154-4AA3-B163-FB13C79B2449}"/>
              </a:ext>
            </a:extLst>
          </p:cNvPr>
          <p:cNvSpPr>
            <a:spLocks noChangeArrowheads="1"/>
          </p:cNvSpPr>
          <p:nvPr/>
        </p:nvSpPr>
        <p:spPr bwMode="auto">
          <a:xfrm>
            <a:off x="606425" y="57896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2" name="Text Box 33">
            <a:extLst>
              <a:ext uri="{FF2B5EF4-FFF2-40B4-BE49-F238E27FC236}">
                <a16:creationId xmlns:a16="http://schemas.microsoft.com/office/drawing/2014/main" id="{900BF72F-AB43-4D86-AA20-01ACA95AF4DE}"/>
              </a:ext>
            </a:extLst>
          </p:cNvPr>
          <p:cNvSpPr txBox="1">
            <a:spLocks noChangeArrowheads="1"/>
          </p:cNvSpPr>
          <p:nvPr/>
        </p:nvSpPr>
        <p:spPr bwMode="auto">
          <a:xfrm>
            <a:off x="606425" y="58039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3043" name="Rectangle 34" descr="再生纸">
            <a:extLst>
              <a:ext uri="{FF2B5EF4-FFF2-40B4-BE49-F238E27FC236}">
                <a16:creationId xmlns:a16="http://schemas.microsoft.com/office/drawing/2014/main" id="{625A580D-3907-4886-A7AD-24710D621F68}"/>
              </a:ext>
            </a:extLst>
          </p:cNvPr>
          <p:cNvSpPr>
            <a:spLocks noChangeArrowheads="1"/>
          </p:cNvSpPr>
          <p:nvPr/>
        </p:nvSpPr>
        <p:spPr bwMode="auto">
          <a:xfrm>
            <a:off x="2282825" y="57896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4" name="Text Box 35">
            <a:extLst>
              <a:ext uri="{FF2B5EF4-FFF2-40B4-BE49-F238E27FC236}">
                <a16:creationId xmlns:a16="http://schemas.microsoft.com/office/drawing/2014/main" id="{821356B9-D20F-464A-83E8-D1A2E3BD8FAB}"/>
              </a:ext>
            </a:extLst>
          </p:cNvPr>
          <p:cNvSpPr txBox="1">
            <a:spLocks noChangeArrowheads="1"/>
          </p:cNvSpPr>
          <p:nvPr/>
        </p:nvSpPr>
        <p:spPr bwMode="auto">
          <a:xfrm>
            <a:off x="2282825" y="5803900"/>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3045" name="Rectangle 36" descr="再生纸">
            <a:extLst>
              <a:ext uri="{FF2B5EF4-FFF2-40B4-BE49-F238E27FC236}">
                <a16:creationId xmlns:a16="http://schemas.microsoft.com/office/drawing/2014/main" id="{54FDEE31-7772-4A9D-8EA7-E10C4BB02B47}"/>
              </a:ext>
            </a:extLst>
          </p:cNvPr>
          <p:cNvSpPr>
            <a:spLocks noChangeArrowheads="1"/>
          </p:cNvSpPr>
          <p:nvPr/>
        </p:nvSpPr>
        <p:spPr bwMode="auto">
          <a:xfrm>
            <a:off x="3959225" y="57896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6" name="Text Box 37">
            <a:extLst>
              <a:ext uri="{FF2B5EF4-FFF2-40B4-BE49-F238E27FC236}">
                <a16:creationId xmlns:a16="http://schemas.microsoft.com/office/drawing/2014/main" id="{F7732527-D65A-4827-BC31-099D3D558E02}"/>
              </a:ext>
            </a:extLst>
          </p:cNvPr>
          <p:cNvSpPr txBox="1">
            <a:spLocks noChangeArrowheads="1"/>
          </p:cNvSpPr>
          <p:nvPr/>
        </p:nvSpPr>
        <p:spPr bwMode="auto">
          <a:xfrm>
            <a:off x="3959225" y="58039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3047" name="Rectangle 38" descr="再生纸">
            <a:extLst>
              <a:ext uri="{FF2B5EF4-FFF2-40B4-BE49-F238E27FC236}">
                <a16:creationId xmlns:a16="http://schemas.microsoft.com/office/drawing/2014/main" id="{AD9FE1C2-F593-41AA-A3E3-1B0908B5531E}"/>
              </a:ext>
            </a:extLst>
          </p:cNvPr>
          <p:cNvSpPr>
            <a:spLocks noChangeArrowheads="1"/>
          </p:cNvSpPr>
          <p:nvPr/>
        </p:nvSpPr>
        <p:spPr bwMode="auto">
          <a:xfrm>
            <a:off x="5635625" y="5789613"/>
            <a:ext cx="14541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8" name="Text Box 39">
            <a:extLst>
              <a:ext uri="{FF2B5EF4-FFF2-40B4-BE49-F238E27FC236}">
                <a16:creationId xmlns:a16="http://schemas.microsoft.com/office/drawing/2014/main" id="{6534D657-2BDD-4CBA-83D4-047DB61DCAA3}"/>
              </a:ext>
            </a:extLst>
          </p:cNvPr>
          <p:cNvSpPr txBox="1">
            <a:spLocks noChangeArrowheads="1"/>
          </p:cNvSpPr>
          <p:nvPr/>
        </p:nvSpPr>
        <p:spPr bwMode="auto">
          <a:xfrm>
            <a:off x="5635625" y="5803900"/>
            <a:ext cx="147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45  48  52</a:t>
            </a:r>
          </a:p>
        </p:txBody>
      </p:sp>
      <p:sp>
        <p:nvSpPr>
          <p:cNvPr id="43049" name="Line 40">
            <a:extLst>
              <a:ext uri="{FF2B5EF4-FFF2-40B4-BE49-F238E27FC236}">
                <a16:creationId xmlns:a16="http://schemas.microsoft.com/office/drawing/2014/main" id="{F7C4C5A2-167C-4F59-8555-CD44C4429AED}"/>
              </a:ext>
            </a:extLst>
          </p:cNvPr>
          <p:cNvSpPr>
            <a:spLocks noChangeShapeType="1"/>
          </p:cNvSpPr>
          <p:nvPr/>
        </p:nvSpPr>
        <p:spPr bwMode="auto">
          <a:xfrm>
            <a:off x="19780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0" name="Line 41">
            <a:extLst>
              <a:ext uri="{FF2B5EF4-FFF2-40B4-BE49-F238E27FC236}">
                <a16:creationId xmlns:a16="http://schemas.microsoft.com/office/drawing/2014/main" id="{B54D75DD-DED3-4185-B0A4-134A7DB965BD}"/>
              </a:ext>
            </a:extLst>
          </p:cNvPr>
          <p:cNvSpPr>
            <a:spLocks noChangeShapeType="1"/>
          </p:cNvSpPr>
          <p:nvPr/>
        </p:nvSpPr>
        <p:spPr bwMode="auto">
          <a:xfrm>
            <a:off x="36544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1" name="Line 42">
            <a:extLst>
              <a:ext uri="{FF2B5EF4-FFF2-40B4-BE49-F238E27FC236}">
                <a16:creationId xmlns:a16="http://schemas.microsoft.com/office/drawing/2014/main" id="{8507FBBB-D43D-4FC8-9ACE-64A8D8B29E69}"/>
              </a:ext>
            </a:extLst>
          </p:cNvPr>
          <p:cNvSpPr>
            <a:spLocks noChangeShapeType="1"/>
          </p:cNvSpPr>
          <p:nvPr/>
        </p:nvSpPr>
        <p:spPr bwMode="auto">
          <a:xfrm>
            <a:off x="53308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2" name="Rectangle 43" descr="再生纸">
            <a:extLst>
              <a:ext uri="{FF2B5EF4-FFF2-40B4-BE49-F238E27FC236}">
                <a16:creationId xmlns:a16="http://schemas.microsoft.com/office/drawing/2014/main" id="{DFCE7EC8-A59D-4687-96B5-81D886E8D537}"/>
              </a:ext>
            </a:extLst>
          </p:cNvPr>
          <p:cNvSpPr>
            <a:spLocks noChangeArrowheads="1"/>
          </p:cNvSpPr>
          <p:nvPr/>
        </p:nvSpPr>
        <p:spPr bwMode="auto">
          <a:xfrm>
            <a:off x="2282825" y="47228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53" name="Rectangle 44" descr="再生纸">
            <a:extLst>
              <a:ext uri="{FF2B5EF4-FFF2-40B4-BE49-F238E27FC236}">
                <a16:creationId xmlns:a16="http://schemas.microsoft.com/office/drawing/2014/main" id="{BE691AD8-A4E0-450E-9107-20022D7101AD}"/>
              </a:ext>
            </a:extLst>
          </p:cNvPr>
          <p:cNvSpPr>
            <a:spLocks noChangeArrowheads="1"/>
          </p:cNvSpPr>
          <p:nvPr/>
        </p:nvSpPr>
        <p:spPr bwMode="auto">
          <a:xfrm>
            <a:off x="6473825" y="47228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54" name="Rectangle 45" descr="再生纸">
            <a:extLst>
              <a:ext uri="{FF2B5EF4-FFF2-40B4-BE49-F238E27FC236}">
                <a16:creationId xmlns:a16="http://schemas.microsoft.com/office/drawing/2014/main" id="{B6B371EC-B5A0-4C7D-B9E1-8C79B06F0D65}"/>
              </a:ext>
            </a:extLst>
          </p:cNvPr>
          <p:cNvSpPr>
            <a:spLocks noChangeArrowheads="1"/>
          </p:cNvSpPr>
          <p:nvPr/>
        </p:nvSpPr>
        <p:spPr bwMode="auto">
          <a:xfrm>
            <a:off x="4340225" y="36560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55" name="Text Box 46">
            <a:extLst>
              <a:ext uri="{FF2B5EF4-FFF2-40B4-BE49-F238E27FC236}">
                <a16:creationId xmlns:a16="http://schemas.microsoft.com/office/drawing/2014/main" id="{64614C34-C08E-4752-BA96-5620B68DE7F6}"/>
              </a:ext>
            </a:extLst>
          </p:cNvPr>
          <p:cNvSpPr txBox="1">
            <a:spLocks noChangeArrowheads="1"/>
          </p:cNvSpPr>
          <p:nvPr/>
        </p:nvSpPr>
        <p:spPr bwMode="auto">
          <a:xfrm>
            <a:off x="2282825" y="4722813"/>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3056" name="Line 47">
            <a:extLst>
              <a:ext uri="{FF2B5EF4-FFF2-40B4-BE49-F238E27FC236}">
                <a16:creationId xmlns:a16="http://schemas.microsoft.com/office/drawing/2014/main" id="{1C823AE7-9395-4058-B6E9-C1A9C4526497}"/>
              </a:ext>
            </a:extLst>
          </p:cNvPr>
          <p:cNvSpPr>
            <a:spLocks noChangeShapeType="1"/>
          </p:cNvSpPr>
          <p:nvPr/>
        </p:nvSpPr>
        <p:spPr bwMode="auto">
          <a:xfrm flipH="1">
            <a:off x="1139825" y="5103813"/>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7" name="Line 48">
            <a:extLst>
              <a:ext uri="{FF2B5EF4-FFF2-40B4-BE49-F238E27FC236}">
                <a16:creationId xmlns:a16="http://schemas.microsoft.com/office/drawing/2014/main" id="{E93EB80A-C3E0-4FAB-A450-1785CBC480F2}"/>
              </a:ext>
            </a:extLst>
          </p:cNvPr>
          <p:cNvSpPr>
            <a:spLocks noChangeShapeType="1"/>
          </p:cNvSpPr>
          <p:nvPr/>
        </p:nvSpPr>
        <p:spPr bwMode="auto">
          <a:xfrm flipH="1">
            <a:off x="2740025" y="5103813"/>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8" name="Line 49">
            <a:extLst>
              <a:ext uri="{FF2B5EF4-FFF2-40B4-BE49-F238E27FC236}">
                <a16:creationId xmlns:a16="http://schemas.microsoft.com/office/drawing/2014/main" id="{33681E2E-4A3D-466C-8D6B-4347D9C24299}"/>
              </a:ext>
            </a:extLst>
          </p:cNvPr>
          <p:cNvSpPr>
            <a:spLocks noChangeShapeType="1"/>
          </p:cNvSpPr>
          <p:nvPr/>
        </p:nvSpPr>
        <p:spPr bwMode="auto">
          <a:xfrm>
            <a:off x="3121025" y="5103813"/>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9" name="Line 50">
            <a:extLst>
              <a:ext uri="{FF2B5EF4-FFF2-40B4-BE49-F238E27FC236}">
                <a16:creationId xmlns:a16="http://schemas.microsoft.com/office/drawing/2014/main" id="{4D241046-8FF3-40FE-BB49-D9A1EA953196}"/>
              </a:ext>
            </a:extLst>
          </p:cNvPr>
          <p:cNvSpPr>
            <a:spLocks noChangeShapeType="1"/>
          </p:cNvSpPr>
          <p:nvPr/>
        </p:nvSpPr>
        <p:spPr bwMode="auto">
          <a:xfrm>
            <a:off x="3016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0" name="Line 51">
            <a:extLst>
              <a:ext uri="{FF2B5EF4-FFF2-40B4-BE49-F238E27FC236}">
                <a16:creationId xmlns:a16="http://schemas.microsoft.com/office/drawing/2014/main" id="{64973EF9-ADD5-4EE5-AE4B-9A4B44B7BC5F}"/>
              </a:ext>
            </a:extLst>
          </p:cNvPr>
          <p:cNvSpPr>
            <a:spLocks noChangeShapeType="1"/>
          </p:cNvSpPr>
          <p:nvPr/>
        </p:nvSpPr>
        <p:spPr bwMode="auto">
          <a:xfrm flipH="1">
            <a:off x="3044825" y="4037013"/>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1" name="Text Box 52">
            <a:extLst>
              <a:ext uri="{FF2B5EF4-FFF2-40B4-BE49-F238E27FC236}">
                <a16:creationId xmlns:a16="http://schemas.microsoft.com/office/drawing/2014/main" id="{604DAA37-6BDB-4B57-86BF-7240A967BE8C}"/>
              </a:ext>
            </a:extLst>
          </p:cNvPr>
          <p:cNvSpPr txBox="1">
            <a:spLocks noChangeArrowheads="1"/>
          </p:cNvSpPr>
          <p:nvPr/>
        </p:nvSpPr>
        <p:spPr bwMode="auto">
          <a:xfrm>
            <a:off x="4365625" y="36703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3062" name="Line 53">
            <a:extLst>
              <a:ext uri="{FF2B5EF4-FFF2-40B4-BE49-F238E27FC236}">
                <a16:creationId xmlns:a16="http://schemas.microsoft.com/office/drawing/2014/main" id="{1E1162F0-C982-483E-B89E-307A2A61C2D8}"/>
              </a:ext>
            </a:extLst>
          </p:cNvPr>
          <p:cNvSpPr>
            <a:spLocks noChangeShapeType="1"/>
          </p:cNvSpPr>
          <p:nvPr/>
        </p:nvSpPr>
        <p:spPr bwMode="auto">
          <a:xfrm>
            <a:off x="4797425" y="4037013"/>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3" name="Line 54">
            <a:extLst>
              <a:ext uri="{FF2B5EF4-FFF2-40B4-BE49-F238E27FC236}">
                <a16:creationId xmlns:a16="http://schemas.microsoft.com/office/drawing/2014/main" id="{A73E8E3D-86F7-4415-8194-7E974311B036}"/>
              </a:ext>
            </a:extLst>
          </p:cNvPr>
          <p:cNvSpPr>
            <a:spLocks noChangeShapeType="1"/>
          </p:cNvSpPr>
          <p:nvPr/>
        </p:nvSpPr>
        <p:spPr bwMode="auto">
          <a:xfrm flipH="1">
            <a:off x="5940425" y="5103813"/>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4" name="Text Box 55">
            <a:extLst>
              <a:ext uri="{FF2B5EF4-FFF2-40B4-BE49-F238E27FC236}">
                <a16:creationId xmlns:a16="http://schemas.microsoft.com/office/drawing/2014/main" id="{F4D4900D-B608-4827-8C64-B4CF3841EBCA}"/>
              </a:ext>
            </a:extLst>
          </p:cNvPr>
          <p:cNvSpPr txBox="1">
            <a:spLocks noChangeArrowheads="1"/>
          </p:cNvSpPr>
          <p:nvPr/>
        </p:nvSpPr>
        <p:spPr bwMode="auto">
          <a:xfrm>
            <a:off x="519113" y="3429000"/>
            <a:ext cx="26574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删除</a:t>
            </a:r>
            <a:r>
              <a:rPr kumimoji="1" lang="en-US" altLang="zh-CN" sz="2400">
                <a:solidFill>
                  <a:srgbClr val="006600"/>
                </a:solidFill>
                <a:ea typeface="隶书" panose="02010509060101010101" pitchFamily="49" charset="-122"/>
              </a:rPr>
              <a:t>33</a:t>
            </a:r>
            <a:r>
              <a:rPr kumimoji="1" lang="zh-CN" altLang="en-US" sz="2800">
                <a:solidFill>
                  <a:srgbClr val="006600"/>
                </a:solidFill>
                <a:latin typeface="Times New Roman" panose="02020603050405020304" pitchFamily="18" charset="0"/>
                <a:ea typeface="隶书" panose="02010509060101010101" pitchFamily="49" charset="-122"/>
              </a:rPr>
              <a:t>后叶结点</a:t>
            </a:r>
          </a:p>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中关键码不够</a:t>
            </a:r>
            <a:r>
              <a:rPr kumimoji="1" lang="en-US" altLang="zh-CN" sz="2800">
                <a:solidFill>
                  <a:srgbClr val="006600"/>
                </a:solidFill>
                <a:latin typeface="Times New Roman" panose="02020603050405020304" pitchFamily="18" charset="0"/>
                <a:ea typeface="隶书" panose="02010509060101010101" pitchFamily="49" charset="-122"/>
              </a:rPr>
              <a:t>,  </a:t>
            </a:r>
          </a:p>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结点合并</a:t>
            </a:r>
            <a:endParaRPr kumimoji="1" lang="zh-CN" altLang="en-US" sz="2400">
              <a:latin typeface="Times New Roman" panose="02020603050405020304" pitchFamily="18" charset="0"/>
            </a:endParaRPr>
          </a:p>
        </p:txBody>
      </p:sp>
      <p:sp>
        <p:nvSpPr>
          <p:cNvPr id="43065" name="Line 56">
            <a:extLst>
              <a:ext uri="{FF2B5EF4-FFF2-40B4-BE49-F238E27FC236}">
                <a16:creationId xmlns:a16="http://schemas.microsoft.com/office/drawing/2014/main" id="{027314E4-8696-4136-BA79-D3D63E0EE095}"/>
              </a:ext>
            </a:extLst>
          </p:cNvPr>
          <p:cNvSpPr>
            <a:spLocks noChangeShapeType="1"/>
          </p:cNvSpPr>
          <p:nvPr/>
        </p:nvSpPr>
        <p:spPr bwMode="auto">
          <a:xfrm flipH="1">
            <a:off x="877888" y="29813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6" name="Line 57">
            <a:extLst>
              <a:ext uri="{FF2B5EF4-FFF2-40B4-BE49-F238E27FC236}">
                <a16:creationId xmlns:a16="http://schemas.microsoft.com/office/drawing/2014/main" id="{67DFE490-1C37-4514-9AC2-5D3580053191}"/>
              </a:ext>
            </a:extLst>
          </p:cNvPr>
          <p:cNvSpPr>
            <a:spLocks noChangeShapeType="1"/>
          </p:cNvSpPr>
          <p:nvPr/>
        </p:nvSpPr>
        <p:spPr bwMode="auto">
          <a:xfrm flipH="1">
            <a:off x="1292225" y="29892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7" name="Line 58">
            <a:extLst>
              <a:ext uri="{FF2B5EF4-FFF2-40B4-BE49-F238E27FC236}">
                <a16:creationId xmlns:a16="http://schemas.microsoft.com/office/drawing/2014/main" id="{C0AC4DDE-B99F-4225-800F-F8A54CC228CE}"/>
              </a:ext>
            </a:extLst>
          </p:cNvPr>
          <p:cNvSpPr>
            <a:spLocks noChangeShapeType="1"/>
          </p:cNvSpPr>
          <p:nvPr/>
        </p:nvSpPr>
        <p:spPr bwMode="auto">
          <a:xfrm flipH="1">
            <a:off x="2554288"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8" name="Line 59">
            <a:extLst>
              <a:ext uri="{FF2B5EF4-FFF2-40B4-BE49-F238E27FC236}">
                <a16:creationId xmlns:a16="http://schemas.microsoft.com/office/drawing/2014/main" id="{09D23260-CAAD-4135-9A0F-A5C2E9829133}"/>
              </a:ext>
            </a:extLst>
          </p:cNvPr>
          <p:cNvSpPr>
            <a:spLocks noChangeShapeType="1"/>
          </p:cNvSpPr>
          <p:nvPr/>
        </p:nvSpPr>
        <p:spPr bwMode="auto">
          <a:xfrm flipH="1">
            <a:off x="419417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9" name="Line 60">
            <a:extLst>
              <a:ext uri="{FF2B5EF4-FFF2-40B4-BE49-F238E27FC236}">
                <a16:creationId xmlns:a16="http://schemas.microsoft.com/office/drawing/2014/main" id="{3E3646C0-AD7D-4A2C-9DC3-6C6B77BC640C}"/>
              </a:ext>
            </a:extLst>
          </p:cNvPr>
          <p:cNvSpPr>
            <a:spLocks noChangeShapeType="1"/>
          </p:cNvSpPr>
          <p:nvPr/>
        </p:nvSpPr>
        <p:spPr bwMode="auto">
          <a:xfrm flipH="1">
            <a:off x="4622800"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0" name="Line 61">
            <a:extLst>
              <a:ext uri="{FF2B5EF4-FFF2-40B4-BE49-F238E27FC236}">
                <a16:creationId xmlns:a16="http://schemas.microsoft.com/office/drawing/2014/main" id="{5B9922F8-1453-468C-B7AD-816DFB02691E}"/>
              </a:ext>
            </a:extLst>
          </p:cNvPr>
          <p:cNvSpPr>
            <a:spLocks noChangeShapeType="1"/>
          </p:cNvSpPr>
          <p:nvPr/>
        </p:nvSpPr>
        <p:spPr bwMode="auto">
          <a:xfrm flipH="1">
            <a:off x="5899150"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1" name="Line 62">
            <a:extLst>
              <a:ext uri="{FF2B5EF4-FFF2-40B4-BE49-F238E27FC236}">
                <a16:creationId xmlns:a16="http://schemas.microsoft.com/office/drawing/2014/main" id="{00AC2BB4-7145-4A9F-B67D-BF6BB1A8784F}"/>
              </a:ext>
            </a:extLst>
          </p:cNvPr>
          <p:cNvSpPr>
            <a:spLocks noChangeShapeType="1"/>
          </p:cNvSpPr>
          <p:nvPr/>
        </p:nvSpPr>
        <p:spPr bwMode="auto">
          <a:xfrm flipH="1">
            <a:off x="6313488" y="29908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2" name="Line 63">
            <a:extLst>
              <a:ext uri="{FF2B5EF4-FFF2-40B4-BE49-F238E27FC236}">
                <a16:creationId xmlns:a16="http://schemas.microsoft.com/office/drawing/2014/main" id="{2948D0B7-413F-4D53-A6C0-5E6E146478B1}"/>
              </a:ext>
            </a:extLst>
          </p:cNvPr>
          <p:cNvSpPr>
            <a:spLocks noChangeShapeType="1"/>
          </p:cNvSpPr>
          <p:nvPr/>
        </p:nvSpPr>
        <p:spPr bwMode="auto">
          <a:xfrm flipH="1">
            <a:off x="7575550"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3" name="Line 64">
            <a:extLst>
              <a:ext uri="{FF2B5EF4-FFF2-40B4-BE49-F238E27FC236}">
                <a16:creationId xmlns:a16="http://schemas.microsoft.com/office/drawing/2014/main" id="{0FF9D49C-3AE7-4017-93F4-535EE628A393}"/>
              </a:ext>
            </a:extLst>
          </p:cNvPr>
          <p:cNvSpPr>
            <a:spLocks noChangeShapeType="1"/>
          </p:cNvSpPr>
          <p:nvPr/>
        </p:nvSpPr>
        <p:spPr bwMode="auto">
          <a:xfrm flipH="1">
            <a:off x="8047038"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4" name="Line 65">
            <a:extLst>
              <a:ext uri="{FF2B5EF4-FFF2-40B4-BE49-F238E27FC236}">
                <a16:creationId xmlns:a16="http://schemas.microsoft.com/office/drawing/2014/main" id="{FAEC7394-5403-4150-AA88-C75B4A559EF8}"/>
              </a:ext>
            </a:extLst>
          </p:cNvPr>
          <p:cNvSpPr>
            <a:spLocks noChangeShapeType="1"/>
          </p:cNvSpPr>
          <p:nvPr/>
        </p:nvSpPr>
        <p:spPr bwMode="auto">
          <a:xfrm flipH="1">
            <a:off x="3354388" y="29924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5" name="Line 66">
            <a:extLst>
              <a:ext uri="{FF2B5EF4-FFF2-40B4-BE49-F238E27FC236}">
                <a16:creationId xmlns:a16="http://schemas.microsoft.com/office/drawing/2014/main" id="{A2D72F11-0F86-467D-BEB9-E5795C26536A}"/>
              </a:ext>
            </a:extLst>
          </p:cNvPr>
          <p:cNvSpPr>
            <a:spLocks noChangeShapeType="1"/>
          </p:cNvSpPr>
          <p:nvPr/>
        </p:nvSpPr>
        <p:spPr bwMode="auto">
          <a:xfrm flipH="1">
            <a:off x="2955925" y="29845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6" name="Line 67">
            <a:extLst>
              <a:ext uri="{FF2B5EF4-FFF2-40B4-BE49-F238E27FC236}">
                <a16:creationId xmlns:a16="http://schemas.microsoft.com/office/drawing/2014/main" id="{DA1F5655-6A29-43F3-AE55-94299CF0A48E}"/>
              </a:ext>
            </a:extLst>
          </p:cNvPr>
          <p:cNvSpPr>
            <a:spLocks noChangeShapeType="1"/>
          </p:cNvSpPr>
          <p:nvPr/>
        </p:nvSpPr>
        <p:spPr bwMode="auto">
          <a:xfrm flipH="1">
            <a:off x="857250"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7" name="Line 68">
            <a:extLst>
              <a:ext uri="{FF2B5EF4-FFF2-40B4-BE49-F238E27FC236}">
                <a16:creationId xmlns:a16="http://schemas.microsoft.com/office/drawing/2014/main" id="{130326DB-B009-4486-8BAF-6136844832BB}"/>
              </a:ext>
            </a:extLst>
          </p:cNvPr>
          <p:cNvSpPr>
            <a:spLocks noChangeShapeType="1"/>
          </p:cNvSpPr>
          <p:nvPr/>
        </p:nvSpPr>
        <p:spPr bwMode="auto">
          <a:xfrm flipH="1">
            <a:off x="1271588"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8" name="Line 69">
            <a:extLst>
              <a:ext uri="{FF2B5EF4-FFF2-40B4-BE49-F238E27FC236}">
                <a16:creationId xmlns:a16="http://schemas.microsoft.com/office/drawing/2014/main" id="{99E307CB-C618-4754-8AA8-B6B23FCB1463}"/>
              </a:ext>
            </a:extLst>
          </p:cNvPr>
          <p:cNvSpPr>
            <a:spLocks noChangeShapeType="1"/>
          </p:cNvSpPr>
          <p:nvPr/>
        </p:nvSpPr>
        <p:spPr bwMode="auto">
          <a:xfrm flipH="1">
            <a:off x="2533650" y="62484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9" name="Line 70">
            <a:extLst>
              <a:ext uri="{FF2B5EF4-FFF2-40B4-BE49-F238E27FC236}">
                <a16:creationId xmlns:a16="http://schemas.microsoft.com/office/drawing/2014/main" id="{A9DAA619-AE5A-40F6-9875-1812C2EE3052}"/>
              </a:ext>
            </a:extLst>
          </p:cNvPr>
          <p:cNvSpPr>
            <a:spLocks noChangeShapeType="1"/>
          </p:cNvSpPr>
          <p:nvPr/>
        </p:nvSpPr>
        <p:spPr bwMode="auto">
          <a:xfrm flipH="1">
            <a:off x="4173538" y="62484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0" name="Line 71">
            <a:extLst>
              <a:ext uri="{FF2B5EF4-FFF2-40B4-BE49-F238E27FC236}">
                <a16:creationId xmlns:a16="http://schemas.microsoft.com/office/drawing/2014/main" id="{E2320073-D43D-47B2-92D7-0C5F7A03AD2C}"/>
              </a:ext>
            </a:extLst>
          </p:cNvPr>
          <p:cNvSpPr>
            <a:spLocks noChangeShapeType="1"/>
          </p:cNvSpPr>
          <p:nvPr/>
        </p:nvSpPr>
        <p:spPr bwMode="auto">
          <a:xfrm flipH="1">
            <a:off x="4602163" y="62420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1" name="Line 72">
            <a:extLst>
              <a:ext uri="{FF2B5EF4-FFF2-40B4-BE49-F238E27FC236}">
                <a16:creationId xmlns:a16="http://schemas.microsoft.com/office/drawing/2014/main" id="{F9C3305B-8539-48EC-8C29-931FE6A730F5}"/>
              </a:ext>
            </a:extLst>
          </p:cNvPr>
          <p:cNvSpPr>
            <a:spLocks noChangeShapeType="1"/>
          </p:cNvSpPr>
          <p:nvPr/>
        </p:nvSpPr>
        <p:spPr bwMode="auto">
          <a:xfrm flipH="1">
            <a:off x="5907088" y="62563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2" name="Line 73">
            <a:extLst>
              <a:ext uri="{FF2B5EF4-FFF2-40B4-BE49-F238E27FC236}">
                <a16:creationId xmlns:a16="http://schemas.microsoft.com/office/drawing/2014/main" id="{91962F74-8FCD-4196-830C-D085D8F15CDD}"/>
              </a:ext>
            </a:extLst>
          </p:cNvPr>
          <p:cNvSpPr>
            <a:spLocks noChangeShapeType="1"/>
          </p:cNvSpPr>
          <p:nvPr/>
        </p:nvSpPr>
        <p:spPr bwMode="auto">
          <a:xfrm flipH="1">
            <a:off x="6407150" y="62499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3" name="Line 74">
            <a:extLst>
              <a:ext uri="{FF2B5EF4-FFF2-40B4-BE49-F238E27FC236}">
                <a16:creationId xmlns:a16="http://schemas.microsoft.com/office/drawing/2014/main" id="{C5BC46B6-BF62-4A94-9C76-0EEABE8AC1D4}"/>
              </a:ext>
            </a:extLst>
          </p:cNvPr>
          <p:cNvSpPr>
            <a:spLocks noChangeShapeType="1"/>
          </p:cNvSpPr>
          <p:nvPr/>
        </p:nvSpPr>
        <p:spPr bwMode="auto">
          <a:xfrm flipH="1">
            <a:off x="3333750" y="62658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4" name="Line 75">
            <a:extLst>
              <a:ext uri="{FF2B5EF4-FFF2-40B4-BE49-F238E27FC236}">
                <a16:creationId xmlns:a16="http://schemas.microsoft.com/office/drawing/2014/main" id="{17485AAC-A914-41CE-80CF-88486A4686AD}"/>
              </a:ext>
            </a:extLst>
          </p:cNvPr>
          <p:cNvSpPr>
            <a:spLocks noChangeShapeType="1"/>
          </p:cNvSpPr>
          <p:nvPr/>
        </p:nvSpPr>
        <p:spPr bwMode="auto">
          <a:xfrm flipH="1">
            <a:off x="2935288"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5" name="Line 76">
            <a:extLst>
              <a:ext uri="{FF2B5EF4-FFF2-40B4-BE49-F238E27FC236}">
                <a16:creationId xmlns:a16="http://schemas.microsoft.com/office/drawing/2014/main" id="{BA21EA4F-342C-432D-9A69-296B3B9F54F4}"/>
              </a:ext>
            </a:extLst>
          </p:cNvPr>
          <p:cNvSpPr>
            <a:spLocks noChangeShapeType="1"/>
          </p:cNvSpPr>
          <p:nvPr/>
        </p:nvSpPr>
        <p:spPr bwMode="auto">
          <a:xfrm flipH="1">
            <a:off x="6908800"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6" name="Text Box 77">
            <a:extLst>
              <a:ext uri="{FF2B5EF4-FFF2-40B4-BE49-F238E27FC236}">
                <a16:creationId xmlns:a16="http://schemas.microsoft.com/office/drawing/2014/main" id="{A9C7998C-980E-4943-9FBC-101760BDCDF7}"/>
              </a:ext>
            </a:extLst>
          </p:cNvPr>
          <p:cNvSpPr txBox="1">
            <a:spLocks noChangeArrowheads="1"/>
          </p:cNvSpPr>
          <p:nvPr/>
        </p:nvSpPr>
        <p:spPr bwMode="auto">
          <a:xfrm>
            <a:off x="6477000" y="47736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solidFill>
                <a:srgbClr val="CC3300"/>
              </a:solidFill>
              <a:latin typeface="Times New Roman" panose="02020603050405020304" pitchFamily="18" charset="0"/>
            </a:endParaRPr>
          </a:p>
        </p:txBody>
      </p:sp>
      <p:sp>
        <p:nvSpPr>
          <p:cNvPr id="43087" name="Text Box 78">
            <a:extLst>
              <a:ext uri="{FF2B5EF4-FFF2-40B4-BE49-F238E27FC236}">
                <a16:creationId xmlns:a16="http://schemas.microsoft.com/office/drawing/2014/main" id="{E275E2F0-EEE9-476E-84FF-19D7D7FD533A}"/>
              </a:ext>
            </a:extLst>
          </p:cNvPr>
          <p:cNvSpPr txBox="1">
            <a:spLocks noChangeArrowheads="1"/>
          </p:cNvSpPr>
          <p:nvPr/>
        </p:nvSpPr>
        <p:spPr bwMode="auto">
          <a:xfrm>
            <a:off x="6477000" y="47244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3088" name="Arc 79">
            <a:extLst>
              <a:ext uri="{FF2B5EF4-FFF2-40B4-BE49-F238E27FC236}">
                <a16:creationId xmlns:a16="http://schemas.microsoft.com/office/drawing/2014/main" id="{E12E03E0-A438-4025-BC2C-BF348555A343}"/>
              </a:ext>
            </a:extLst>
          </p:cNvPr>
          <p:cNvSpPr>
            <a:spLocks/>
          </p:cNvSpPr>
          <p:nvPr/>
        </p:nvSpPr>
        <p:spPr bwMode="auto">
          <a:xfrm>
            <a:off x="3659188" y="4344988"/>
            <a:ext cx="2151062" cy="384175"/>
          </a:xfrm>
          <a:custGeom>
            <a:avLst/>
            <a:gdLst>
              <a:gd name="T0" fmla="*/ 0 w 41386"/>
              <a:gd name="T1" fmla="*/ 2147483646 h 21600"/>
              <a:gd name="T2" fmla="*/ 2147483646 w 41386"/>
              <a:gd name="T3" fmla="*/ 2147483646 h 21600"/>
              <a:gd name="T4" fmla="*/ 2147483646 w 41386"/>
              <a:gd name="T5" fmla="*/ 2147483646 h 21600"/>
              <a:gd name="T6" fmla="*/ 0 60000 65536"/>
              <a:gd name="T7" fmla="*/ 0 60000 65536"/>
              <a:gd name="T8" fmla="*/ 0 60000 65536"/>
              <a:gd name="T9" fmla="*/ 0 w 41386"/>
              <a:gd name="T10" fmla="*/ 0 h 21600"/>
              <a:gd name="T11" fmla="*/ 41386 w 41386"/>
              <a:gd name="T12" fmla="*/ 21600 h 21600"/>
            </a:gdLst>
            <a:ahLst/>
            <a:cxnLst>
              <a:cxn ang="T6">
                <a:pos x="T0" y="T1"/>
              </a:cxn>
              <a:cxn ang="T7">
                <a:pos x="T2" y="T3"/>
              </a:cxn>
              <a:cxn ang="T8">
                <a:pos x="T4" y="T5"/>
              </a:cxn>
            </a:cxnLst>
            <a:rect l="T9" t="T10" r="T11" b="T12"/>
            <a:pathLst>
              <a:path w="41386" h="21600" fill="none" extrusionOk="0">
                <a:moveTo>
                  <a:pt x="0" y="16152"/>
                </a:moveTo>
                <a:cubicBezTo>
                  <a:pt x="2479" y="6638"/>
                  <a:pt x="11070" y="-1"/>
                  <a:pt x="20902" y="0"/>
                </a:cubicBezTo>
                <a:cubicBezTo>
                  <a:pt x="30190" y="0"/>
                  <a:pt x="38438" y="5937"/>
                  <a:pt x="41385" y="14746"/>
                </a:cubicBezTo>
              </a:path>
              <a:path w="41386" h="21600" stroke="0" extrusionOk="0">
                <a:moveTo>
                  <a:pt x="0" y="16152"/>
                </a:moveTo>
                <a:cubicBezTo>
                  <a:pt x="2479" y="6638"/>
                  <a:pt x="11070" y="-1"/>
                  <a:pt x="20902" y="0"/>
                </a:cubicBezTo>
                <a:cubicBezTo>
                  <a:pt x="30190" y="0"/>
                  <a:pt x="38438" y="5937"/>
                  <a:pt x="41385" y="14746"/>
                </a:cubicBezTo>
                <a:lnTo>
                  <a:pt x="20902" y="21600"/>
                </a:lnTo>
                <a:lnTo>
                  <a:pt x="0" y="16152"/>
                </a:lnTo>
                <a:close/>
              </a:path>
            </a:pathLst>
          </a:custGeom>
          <a:noFill/>
          <a:ln w="25400">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90623" tIns="44517" rIns="90623" bIns="44517" anchor="ctr"/>
          <a:lstStyle/>
          <a:p>
            <a:endParaRPr lang="zh-CN" altLang="en-US"/>
          </a:p>
        </p:txBody>
      </p:sp>
      <p:sp>
        <p:nvSpPr>
          <p:cNvPr id="1591376" name="Rectangle 80">
            <a:extLst>
              <a:ext uri="{FF2B5EF4-FFF2-40B4-BE49-F238E27FC236}">
                <a16:creationId xmlns:a16="http://schemas.microsoft.com/office/drawing/2014/main" id="{28320753-18EB-4C67-962E-DCD048F12897}"/>
              </a:ext>
            </a:extLst>
          </p:cNvPr>
          <p:cNvSpPr>
            <a:spLocks noChangeArrowheads="1"/>
          </p:cNvSpPr>
          <p:nvPr/>
        </p:nvSpPr>
        <p:spPr bwMode="auto">
          <a:xfrm>
            <a:off x="152400" y="1095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例3：</a:t>
            </a:r>
          </a:p>
        </p:txBody>
      </p:sp>
      <p:sp>
        <p:nvSpPr>
          <p:cNvPr id="2" name="椭圆 1">
            <a:extLst>
              <a:ext uri="{FF2B5EF4-FFF2-40B4-BE49-F238E27FC236}">
                <a16:creationId xmlns:a16="http://schemas.microsoft.com/office/drawing/2014/main" id="{C3964DB9-993F-4666-A869-63C94525F844}"/>
              </a:ext>
            </a:extLst>
          </p:cNvPr>
          <p:cNvSpPr/>
          <p:nvPr/>
        </p:nvSpPr>
        <p:spPr>
          <a:xfrm>
            <a:off x="5511135" y="1383122"/>
            <a:ext cx="3256855" cy="214430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ransition>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CAC38221-B53A-4EAA-ACF5-09CE3B03AC5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1D9704-315F-4251-9592-5F8E16301ABE}" type="slidenum">
              <a:rPr lang="en-US" altLang="zh-CN" sz="1200" smtClean="0">
                <a:latin typeface="Garamond" panose="02020404030301010803" pitchFamily="18" charset="0"/>
              </a:rPr>
              <a:pPr>
                <a:spcBef>
                  <a:spcPct val="0"/>
                </a:spcBef>
                <a:buClrTx/>
                <a:buSzTx/>
                <a:buFontTx/>
                <a:buNone/>
              </a:pPr>
              <a:t>47</a:t>
            </a:fld>
            <a:endParaRPr lang="en-US" altLang="zh-CN" sz="1200">
              <a:latin typeface="Garamond" panose="02020404030301010803" pitchFamily="18" charset="0"/>
            </a:endParaRPr>
          </a:p>
        </p:txBody>
      </p:sp>
      <p:sp>
        <p:nvSpPr>
          <p:cNvPr id="44035" name="Rectangle 2" descr="再生纸">
            <a:extLst>
              <a:ext uri="{FF2B5EF4-FFF2-40B4-BE49-F238E27FC236}">
                <a16:creationId xmlns:a16="http://schemas.microsoft.com/office/drawing/2014/main" id="{39D4DA71-96C8-407A-9E21-48A79D28B453}"/>
              </a:ext>
            </a:extLst>
          </p:cNvPr>
          <p:cNvSpPr>
            <a:spLocks noChangeArrowheads="1"/>
          </p:cNvSpPr>
          <p:nvPr/>
        </p:nvSpPr>
        <p:spPr bwMode="auto">
          <a:xfrm>
            <a:off x="1135063" y="60055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36" name="Text Box 3">
            <a:extLst>
              <a:ext uri="{FF2B5EF4-FFF2-40B4-BE49-F238E27FC236}">
                <a16:creationId xmlns:a16="http://schemas.microsoft.com/office/drawing/2014/main" id="{C17053CD-837B-4171-B598-7DF01EC468B2}"/>
              </a:ext>
            </a:extLst>
          </p:cNvPr>
          <p:cNvSpPr txBox="1">
            <a:spLocks noChangeArrowheads="1"/>
          </p:cNvSpPr>
          <p:nvPr/>
        </p:nvSpPr>
        <p:spPr bwMode="auto">
          <a:xfrm>
            <a:off x="1135063" y="6019800"/>
            <a:ext cx="912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4037" name="Rectangle 4" descr="再生纸">
            <a:extLst>
              <a:ext uri="{FF2B5EF4-FFF2-40B4-BE49-F238E27FC236}">
                <a16:creationId xmlns:a16="http://schemas.microsoft.com/office/drawing/2014/main" id="{B7484913-13EF-45E1-8D7F-3A0FFE0AE0FD}"/>
              </a:ext>
            </a:extLst>
          </p:cNvPr>
          <p:cNvSpPr>
            <a:spLocks noChangeArrowheads="1"/>
          </p:cNvSpPr>
          <p:nvPr/>
        </p:nvSpPr>
        <p:spPr bwMode="auto">
          <a:xfrm>
            <a:off x="2944813" y="60055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38" name="Text Box 5">
            <a:extLst>
              <a:ext uri="{FF2B5EF4-FFF2-40B4-BE49-F238E27FC236}">
                <a16:creationId xmlns:a16="http://schemas.microsoft.com/office/drawing/2014/main" id="{42E5F752-48B0-4306-840A-02F663D8F80D}"/>
              </a:ext>
            </a:extLst>
          </p:cNvPr>
          <p:cNvSpPr txBox="1">
            <a:spLocks noChangeArrowheads="1"/>
          </p:cNvSpPr>
          <p:nvPr/>
        </p:nvSpPr>
        <p:spPr bwMode="auto">
          <a:xfrm>
            <a:off x="2944813" y="6019800"/>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4039" name="Rectangle 6" descr="再生纸">
            <a:extLst>
              <a:ext uri="{FF2B5EF4-FFF2-40B4-BE49-F238E27FC236}">
                <a16:creationId xmlns:a16="http://schemas.microsoft.com/office/drawing/2014/main" id="{24920F04-2E8D-4F8F-8DE8-0038CC5814C5}"/>
              </a:ext>
            </a:extLst>
          </p:cNvPr>
          <p:cNvSpPr>
            <a:spLocks noChangeArrowheads="1"/>
          </p:cNvSpPr>
          <p:nvPr/>
        </p:nvSpPr>
        <p:spPr bwMode="auto">
          <a:xfrm>
            <a:off x="4765675" y="60055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0" name="Text Box 7">
            <a:extLst>
              <a:ext uri="{FF2B5EF4-FFF2-40B4-BE49-F238E27FC236}">
                <a16:creationId xmlns:a16="http://schemas.microsoft.com/office/drawing/2014/main" id="{B442D295-3EEA-4C8D-B971-E330B982DFD7}"/>
              </a:ext>
            </a:extLst>
          </p:cNvPr>
          <p:cNvSpPr txBox="1">
            <a:spLocks noChangeArrowheads="1"/>
          </p:cNvSpPr>
          <p:nvPr/>
        </p:nvSpPr>
        <p:spPr bwMode="auto">
          <a:xfrm>
            <a:off x="4765675" y="6019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4041" name="Rectangle 8" descr="再生纸">
            <a:extLst>
              <a:ext uri="{FF2B5EF4-FFF2-40B4-BE49-F238E27FC236}">
                <a16:creationId xmlns:a16="http://schemas.microsoft.com/office/drawing/2014/main" id="{B43B3C3E-22D6-45FC-80FF-5A53CE8D267C}"/>
              </a:ext>
            </a:extLst>
          </p:cNvPr>
          <p:cNvSpPr>
            <a:spLocks noChangeArrowheads="1"/>
          </p:cNvSpPr>
          <p:nvPr/>
        </p:nvSpPr>
        <p:spPr bwMode="auto">
          <a:xfrm>
            <a:off x="6597650" y="6005513"/>
            <a:ext cx="14668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2" name="Text Box 9">
            <a:extLst>
              <a:ext uri="{FF2B5EF4-FFF2-40B4-BE49-F238E27FC236}">
                <a16:creationId xmlns:a16="http://schemas.microsoft.com/office/drawing/2014/main" id="{6FA9A9FB-4ABA-4817-9323-CA8FFFBC5117}"/>
              </a:ext>
            </a:extLst>
          </p:cNvPr>
          <p:cNvSpPr txBox="1">
            <a:spLocks noChangeArrowheads="1"/>
          </p:cNvSpPr>
          <p:nvPr/>
        </p:nvSpPr>
        <p:spPr bwMode="auto">
          <a:xfrm>
            <a:off x="6597650" y="6019800"/>
            <a:ext cx="147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45  48  52</a:t>
            </a:r>
          </a:p>
        </p:txBody>
      </p:sp>
      <p:sp>
        <p:nvSpPr>
          <p:cNvPr id="44043" name="Line 10">
            <a:extLst>
              <a:ext uri="{FF2B5EF4-FFF2-40B4-BE49-F238E27FC236}">
                <a16:creationId xmlns:a16="http://schemas.microsoft.com/office/drawing/2014/main" id="{17302705-B61B-49D4-9C70-918AB6A640DC}"/>
              </a:ext>
            </a:extLst>
          </p:cNvPr>
          <p:cNvSpPr>
            <a:spLocks noChangeShapeType="1"/>
          </p:cNvSpPr>
          <p:nvPr/>
        </p:nvSpPr>
        <p:spPr bwMode="auto">
          <a:xfrm>
            <a:off x="2506663" y="6234113"/>
            <a:ext cx="422275"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1">
            <a:extLst>
              <a:ext uri="{FF2B5EF4-FFF2-40B4-BE49-F238E27FC236}">
                <a16:creationId xmlns:a16="http://schemas.microsoft.com/office/drawing/2014/main" id="{E403DCB6-C659-4D3C-80FD-3B78742381E6}"/>
              </a:ext>
            </a:extLst>
          </p:cNvPr>
          <p:cNvSpPr>
            <a:spLocks noChangeShapeType="1"/>
          </p:cNvSpPr>
          <p:nvPr/>
        </p:nvSpPr>
        <p:spPr bwMode="auto">
          <a:xfrm>
            <a:off x="4316413" y="6234113"/>
            <a:ext cx="446087"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2">
            <a:extLst>
              <a:ext uri="{FF2B5EF4-FFF2-40B4-BE49-F238E27FC236}">
                <a16:creationId xmlns:a16="http://schemas.microsoft.com/office/drawing/2014/main" id="{28D54AE0-7ABD-4B77-8975-D5CC35F44DCF}"/>
              </a:ext>
            </a:extLst>
          </p:cNvPr>
          <p:cNvSpPr>
            <a:spLocks noChangeShapeType="1"/>
          </p:cNvSpPr>
          <p:nvPr/>
        </p:nvSpPr>
        <p:spPr bwMode="auto">
          <a:xfrm>
            <a:off x="6137275" y="6234113"/>
            <a:ext cx="446088" cy="11112"/>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Rectangle 13" descr="再生纸">
            <a:extLst>
              <a:ext uri="{FF2B5EF4-FFF2-40B4-BE49-F238E27FC236}">
                <a16:creationId xmlns:a16="http://schemas.microsoft.com/office/drawing/2014/main" id="{C06F18EC-FDF3-4743-BC49-39F60726A96E}"/>
              </a:ext>
            </a:extLst>
          </p:cNvPr>
          <p:cNvSpPr>
            <a:spLocks noChangeArrowheads="1"/>
          </p:cNvSpPr>
          <p:nvPr/>
        </p:nvSpPr>
        <p:spPr bwMode="auto">
          <a:xfrm>
            <a:off x="2122488" y="49387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7" name="Rectangle 14" descr="再生纸">
            <a:extLst>
              <a:ext uri="{FF2B5EF4-FFF2-40B4-BE49-F238E27FC236}">
                <a16:creationId xmlns:a16="http://schemas.microsoft.com/office/drawing/2014/main" id="{B1AAD555-8751-437E-BAF9-458963095191}"/>
              </a:ext>
            </a:extLst>
          </p:cNvPr>
          <p:cNvSpPr>
            <a:spLocks noChangeArrowheads="1"/>
          </p:cNvSpPr>
          <p:nvPr/>
        </p:nvSpPr>
        <p:spPr bwMode="auto">
          <a:xfrm>
            <a:off x="5691188" y="49387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8" name="Rectangle 15" descr="再生纸">
            <a:extLst>
              <a:ext uri="{FF2B5EF4-FFF2-40B4-BE49-F238E27FC236}">
                <a16:creationId xmlns:a16="http://schemas.microsoft.com/office/drawing/2014/main" id="{8039EFCA-884E-4D04-8032-F2F70DE63841}"/>
              </a:ext>
            </a:extLst>
          </p:cNvPr>
          <p:cNvSpPr>
            <a:spLocks noChangeArrowheads="1"/>
          </p:cNvSpPr>
          <p:nvPr/>
        </p:nvSpPr>
        <p:spPr bwMode="auto">
          <a:xfrm>
            <a:off x="4068763" y="3871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9" name="Text Box 16">
            <a:extLst>
              <a:ext uri="{FF2B5EF4-FFF2-40B4-BE49-F238E27FC236}">
                <a16:creationId xmlns:a16="http://schemas.microsoft.com/office/drawing/2014/main" id="{39B9CFFF-B6E9-49DD-96A2-8937EABF2CBA}"/>
              </a:ext>
            </a:extLst>
          </p:cNvPr>
          <p:cNvSpPr txBox="1">
            <a:spLocks noChangeArrowheads="1"/>
          </p:cNvSpPr>
          <p:nvPr/>
        </p:nvSpPr>
        <p:spPr bwMode="auto">
          <a:xfrm>
            <a:off x="2122488" y="4938713"/>
            <a:ext cx="588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a:t>
            </a:r>
            <a:endParaRPr kumimoji="1" lang="en-US" altLang="zh-CN" sz="2400">
              <a:solidFill>
                <a:srgbClr val="CC3300"/>
              </a:solidFill>
              <a:latin typeface="Times New Roman" panose="02020603050405020304" pitchFamily="18" charset="0"/>
            </a:endParaRPr>
          </a:p>
        </p:txBody>
      </p:sp>
      <p:sp>
        <p:nvSpPr>
          <p:cNvPr id="44050" name="Line 17">
            <a:extLst>
              <a:ext uri="{FF2B5EF4-FFF2-40B4-BE49-F238E27FC236}">
                <a16:creationId xmlns:a16="http://schemas.microsoft.com/office/drawing/2014/main" id="{DEBD4625-B859-487D-BA64-5D374FDBFC28}"/>
              </a:ext>
            </a:extLst>
          </p:cNvPr>
          <p:cNvSpPr>
            <a:spLocks noChangeShapeType="1"/>
          </p:cNvSpPr>
          <p:nvPr/>
        </p:nvSpPr>
        <p:spPr bwMode="auto">
          <a:xfrm flipH="1">
            <a:off x="1368425" y="5319713"/>
            <a:ext cx="830263"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8">
            <a:extLst>
              <a:ext uri="{FF2B5EF4-FFF2-40B4-BE49-F238E27FC236}">
                <a16:creationId xmlns:a16="http://schemas.microsoft.com/office/drawing/2014/main" id="{C90BAB24-13B9-4658-91E3-A790DA215411}"/>
              </a:ext>
            </a:extLst>
          </p:cNvPr>
          <p:cNvSpPr>
            <a:spLocks noChangeShapeType="1"/>
          </p:cNvSpPr>
          <p:nvPr/>
        </p:nvSpPr>
        <p:spPr bwMode="auto">
          <a:xfrm>
            <a:off x="2589213" y="5332413"/>
            <a:ext cx="612775"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9">
            <a:extLst>
              <a:ext uri="{FF2B5EF4-FFF2-40B4-BE49-F238E27FC236}">
                <a16:creationId xmlns:a16="http://schemas.microsoft.com/office/drawing/2014/main" id="{49A12B1F-CF75-478D-B1B9-E994A8AF8E93}"/>
              </a:ext>
            </a:extLst>
          </p:cNvPr>
          <p:cNvSpPr>
            <a:spLocks noChangeShapeType="1"/>
          </p:cNvSpPr>
          <p:nvPr/>
        </p:nvSpPr>
        <p:spPr bwMode="auto">
          <a:xfrm flipH="1">
            <a:off x="5081588" y="5332413"/>
            <a:ext cx="690562" cy="6842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20">
            <a:extLst>
              <a:ext uri="{FF2B5EF4-FFF2-40B4-BE49-F238E27FC236}">
                <a16:creationId xmlns:a16="http://schemas.microsoft.com/office/drawing/2014/main" id="{71CB93E5-34B8-445C-97EF-095390CBEB0A}"/>
              </a:ext>
            </a:extLst>
          </p:cNvPr>
          <p:cNvSpPr>
            <a:spLocks noChangeShapeType="1"/>
          </p:cNvSpPr>
          <p:nvPr/>
        </p:nvSpPr>
        <p:spPr bwMode="auto">
          <a:xfrm>
            <a:off x="830263" y="62341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21">
            <a:extLst>
              <a:ext uri="{FF2B5EF4-FFF2-40B4-BE49-F238E27FC236}">
                <a16:creationId xmlns:a16="http://schemas.microsoft.com/office/drawing/2014/main" id="{42E2DB79-ACBA-499B-AEFB-D89B313ACD57}"/>
              </a:ext>
            </a:extLst>
          </p:cNvPr>
          <p:cNvSpPr>
            <a:spLocks noChangeShapeType="1"/>
          </p:cNvSpPr>
          <p:nvPr/>
        </p:nvSpPr>
        <p:spPr bwMode="auto">
          <a:xfrm flipH="1">
            <a:off x="2508250" y="4275138"/>
            <a:ext cx="1665288" cy="67627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Text Box 22">
            <a:extLst>
              <a:ext uri="{FF2B5EF4-FFF2-40B4-BE49-F238E27FC236}">
                <a16:creationId xmlns:a16="http://schemas.microsoft.com/office/drawing/2014/main" id="{63D59281-84B0-41AE-8484-F5FAA9D450BA}"/>
              </a:ext>
            </a:extLst>
          </p:cNvPr>
          <p:cNvSpPr txBox="1">
            <a:spLocks noChangeArrowheads="1"/>
          </p:cNvSpPr>
          <p:nvPr/>
        </p:nvSpPr>
        <p:spPr bwMode="auto">
          <a:xfrm>
            <a:off x="4094163" y="38862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a:t>
            </a:r>
            <a:endParaRPr kumimoji="1" lang="en-US" altLang="zh-CN" sz="2400">
              <a:solidFill>
                <a:srgbClr val="CC3300"/>
              </a:solidFill>
              <a:latin typeface="Times New Roman" panose="02020603050405020304" pitchFamily="18" charset="0"/>
            </a:endParaRPr>
          </a:p>
        </p:txBody>
      </p:sp>
      <p:sp>
        <p:nvSpPr>
          <p:cNvPr id="44056" name="Line 23">
            <a:extLst>
              <a:ext uri="{FF2B5EF4-FFF2-40B4-BE49-F238E27FC236}">
                <a16:creationId xmlns:a16="http://schemas.microsoft.com/office/drawing/2014/main" id="{D8C2EDCF-1915-4FD4-9EB0-2D08A4383DA8}"/>
              </a:ext>
            </a:extLst>
          </p:cNvPr>
          <p:cNvSpPr>
            <a:spLocks noChangeShapeType="1"/>
          </p:cNvSpPr>
          <p:nvPr/>
        </p:nvSpPr>
        <p:spPr bwMode="auto">
          <a:xfrm>
            <a:off x="4525963" y="4264025"/>
            <a:ext cx="1435100"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Text Box 24">
            <a:extLst>
              <a:ext uri="{FF2B5EF4-FFF2-40B4-BE49-F238E27FC236}">
                <a16:creationId xmlns:a16="http://schemas.microsoft.com/office/drawing/2014/main" id="{8D34B163-3BFA-4760-84CB-29C893EA6429}"/>
              </a:ext>
            </a:extLst>
          </p:cNvPr>
          <p:cNvSpPr txBox="1">
            <a:spLocks noChangeArrowheads="1"/>
          </p:cNvSpPr>
          <p:nvPr/>
        </p:nvSpPr>
        <p:spPr bwMode="auto">
          <a:xfrm>
            <a:off x="5716588" y="4938713"/>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a:t>
            </a:r>
            <a:endParaRPr kumimoji="1" lang="en-US" altLang="zh-CN" sz="2400">
              <a:solidFill>
                <a:srgbClr val="CC3300"/>
              </a:solidFill>
              <a:latin typeface="Times New Roman" panose="02020603050405020304" pitchFamily="18" charset="0"/>
            </a:endParaRPr>
          </a:p>
        </p:txBody>
      </p:sp>
      <p:sp>
        <p:nvSpPr>
          <p:cNvPr id="44058" name="Line 25">
            <a:extLst>
              <a:ext uri="{FF2B5EF4-FFF2-40B4-BE49-F238E27FC236}">
                <a16:creationId xmlns:a16="http://schemas.microsoft.com/office/drawing/2014/main" id="{FD8230A9-5E59-4C08-8334-0DE24F36DE23}"/>
              </a:ext>
            </a:extLst>
          </p:cNvPr>
          <p:cNvSpPr>
            <a:spLocks noChangeShapeType="1"/>
          </p:cNvSpPr>
          <p:nvPr/>
        </p:nvSpPr>
        <p:spPr bwMode="auto">
          <a:xfrm>
            <a:off x="6202363" y="5319713"/>
            <a:ext cx="60325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52">
            <a:extLst>
              <a:ext uri="{FF2B5EF4-FFF2-40B4-BE49-F238E27FC236}">
                <a16:creationId xmlns:a16="http://schemas.microsoft.com/office/drawing/2014/main" id="{C4081128-B0FC-4D99-BDDF-89FC5A8BCF17}"/>
              </a:ext>
            </a:extLst>
          </p:cNvPr>
          <p:cNvSpPr>
            <a:spLocks noChangeShapeType="1"/>
          </p:cNvSpPr>
          <p:nvPr/>
        </p:nvSpPr>
        <p:spPr bwMode="auto">
          <a:xfrm flipH="1">
            <a:off x="1389063" y="64658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0" name="Line 53">
            <a:extLst>
              <a:ext uri="{FF2B5EF4-FFF2-40B4-BE49-F238E27FC236}">
                <a16:creationId xmlns:a16="http://schemas.microsoft.com/office/drawing/2014/main" id="{EDEE8FA3-1986-4BAE-9D91-035E0D04E8BD}"/>
              </a:ext>
            </a:extLst>
          </p:cNvPr>
          <p:cNvSpPr>
            <a:spLocks noChangeShapeType="1"/>
          </p:cNvSpPr>
          <p:nvPr/>
        </p:nvSpPr>
        <p:spPr bwMode="auto">
          <a:xfrm flipH="1">
            <a:off x="1803400" y="64738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1" name="Line 54">
            <a:extLst>
              <a:ext uri="{FF2B5EF4-FFF2-40B4-BE49-F238E27FC236}">
                <a16:creationId xmlns:a16="http://schemas.microsoft.com/office/drawing/2014/main" id="{D0B3AE74-72DA-4184-99A4-EE6215EC091C}"/>
              </a:ext>
            </a:extLst>
          </p:cNvPr>
          <p:cNvSpPr>
            <a:spLocks noChangeShapeType="1"/>
          </p:cNvSpPr>
          <p:nvPr/>
        </p:nvSpPr>
        <p:spPr bwMode="auto">
          <a:xfrm flipH="1">
            <a:off x="3236913" y="64595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2" name="Line 55">
            <a:extLst>
              <a:ext uri="{FF2B5EF4-FFF2-40B4-BE49-F238E27FC236}">
                <a16:creationId xmlns:a16="http://schemas.microsoft.com/office/drawing/2014/main" id="{7808B838-D0BF-4F0E-B245-CF1AB182ED13}"/>
              </a:ext>
            </a:extLst>
          </p:cNvPr>
          <p:cNvSpPr>
            <a:spLocks noChangeShapeType="1"/>
          </p:cNvSpPr>
          <p:nvPr/>
        </p:nvSpPr>
        <p:spPr bwMode="auto">
          <a:xfrm flipH="1">
            <a:off x="5019675" y="64595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3" name="Line 56">
            <a:extLst>
              <a:ext uri="{FF2B5EF4-FFF2-40B4-BE49-F238E27FC236}">
                <a16:creationId xmlns:a16="http://schemas.microsoft.com/office/drawing/2014/main" id="{2A23F5E0-2097-41D7-AB73-1F9996AB70BB}"/>
              </a:ext>
            </a:extLst>
          </p:cNvPr>
          <p:cNvSpPr>
            <a:spLocks noChangeShapeType="1"/>
          </p:cNvSpPr>
          <p:nvPr/>
        </p:nvSpPr>
        <p:spPr bwMode="auto">
          <a:xfrm flipH="1">
            <a:off x="5419725" y="64674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4" name="Line 57">
            <a:extLst>
              <a:ext uri="{FF2B5EF4-FFF2-40B4-BE49-F238E27FC236}">
                <a16:creationId xmlns:a16="http://schemas.microsoft.com/office/drawing/2014/main" id="{BFCA7DE3-EE2C-4B49-90AD-7551093C0D2F}"/>
              </a:ext>
            </a:extLst>
          </p:cNvPr>
          <p:cNvSpPr>
            <a:spLocks noChangeShapeType="1"/>
          </p:cNvSpPr>
          <p:nvPr/>
        </p:nvSpPr>
        <p:spPr bwMode="auto">
          <a:xfrm flipH="1">
            <a:off x="6838950" y="64674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5" name="Line 58">
            <a:extLst>
              <a:ext uri="{FF2B5EF4-FFF2-40B4-BE49-F238E27FC236}">
                <a16:creationId xmlns:a16="http://schemas.microsoft.com/office/drawing/2014/main" id="{E6A31500-2FED-4D47-AE7E-5EE6FF007D50}"/>
              </a:ext>
            </a:extLst>
          </p:cNvPr>
          <p:cNvSpPr>
            <a:spLocks noChangeShapeType="1"/>
          </p:cNvSpPr>
          <p:nvPr/>
        </p:nvSpPr>
        <p:spPr bwMode="auto">
          <a:xfrm flipH="1">
            <a:off x="7339013" y="64611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6" name="Line 59">
            <a:extLst>
              <a:ext uri="{FF2B5EF4-FFF2-40B4-BE49-F238E27FC236}">
                <a16:creationId xmlns:a16="http://schemas.microsoft.com/office/drawing/2014/main" id="{40888236-8ACC-43E2-9234-1C0F645A28A5}"/>
              </a:ext>
            </a:extLst>
          </p:cNvPr>
          <p:cNvSpPr>
            <a:spLocks noChangeShapeType="1"/>
          </p:cNvSpPr>
          <p:nvPr/>
        </p:nvSpPr>
        <p:spPr bwMode="auto">
          <a:xfrm flipH="1">
            <a:off x="4037013" y="64627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7" name="Line 60">
            <a:extLst>
              <a:ext uri="{FF2B5EF4-FFF2-40B4-BE49-F238E27FC236}">
                <a16:creationId xmlns:a16="http://schemas.microsoft.com/office/drawing/2014/main" id="{A885AD3D-DD92-4D0F-9F24-B63E855ED5BF}"/>
              </a:ext>
            </a:extLst>
          </p:cNvPr>
          <p:cNvSpPr>
            <a:spLocks noChangeShapeType="1"/>
          </p:cNvSpPr>
          <p:nvPr/>
        </p:nvSpPr>
        <p:spPr bwMode="auto">
          <a:xfrm flipH="1">
            <a:off x="3638550" y="64690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8" name="Line 61">
            <a:extLst>
              <a:ext uri="{FF2B5EF4-FFF2-40B4-BE49-F238E27FC236}">
                <a16:creationId xmlns:a16="http://schemas.microsoft.com/office/drawing/2014/main" id="{A6C1ACA2-C024-4530-889B-402BF48CAB5A}"/>
              </a:ext>
            </a:extLst>
          </p:cNvPr>
          <p:cNvSpPr>
            <a:spLocks noChangeShapeType="1"/>
          </p:cNvSpPr>
          <p:nvPr/>
        </p:nvSpPr>
        <p:spPr bwMode="auto">
          <a:xfrm flipH="1">
            <a:off x="7840663" y="64690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9" name="Text Box 71">
            <a:extLst>
              <a:ext uri="{FF2B5EF4-FFF2-40B4-BE49-F238E27FC236}">
                <a16:creationId xmlns:a16="http://schemas.microsoft.com/office/drawing/2014/main" id="{BCBDE502-AAD1-43CD-9868-5BDBE9F9DA18}"/>
              </a:ext>
            </a:extLst>
          </p:cNvPr>
          <p:cNvSpPr txBox="1">
            <a:spLocks noChangeArrowheads="1"/>
          </p:cNvSpPr>
          <p:nvPr/>
        </p:nvSpPr>
        <p:spPr bwMode="auto">
          <a:xfrm>
            <a:off x="990600" y="3276600"/>
            <a:ext cx="71770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删除</a:t>
            </a:r>
            <a:r>
              <a:rPr kumimoji="1" lang="en-US" altLang="zh-CN" sz="2400">
                <a:solidFill>
                  <a:srgbClr val="006600"/>
                </a:solidFill>
                <a:ea typeface="隶书" panose="02010509060101010101" pitchFamily="49" charset="-122"/>
              </a:rPr>
              <a:t>33</a:t>
            </a:r>
            <a:r>
              <a:rPr kumimoji="1" lang="zh-CN" altLang="en-US" sz="2800">
                <a:solidFill>
                  <a:srgbClr val="006600"/>
                </a:solidFill>
                <a:latin typeface="Times New Roman" panose="02020603050405020304" pitchFamily="18" charset="0"/>
                <a:ea typeface="隶书" panose="02010509060101010101" pitchFamily="49" charset="-122"/>
              </a:rPr>
              <a:t>后叶结点合并</a:t>
            </a:r>
            <a:r>
              <a:rPr kumimoji="1" lang="en-US" altLang="zh-CN" sz="2800">
                <a:solidFill>
                  <a:srgbClr val="006600"/>
                </a:solidFill>
                <a:latin typeface="Times New Roman" panose="02020603050405020304" pitchFamily="18" charset="0"/>
                <a:ea typeface="隶书" panose="02010509060101010101" pitchFamily="49" charset="-122"/>
              </a:rPr>
              <a:t>, </a:t>
            </a:r>
            <a:r>
              <a:rPr kumimoji="1" lang="zh-CN" altLang="en-US" sz="2800">
                <a:solidFill>
                  <a:srgbClr val="006600"/>
                </a:solidFill>
                <a:latin typeface="Times New Roman" panose="02020603050405020304" pitchFamily="18" charset="0"/>
                <a:ea typeface="隶书" panose="02010509060101010101" pitchFamily="49" charset="-122"/>
              </a:rPr>
              <a:t>从左兄弟借一个分支</a:t>
            </a:r>
            <a:endParaRPr kumimoji="1" lang="zh-CN" altLang="en-US" sz="2400">
              <a:latin typeface="Times New Roman" panose="02020603050405020304" pitchFamily="18" charset="0"/>
            </a:endParaRPr>
          </a:p>
        </p:txBody>
      </p:sp>
      <p:sp>
        <p:nvSpPr>
          <p:cNvPr id="44070" name="Rectangle 72" descr="再生纸">
            <a:extLst>
              <a:ext uri="{FF2B5EF4-FFF2-40B4-BE49-F238E27FC236}">
                <a16:creationId xmlns:a16="http://schemas.microsoft.com/office/drawing/2014/main" id="{5DA1E0BE-622C-409F-A649-4F4394719044}"/>
              </a:ext>
            </a:extLst>
          </p:cNvPr>
          <p:cNvSpPr>
            <a:spLocks noChangeArrowheads="1"/>
          </p:cNvSpPr>
          <p:nvPr/>
        </p:nvSpPr>
        <p:spPr bwMode="auto">
          <a:xfrm>
            <a:off x="660400" y="2347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1" name="Text Box 73">
            <a:extLst>
              <a:ext uri="{FF2B5EF4-FFF2-40B4-BE49-F238E27FC236}">
                <a16:creationId xmlns:a16="http://schemas.microsoft.com/office/drawing/2014/main" id="{C20D6A67-A3D6-4720-AE75-51C0D12A2AB3}"/>
              </a:ext>
            </a:extLst>
          </p:cNvPr>
          <p:cNvSpPr txBox="1">
            <a:spLocks noChangeArrowheads="1"/>
          </p:cNvSpPr>
          <p:nvPr/>
        </p:nvSpPr>
        <p:spPr bwMode="auto">
          <a:xfrm>
            <a:off x="660400" y="23622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4072" name="Rectangle 74" descr="再生纸">
            <a:extLst>
              <a:ext uri="{FF2B5EF4-FFF2-40B4-BE49-F238E27FC236}">
                <a16:creationId xmlns:a16="http://schemas.microsoft.com/office/drawing/2014/main" id="{729DC98C-D13B-4880-9CB7-E19F47A0DA4F}"/>
              </a:ext>
            </a:extLst>
          </p:cNvPr>
          <p:cNvSpPr>
            <a:spLocks noChangeArrowheads="1"/>
          </p:cNvSpPr>
          <p:nvPr/>
        </p:nvSpPr>
        <p:spPr bwMode="auto">
          <a:xfrm>
            <a:off x="2336800" y="2347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3" name="Text Box 75">
            <a:extLst>
              <a:ext uri="{FF2B5EF4-FFF2-40B4-BE49-F238E27FC236}">
                <a16:creationId xmlns:a16="http://schemas.microsoft.com/office/drawing/2014/main" id="{C1102FE5-B60F-41AB-8391-34DE484C7BE1}"/>
              </a:ext>
            </a:extLst>
          </p:cNvPr>
          <p:cNvSpPr txBox="1">
            <a:spLocks noChangeArrowheads="1"/>
          </p:cNvSpPr>
          <p:nvPr/>
        </p:nvSpPr>
        <p:spPr bwMode="auto">
          <a:xfrm>
            <a:off x="2336800" y="2362200"/>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4074" name="Rectangle 76" descr="再生纸">
            <a:extLst>
              <a:ext uri="{FF2B5EF4-FFF2-40B4-BE49-F238E27FC236}">
                <a16:creationId xmlns:a16="http://schemas.microsoft.com/office/drawing/2014/main" id="{8E59EFB2-F178-4E5A-AC1D-22F1AF6BCFA8}"/>
              </a:ext>
            </a:extLst>
          </p:cNvPr>
          <p:cNvSpPr>
            <a:spLocks noChangeArrowheads="1"/>
          </p:cNvSpPr>
          <p:nvPr/>
        </p:nvSpPr>
        <p:spPr bwMode="auto">
          <a:xfrm>
            <a:off x="4013200" y="2347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5" name="Text Box 77">
            <a:extLst>
              <a:ext uri="{FF2B5EF4-FFF2-40B4-BE49-F238E27FC236}">
                <a16:creationId xmlns:a16="http://schemas.microsoft.com/office/drawing/2014/main" id="{69045383-3BDA-495F-A9C5-362FFEDD2223}"/>
              </a:ext>
            </a:extLst>
          </p:cNvPr>
          <p:cNvSpPr txBox="1">
            <a:spLocks noChangeArrowheads="1"/>
          </p:cNvSpPr>
          <p:nvPr/>
        </p:nvSpPr>
        <p:spPr bwMode="auto">
          <a:xfrm>
            <a:off x="4013200" y="23622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4076" name="Rectangle 78" descr="再生纸">
            <a:extLst>
              <a:ext uri="{FF2B5EF4-FFF2-40B4-BE49-F238E27FC236}">
                <a16:creationId xmlns:a16="http://schemas.microsoft.com/office/drawing/2014/main" id="{46A6CC90-2854-47E4-93C8-F46638A6E4EF}"/>
              </a:ext>
            </a:extLst>
          </p:cNvPr>
          <p:cNvSpPr>
            <a:spLocks noChangeArrowheads="1"/>
          </p:cNvSpPr>
          <p:nvPr/>
        </p:nvSpPr>
        <p:spPr bwMode="auto">
          <a:xfrm>
            <a:off x="5689600" y="2347913"/>
            <a:ext cx="14541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7" name="Text Box 79">
            <a:extLst>
              <a:ext uri="{FF2B5EF4-FFF2-40B4-BE49-F238E27FC236}">
                <a16:creationId xmlns:a16="http://schemas.microsoft.com/office/drawing/2014/main" id="{B23D17E4-A9D9-4DDE-8DE3-1EF5E323BC1D}"/>
              </a:ext>
            </a:extLst>
          </p:cNvPr>
          <p:cNvSpPr txBox="1">
            <a:spLocks noChangeArrowheads="1"/>
          </p:cNvSpPr>
          <p:nvPr/>
        </p:nvSpPr>
        <p:spPr bwMode="auto">
          <a:xfrm>
            <a:off x="5689600" y="2362200"/>
            <a:ext cx="147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45  48  52</a:t>
            </a:r>
          </a:p>
        </p:txBody>
      </p:sp>
      <p:sp>
        <p:nvSpPr>
          <p:cNvPr id="44078" name="Line 80">
            <a:extLst>
              <a:ext uri="{FF2B5EF4-FFF2-40B4-BE49-F238E27FC236}">
                <a16:creationId xmlns:a16="http://schemas.microsoft.com/office/drawing/2014/main" id="{5265322A-82B6-4FAE-91B0-80A51B0C549A}"/>
              </a:ext>
            </a:extLst>
          </p:cNvPr>
          <p:cNvSpPr>
            <a:spLocks noChangeShapeType="1"/>
          </p:cNvSpPr>
          <p:nvPr/>
        </p:nvSpPr>
        <p:spPr bwMode="auto">
          <a:xfrm>
            <a:off x="20320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9" name="Line 81">
            <a:extLst>
              <a:ext uri="{FF2B5EF4-FFF2-40B4-BE49-F238E27FC236}">
                <a16:creationId xmlns:a16="http://schemas.microsoft.com/office/drawing/2014/main" id="{539D408A-7B8B-450D-8C48-FFCDF9834CF7}"/>
              </a:ext>
            </a:extLst>
          </p:cNvPr>
          <p:cNvSpPr>
            <a:spLocks noChangeShapeType="1"/>
          </p:cNvSpPr>
          <p:nvPr/>
        </p:nvSpPr>
        <p:spPr bwMode="auto">
          <a:xfrm>
            <a:off x="37084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0" name="Line 82">
            <a:extLst>
              <a:ext uri="{FF2B5EF4-FFF2-40B4-BE49-F238E27FC236}">
                <a16:creationId xmlns:a16="http://schemas.microsoft.com/office/drawing/2014/main" id="{4800DB52-0A9B-4F47-B807-549859930652}"/>
              </a:ext>
            </a:extLst>
          </p:cNvPr>
          <p:cNvSpPr>
            <a:spLocks noChangeShapeType="1"/>
          </p:cNvSpPr>
          <p:nvPr/>
        </p:nvSpPr>
        <p:spPr bwMode="auto">
          <a:xfrm>
            <a:off x="53848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Rectangle 83" descr="再生纸">
            <a:extLst>
              <a:ext uri="{FF2B5EF4-FFF2-40B4-BE49-F238E27FC236}">
                <a16:creationId xmlns:a16="http://schemas.microsoft.com/office/drawing/2014/main" id="{638488BB-3729-4490-B5E2-D9C2A0D5400F}"/>
              </a:ext>
            </a:extLst>
          </p:cNvPr>
          <p:cNvSpPr>
            <a:spLocks noChangeArrowheads="1"/>
          </p:cNvSpPr>
          <p:nvPr/>
        </p:nvSpPr>
        <p:spPr bwMode="auto">
          <a:xfrm>
            <a:off x="2336800" y="12811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82" name="Rectangle 84" descr="再生纸">
            <a:extLst>
              <a:ext uri="{FF2B5EF4-FFF2-40B4-BE49-F238E27FC236}">
                <a16:creationId xmlns:a16="http://schemas.microsoft.com/office/drawing/2014/main" id="{2A1973E8-0860-4559-9F60-BB4B80B7DC61}"/>
              </a:ext>
            </a:extLst>
          </p:cNvPr>
          <p:cNvSpPr>
            <a:spLocks noChangeArrowheads="1"/>
          </p:cNvSpPr>
          <p:nvPr/>
        </p:nvSpPr>
        <p:spPr bwMode="auto">
          <a:xfrm>
            <a:off x="6527800" y="12811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83" name="Rectangle 85" descr="再生纸">
            <a:extLst>
              <a:ext uri="{FF2B5EF4-FFF2-40B4-BE49-F238E27FC236}">
                <a16:creationId xmlns:a16="http://schemas.microsoft.com/office/drawing/2014/main" id="{73786CDC-4EA0-4227-892E-98EAC3D766CD}"/>
              </a:ext>
            </a:extLst>
          </p:cNvPr>
          <p:cNvSpPr>
            <a:spLocks noChangeArrowheads="1"/>
          </p:cNvSpPr>
          <p:nvPr/>
        </p:nvSpPr>
        <p:spPr bwMode="auto">
          <a:xfrm>
            <a:off x="4394200" y="2143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84" name="Text Box 86">
            <a:extLst>
              <a:ext uri="{FF2B5EF4-FFF2-40B4-BE49-F238E27FC236}">
                <a16:creationId xmlns:a16="http://schemas.microsoft.com/office/drawing/2014/main" id="{2C91B6AD-B291-4F56-A602-08D4299ED078}"/>
              </a:ext>
            </a:extLst>
          </p:cNvPr>
          <p:cNvSpPr txBox="1">
            <a:spLocks noChangeArrowheads="1"/>
          </p:cNvSpPr>
          <p:nvPr/>
        </p:nvSpPr>
        <p:spPr bwMode="auto">
          <a:xfrm>
            <a:off x="2336800" y="1281113"/>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4085" name="Line 87">
            <a:extLst>
              <a:ext uri="{FF2B5EF4-FFF2-40B4-BE49-F238E27FC236}">
                <a16:creationId xmlns:a16="http://schemas.microsoft.com/office/drawing/2014/main" id="{9E7E56EE-B1EF-434B-90D5-8B12634EDCA9}"/>
              </a:ext>
            </a:extLst>
          </p:cNvPr>
          <p:cNvSpPr>
            <a:spLocks noChangeShapeType="1"/>
          </p:cNvSpPr>
          <p:nvPr/>
        </p:nvSpPr>
        <p:spPr bwMode="auto">
          <a:xfrm flipH="1">
            <a:off x="1193800" y="1662113"/>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6" name="Line 88">
            <a:extLst>
              <a:ext uri="{FF2B5EF4-FFF2-40B4-BE49-F238E27FC236}">
                <a16:creationId xmlns:a16="http://schemas.microsoft.com/office/drawing/2014/main" id="{B588038E-009F-49C4-B284-EDB743E72251}"/>
              </a:ext>
            </a:extLst>
          </p:cNvPr>
          <p:cNvSpPr>
            <a:spLocks noChangeShapeType="1"/>
          </p:cNvSpPr>
          <p:nvPr/>
        </p:nvSpPr>
        <p:spPr bwMode="auto">
          <a:xfrm flipH="1">
            <a:off x="2794000" y="1662113"/>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7" name="Line 89">
            <a:extLst>
              <a:ext uri="{FF2B5EF4-FFF2-40B4-BE49-F238E27FC236}">
                <a16:creationId xmlns:a16="http://schemas.microsoft.com/office/drawing/2014/main" id="{9172B4AE-D8DD-41FF-A855-ECAA75975BD7}"/>
              </a:ext>
            </a:extLst>
          </p:cNvPr>
          <p:cNvSpPr>
            <a:spLocks noChangeShapeType="1"/>
          </p:cNvSpPr>
          <p:nvPr/>
        </p:nvSpPr>
        <p:spPr bwMode="auto">
          <a:xfrm>
            <a:off x="3175000" y="1662113"/>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8" name="Line 90">
            <a:extLst>
              <a:ext uri="{FF2B5EF4-FFF2-40B4-BE49-F238E27FC236}">
                <a16:creationId xmlns:a16="http://schemas.microsoft.com/office/drawing/2014/main" id="{7C8A9855-D1D0-4CD9-99E4-E590E26B7DB8}"/>
              </a:ext>
            </a:extLst>
          </p:cNvPr>
          <p:cNvSpPr>
            <a:spLocks noChangeShapeType="1"/>
          </p:cNvSpPr>
          <p:nvPr/>
        </p:nvSpPr>
        <p:spPr bwMode="auto">
          <a:xfrm>
            <a:off x="3556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9" name="Line 91">
            <a:extLst>
              <a:ext uri="{FF2B5EF4-FFF2-40B4-BE49-F238E27FC236}">
                <a16:creationId xmlns:a16="http://schemas.microsoft.com/office/drawing/2014/main" id="{5F392426-AFE9-42A9-A30C-3660CD0AE9BE}"/>
              </a:ext>
            </a:extLst>
          </p:cNvPr>
          <p:cNvSpPr>
            <a:spLocks noChangeShapeType="1"/>
          </p:cNvSpPr>
          <p:nvPr/>
        </p:nvSpPr>
        <p:spPr bwMode="auto">
          <a:xfrm flipH="1">
            <a:off x="3098800" y="595313"/>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0" name="Text Box 92">
            <a:extLst>
              <a:ext uri="{FF2B5EF4-FFF2-40B4-BE49-F238E27FC236}">
                <a16:creationId xmlns:a16="http://schemas.microsoft.com/office/drawing/2014/main" id="{C8BE892A-0F34-4732-BA81-D96E3B1553A2}"/>
              </a:ext>
            </a:extLst>
          </p:cNvPr>
          <p:cNvSpPr txBox="1">
            <a:spLocks noChangeArrowheads="1"/>
          </p:cNvSpPr>
          <p:nvPr/>
        </p:nvSpPr>
        <p:spPr bwMode="auto">
          <a:xfrm>
            <a:off x="4419600" y="2286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4091" name="Line 93">
            <a:extLst>
              <a:ext uri="{FF2B5EF4-FFF2-40B4-BE49-F238E27FC236}">
                <a16:creationId xmlns:a16="http://schemas.microsoft.com/office/drawing/2014/main" id="{801BDD0F-F6E0-4D09-911F-0B7234FCEDF6}"/>
              </a:ext>
            </a:extLst>
          </p:cNvPr>
          <p:cNvSpPr>
            <a:spLocks noChangeShapeType="1"/>
          </p:cNvSpPr>
          <p:nvPr/>
        </p:nvSpPr>
        <p:spPr bwMode="auto">
          <a:xfrm>
            <a:off x="4851400" y="595313"/>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2" name="Line 94">
            <a:extLst>
              <a:ext uri="{FF2B5EF4-FFF2-40B4-BE49-F238E27FC236}">
                <a16:creationId xmlns:a16="http://schemas.microsoft.com/office/drawing/2014/main" id="{73663325-8D08-47E0-AC1C-DB7154CB5B91}"/>
              </a:ext>
            </a:extLst>
          </p:cNvPr>
          <p:cNvSpPr>
            <a:spLocks noChangeShapeType="1"/>
          </p:cNvSpPr>
          <p:nvPr/>
        </p:nvSpPr>
        <p:spPr bwMode="auto">
          <a:xfrm flipH="1">
            <a:off x="5994400" y="1662113"/>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3" name="Line 95">
            <a:extLst>
              <a:ext uri="{FF2B5EF4-FFF2-40B4-BE49-F238E27FC236}">
                <a16:creationId xmlns:a16="http://schemas.microsoft.com/office/drawing/2014/main" id="{F8AA0C65-CF49-46E1-B939-618730B44492}"/>
              </a:ext>
            </a:extLst>
          </p:cNvPr>
          <p:cNvSpPr>
            <a:spLocks noChangeShapeType="1"/>
          </p:cNvSpPr>
          <p:nvPr/>
        </p:nvSpPr>
        <p:spPr bwMode="auto">
          <a:xfrm flipH="1">
            <a:off x="911225" y="28130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4" name="Line 96">
            <a:extLst>
              <a:ext uri="{FF2B5EF4-FFF2-40B4-BE49-F238E27FC236}">
                <a16:creationId xmlns:a16="http://schemas.microsoft.com/office/drawing/2014/main" id="{E8A3D4A1-0D7D-4B04-9E2C-1C71773F83AE}"/>
              </a:ext>
            </a:extLst>
          </p:cNvPr>
          <p:cNvSpPr>
            <a:spLocks noChangeShapeType="1"/>
          </p:cNvSpPr>
          <p:nvPr/>
        </p:nvSpPr>
        <p:spPr bwMode="auto">
          <a:xfrm flipH="1">
            <a:off x="1325563" y="28209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5" name="Line 97">
            <a:extLst>
              <a:ext uri="{FF2B5EF4-FFF2-40B4-BE49-F238E27FC236}">
                <a16:creationId xmlns:a16="http://schemas.microsoft.com/office/drawing/2014/main" id="{3E304DCA-96D2-4AC8-A542-961FBF5CAE7B}"/>
              </a:ext>
            </a:extLst>
          </p:cNvPr>
          <p:cNvSpPr>
            <a:spLocks noChangeShapeType="1"/>
          </p:cNvSpPr>
          <p:nvPr/>
        </p:nvSpPr>
        <p:spPr bwMode="auto">
          <a:xfrm flipH="1">
            <a:off x="2587625" y="28067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6" name="Line 98">
            <a:extLst>
              <a:ext uri="{FF2B5EF4-FFF2-40B4-BE49-F238E27FC236}">
                <a16:creationId xmlns:a16="http://schemas.microsoft.com/office/drawing/2014/main" id="{60F593DB-1264-4AD8-8B94-7B11419DB821}"/>
              </a:ext>
            </a:extLst>
          </p:cNvPr>
          <p:cNvSpPr>
            <a:spLocks noChangeShapeType="1"/>
          </p:cNvSpPr>
          <p:nvPr/>
        </p:nvSpPr>
        <p:spPr bwMode="auto">
          <a:xfrm flipH="1">
            <a:off x="4227513" y="28067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7" name="Line 99">
            <a:extLst>
              <a:ext uri="{FF2B5EF4-FFF2-40B4-BE49-F238E27FC236}">
                <a16:creationId xmlns:a16="http://schemas.microsoft.com/office/drawing/2014/main" id="{346FF218-7B3F-4130-8B80-F77EAFE24096}"/>
              </a:ext>
            </a:extLst>
          </p:cNvPr>
          <p:cNvSpPr>
            <a:spLocks noChangeShapeType="1"/>
          </p:cNvSpPr>
          <p:nvPr/>
        </p:nvSpPr>
        <p:spPr bwMode="auto">
          <a:xfrm flipH="1">
            <a:off x="4656138" y="28003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8" name="Line 100">
            <a:extLst>
              <a:ext uri="{FF2B5EF4-FFF2-40B4-BE49-F238E27FC236}">
                <a16:creationId xmlns:a16="http://schemas.microsoft.com/office/drawing/2014/main" id="{425E7909-4F6C-45AF-A404-D0CB19C03376}"/>
              </a:ext>
            </a:extLst>
          </p:cNvPr>
          <p:cNvSpPr>
            <a:spLocks noChangeShapeType="1"/>
          </p:cNvSpPr>
          <p:nvPr/>
        </p:nvSpPr>
        <p:spPr bwMode="auto">
          <a:xfrm flipH="1">
            <a:off x="5961063" y="28146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9" name="Line 101">
            <a:extLst>
              <a:ext uri="{FF2B5EF4-FFF2-40B4-BE49-F238E27FC236}">
                <a16:creationId xmlns:a16="http://schemas.microsoft.com/office/drawing/2014/main" id="{771344C6-9F44-4A8F-BB38-1A6C2E714F95}"/>
              </a:ext>
            </a:extLst>
          </p:cNvPr>
          <p:cNvSpPr>
            <a:spLocks noChangeShapeType="1"/>
          </p:cNvSpPr>
          <p:nvPr/>
        </p:nvSpPr>
        <p:spPr bwMode="auto">
          <a:xfrm flipH="1">
            <a:off x="6461125" y="28082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0" name="Line 102">
            <a:extLst>
              <a:ext uri="{FF2B5EF4-FFF2-40B4-BE49-F238E27FC236}">
                <a16:creationId xmlns:a16="http://schemas.microsoft.com/office/drawing/2014/main" id="{43F1D8B0-6DD3-4098-86D0-43C9E84ED9F2}"/>
              </a:ext>
            </a:extLst>
          </p:cNvPr>
          <p:cNvSpPr>
            <a:spLocks noChangeShapeType="1"/>
          </p:cNvSpPr>
          <p:nvPr/>
        </p:nvSpPr>
        <p:spPr bwMode="auto">
          <a:xfrm flipH="1">
            <a:off x="3387725" y="28241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1" name="Line 103">
            <a:extLst>
              <a:ext uri="{FF2B5EF4-FFF2-40B4-BE49-F238E27FC236}">
                <a16:creationId xmlns:a16="http://schemas.microsoft.com/office/drawing/2014/main" id="{A1EF6674-84F5-4EF8-BB3D-D85DDBE5CA68}"/>
              </a:ext>
            </a:extLst>
          </p:cNvPr>
          <p:cNvSpPr>
            <a:spLocks noChangeShapeType="1"/>
          </p:cNvSpPr>
          <p:nvPr/>
        </p:nvSpPr>
        <p:spPr bwMode="auto">
          <a:xfrm flipH="1">
            <a:off x="2989263" y="28162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2" name="Line 104">
            <a:extLst>
              <a:ext uri="{FF2B5EF4-FFF2-40B4-BE49-F238E27FC236}">
                <a16:creationId xmlns:a16="http://schemas.microsoft.com/office/drawing/2014/main" id="{B0586793-2408-4B99-9666-D5A4CEA8610D}"/>
              </a:ext>
            </a:extLst>
          </p:cNvPr>
          <p:cNvSpPr>
            <a:spLocks noChangeShapeType="1"/>
          </p:cNvSpPr>
          <p:nvPr/>
        </p:nvSpPr>
        <p:spPr bwMode="auto">
          <a:xfrm flipH="1">
            <a:off x="6962775" y="28162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3" name="Text Box 105">
            <a:extLst>
              <a:ext uri="{FF2B5EF4-FFF2-40B4-BE49-F238E27FC236}">
                <a16:creationId xmlns:a16="http://schemas.microsoft.com/office/drawing/2014/main" id="{00B63733-C9D7-4FF8-B945-BF6414FEAA01}"/>
              </a:ext>
            </a:extLst>
          </p:cNvPr>
          <p:cNvSpPr txBox="1">
            <a:spLocks noChangeArrowheads="1"/>
          </p:cNvSpPr>
          <p:nvPr/>
        </p:nvSpPr>
        <p:spPr bwMode="auto">
          <a:xfrm>
            <a:off x="6530975" y="13319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solidFill>
                <a:srgbClr val="CC3300"/>
              </a:solidFill>
              <a:latin typeface="Times New Roman" panose="02020603050405020304" pitchFamily="18" charset="0"/>
            </a:endParaRPr>
          </a:p>
        </p:txBody>
      </p:sp>
      <p:sp>
        <p:nvSpPr>
          <p:cNvPr id="44104" name="Text Box 106">
            <a:extLst>
              <a:ext uri="{FF2B5EF4-FFF2-40B4-BE49-F238E27FC236}">
                <a16:creationId xmlns:a16="http://schemas.microsoft.com/office/drawing/2014/main" id="{02046844-B763-41EF-AD69-1F3443971F55}"/>
              </a:ext>
            </a:extLst>
          </p:cNvPr>
          <p:cNvSpPr txBox="1">
            <a:spLocks noChangeArrowheads="1"/>
          </p:cNvSpPr>
          <p:nvPr/>
        </p:nvSpPr>
        <p:spPr bwMode="auto">
          <a:xfrm>
            <a:off x="6530975" y="12827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4105" name="Arc 107">
            <a:extLst>
              <a:ext uri="{FF2B5EF4-FFF2-40B4-BE49-F238E27FC236}">
                <a16:creationId xmlns:a16="http://schemas.microsoft.com/office/drawing/2014/main" id="{3994B53E-4277-4502-862B-95D7A027F278}"/>
              </a:ext>
            </a:extLst>
          </p:cNvPr>
          <p:cNvSpPr>
            <a:spLocks/>
          </p:cNvSpPr>
          <p:nvPr/>
        </p:nvSpPr>
        <p:spPr bwMode="auto">
          <a:xfrm>
            <a:off x="3713163" y="903288"/>
            <a:ext cx="2151062" cy="384175"/>
          </a:xfrm>
          <a:custGeom>
            <a:avLst/>
            <a:gdLst>
              <a:gd name="T0" fmla="*/ 0 w 41386"/>
              <a:gd name="T1" fmla="*/ 2147483646 h 21600"/>
              <a:gd name="T2" fmla="*/ 2147483646 w 41386"/>
              <a:gd name="T3" fmla="*/ 2147483646 h 21600"/>
              <a:gd name="T4" fmla="*/ 2147483646 w 41386"/>
              <a:gd name="T5" fmla="*/ 2147483646 h 21600"/>
              <a:gd name="T6" fmla="*/ 0 60000 65536"/>
              <a:gd name="T7" fmla="*/ 0 60000 65536"/>
              <a:gd name="T8" fmla="*/ 0 60000 65536"/>
              <a:gd name="T9" fmla="*/ 0 w 41386"/>
              <a:gd name="T10" fmla="*/ 0 h 21600"/>
              <a:gd name="T11" fmla="*/ 41386 w 41386"/>
              <a:gd name="T12" fmla="*/ 21600 h 21600"/>
            </a:gdLst>
            <a:ahLst/>
            <a:cxnLst>
              <a:cxn ang="T6">
                <a:pos x="T0" y="T1"/>
              </a:cxn>
              <a:cxn ang="T7">
                <a:pos x="T2" y="T3"/>
              </a:cxn>
              <a:cxn ang="T8">
                <a:pos x="T4" y="T5"/>
              </a:cxn>
            </a:cxnLst>
            <a:rect l="T9" t="T10" r="T11" b="T12"/>
            <a:pathLst>
              <a:path w="41386" h="21600" fill="none" extrusionOk="0">
                <a:moveTo>
                  <a:pt x="0" y="16152"/>
                </a:moveTo>
                <a:cubicBezTo>
                  <a:pt x="2479" y="6638"/>
                  <a:pt x="11070" y="-1"/>
                  <a:pt x="20902" y="0"/>
                </a:cubicBezTo>
                <a:cubicBezTo>
                  <a:pt x="30190" y="0"/>
                  <a:pt x="38438" y="5937"/>
                  <a:pt x="41385" y="14746"/>
                </a:cubicBezTo>
              </a:path>
              <a:path w="41386" h="21600" stroke="0" extrusionOk="0">
                <a:moveTo>
                  <a:pt x="0" y="16152"/>
                </a:moveTo>
                <a:cubicBezTo>
                  <a:pt x="2479" y="6638"/>
                  <a:pt x="11070" y="-1"/>
                  <a:pt x="20902" y="0"/>
                </a:cubicBezTo>
                <a:cubicBezTo>
                  <a:pt x="30190" y="0"/>
                  <a:pt x="38438" y="5937"/>
                  <a:pt x="41385" y="14746"/>
                </a:cubicBezTo>
                <a:lnTo>
                  <a:pt x="20902" y="21600"/>
                </a:lnTo>
                <a:lnTo>
                  <a:pt x="0" y="16152"/>
                </a:lnTo>
                <a:close/>
              </a:path>
            </a:pathLst>
          </a:custGeom>
          <a:noFill/>
          <a:ln w="25400">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90623" tIns="44517" rIns="90623" bIns="44517" anchor="ctr"/>
          <a:lstStyle/>
          <a:p>
            <a:endParaRPr lang="zh-CN" altLang="en-US"/>
          </a:p>
        </p:txBody>
      </p:sp>
      <p:sp>
        <p:nvSpPr>
          <p:cNvPr id="1592428" name="Rectangle 108">
            <a:extLst>
              <a:ext uri="{FF2B5EF4-FFF2-40B4-BE49-F238E27FC236}">
                <a16:creationId xmlns:a16="http://schemas.microsoft.com/office/drawing/2014/main" id="{6C85317E-3F31-4070-905F-7DD213FE12EF}"/>
              </a:ext>
            </a:extLst>
          </p:cNvPr>
          <p:cNvSpPr>
            <a:spLocks noChangeArrowheads="1"/>
          </p:cNvSpPr>
          <p:nvPr/>
        </p:nvSpPr>
        <p:spPr bwMode="auto">
          <a:xfrm>
            <a:off x="7239000" y="4343400"/>
            <a:ext cx="1676400" cy="942975"/>
          </a:xfrm>
          <a:prstGeom prst="rect">
            <a:avLst/>
          </a:prstGeom>
          <a:noFill/>
          <a:ln w="12700">
            <a:noFill/>
            <a:miter lim="800000"/>
            <a:headEnd/>
            <a:tailEnd/>
          </a:ln>
          <a:effectLst/>
        </p:spPr>
        <p:txBody>
          <a:bodyPr lIns="90623" tIns="44517" rIns="90623" bIns="44517">
            <a:spAutoFit/>
          </a:bodyPr>
          <a:lstStyle/>
          <a:p>
            <a:pPr algn="ctr">
              <a:spcBef>
                <a:spcPct val="20000"/>
              </a:spcBef>
              <a:buClr>
                <a:schemeClr val="tx1"/>
              </a:buClr>
              <a:buSzPct val="100000"/>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上层索引调整</a:t>
            </a:r>
            <a:endParaRPr kumimoji="1" lang="en-US" altLang="zh-CN" sz="2800">
              <a:solidFill>
                <a:srgbClr val="006600"/>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28092B20-FC0B-4359-9D3D-A87839F100D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F002C11-A8FB-4EB2-8152-EA3197B6E948}" type="slidenum">
              <a:rPr lang="en-US" altLang="zh-CN" sz="1200" smtClean="0">
                <a:latin typeface="Garamond" panose="02020404030301010803" pitchFamily="18" charset="0"/>
              </a:rPr>
              <a:pPr>
                <a:spcBef>
                  <a:spcPct val="0"/>
                </a:spcBef>
                <a:buClrTx/>
                <a:buSzTx/>
                <a:buFontTx/>
                <a:buNone/>
              </a:pPr>
              <a:t>48</a:t>
            </a:fld>
            <a:endParaRPr lang="en-US" altLang="zh-CN" sz="1200">
              <a:latin typeface="Garamond" panose="02020404030301010803" pitchFamily="18" charset="0"/>
            </a:endParaRPr>
          </a:p>
        </p:txBody>
      </p:sp>
      <p:sp>
        <p:nvSpPr>
          <p:cNvPr id="45059" name="Rectangle 2" descr="再生纸">
            <a:extLst>
              <a:ext uri="{FF2B5EF4-FFF2-40B4-BE49-F238E27FC236}">
                <a16:creationId xmlns:a16="http://schemas.microsoft.com/office/drawing/2014/main" id="{754677DE-02CB-4A0D-B9FF-528E3506E000}"/>
              </a:ext>
            </a:extLst>
          </p:cNvPr>
          <p:cNvSpPr>
            <a:spLocks noChangeArrowheads="1"/>
          </p:cNvSpPr>
          <p:nvPr/>
        </p:nvSpPr>
        <p:spPr bwMode="auto">
          <a:xfrm>
            <a:off x="909638"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0" name="Text Box 3">
            <a:extLst>
              <a:ext uri="{FF2B5EF4-FFF2-40B4-BE49-F238E27FC236}">
                <a16:creationId xmlns:a16="http://schemas.microsoft.com/office/drawing/2014/main" id="{5060B5A7-76D0-4810-B1F4-D255FCB09528}"/>
              </a:ext>
            </a:extLst>
          </p:cNvPr>
          <p:cNvSpPr txBox="1">
            <a:spLocks noChangeArrowheads="1"/>
          </p:cNvSpPr>
          <p:nvPr/>
        </p:nvSpPr>
        <p:spPr bwMode="auto">
          <a:xfrm>
            <a:off x="909638" y="2528888"/>
            <a:ext cx="912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5061" name="Rectangle 4" descr="再生纸">
            <a:extLst>
              <a:ext uri="{FF2B5EF4-FFF2-40B4-BE49-F238E27FC236}">
                <a16:creationId xmlns:a16="http://schemas.microsoft.com/office/drawing/2014/main" id="{3F3CF568-7353-4212-93A0-C2E8F0288822}"/>
              </a:ext>
            </a:extLst>
          </p:cNvPr>
          <p:cNvSpPr>
            <a:spLocks noChangeArrowheads="1"/>
          </p:cNvSpPr>
          <p:nvPr/>
        </p:nvSpPr>
        <p:spPr bwMode="auto">
          <a:xfrm>
            <a:off x="2719388"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2" name="Text Box 5">
            <a:extLst>
              <a:ext uri="{FF2B5EF4-FFF2-40B4-BE49-F238E27FC236}">
                <a16:creationId xmlns:a16="http://schemas.microsoft.com/office/drawing/2014/main" id="{BEE1CB02-88DA-4763-B3CC-4B4BFD7C7E71}"/>
              </a:ext>
            </a:extLst>
          </p:cNvPr>
          <p:cNvSpPr txBox="1">
            <a:spLocks noChangeArrowheads="1"/>
          </p:cNvSpPr>
          <p:nvPr/>
        </p:nvSpPr>
        <p:spPr bwMode="auto">
          <a:xfrm>
            <a:off x="2719388" y="25288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5063" name="Rectangle 6" descr="再生纸">
            <a:extLst>
              <a:ext uri="{FF2B5EF4-FFF2-40B4-BE49-F238E27FC236}">
                <a16:creationId xmlns:a16="http://schemas.microsoft.com/office/drawing/2014/main" id="{E9D64473-7381-48C1-A498-8645E7C77DAA}"/>
              </a:ext>
            </a:extLst>
          </p:cNvPr>
          <p:cNvSpPr>
            <a:spLocks noChangeArrowheads="1"/>
          </p:cNvSpPr>
          <p:nvPr/>
        </p:nvSpPr>
        <p:spPr bwMode="auto">
          <a:xfrm>
            <a:off x="454025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4" name="Text Box 7">
            <a:extLst>
              <a:ext uri="{FF2B5EF4-FFF2-40B4-BE49-F238E27FC236}">
                <a16:creationId xmlns:a16="http://schemas.microsoft.com/office/drawing/2014/main" id="{6E0A7803-3CA1-488D-8AAE-2A449F42B042}"/>
              </a:ext>
            </a:extLst>
          </p:cNvPr>
          <p:cNvSpPr txBox="1">
            <a:spLocks noChangeArrowheads="1"/>
          </p:cNvSpPr>
          <p:nvPr/>
        </p:nvSpPr>
        <p:spPr bwMode="auto">
          <a:xfrm>
            <a:off x="454025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5065" name="Rectangle 8" descr="再生纸">
            <a:extLst>
              <a:ext uri="{FF2B5EF4-FFF2-40B4-BE49-F238E27FC236}">
                <a16:creationId xmlns:a16="http://schemas.microsoft.com/office/drawing/2014/main" id="{46B7187D-B885-43AF-A771-9436E9C49326}"/>
              </a:ext>
            </a:extLst>
          </p:cNvPr>
          <p:cNvSpPr>
            <a:spLocks noChangeArrowheads="1"/>
          </p:cNvSpPr>
          <p:nvPr/>
        </p:nvSpPr>
        <p:spPr bwMode="auto">
          <a:xfrm>
            <a:off x="6372225" y="2514600"/>
            <a:ext cx="14668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6" name="Text Box 9">
            <a:extLst>
              <a:ext uri="{FF2B5EF4-FFF2-40B4-BE49-F238E27FC236}">
                <a16:creationId xmlns:a16="http://schemas.microsoft.com/office/drawing/2014/main" id="{AA16B42B-DB1A-4FA6-A5BE-9366F87E43C8}"/>
              </a:ext>
            </a:extLst>
          </p:cNvPr>
          <p:cNvSpPr txBox="1">
            <a:spLocks noChangeArrowheads="1"/>
          </p:cNvSpPr>
          <p:nvPr/>
        </p:nvSpPr>
        <p:spPr bwMode="auto">
          <a:xfrm>
            <a:off x="6372225" y="25288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p>
        </p:txBody>
      </p:sp>
      <p:sp>
        <p:nvSpPr>
          <p:cNvPr id="45067" name="Line 10">
            <a:extLst>
              <a:ext uri="{FF2B5EF4-FFF2-40B4-BE49-F238E27FC236}">
                <a16:creationId xmlns:a16="http://schemas.microsoft.com/office/drawing/2014/main" id="{2F69D4CC-6A8B-4941-98B8-0BBB799983B6}"/>
              </a:ext>
            </a:extLst>
          </p:cNvPr>
          <p:cNvSpPr>
            <a:spLocks noChangeShapeType="1"/>
          </p:cNvSpPr>
          <p:nvPr/>
        </p:nvSpPr>
        <p:spPr bwMode="auto">
          <a:xfrm>
            <a:off x="2281238" y="2743200"/>
            <a:ext cx="422275"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Line 11">
            <a:extLst>
              <a:ext uri="{FF2B5EF4-FFF2-40B4-BE49-F238E27FC236}">
                <a16:creationId xmlns:a16="http://schemas.microsoft.com/office/drawing/2014/main" id="{4AB4D19A-2EAC-4391-B308-D655FE2B323B}"/>
              </a:ext>
            </a:extLst>
          </p:cNvPr>
          <p:cNvSpPr>
            <a:spLocks noChangeShapeType="1"/>
          </p:cNvSpPr>
          <p:nvPr/>
        </p:nvSpPr>
        <p:spPr bwMode="auto">
          <a:xfrm>
            <a:off x="4090988" y="2743200"/>
            <a:ext cx="446087"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12">
            <a:extLst>
              <a:ext uri="{FF2B5EF4-FFF2-40B4-BE49-F238E27FC236}">
                <a16:creationId xmlns:a16="http://schemas.microsoft.com/office/drawing/2014/main" id="{0534B2F9-9E21-45DA-B5AD-94718A922B0E}"/>
              </a:ext>
            </a:extLst>
          </p:cNvPr>
          <p:cNvSpPr>
            <a:spLocks noChangeShapeType="1"/>
          </p:cNvSpPr>
          <p:nvPr/>
        </p:nvSpPr>
        <p:spPr bwMode="auto">
          <a:xfrm>
            <a:off x="5911850" y="2743200"/>
            <a:ext cx="446088" cy="11113"/>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Rectangle 13" descr="再生纸">
            <a:extLst>
              <a:ext uri="{FF2B5EF4-FFF2-40B4-BE49-F238E27FC236}">
                <a16:creationId xmlns:a16="http://schemas.microsoft.com/office/drawing/2014/main" id="{A3991301-DF20-4EE3-A9D1-2A4884B101E3}"/>
              </a:ext>
            </a:extLst>
          </p:cNvPr>
          <p:cNvSpPr>
            <a:spLocks noChangeArrowheads="1"/>
          </p:cNvSpPr>
          <p:nvPr/>
        </p:nvSpPr>
        <p:spPr bwMode="auto">
          <a:xfrm>
            <a:off x="1897063"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71" name="Rectangle 14" descr="再生纸">
            <a:extLst>
              <a:ext uri="{FF2B5EF4-FFF2-40B4-BE49-F238E27FC236}">
                <a16:creationId xmlns:a16="http://schemas.microsoft.com/office/drawing/2014/main" id="{BC3FE549-D666-4DF0-A51D-135B37047393}"/>
              </a:ext>
            </a:extLst>
          </p:cNvPr>
          <p:cNvSpPr>
            <a:spLocks noChangeArrowheads="1"/>
          </p:cNvSpPr>
          <p:nvPr/>
        </p:nvSpPr>
        <p:spPr bwMode="auto">
          <a:xfrm>
            <a:off x="5465763"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72" name="Rectangle 15" descr="再生纸">
            <a:extLst>
              <a:ext uri="{FF2B5EF4-FFF2-40B4-BE49-F238E27FC236}">
                <a16:creationId xmlns:a16="http://schemas.microsoft.com/office/drawing/2014/main" id="{713F655F-853D-4529-992F-28D61CC982D9}"/>
              </a:ext>
            </a:extLst>
          </p:cNvPr>
          <p:cNvSpPr>
            <a:spLocks noChangeArrowheads="1"/>
          </p:cNvSpPr>
          <p:nvPr/>
        </p:nvSpPr>
        <p:spPr bwMode="auto">
          <a:xfrm>
            <a:off x="3843338" y="381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73" name="Text Box 16">
            <a:extLst>
              <a:ext uri="{FF2B5EF4-FFF2-40B4-BE49-F238E27FC236}">
                <a16:creationId xmlns:a16="http://schemas.microsoft.com/office/drawing/2014/main" id="{00E170F5-82CD-478F-AEE7-7E97392294B5}"/>
              </a:ext>
            </a:extLst>
          </p:cNvPr>
          <p:cNvSpPr txBox="1">
            <a:spLocks noChangeArrowheads="1"/>
          </p:cNvSpPr>
          <p:nvPr/>
        </p:nvSpPr>
        <p:spPr bwMode="auto">
          <a:xfrm>
            <a:off x="1897063" y="1447800"/>
            <a:ext cx="588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a:t>
            </a:r>
            <a:endParaRPr kumimoji="1" lang="en-US" altLang="zh-CN" sz="2400">
              <a:solidFill>
                <a:srgbClr val="CC3300"/>
              </a:solidFill>
              <a:latin typeface="Times New Roman" panose="02020603050405020304" pitchFamily="18" charset="0"/>
            </a:endParaRPr>
          </a:p>
        </p:txBody>
      </p:sp>
      <p:sp>
        <p:nvSpPr>
          <p:cNvPr id="45074" name="Line 17">
            <a:extLst>
              <a:ext uri="{FF2B5EF4-FFF2-40B4-BE49-F238E27FC236}">
                <a16:creationId xmlns:a16="http://schemas.microsoft.com/office/drawing/2014/main" id="{E66CF490-AFCF-4E92-81CA-629C6D0BC6C1}"/>
              </a:ext>
            </a:extLst>
          </p:cNvPr>
          <p:cNvSpPr>
            <a:spLocks noChangeShapeType="1"/>
          </p:cNvSpPr>
          <p:nvPr/>
        </p:nvSpPr>
        <p:spPr bwMode="auto">
          <a:xfrm flipH="1">
            <a:off x="1143000" y="1828800"/>
            <a:ext cx="830263"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Line 18">
            <a:extLst>
              <a:ext uri="{FF2B5EF4-FFF2-40B4-BE49-F238E27FC236}">
                <a16:creationId xmlns:a16="http://schemas.microsoft.com/office/drawing/2014/main" id="{369D30EC-38B5-46AA-9D8A-6EB6F9309D2B}"/>
              </a:ext>
            </a:extLst>
          </p:cNvPr>
          <p:cNvSpPr>
            <a:spLocks noChangeShapeType="1"/>
          </p:cNvSpPr>
          <p:nvPr/>
        </p:nvSpPr>
        <p:spPr bwMode="auto">
          <a:xfrm>
            <a:off x="2363788" y="1841500"/>
            <a:ext cx="612775"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6" name="Line 19">
            <a:extLst>
              <a:ext uri="{FF2B5EF4-FFF2-40B4-BE49-F238E27FC236}">
                <a16:creationId xmlns:a16="http://schemas.microsoft.com/office/drawing/2014/main" id="{A463014F-BC74-4ED6-9C05-3C0E869955EE}"/>
              </a:ext>
            </a:extLst>
          </p:cNvPr>
          <p:cNvSpPr>
            <a:spLocks noChangeShapeType="1"/>
          </p:cNvSpPr>
          <p:nvPr/>
        </p:nvSpPr>
        <p:spPr bwMode="auto">
          <a:xfrm flipH="1">
            <a:off x="4856163" y="1841500"/>
            <a:ext cx="690562" cy="684213"/>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7" name="Line 20">
            <a:extLst>
              <a:ext uri="{FF2B5EF4-FFF2-40B4-BE49-F238E27FC236}">
                <a16:creationId xmlns:a16="http://schemas.microsoft.com/office/drawing/2014/main" id="{B43B3B5E-2198-4941-9901-1884D7AD6778}"/>
              </a:ext>
            </a:extLst>
          </p:cNvPr>
          <p:cNvSpPr>
            <a:spLocks noChangeShapeType="1"/>
          </p:cNvSpPr>
          <p:nvPr/>
        </p:nvSpPr>
        <p:spPr bwMode="auto">
          <a:xfrm>
            <a:off x="604838"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8" name="Line 21">
            <a:extLst>
              <a:ext uri="{FF2B5EF4-FFF2-40B4-BE49-F238E27FC236}">
                <a16:creationId xmlns:a16="http://schemas.microsoft.com/office/drawing/2014/main" id="{906042C8-B070-4B24-AAF0-ED0D8EACE2B3}"/>
              </a:ext>
            </a:extLst>
          </p:cNvPr>
          <p:cNvSpPr>
            <a:spLocks noChangeShapeType="1"/>
          </p:cNvSpPr>
          <p:nvPr/>
        </p:nvSpPr>
        <p:spPr bwMode="auto">
          <a:xfrm flipH="1">
            <a:off x="2282825" y="784225"/>
            <a:ext cx="1665288" cy="67627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9" name="Text Box 22">
            <a:extLst>
              <a:ext uri="{FF2B5EF4-FFF2-40B4-BE49-F238E27FC236}">
                <a16:creationId xmlns:a16="http://schemas.microsoft.com/office/drawing/2014/main" id="{D9DE9A51-EEEC-489C-9D1D-7DBA1FDA602A}"/>
              </a:ext>
            </a:extLst>
          </p:cNvPr>
          <p:cNvSpPr txBox="1">
            <a:spLocks noChangeArrowheads="1"/>
          </p:cNvSpPr>
          <p:nvPr/>
        </p:nvSpPr>
        <p:spPr bwMode="auto">
          <a:xfrm>
            <a:off x="3868738" y="395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a:t>
            </a:r>
            <a:endParaRPr kumimoji="1" lang="en-US" altLang="zh-CN" sz="2400">
              <a:solidFill>
                <a:srgbClr val="CC3300"/>
              </a:solidFill>
              <a:latin typeface="Times New Roman" panose="02020603050405020304" pitchFamily="18" charset="0"/>
            </a:endParaRPr>
          </a:p>
        </p:txBody>
      </p:sp>
      <p:sp>
        <p:nvSpPr>
          <p:cNvPr id="45080" name="Line 23">
            <a:extLst>
              <a:ext uri="{FF2B5EF4-FFF2-40B4-BE49-F238E27FC236}">
                <a16:creationId xmlns:a16="http://schemas.microsoft.com/office/drawing/2014/main" id="{E6DA8BDC-9FA0-44F6-A114-33E69902F777}"/>
              </a:ext>
            </a:extLst>
          </p:cNvPr>
          <p:cNvSpPr>
            <a:spLocks noChangeShapeType="1"/>
          </p:cNvSpPr>
          <p:nvPr/>
        </p:nvSpPr>
        <p:spPr bwMode="auto">
          <a:xfrm>
            <a:off x="4300538" y="773113"/>
            <a:ext cx="1435100"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1" name="Text Box 24">
            <a:extLst>
              <a:ext uri="{FF2B5EF4-FFF2-40B4-BE49-F238E27FC236}">
                <a16:creationId xmlns:a16="http://schemas.microsoft.com/office/drawing/2014/main" id="{7390C45A-927B-4252-A8F6-32F4DFC9B099}"/>
              </a:ext>
            </a:extLst>
          </p:cNvPr>
          <p:cNvSpPr txBox="1">
            <a:spLocks noChangeArrowheads="1"/>
          </p:cNvSpPr>
          <p:nvPr/>
        </p:nvSpPr>
        <p:spPr bwMode="auto">
          <a:xfrm>
            <a:off x="5491163" y="1447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5082" name="Line 25">
            <a:extLst>
              <a:ext uri="{FF2B5EF4-FFF2-40B4-BE49-F238E27FC236}">
                <a16:creationId xmlns:a16="http://schemas.microsoft.com/office/drawing/2014/main" id="{20766ACB-65C8-4A58-AC4A-EA7B8FB04E0F}"/>
              </a:ext>
            </a:extLst>
          </p:cNvPr>
          <p:cNvSpPr>
            <a:spLocks noChangeShapeType="1"/>
          </p:cNvSpPr>
          <p:nvPr/>
        </p:nvSpPr>
        <p:spPr bwMode="auto">
          <a:xfrm>
            <a:off x="5976938" y="1828800"/>
            <a:ext cx="60325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3" name="Rectangle 26" descr="再生纸">
            <a:extLst>
              <a:ext uri="{FF2B5EF4-FFF2-40B4-BE49-F238E27FC236}">
                <a16:creationId xmlns:a16="http://schemas.microsoft.com/office/drawing/2014/main" id="{6F0EF60E-D395-4892-8860-A2CE6F3A1B8E}"/>
              </a:ext>
            </a:extLst>
          </p:cNvPr>
          <p:cNvSpPr>
            <a:spLocks noChangeArrowheads="1"/>
          </p:cNvSpPr>
          <p:nvPr/>
        </p:nvSpPr>
        <p:spPr bwMode="auto">
          <a:xfrm>
            <a:off x="118745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84" name="Text Box 27">
            <a:extLst>
              <a:ext uri="{FF2B5EF4-FFF2-40B4-BE49-F238E27FC236}">
                <a16:creationId xmlns:a16="http://schemas.microsoft.com/office/drawing/2014/main" id="{26E282A4-4457-4F2A-9E75-F31AF63DC61A}"/>
              </a:ext>
            </a:extLst>
          </p:cNvPr>
          <p:cNvSpPr txBox="1">
            <a:spLocks noChangeArrowheads="1"/>
          </p:cNvSpPr>
          <p:nvPr/>
        </p:nvSpPr>
        <p:spPr bwMode="auto">
          <a:xfrm>
            <a:off x="118745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5085" name="Rectangle 28" descr="再生纸">
            <a:extLst>
              <a:ext uri="{FF2B5EF4-FFF2-40B4-BE49-F238E27FC236}">
                <a16:creationId xmlns:a16="http://schemas.microsoft.com/office/drawing/2014/main" id="{E74A8366-A9DC-426D-93EC-627298E8BA0F}"/>
              </a:ext>
            </a:extLst>
          </p:cNvPr>
          <p:cNvSpPr>
            <a:spLocks noChangeArrowheads="1"/>
          </p:cNvSpPr>
          <p:nvPr/>
        </p:nvSpPr>
        <p:spPr bwMode="auto">
          <a:xfrm>
            <a:off x="3238500" y="5791200"/>
            <a:ext cx="1419225"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86" name="Text Box 29">
            <a:extLst>
              <a:ext uri="{FF2B5EF4-FFF2-40B4-BE49-F238E27FC236}">
                <a16:creationId xmlns:a16="http://schemas.microsoft.com/office/drawing/2014/main" id="{FA49B62A-1056-4338-BFA6-FCD062A100CB}"/>
              </a:ext>
            </a:extLst>
          </p:cNvPr>
          <p:cNvSpPr txBox="1">
            <a:spLocks noChangeArrowheads="1"/>
          </p:cNvSpPr>
          <p:nvPr/>
        </p:nvSpPr>
        <p:spPr bwMode="auto">
          <a:xfrm>
            <a:off x="3238500" y="5805488"/>
            <a:ext cx="1398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5087" name="Rectangle 30" descr="再生纸">
            <a:extLst>
              <a:ext uri="{FF2B5EF4-FFF2-40B4-BE49-F238E27FC236}">
                <a16:creationId xmlns:a16="http://schemas.microsoft.com/office/drawing/2014/main" id="{30192C12-7F0D-4D80-8335-562E7E2443FE}"/>
              </a:ext>
            </a:extLst>
          </p:cNvPr>
          <p:cNvSpPr>
            <a:spLocks noChangeArrowheads="1"/>
          </p:cNvSpPr>
          <p:nvPr/>
        </p:nvSpPr>
        <p:spPr bwMode="auto">
          <a:xfrm>
            <a:off x="5289550" y="5791200"/>
            <a:ext cx="1417638"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88" name="Text Box 31">
            <a:extLst>
              <a:ext uri="{FF2B5EF4-FFF2-40B4-BE49-F238E27FC236}">
                <a16:creationId xmlns:a16="http://schemas.microsoft.com/office/drawing/2014/main" id="{5E7390B6-6D76-4E1B-B77E-1E46C2C10DA3}"/>
              </a:ext>
            </a:extLst>
          </p:cNvPr>
          <p:cNvSpPr txBox="1">
            <a:spLocks noChangeArrowheads="1"/>
          </p:cNvSpPr>
          <p:nvPr/>
        </p:nvSpPr>
        <p:spPr bwMode="auto">
          <a:xfrm>
            <a:off x="5291138" y="5805488"/>
            <a:ext cx="1398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31 48  52</a:t>
            </a:r>
            <a:endParaRPr kumimoji="1" lang="en-US" altLang="zh-CN" sz="2400">
              <a:solidFill>
                <a:srgbClr val="CC3300"/>
              </a:solidFill>
              <a:latin typeface="Times New Roman" panose="02020603050405020304" pitchFamily="18" charset="0"/>
            </a:endParaRPr>
          </a:p>
        </p:txBody>
      </p:sp>
      <p:sp>
        <p:nvSpPr>
          <p:cNvPr id="45089" name="Line 32">
            <a:extLst>
              <a:ext uri="{FF2B5EF4-FFF2-40B4-BE49-F238E27FC236}">
                <a16:creationId xmlns:a16="http://schemas.microsoft.com/office/drawing/2014/main" id="{34228A40-5F72-4F99-AF32-3430D003B523}"/>
              </a:ext>
            </a:extLst>
          </p:cNvPr>
          <p:cNvSpPr>
            <a:spLocks noChangeShapeType="1"/>
          </p:cNvSpPr>
          <p:nvPr/>
        </p:nvSpPr>
        <p:spPr bwMode="auto">
          <a:xfrm>
            <a:off x="2559050" y="6019800"/>
            <a:ext cx="668338"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0" name="Line 33">
            <a:extLst>
              <a:ext uri="{FF2B5EF4-FFF2-40B4-BE49-F238E27FC236}">
                <a16:creationId xmlns:a16="http://schemas.microsoft.com/office/drawing/2014/main" id="{244D70BB-7B8F-4A55-B450-260B3201378D}"/>
              </a:ext>
            </a:extLst>
          </p:cNvPr>
          <p:cNvSpPr>
            <a:spLocks noChangeShapeType="1"/>
          </p:cNvSpPr>
          <p:nvPr/>
        </p:nvSpPr>
        <p:spPr bwMode="auto">
          <a:xfrm>
            <a:off x="4654550" y="6019800"/>
            <a:ext cx="6223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1" name="Rectangle 34" descr="再生纸">
            <a:extLst>
              <a:ext uri="{FF2B5EF4-FFF2-40B4-BE49-F238E27FC236}">
                <a16:creationId xmlns:a16="http://schemas.microsoft.com/office/drawing/2014/main" id="{B61078DD-4CDF-47DD-BFEA-DBD356C05BE1}"/>
              </a:ext>
            </a:extLst>
          </p:cNvPr>
          <p:cNvSpPr>
            <a:spLocks noChangeArrowheads="1"/>
          </p:cNvSpPr>
          <p:nvPr/>
        </p:nvSpPr>
        <p:spPr bwMode="auto">
          <a:xfrm>
            <a:off x="3365500" y="4572000"/>
            <a:ext cx="1084263"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92" name="Text Box 35">
            <a:extLst>
              <a:ext uri="{FF2B5EF4-FFF2-40B4-BE49-F238E27FC236}">
                <a16:creationId xmlns:a16="http://schemas.microsoft.com/office/drawing/2014/main" id="{BF961BFE-0E19-4291-91B1-93172EBDF758}"/>
              </a:ext>
            </a:extLst>
          </p:cNvPr>
          <p:cNvSpPr txBox="1">
            <a:spLocks noChangeArrowheads="1"/>
          </p:cNvSpPr>
          <p:nvPr/>
        </p:nvSpPr>
        <p:spPr bwMode="auto">
          <a:xfrm>
            <a:off x="3419475" y="4572000"/>
            <a:ext cx="99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5093" name="Line 36">
            <a:extLst>
              <a:ext uri="{FF2B5EF4-FFF2-40B4-BE49-F238E27FC236}">
                <a16:creationId xmlns:a16="http://schemas.microsoft.com/office/drawing/2014/main" id="{6E9629A3-CCF5-4D58-8134-2E38EF02C1C8}"/>
              </a:ext>
            </a:extLst>
          </p:cNvPr>
          <p:cNvSpPr>
            <a:spLocks noChangeShapeType="1"/>
          </p:cNvSpPr>
          <p:nvPr/>
        </p:nvSpPr>
        <p:spPr bwMode="auto">
          <a:xfrm flipH="1">
            <a:off x="1474788" y="4941888"/>
            <a:ext cx="2033587" cy="8493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4" name="Line 37">
            <a:extLst>
              <a:ext uri="{FF2B5EF4-FFF2-40B4-BE49-F238E27FC236}">
                <a16:creationId xmlns:a16="http://schemas.microsoft.com/office/drawing/2014/main" id="{584FD03F-67AB-4FD5-82D6-97071B37634F}"/>
              </a:ext>
            </a:extLst>
          </p:cNvPr>
          <p:cNvSpPr>
            <a:spLocks noChangeShapeType="1"/>
          </p:cNvSpPr>
          <p:nvPr/>
        </p:nvSpPr>
        <p:spPr bwMode="auto">
          <a:xfrm flipH="1">
            <a:off x="3570288" y="4941888"/>
            <a:ext cx="350837" cy="8493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5" name="Line 38">
            <a:extLst>
              <a:ext uri="{FF2B5EF4-FFF2-40B4-BE49-F238E27FC236}">
                <a16:creationId xmlns:a16="http://schemas.microsoft.com/office/drawing/2014/main" id="{F021A1E5-385D-4748-8E96-D4BD99081B1E}"/>
              </a:ext>
            </a:extLst>
          </p:cNvPr>
          <p:cNvSpPr>
            <a:spLocks noChangeShapeType="1"/>
          </p:cNvSpPr>
          <p:nvPr/>
        </p:nvSpPr>
        <p:spPr bwMode="auto">
          <a:xfrm>
            <a:off x="4376738" y="4953000"/>
            <a:ext cx="1133475"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6" name="Line 39">
            <a:extLst>
              <a:ext uri="{FF2B5EF4-FFF2-40B4-BE49-F238E27FC236}">
                <a16:creationId xmlns:a16="http://schemas.microsoft.com/office/drawing/2014/main" id="{B9BBF1BC-CF92-449F-AC74-C8F3D30F771E}"/>
              </a:ext>
            </a:extLst>
          </p:cNvPr>
          <p:cNvSpPr>
            <a:spLocks noChangeShapeType="1"/>
          </p:cNvSpPr>
          <p:nvPr/>
        </p:nvSpPr>
        <p:spPr bwMode="auto">
          <a:xfrm>
            <a:off x="88265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3384" name="Text Box 40">
            <a:extLst>
              <a:ext uri="{FF2B5EF4-FFF2-40B4-BE49-F238E27FC236}">
                <a16:creationId xmlns:a16="http://schemas.microsoft.com/office/drawing/2014/main" id="{56C9CA9C-64D1-4E45-82C3-1A4972C07885}"/>
              </a:ext>
            </a:extLst>
          </p:cNvPr>
          <p:cNvSpPr txBox="1">
            <a:spLocks noChangeArrowheads="1"/>
          </p:cNvSpPr>
          <p:nvPr/>
        </p:nvSpPr>
        <p:spPr bwMode="auto">
          <a:xfrm>
            <a:off x="622300" y="3384550"/>
            <a:ext cx="8001000" cy="860425"/>
          </a:xfrm>
          <a:prstGeom prst="rect">
            <a:avLst/>
          </a:prstGeom>
          <a:noFill/>
          <a:ln w="9525">
            <a:noFill/>
            <a:miter lim="800000"/>
            <a:headEnd/>
            <a:tailEnd/>
          </a:ln>
          <a:effectLst/>
        </p:spPr>
        <p:txBody>
          <a:bodyPr>
            <a:spAutoFit/>
          </a:bodyPr>
          <a:lstStyle/>
          <a:p>
            <a:pPr eaLnBrk="1" hangingPunct="1">
              <a:lnSpc>
                <a:spcPct val="90000"/>
              </a:lnSpc>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删除关键码</a:t>
            </a:r>
            <a:r>
              <a:rPr kumimoji="1" lang="zh-CN" altLang="en-US" sz="2400">
                <a:solidFill>
                  <a:srgbClr val="006600"/>
                </a:solidFill>
                <a:effectLst>
                  <a:outerShdw blurRad="38100" dist="38100" dir="2700000" algn="tl">
                    <a:srgbClr val="C0C0C0"/>
                  </a:outerShdw>
                </a:effectLst>
                <a:latin typeface="Arial" charset="0"/>
                <a:ea typeface="仿宋_GB2312" pitchFamily="49" charset="-122"/>
              </a:rPr>
              <a:t>23</a:t>
            </a:r>
            <a:r>
              <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 </a:t>
            </a: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右边两结点合并, 影响到非叶结点合并,可能直到根结点,导致高度减少</a:t>
            </a:r>
            <a:endParaRPr kumimoji="1" lang="zh-CN" altLang="en-US" sz="2800">
              <a:solidFill>
                <a:srgbClr val="006600"/>
              </a:solidFill>
              <a:latin typeface="Times New Roman" pitchFamily="18" charset="0"/>
            </a:endParaRPr>
          </a:p>
        </p:txBody>
      </p:sp>
      <p:sp>
        <p:nvSpPr>
          <p:cNvPr id="45098" name="AutoShape 41">
            <a:extLst>
              <a:ext uri="{FF2B5EF4-FFF2-40B4-BE49-F238E27FC236}">
                <a16:creationId xmlns:a16="http://schemas.microsoft.com/office/drawing/2014/main" id="{E60A7155-746D-414F-B022-CA7A3BDEA47F}"/>
              </a:ext>
            </a:extLst>
          </p:cNvPr>
          <p:cNvSpPr>
            <a:spLocks noChangeArrowheads="1"/>
          </p:cNvSpPr>
          <p:nvPr/>
        </p:nvSpPr>
        <p:spPr bwMode="auto">
          <a:xfrm>
            <a:off x="7370763" y="1163638"/>
            <a:ext cx="1219200" cy="533400"/>
          </a:xfrm>
          <a:prstGeom prst="wedgeRectCallout">
            <a:avLst>
              <a:gd name="adj1" fmla="val -256120"/>
              <a:gd name="adj2" fmla="val 22262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5099" name="Text Box 42">
            <a:extLst>
              <a:ext uri="{FF2B5EF4-FFF2-40B4-BE49-F238E27FC236}">
                <a16:creationId xmlns:a16="http://schemas.microsoft.com/office/drawing/2014/main" id="{6C38BEFC-3EB7-4FBE-9DF8-D2E292EAA2EC}"/>
              </a:ext>
            </a:extLst>
          </p:cNvPr>
          <p:cNvSpPr txBox="1">
            <a:spLocks noChangeArrowheads="1"/>
          </p:cNvSpPr>
          <p:nvPr/>
        </p:nvSpPr>
        <p:spPr bwMode="auto">
          <a:xfrm>
            <a:off x="7389813" y="1200150"/>
            <a:ext cx="1181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b="1">
                <a:solidFill>
                  <a:srgbClr val="006600"/>
                </a:solidFill>
                <a:latin typeface="Times New Roman" panose="02020603050405020304" pitchFamily="18" charset="0"/>
                <a:ea typeface="楷体_GB2312" pitchFamily="49" charset="-122"/>
              </a:rPr>
              <a:t>23</a:t>
            </a:r>
            <a:endParaRPr kumimoji="1" lang="en-US" altLang="zh-CN" sz="2600" b="1">
              <a:solidFill>
                <a:srgbClr val="006600"/>
              </a:solidFill>
              <a:latin typeface="Times New Roman" panose="02020603050405020304" pitchFamily="18" charset="0"/>
            </a:endParaRPr>
          </a:p>
        </p:txBody>
      </p:sp>
      <p:sp>
        <p:nvSpPr>
          <p:cNvPr id="45100" name="Line 44">
            <a:extLst>
              <a:ext uri="{FF2B5EF4-FFF2-40B4-BE49-F238E27FC236}">
                <a16:creationId xmlns:a16="http://schemas.microsoft.com/office/drawing/2014/main" id="{8856BF05-4266-43D6-826D-6142C9C2D462}"/>
              </a:ext>
            </a:extLst>
          </p:cNvPr>
          <p:cNvSpPr>
            <a:spLocks noChangeShapeType="1"/>
          </p:cNvSpPr>
          <p:nvPr/>
        </p:nvSpPr>
        <p:spPr bwMode="auto">
          <a:xfrm flipH="1">
            <a:off x="1163638"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1" name="Line 45">
            <a:extLst>
              <a:ext uri="{FF2B5EF4-FFF2-40B4-BE49-F238E27FC236}">
                <a16:creationId xmlns:a16="http://schemas.microsoft.com/office/drawing/2014/main" id="{2BDD87F2-8EDF-47D7-9FDB-A3D834E9D8D3}"/>
              </a:ext>
            </a:extLst>
          </p:cNvPr>
          <p:cNvSpPr>
            <a:spLocks noChangeShapeType="1"/>
          </p:cNvSpPr>
          <p:nvPr/>
        </p:nvSpPr>
        <p:spPr bwMode="auto">
          <a:xfrm flipH="1">
            <a:off x="1577975"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2" name="Line 46">
            <a:extLst>
              <a:ext uri="{FF2B5EF4-FFF2-40B4-BE49-F238E27FC236}">
                <a16:creationId xmlns:a16="http://schemas.microsoft.com/office/drawing/2014/main" id="{F8EFD96F-982E-4CD2-8472-CB59624443D6}"/>
              </a:ext>
            </a:extLst>
          </p:cNvPr>
          <p:cNvSpPr>
            <a:spLocks noChangeShapeType="1"/>
          </p:cNvSpPr>
          <p:nvPr/>
        </p:nvSpPr>
        <p:spPr bwMode="auto">
          <a:xfrm flipH="1">
            <a:off x="3011488"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3" name="Line 47">
            <a:extLst>
              <a:ext uri="{FF2B5EF4-FFF2-40B4-BE49-F238E27FC236}">
                <a16:creationId xmlns:a16="http://schemas.microsoft.com/office/drawing/2014/main" id="{2118914B-C9FD-4BB8-8F8C-B4091303DF53}"/>
              </a:ext>
            </a:extLst>
          </p:cNvPr>
          <p:cNvSpPr>
            <a:spLocks noChangeShapeType="1"/>
          </p:cNvSpPr>
          <p:nvPr/>
        </p:nvSpPr>
        <p:spPr bwMode="auto">
          <a:xfrm flipH="1">
            <a:off x="4794250"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4" name="Line 48">
            <a:extLst>
              <a:ext uri="{FF2B5EF4-FFF2-40B4-BE49-F238E27FC236}">
                <a16:creationId xmlns:a16="http://schemas.microsoft.com/office/drawing/2014/main" id="{D8136231-22BC-4445-AEA6-5AF047FF9E97}"/>
              </a:ext>
            </a:extLst>
          </p:cNvPr>
          <p:cNvSpPr>
            <a:spLocks noChangeShapeType="1"/>
          </p:cNvSpPr>
          <p:nvPr/>
        </p:nvSpPr>
        <p:spPr bwMode="auto">
          <a:xfrm flipH="1">
            <a:off x="5194300" y="29765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5" name="Line 49">
            <a:extLst>
              <a:ext uri="{FF2B5EF4-FFF2-40B4-BE49-F238E27FC236}">
                <a16:creationId xmlns:a16="http://schemas.microsoft.com/office/drawing/2014/main" id="{090ED34B-194A-4F9F-987E-EAAFABAB9D3A}"/>
              </a:ext>
            </a:extLst>
          </p:cNvPr>
          <p:cNvSpPr>
            <a:spLocks noChangeShapeType="1"/>
          </p:cNvSpPr>
          <p:nvPr/>
        </p:nvSpPr>
        <p:spPr bwMode="auto">
          <a:xfrm flipH="1">
            <a:off x="6613525" y="29765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6" name="Line 50">
            <a:extLst>
              <a:ext uri="{FF2B5EF4-FFF2-40B4-BE49-F238E27FC236}">
                <a16:creationId xmlns:a16="http://schemas.microsoft.com/office/drawing/2014/main" id="{C6D57C47-9014-4978-A30A-29773E2711B1}"/>
              </a:ext>
            </a:extLst>
          </p:cNvPr>
          <p:cNvSpPr>
            <a:spLocks noChangeShapeType="1"/>
          </p:cNvSpPr>
          <p:nvPr/>
        </p:nvSpPr>
        <p:spPr bwMode="auto">
          <a:xfrm flipH="1">
            <a:off x="7113588" y="29702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7" name="Line 51">
            <a:extLst>
              <a:ext uri="{FF2B5EF4-FFF2-40B4-BE49-F238E27FC236}">
                <a16:creationId xmlns:a16="http://schemas.microsoft.com/office/drawing/2014/main" id="{2CAA317A-1477-4C86-91D6-EC5E77B72EBC}"/>
              </a:ext>
            </a:extLst>
          </p:cNvPr>
          <p:cNvSpPr>
            <a:spLocks noChangeShapeType="1"/>
          </p:cNvSpPr>
          <p:nvPr/>
        </p:nvSpPr>
        <p:spPr bwMode="auto">
          <a:xfrm flipH="1">
            <a:off x="3811588" y="29718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8" name="Line 52">
            <a:extLst>
              <a:ext uri="{FF2B5EF4-FFF2-40B4-BE49-F238E27FC236}">
                <a16:creationId xmlns:a16="http://schemas.microsoft.com/office/drawing/2014/main" id="{195AEA74-7FC4-4E44-A5D3-85F45F7EEDCA}"/>
              </a:ext>
            </a:extLst>
          </p:cNvPr>
          <p:cNvSpPr>
            <a:spLocks noChangeShapeType="1"/>
          </p:cNvSpPr>
          <p:nvPr/>
        </p:nvSpPr>
        <p:spPr bwMode="auto">
          <a:xfrm flipH="1">
            <a:off x="3413125" y="29781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9" name="Line 53">
            <a:extLst>
              <a:ext uri="{FF2B5EF4-FFF2-40B4-BE49-F238E27FC236}">
                <a16:creationId xmlns:a16="http://schemas.microsoft.com/office/drawing/2014/main" id="{1422A023-9277-497D-A9F1-7954584F08B6}"/>
              </a:ext>
            </a:extLst>
          </p:cNvPr>
          <p:cNvSpPr>
            <a:spLocks noChangeShapeType="1"/>
          </p:cNvSpPr>
          <p:nvPr/>
        </p:nvSpPr>
        <p:spPr bwMode="auto">
          <a:xfrm flipH="1">
            <a:off x="1446213" y="62468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0" name="Line 54">
            <a:extLst>
              <a:ext uri="{FF2B5EF4-FFF2-40B4-BE49-F238E27FC236}">
                <a16:creationId xmlns:a16="http://schemas.microsoft.com/office/drawing/2014/main" id="{B8BFFD6B-FD3C-4770-92CC-27C468C69C49}"/>
              </a:ext>
            </a:extLst>
          </p:cNvPr>
          <p:cNvSpPr>
            <a:spLocks noChangeShapeType="1"/>
          </p:cNvSpPr>
          <p:nvPr/>
        </p:nvSpPr>
        <p:spPr bwMode="auto">
          <a:xfrm flipH="1">
            <a:off x="1860550"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1" name="Line 55">
            <a:extLst>
              <a:ext uri="{FF2B5EF4-FFF2-40B4-BE49-F238E27FC236}">
                <a16:creationId xmlns:a16="http://schemas.microsoft.com/office/drawing/2014/main" id="{E6BEAB38-C1BB-42AC-8C9D-D3DDC2E99D28}"/>
              </a:ext>
            </a:extLst>
          </p:cNvPr>
          <p:cNvSpPr>
            <a:spLocks noChangeShapeType="1"/>
          </p:cNvSpPr>
          <p:nvPr/>
        </p:nvSpPr>
        <p:spPr bwMode="auto">
          <a:xfrm flipH="1">
            <a:off x="3522663"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2" name="Line 56">
            <a:extLst>
              <a:ext uri="{FF2B5EF4-FFF2-40B4-BE49-F238E27FC236}">
                <a16:creationId xmlns:a16="http://schemas.microsoft.com/office/drawing/2014/main" id="{2B11E2A6-1812-4C8A-9204-EC578C38DA79}"/>
              </a:ext>
            </a:extLst>
          </p:cNvPr>
          <p:cNvSpPr>
            <a:spLocks noChangeShapeType="1"/>
          </p:cNvSpPr>
          <p:nvPr/>
        </p:nvSpPr>
        <p:spPr bwMode="auto">
          <a:xfrm flipH="1">
            <a:off x="557688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3" name="Line 57">
            <a:extLst>
              <a:ext uri="{FF2B5EF4-FFF2-40B4-BE49-F238E27FC236}">
                <a16:creationId xmlns:a16="http://schemas.microsoft.com/office/drawing/2014/main" id="{2DA50310-5F6C-4E21-AE7E-811CF1600FF3}"/>
              </a:ext>
            </a:extLst>
          </p:cNvPr>
          <p:cNvSpPr>
            <a:spLocks noChangeShapeType="1"/>
          </p:cNvSpPr>
          <p:nvPr/>
        </p:nvSpPr>
        <p:spPr bwMode="auto">
          <a:xfrm flipH="1">
            <a:off x="5976938"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4" name="Line 58">
            <a:extLst>
              <a:ext uri="{FF2B5EF4-FFF2-40B4-BE49-F238E27FC236}">
                <a16:creationId xmlns:a16="http://schemas.microsoft.com/office/drawing/2014/main" id="{994E7108-4EEC-4565-BBFB-A678652D2559}"/>
              </a:ext>
            </a:extLst>
          </p:cNvPr>
          <p:cNvSpPr>
            <a:spLocks noChangeShapeType="1"/>
          </p:cNvSpPr>
          <p:nvPr/>
        </p:nvSpPr>
        <p:spPr bwMode="auto">
          <a:xfrm flipH="1">
            <a:off x="6445250"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5" name="Line 59">
            <a:extLst>
              <a:ext uri="{FF2B5EF4-FFF2-40B4-BE49-F238E27FC236}">
                <a16:creationId xmlns:a16="http://schemas.microsoft.com/office/drawing/2014/main" id="{D38CA610-9451-457E-A16C-E519F3F7C034}"/>
              </a:ext>
            </a:extLst>
          </p:cNvPr>
          <p:cNvSpPr>
            <a:spLocks noChangeShapeType="1"/>
          </p:cNvSpPr>
          <p:nvPr/>
        </p:nvSpPr>
        <p:spPr bwMode="auto">
          <a:xfrm flipH="1">
            <a:off x="4394200"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6" name="Line 60">
            <a:extLst>
              <a:ext uri="{FF2B5EF4-FFF2-40B4-BE49-F238E27FC236}">
                <a16:creationId xmlns:a16="http://schemas.microsoft.com/office/drawing/2014/main" id="{257DF77D-3311-4371-A7DD-2EC23A6BE613}"/>
              </a:ext>
            </a:extLst>
          </p:cNvPr>
          <p:cNvSpPr>
            <a:spLocks noChangeShapeType="1"/>
          </p:cNvSpPr>
          <p:nvPr/>
        </p:nvSpPr>
        <p:spPr bwMode="auto">
          <a:xfrm flipH="1">
            <a:off x="3995738" y="62642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593405" name="Rectangle 61">
            <a:extLst>
              <a:ext uri="{FF2B5EF4-FFF2-40B4-BE49-F238E27FC236}">
                <a16:creationId xmlns:a16="http://schemas.microsoft.com/office/drawing/2014/main" id="{338F6E30-5A7E-4495-B528-7DAA1E583A93}"/>
              </a:ext>
            </a:extLst>
          </p:cNvPr>
          <p:cNvSpPr>
            <a:spLocks noChangeArrowheads="1"/>
          </p:cNvSpPr>
          <p:nvPr/>
        </p:nvSpPr>
        <p:spPr bwMode="auto">
          <a:xfrm>
            <a:off x="152400" y="1095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例4：</a:t>
            </a:r>
          </a:p>
        </p:txBody>
      </p:sp>
      <p:sp>
        <p:nvSpPr>
          <p:cNvPr id="62" name="椭圆 61">
            <a:extLst>
              <a:ext uri="{FF2B5EF4-FFF2-40B4-BE49-F238E27FC236}">
                <a16:creationId xmlns:a16="http://schemas.microsoft.com/office/drawing/2014/main" id="{C4AE4AB1-468E-472B-B8C2-BB72DD778C0C}"/>
              </a:ext>
            </a:extLst>
          </p:cNvPr>
          <p:cNvSpPr/>
          <p:nvPr/>
        </p:nvSpPr>
        <p:spPr>
          <a:xfrm>
            <a:off x="4449763" y="1371945"/>
            <a:ext cx="3530598" cy="214430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ransition>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a:extLst>
              <a:ext uri="{FF2B5EF4-FFF2-40B4-BE49-F238E27FC236}">
                <a16:creationId xmlns:a16="http://schemas.microsoft.com/office/drawing/2014/main" id="{A1A9B8A5-6A84-468F-BE07-8561D73DF31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06D54C-831E-41E3-82CB-123B333C4983}" type="slidenum">
              <a:rPr lang="en-US" altLang="zh-CN" smtClean="0">
                <a:latin typeface="Garamond" panose="02020404030301010803" pitchFamily="18" charset="0"/>
              </a:rPr>
              <a:pPr/>
              <a:t>49</a:t>
            </a:fld>
            <a:endParaRPr lang="en-US" altLang="zh-CN">
              <a:latin typeface="Garamond" panose="02020404030301010803" pitchFamily="18" charset="0"/>
            </a:endParaRPr>
          </a:p>
        </p:txBody>
      </p:sp>
      <p:sp>
        <p:nvSpPr>
          <p:cNvPr id="3" name="Rectangle 2">
            <a:extLst>
              <a:ext uri="{FF2B5EF4-FFF2-40B4-BE49-F238E27FC236}">
                <a16:creationId xmlns:a16="http://schemas.microsoft.com/office/drawing/2014/main" id="{44F7EC61-50E4-4693-8E1B-FFF43273166F}"/>
              </a:ext>
            </a:extLst>
          </p:cNvPr>
          <p:cNvSpPr txBox="1">
            <a:spLocks noChangeArrowheads="1"/>
          </p:cNvSpPr>
          <p:nvPr/>
        </p:nvSpPr>
        <p:spPr bwMode="auto">
          <a:xfrm>
            <a:off x="3959225" y="0"/>
            <a:ext cx="1711325"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3" tIns="44517" rIns="90623" bIns="44517" anchor="b"/>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pPr eaLnBrk="1" hangingPunct="1">
              <a:defRPr/>
            </a:pPr>
            <a:r>
              <a:rPr lang="zh-CN" altLang="en-US" sz="3400" b="1" kern="0" dirty="0">
                <a:solidFill>
                  <a:srgbClr val="CC3300"/>
                </a:solidFill>
                <a:effectLst>
                  <a:outerShdw blurRad="38100" dist="38100" dir="2700000" algn="tl">
                    <a:srgbClr val="C0C0C0"/>
                  </a:outerShdw>
                </a:effectLst>
                <a:ea typeface="仿宋_GB2312" pitchFamily="49" charset="-122"/>
              </a:rPr>
              <a:t>总结</a:t>
            </a:r>
            <a:endParaRPr lang="zh-CN" altLang="en-US" sz="3400" b="1" kern="0" dirty="0">
              <a:effectLst>
                <a:outerShdw blurRad="38100" dist="38100" dir="2700000" algn="tl">
                  <a:srgbClr val="C0C0C0"/>
                </a:outerShdw>
              </a:effectLst>
              <a:ea typeface="仿宋_GB2312" pitchFamily="49" charset="-122"/>
            </a:endParaRPr>
          </a:p>
        </p:txBody>
      </p:sp>
      <p:sp>
        <p:nvSpPr>
          <p:cNvPr id="4" name="Rectangle 3">
            <a:extLst>
              <a:ext uri="{FF2B5EF4-FFF2-40B4-BE49-F238E27FC236}">
                <a16:creationId xmlns:a16="http://schemas.microsoft.com/office/drawing/2014/main" id="{57496325-FAAB-4B68-9E0B-E69FDFE0B1B2}"/>
              </a:ext>
            </a:extLst>
          </p:cNvPr>
          <p:cNvSpPr txBox="1">
            <a:spLocks noChangeArrowheads="1"/>
          </p:cNvSpPr>
          <p:nvPr/>
        </p:nvSpPr>
        <p:spPr bwMode="auto">
          <a:xfrm>
            <a:off x="374650" y="811213"/>
            <a:ext cx="85439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3" tIns="44517" rIns="90623" bIns="44517"/>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gn="just" defTabSz="915988" eaLnBrk="1" hangingPunct="1">
              <a:lnSpc>
                <a:spcPct val="110000"/>
              </a:lnSpc>
              <a:buClr>
                <a:srgbClr val="FF7C80"/>
              </a:buClr>
              <a:buSzPct val="50000"/>
              <a:defRPr/>
            </a:pPr>
            <a:r>
              <a:rPr lang="en-US" altLang="zh-CN" sz="3200" b="1" kern="0" dirty="0">
                <a:solidFill>
                  <a:schemeClr val="tx2"/>
                </a:solidFill>
                <a:effectLst>
                  <a:outerShdw blurRad="38100" dist="38100" dir="2700000" algn="tl">
                    <a:srgbClr val="C0C0C0"/>
                  </a:outerShdw>
                </a:effectLst>
                <a:ea typeface="仿宋_GB2312" pitchFamily="49" charset="-122"/>
              </a:rPr>
              <a:t>B</a:t>
            </a:r>
            <a:r>
              <a:rPr lang="zh-CN" altLang="en-US" sz="3200" b="1" kern="0" dirty="0">
                <a:solidFill>
                  <a:schemeClr val="tx2"/>
                </a:solidFill>
                <a:effectLst>
                  <a:outerShdw blurRad="38100" dist="38100" dir="2700000" algn="tl">
                    <a:srgbClr val="C0C0C0"/>
                  </a:outerShdw>
                </a:effectLst>
                <a:ea typeface="仿宋_GB2312" pitchFamily="49" charset="-122"/>
              </a:rPr>
              <a:t>树和</a:t>
            </a:r>
            <a:r>
              <a:rPr lang="en-US" altLang="zh-CN" sz="3200" b="1" kern="0" dirty="0">
                <a:solidFill>
                  <a:schemeClr val="tx2"/>
                </a:solidFill>
                <a:effectLst>
                  <a:outerShdw blurRad="38100" dist="38100" dir="2700000" algn="tl">
                    <a:srgbClr val="C0C0C0"/>
                  </a:outerShdw>
                </a:effectLst>
                <a:ea typeface="仿宋_GB2312" pitchFamily="49" charset="-122"/>
              </a:rPr>
              <a:t>B+</a:t>
            </a:r>
            <a:r>
              <a:rPr lang="zh-CN" altLang="en-US" sz="3200" b="1" kern="0" dirty="0">
                <a:solidFill>
                  <a:schemeClr val="tx2"/>
                </a:solidFill>
                <a:effectLst>
                  <a:outerShdw blurRad="38100" dist="38100" dir="2700000" algn="tl">
                    <a:srgbClr val="C0C0C0"/>
                  </a:outerShdw>
                </a:effectLst>
                <a:ea typeface="仿宋_GB2312" pitchFamily="49" charset="-122"/>
              </a:rPr>
              <a:t>树是文件系统的常用存储结构</a:t>
            </a:r>
            <a:endParaRPr lang="en-US" altLang="zh-CN" sz="32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r>
              <a:rPr lang="en-US" altLang="zh-CN" sz="2800" b="1" kern="0" dirty="0">
                <a:solidFill>
                  <a:srgbClr val="0000FF"/>
                </a:solidFill>
                <a:effectLst>
                  <a:outerShdw blurRad="38100" dist="38100" dir="2700000" algn="tl">
                    <a:srgbClr val="C0C0C0"/>
                  </a:outerShdw>
                </a:effectLst>
                <a:ea typeface="仿宋_GB2312" pitchFamily="49" charset="-122"/>
              </a:rPr>
              <a:t>B</a:t>
            </a:r>
            <a:r>
              <a:rPr lang="zh-CN" altLang="en-US" sz="2800" b="1" kern="0" dirty="0">
                <a:solidFill>
                  <a:srgbClr val="0000FF"/>
                </a:solidFill>
                <a:effectLst>
                  <a:outerShdw blurRad="38100" dist="38100" dir="2700000" algn="tl">
                    <a:srgbClr val="C0C0C0"/>
                  </a:outerShdw>
                </a:effectLst>
                <a:ea typeface="仿宋_GB2312" pitchFamily="49" charset="-122"/>
              </a:rPr>
              <a:t>树</a:t>
            </a:r>
            <a:r>
              <a:rPr lang="zh-CN" altLang="en-US" sz="2800" b="1" kern="0" dirty="0">
                <a:solidFill>
                  <a:schemeClr val="tx2"/>
                </a:solidFill>
                <a:effectLst>
                  <a:outerShdw blurRad="38100" dist="38100" dir="2700000" algn="tl">
                    <a:srgbClr val="C0C0C0"/>
                  </a:outerShdw>
                </a:effectLst>
                <a:ea typeface="仿宋_GB2312" pitchFamily="49" charset="-122"/>
              </a:rPr>
              <a:t>的每个结点都存储</a:t>
            </a:r>
            <a:r>
              <a:rPr lang="en-US" altLang="zh-CN" sz="2800" b="1" kern="0" dirty="0">
                <a:solidFill>
                  <a:schemeClr val="tx2"/>
                </a:solidFill>
                <a:effectLst>
                  <a:outerShdw blurRad="38100" dist="38100" dir="2700000" algn="tl">
                    <a:srgbClr val="C0C0C0"/>
                  </a:outerShdw>
                </a:effectLst>
                <a:ea typeface="仿宋_GB2312" pitchFamily="49" charset="-122"/>
              </a:rPr>
              <a:t>key</a:t>
            </a:r>
            <a:r>
              <a:rPr lang="zh-CN" altLang="en-US" sz="2800" b="1" kern="0" dirty="0">
                <a:solidFill>
                  <a:schemeClr val="tx2"/>
                </a:solidFill>
                <a:effectLst>
                  <a:outerShdw blurRad="38100" dist="38100" dir="2700000" algn="tl">
                    <a:srgbClr val="C0C0C0"/>
                  </a:outerShdw>
                </a:effectLst>
                <a:ea typeface="仿宋_GB2312" pitchFamily="49" charset="-122"/>
              </a:rPr>
              <a:t>和</a:t>
            </a:r>
            <a:r>
              <a:rPr lang="en-US" altLang="zh-CN" sz="2800" b="1" kern="0" dirty="0">
                <a:solidFill>
                  <a:schemeClr val="tx2"/>
                </a:solidFill>
                <a:effectLst>
                  <a:outerShdw blurRad="38100" dist="38100" dir="2700000" algn="tl">
                    <a:srgbClr val="C0C0C0"/>
                  </a:outerShdw>
                </a:effectLst>
                <a:ea typeface="仿宋_GB2312" pitchFamily="49" charset="-122"/>
              </a:rPr>
              <a:t>data </a:t>
            </a:r>
          </a:p>
          <a:p>
            <a:pPr algn="just" defTabSz="915988" eaLnBrk="1" hangingPunct="1">
              <a:lnSpc>
                <a:spcPct val="110000"/>
              </a:lnSpc>
              <a:buClr>
                <a:srgbClr val="FF7C80"/>
              </a:buClr>
              <a:buSzPct val="50000"/>
              <a:defRPr/>
            </a:pP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r>
              <a:rPr lang="en-US" altLang="zh-CN" sz="2800" b="1" kern="0" dirty="0">
                <a:solidFill>
                  <a:srgbClr val="0000FF"/>
                </a:solidFill>
                <a:effectLst>
                  <a:outerShdw blurRad="38100" dist="38100" dir="2700000" algn="tl">
                    <a:srgbClr val="C0C0C0"/>
                  </a:outerShdw>
                </a:effectLst>
                <a:ea typeface="仿宋_GB2312" pitchFamily="49" charset="-122"/>
              </a:rPr>
              <a:t>B+</a:t>
            </a:r>
            <a:r>
              <a:rPr lang="zh-CN" altLang="en-US" sz="2800" b="1" kern="0" dirty="0">
                <a:solidFill>
                  <a:srgbClr val="0000FF"/>
                </a:solidFill>
                <a:effectLst>
                  <a:outerShdw blurRad="38100" dist="38100" dir="2700000" algn="tl">
                    <a:srgbClr val="C0C0C0"/>
                  </a:outerShdw>
                </a:effectLst>
                <a:ea typeface="仿宋_GB2312" pitchFamily="49" charset="-122"/>
              </a:rPr>
              <a:t>树</a:t>
            </a:r>
            <a:r>
              <a:rPr lang="zh-CN" altLang="en-US" sz="2800" b="1" kern="0" dirty="0">
                <a:solidFill>
                  <a:schemeClr val="tx2"/>
                </a:solidFill>
                <a:effectLst>
                  <a:outerShdw blurRad="38100" dist="38100" dir="2700000" algn="tl">
                    <a:srgbClr val="C0C0C0"/>
                  </a:outerShdw>
                </a:effectLst>
                <a:ea typeface="仿宋_GB2312" pitchFamily="49" charset="-122"/>
              </a:rPr>
              <a:t>只有叶子结点存储</a:t>
            </a:r>
            <a:r>
              <a:rPr lang="en-US" altLang="zh-CN" sz="2800" b="1" kern="0" dirty="0">
                <a:solidFill>
                  <a:schemeClr val="tx2"/>
                </a:solidFill>
                <a:effectLst>
                  <a:outerShdw blurRad="38100" dist="38100" dir="2700000" algn="tl">
                    <a:srgbClr val="C0C0C0"/>
                  </a:outerShdw>
                </a:effectLst>
                <a:ea typeface="仿宋_GB2312" pitchFamily="49" charset="-122"/>
              </a:rPr>
              <a:t>data</a:t>
            </a:r>
            <a:r>
              <a:rPr lang="zh-CN" altLang="en-US" sz="2800" b="1" kern="0" dirty="0">
                <a:solidFill>
                  <a:schemeClr val="tx2"/>
                </a:solidFill>
                <a:effectLst>
                  <a:outerShdw blurRad="38100" dist="38100" dir="2700000" algn="tl">
                    <a:srgbClr val="C0C0C0"/>
                  </a:outerShdw>
                </a:effectLst>
                <a:ea typeface="仿宋_GB2312" pitchFamily="49" charset="-122"/>
              </a:rPr>
              <a:t>，叶子结点包含了这棵树的所有关键值</a:t>
            </a: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32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3300" kern="0" dirty="0">
              <a:solidFill>
                <a:schemeClr val="tx2"/>
              </a:solidFill>
              <a:effectLst>
                <a:outerShdw blurRad="38100" dist="38100" dir="2700000" algn="tl">
                  <a:srgbClr val="C0C0C0"/>
                </a:outerShdw>
              </a:effectLst>
              <a:ea typeface="仿宋_GB2312" pitchFamily="49" charset="-122"/>
            </a:endParaRPr>
          </a:p>
        </p:txBody>
      </p:sp>
      <p:pic>
        <p:nvPicPr>
          <p:cNvPr id="46085" name="Picture 2" descr="https://img-blog.csdn.net/20170920132504569?watermark/2/text/aHR0cDovL2Jsb2cuY3Nkbi5uZXQvemh1YW56aGUxMTc=/font/5a6L5L2T/fontsize/400/fill/I0JBQkFCMA==/dissolve/70/gravity/Center">
            <a:extLst>
              <a:ext uri="{FF2B5EF4-FFF2-40B4-BE49-F238E27FC236}">
                <a16:creationId xmlns:a16="http://schemas.microsoft.com/office/drawing/2014/main" id="{81BB19A0-52C4-47B5-BC62-E143DCA37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900" y="1916832"/>
            <a:ext cx="487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descr="https://img-blog.csdn.net/20170920132523536?watermark/2/text/aHR0cDovL2Jsb2cuY3Nkbi5uZXQvemh1YW56aGUxMTc=/font/5a6L5L2T/fontsize/400/fill/I0JBQkFCMA==/dissolve/70/gravity/Center">
            <a:extLst>
              <a:ext uri="{FF2B5EF4-FFF2-40B4-BE49-F238E27FC236}">
                <a16:creationId xmlns:a16="http://schemas.microsoft.com/office/drawing/2014/main" id="{2A25CC39-FBDB-4F2E-8A79-6FFAA0781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385" y="4232710"/>
            <a:ext cx="4935538"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a:extLst>
              <a:ext uri="{FF2B5EF4-FFF2-40B4-BE49-F238E27FC236}">
                <a16:creationId xmlns:a16="http://schemas.microsoft.com/office/drawing/2014/main" id="{CAE25E10-5711-4F58-829B-0CC68773252F}"/>
              </a:ext>
            </a:extLst>
          </p:cNvPr>
          <p:cNvSpPr/>
          <p:nvPr/>
        </p:nvSpPr>
        <p:spPr>
          <a:xfrm>
            <a:off x="5148064" y="2312876"/>
            <a:ext cx="648072" cy="21602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962AA3C3-5002-47D6-9E9F-09AB9CE0C74A}"/>
              </a:ext>
            </a:extLst>
          </p:cNvPr>
          <p:cNvSpPr/>
          <p:nvPr/>
        </p:nvSpPr>
        <p:spPr>
          <a:xfrm>
            <a:off x="4806129" y="3013720"/>
            <a:ext cx="648072" cy="21602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15BA9A-9B38-4D59-AAB0-96029CF0843E}"/>
              </a:ext>
            </a:extLst>
          </p:cNvPr>
          <p:cNvSpPr/>
          <p:nvPr/>
        </p:nvSpPr>
        <p:spPr>
          <a:xfrm>
            <a:off x="3887924" y="5661248"/>
            <a:ext cx="1008112" cy="25202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00AE2379-F42A-46F4-8C02-9E39B85A188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6836AA-0F4D-4A88-BEB6-8DB09A0A926F}" type="slidenum">
              <a:rPr lang="en-US" altLang="zh-CN" sz="1200" smtClean="0">
                <a:latin typeface="Garamond" panose="02020404030301010803" pitchFamily="18" charset="0"/>
              </a:rPr>
              <a:pPr>
                <a:spcBef>
                  <a:spcPct val="0"/>
                </a:spcBef>
                <a:buClrTx/>
                <a:buSzTx/>
                <a:buFontTx/>
                <a:buNone/>
              </a:pPr>
              <a:t>5</a:t>
            </a:fld>
            <a:endParaRPr lang="en-US" altLang="zh-CN" sz="1200">
              <a:latin typeface="Garamond" panose="02020404030301010803" pitchFamily="18" charset="0"/>
            </a:endParaRPr>
          </a:p>
        </p:txBody>
      </p:sp>
      <p:sp>
        <p:nvSpPr>
          <p:cNvPr id="7171" name="Rectangle 2">
            <a:extLst>
              <a:ext uri="{FF2B5EF4-FFF2-40B4-BE49-F238E27FC236}">
                <a16:creationId xmlns:a16="http://schemas.microsoft.com/office/drawing/2014/main" id="{8146A777-7C93-4AEC-9184-A196969E5E43}"/>
              </a:ext>
            </a:extLst>
          </p:cNvPr>
          <p:cNvSpPr>
            <a:spLocks noGrp="1" noChangeArrowheads="1"/>
          </p:cNvSpPr>
          <p:nvPr>
            <p:ph type="body" idx="1"/>
          </p:nvPr>
        </p:nvSpPr>
        <p:spPr>
          <a:xfrm>
            <a:off x="585788" y="717550"/>
            <a:ext cx="8018462" cy="6096000"/>
          </a:xfrm>
        </p:spPr>
        <p:txBody>
          <a:bodyPr/>
          <a:lstStyle/>
          <a:p>
            <a:pPr eaLnBrk="1" hangingPunct="1">
              <a:lnSpc>
                <a:spcPct val="110000"/>
              </a:lnSpc>
              <a:spcBef>
                <a:spcPct val="15000"/>
              </a:spcBef>
              <a:buClr>
                <a:srgbClr val="800080"/>
              </a:buClr>
              <a:buSzPct val="50000"/>
            </a:pPr>
            <a:r>
              <a:rPr lang="zh-CN" altLang="en-US" sz="2800" b="1" dirty="0">
                <a:latin typeface="Times New Roman" panose="02020603050405020304" pitchFamily="18" charset="0"/>
                <a:ea typeface="仿宋_GB2312" pitchFamily="49" charset="-122"/>
              </a:rPr>
              <a:t>这种多级索引结构形成 </a:t>
            </a:r>
            <a:r>
              <a:rPr lang="en-US" altLang="zh-CN" sz="2800" b="1" i="1" dirty="0">
                <a:latin typeface="Times New Roman" panose="02020603050405020304" pitchFamily="18" charset="0"/>
                <a:ea typeface="仿宋_GB2312" pitchFamily="49" charset="-122"/>
              </a:rPr>
              <a:t>m </a:t>
            </a:r>
            <a:r>
              <a:rPr lang="zh-CN" altLang="en-US" sz="2800" b="1" dirty="0">
                <a:latin typeface="Times New Roman" panose="02020603050405020304" pitchFamily="18" charset="0"/>
                <a:ea typeface="仿宋_GB2312" pitchFamily="49" charset="-122"/>
              </a:rPr>
              <a:t>叉树。树中每一个分支结点表示一个索引块</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它</a:t>
            </a:r>
            <a:r>
              <a:rPr lang="zh-CN" altLang="en-US" sz="2800" b="1" dirty="0">
                <a:solidFill>
                  <a:schemeClr val="tx2"/>
                </a:solidFill>
                <a:latin typeface="Times New Roman" panose="02020603050405020304" pitchFamily="18" charset="0"/>
                <a:ea typeface="仿宋_GB2312" pitchFamily="49" charset="-122"/>
              </a:rPr>
              <a:t>最多存放 </a:t>
            </a:r>
            <a:r>
              <a:rPr lang="en-US" altLang="zh-CN" sz="2800" b="1" i="1" dirty="0">
                <a:solidFill>
                  <a:schemeClr val="tx2"/>
                </a:solidFill>
                <a:latin typeface="Times New Roman" panose="02020603050405020304" pitchFamily="18" charset="0"/>
                <a:ea typeface="仿宋_GB2312" pitchFamily="49" charset="-122"/>
              </a:rPr>
              <a:t>m </a:t>
            </a:r>
            <a:r>
              <a:rPr lang="zh-CN" altLang="en-US" sz="2800" b="1" dirty="0">
                <a:solidFill>
                  <a:schemeClr val="tx2"/>
                </a:solidFill>
                <a:latin typeface="Times New Roman" panose="02020603050405020304" pitchFamily="18" charset="0"/>
                <a:ea typeface="仿宋_GB2312" pitchFamily="49" charset="-122"/>
              </a:rPr>
              <a:t>个索引项</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每个索引项分别给出各子树结点 </a:t>
            </a:r>
            <a:r>
              <a:rPr lang="en-US" altLang="zh-CN" sz="2800" b="1" dirty="0">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低一级索引块</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的</a:t>
            </a:r>
            <a:r>
              <a:rPr lang="zh-CN" altLang="en-US" sz="2800" b="1" dirty="0">
                <a:solidFill>
                  <a:srgbClr val="0000FF"/>
                </a:solidFill>
                <a:latin typeface="Times New Roman" panose="02020603050405020304" pitchFamily="18" charset="0"/>
                <a:ea typeface="仿宋_GB2312" pitchFamily="49" charset="-122"/>
              </a:rPr>
              <a:t>最大关键码</a:t>
            </a:r>
            <a:r>
              <a:rPr lang="zh-CN" altLang="en-US" sz="2800" b="1" dirty="0">
                <a:latin typeface="Times New Roman" panose="02020603050405020304" pitchFamily="18" charset="0"/>
                <a:ea typeface="仿宋_GB2312" pitchFamily="49" charset="-122"/>
              </a:rPr>
              <a:t>和结点地址。</a:t>
            </a:r>
          </a:p>
          <a:p>
            <a:pPr eaLnBrk="1" hangingPunct="1">
              <a:lnSpc>
                <a:spcPct val="110000"/>
              </a:lnSpc>
              <a:spcBef>
                <a:spcPct val="15000"/>
              </a:spcBef>
              <a:buClr>
                <a:srgbClr val="800080"/>
              </a:buClr>
              <a:buSzPct val="50000"/>
            </a:pPr>
            <a:r>
              <a:rPr lang="zh-CN" altLang="en-US" sz="2800" b="1" dirty="0">
                <a:latin typeface="Times New Roman" panose="02020603050405020304" pitchFamily="18" charset="0"/>
                <a:ea typeface="仿宋_GB2312" pitchFamily="49" charset="-122"/>
              </a:rPr>
              <a:t>树的叶结点中各索引项给出在数据表中存放的记录的关键码和存放地址。这种</a:t>
            </a:r>
            <a:r>
              <a:rPr lang="en-US" altLang="zh-CN" sz="2800" b="1" i="1" dirty="0">
                <a:latin typeface="Times New Roman" panose="02020603050405020304" pitchFamily="18" charset="0"/>
                <a:ea typeface="仿宋_GB2312" pitchFamily="49" charset="-122"/>
              </a:rPr>
              <a:t>m</a:t>
            </a:r>
            <a:r>
              <a:rPr lang="zh-CN" altLang="en-US" sz="2800" b="1" dirty="0">
                <a:latin typeface="Times New Roman" panose="02020603050405020304" pitchFamily="18" charset="0"/>
                <a:ea typeface="仿宋_GB2312" pitchFamily="49" charset="-122"/>
              </a:rPr>
              <a:t>叉树用来作为多级索引，就是</a:t>
            </a:r>
            <a:r>
              <a:rPr lang="en-US" altLang="zh-CN" sz="2800" b="1" dirty="0">
                <a:solidFill>
                  <a:schemeClr val="tx2"/>
                </a:solidFill>
                <a:latin typeface="Times New Roman" panose="02020603050405020304" pitchFamily="18" charset="0"/>
                <a:ea typeface="仿宋_GB2312" pitchFamily="49" charset="-122"/>
              </a:rPr>
              <a:t>m</a:t>
            </a:r>
            <a:r>
              <a:rPr lang="zh-CN" altLang="en-US" sz="2800" b="1" dirty="0">
                <a:solidFill>
                  <a:schemeClr val="tx2"/>
                </a:solidFill>
                <a:latin typeface="Times New Roman" panose="02020603050405020304" pitchFamily="18" charset="0"/>
                <a:ea typeface="仿宋_GB2312" pitchFamily="49" charset="-122"/>
              </a:rPr>
              <a:t>路搜索树</a:t>
            </a:r>
            <a:r>
              <a:rPr lang="zh-CN" altLang="en-US" sz="2800" b="1" dirty="0">
                <a:latin typeface="Times New Roman" panose="02020603050405020304" pitchFamily="18" charset="0"/>
                <a:ea typeface="仿宋_GB2312" pitchFamily="49" charset="-122"/>
              </a:rPr>
              <a:t>。</a:t>
            </a:r>
          </a:p>
          <a:p>
            <a:pPr eaLnBrk="1" hangingPunct="1">
              <a:lnSpc>
                <a:spcPct val="110000"/>
              </a:lnSpc>
              <a:spcBef>
                <a:spcPct val="15000"/>
              </a:spcBef>
              <a:buClr>
                <a:srgbClr val="800080"/>
              </a:buClr>
              <a:buSzPct val="50000"/>
            </a:pPr>
            <a:r>
              <a:rPr lang="en-US" altLang="zh-CN" sz="2800" b="1" i="1" dirty="0">
                <a:solidFill>
                  <a:schemeClr val="tx2"/>
                </a:solidFill>
                <a:latin typeface="Times New Roman" panose="02020603050405020304" pitchFamily="18" charset="0"/>
                <a:ea typeface="仿宋_GB2312" pitchFamily="49" charset="-122"/>
              </a:rPr>
              <a:t>m</a:t>
            </a:r>
            <a:r>
              <a:rPr lang="zh-CN" altLang="en-US" sz="2800" b="1" dirty="0">
                <a:solidFill>
                  <a:schemeClr val="tx2"/>
                </a:solidFill>
                <a:latin typeface="Times New Roman" panose="02020603050405020304" pitchFamily="18" charset="0"/>
                <a:ea typeface="仿宋_GB2312" pitchFamily="49" charset="-122"/>
              </a:rPr>
              <a:t>路搜索树</a:t>
            </a:r>
            <a:r>
              <a:rPr lang="zh-CN" altLang="en-US" sz="2800" b="1" dirty="0">
                <a:latin typeface="Times New Roman" panose="02020603050405020304" pitchFamily="18" charset="0"/>
                <a:ea typeface="仿宋_GB2312" pitchFamily="49" charset="-122"/>
              </a:rPr>
              <a:t>可能是</a:t>
            </a:r>
            <a:r>
              <a:rPr lang="zh-CN" altLang="en-US" sz="2800" b="1" dirty="0">
                <a:solidFill>
                  <a:schemeClr val="tx2"/>
                </a:solidFill>
                <a:latin typeface="Times New Roman" panose="02020603050405020304" pitchFamily="18" charset="0"/>
                <a:ea typeface="仿宋_GB2312" pitchFamily="49" charset="-122"/>
              </a:rPr>
              <a:t>静态索引结构</a:t>
            </a:r>
            <a:r>
              <a:rPr lang="zh-CN" altLang="en-US" sz="2800" b="1" dirty="0">
                <a:latin typeface="Times New Roman" panose="02020603050405020304" pitchFamily="18" charset="0"/>
                <a:ea typeface="仿宋_GB2312" pitchFamily="49" charset="-122"/>
              </a:rPr>
              <a:t>，即结构在初始创建，数据装入时就已经定型，在整个运行期间，树的结构不发生变化。</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a:extLst>
              <a:ext uri="{FF2B5EF4-FFF2-40B4-BE49-F238E27FC236}">
                <a16:creationId xmlns:a16="http://schemas.microsoft.com/office/drawing/2014/main" id="{FD10FAA4-D546-4B91-8986-1DAB47BE412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2EB25A-0F35-4AFD-90F6-C61BB7196590}" type="slidenum">
              <a:rPr lang="en-US" altLang="zh-CN" smtClean="0">
                <a:latin typeface="Garamond" panose="02020404030301010803" pitchFamily="18" charset="0"/>
              </a:rPr>
              <a:pPr/>
              <a:t>50</a:t>
            </a:fld>
            <a:endParaRPr lang="en-US" altLang="zh-CN">
              <a:latin typeface="Garamond" panose="02020404030301010803" pitchFamily="18" charset="0"/>
            </a:endParaRPr>
          </a:p>
        </p:txBody>
      </p:sp>
      <p:sp>
        <p:nvSpPr>
          <p:cNvPr id="3" name="矩形 2">
            <a:extLst>
              <a:ext uri="{FF2B5EF4-FFF2-40B4-BE49-F238E27FC236}">
                <a16:creationId xmlns:a16="http://schemas.microsoft.com/office/drawing/2014/main" id="{A14FA2F8-770C-4FF5-A378-E2CA7A174973}"/>
              </a:ext>
            </a:extLst>
          </p:cNvPr>
          <p:cNvSpPr/>
          <p:nvPr/>
        </p:nvSpPr>
        <p:spPr>
          <a:xfrm>
            <a:off x="971550" y="368300"/>
            <a:ext cx="7561263" cy="3970338"/>
          </a:xfrm>
          <a:prstGeom prst="rect">
            <a:avLst/>
          </a:prstGeom>
        </p:spPr>
        <p:txBody>
          <a:bodyPr>
            <a:spAutoFit/>
          </a:bodyPr>
          <a:lstStyle/>
          <a:p>
            <a:pPr marL="457200" indent="-457200">
              <a:buClr>
                <a:srgbClr val="FF6600"/>
              </a:buClr>
              <a:buSzPct val="70000"/>
              <a:buFont typeface="Wingdings" panose="05000000000000000000" pitchFamily="2" charset="2"/>
              <a:buChar char="n"/>
              <a:defRPr/>
            </a:pPr>
            <a:r>
              <a:rPr lang="en-US" altLang="zh-CN" sz="2800" b="1" kern="0" dirty="0">
                <a:solidFill>
                  <a:srgbClr val="0000FF"/>
                </a:solidFill>
                <a:effectLst>
                  <a:outerShdw blurRad="38100" dist="38100" dir="2700000" algn="tl">
                    <a:srgbClr val="C0C0C0"/>
                  </a:outerShdw>
                </a:effectLst>
                <a:latin typeface="+mn-lt"/>
                <a:ea typeface="仿宋_GB2312" pitchFamily="49" charset="-122"/>
              </a:rPr>
              <a:t>B</a:t>
            </a:r>
            <a:r>
              <a:rPr lang="zh-CN" altLang="en-US" sz="2800" b="1" kern="0" dirty="0">
                <a:solidFill>
                  <a:srgbClr val="0000FF"/>
                </a:solidFill>
                <a:effectLst>
                  <a:outerShdw blurRad="38100" dist="38100" dir="2700000" algn="tl">
                    <a:srgbClr val="C0C0C0"/>
                  </a:outerShdw>
                </a:effectLst>
                <a:latin typeface="+mn-lt"/>
                <a:ea typeface="仿宋_GB2312" pitchFamily="49" charset="-122"/>
              </a:rPr>
              <a:t>树</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的查找从根部开始向下，越靠近根结点的记录查找时间越快，只要找到关键字即可确定记录的存在；</a:t>
            </a:r>
            <a:endParaRPr lang="en-US" altLang="zh-CN" sz="2800" b="1" kern="0" dirty="0">
              <a:solidFill>
                <a:schemeClr val="tx2"/>
              </a:solidFill>
              <a:effectLst>
                <a:outerShdw blurRad="38100" dist="38100" dir="2700000" algn="tl">
                  <a:srgbClr val="C0C0C0"/>
                </a:outerShdw>
              </a:effectLst>
              <a:latin typeface="+mn-lt"/>
              <a:ea typeface="仿宋_GB2312" pitchFamily="49" charset="-122"/>
            </a:endParaRPr>
          </a:p>
          <a:p>
            <a:pPr marL="457200" indent="-457200">
              <a:buClr>
                <a:srgbClr val="FF6600"/>
              </a:buClr>
              <a:buSzPct val="70000"/>
              <a:buFont typeface="Wingdings" panose="05000000000000000000" pitchFamily="2" charset="2"/>
              <a:buChar char="n"/>
              <a:defRPr/>
            </a:pPr>
            <a:r>
              <a:rPr lang="zh-CN" altLang="en-US" sz="2800" b="1" kern="0" dirty="0">
                <a:solidFill>
                  <a:schemeClr val="tx2"/>
                </a:solidFill>
                <a:effectLst>
                  <a:outerShdw blurRad="38100" dist="38100" dir="2700000" algn="tl">
                    <a:srgbClr val="C0C0C0"/>
                  </a:outerShdw>
                </a:effectLst>
                <a:latin typeface="+mn-lt"/>
                <a:ea typeface="仿宋_GB2312" pitchFamily="49" charset="-122"/>
              </a:rPr>
              <a:t>随机查找时，</a:t>
            </a:r>
            <a:r>
              <a:rPr lang="en-US" altLang="zh-CN" sz="2800" b="1" kern="0" dirty="0">
                <a:solidFill>
                  <a:srgbClr val="0000FF"/>
                </a:solidFill>
                <a:effectLst>
                  <a:outerShdw blurRad="38100" dist="38100" dir="2700000" algn="tl">
                    <a:srgbClr val="C0C0C0"/>
                  </a:outerShdw>
                </a:effectLst>
                <a:latin typeface="+mn-lt"/>
                <a:ea typeface="仿宋_GB2312" pitchFamily="49" charset="-122"/>
              </a:rPr>
              <a:t>B+</a:t>
            </a:r>
            <a:r>
              <a:rPr lang="zh-CN" altLang="en-US" sz="2800" b="1" kern="0" dirty="0">
                <a:solidFill>
                  <a:srgbClr val="0000FF"/>
                </a:solidFill>
                <a:effectLst>
                  <a:outerShdw blurRad="38100" dist="38100" dir="2700000" algn="tl">
                    <a:srgbClr val="C0C0C0"/>
                  </a:outerShdw>
                </a:effectLst>
                <a:latin typeface="+mn-lt"/>
                <a:ea typeface="仿宋_GB2312" pitchFamily="49" charset="-122"/>
              </a:rPr>
              <a:t>树</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中每个记录的查找时间基本是一样的，都需要从根结点走到叶子结点。在实际应用中，因为</a:t>
            </a:r>
            <a:r>
              <a:rPr lang="en-US" altLang="zh-CN" sz="2800" b="1" kern="0" dirty="0">
                <a:solidFill>
                  <a:schemeClr val="tx2"/>
                </a:solidFill>
                <a:effectLst>
                  <a:outerShdw blurRad="38100" dist="38100" dir="2700000" algn="tl">
                    <a:srgbClr val="C0C0C0"/>
                  </a:outerShdw>
                </a:effectLst>
                <a:latin typeface="+mn-lt"/>
                <a:ea typeface="仿宋_GB2312" pitchFamily="49" charset="-122"/>
              </a:rPr>
              <a:t>B+</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树的非叶子结点不存放实际的数据，这样每个结点可容纳的元素个数比</a:t>
            </a:r>
            <a:r>
              <a:rPr lang="en-US" altLang="zh-CN" sz="2800" b="1" kern="0" dirty="0">
                <a:solidFill>
                  <a:schemeClr val="tx2"/>
                </a:solidFill>
                <a:effectLst>
                  <a:outerShdw blurRad="38100" dist="38100" dir="2700000" algn="tl">
                    <a:srgbClr val="C0C0C0"/>
                  </a:outerShdw>
                </a:effectLst>
                <a:latin typeface="+mn-lt"/>
                <a:ea typeface="仿宋_GB2312" pitchFamily="49" charset="-122"/>
              </a:rPr>
              <a:t>B</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树多，树高比</a:t>
            </a:r>
            <a:r>
              <a:rPr lang="en-US" altLang="zh-CN" sz="2800" b="1" kern="0" dirty="0">
                <a:solidFill>
                  <a:schemeClr val="tx2"/>
                </a:solidFill>
                <a:effectLst>
                  <a:outerShdw blurRad="38100" dist="38100" dir="2700000" algn="tl">
                    <a:srgbClr val="C0C0C0"/>
                  </a:outerShdw>
                </a:effectLst>
                <a:latin typeface="+mn-lt"/>
                <a:ea typeface="仿宋_GB2312" pitchFamily="49" charset="-122"/>
              </a:rPr>
              <a:t>B</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树小。实际应用中</a:t>
            </a:r>
            <a:r>
              <a:rPr lang="en-US" altLang="zh-CN" sz="2800" b="1" kern="0" dirty="0">
                <a:solidFill>
                  <a:schemeClr val="tx2"/>
                </a:solidFill>
                <a:effectLst>
                  <a:outerShdw blurRad="38100" dist="38100" dir="2700000" algn="tl">
                    <a:srgbClr val="C0C0C0"/>
                  </a:outerShdw>
                </a:effectLst>
                <a:ea typeface="仿宋_GB2312" pitchFamily="49" charset="-122"/>
              </a:rPr>
              <a:t>B+</a:t>
            </a:r>
            <a:r>
              <a:rPr lang="zh-CN" altLang="en-US" sz="2800" b="1" kern="0" dirty="0">
                <a:solidFill>
                  <a:schemeClr val="tx2"/>
                </a:solidFill>
                <a:effectLst>
                  <a:outerShdw blurRad="38100" dist="38100" dir="2700000" algn="tl">
                    <a:srgbClr val="C0C0C0"/>
                  </a:outerShdw>
                </a:effectLst>
                <a:ea typeface="仿宋_GB2312" pitchFamily="49" charset="-122"/>
              </a:rPr>
              <a:t>树的性能要好些。</a:t>
            </a:r>
            <a:endParaRPr lang="zh-CN" altLang="en-US" sz="2800" b="1" kern="0" dirty="0">
              <a:solidFill>
                <a:schemeClr val="tx2"/>
              </a:solidFill>
              <a:effectLst>
                <a:outerShdw blurRad="38100" dist="38100" dir="2700000" algn="tl">
                  <a:srgbClr val="C0C0C0"/>
                </a:outerShdw>
              </a:effectLst>
              <a:latin typeface="+mn-lt"/>
              <a:ea typeface="仿宋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EDF0A315-90E3-4A45-9C16-BD598638094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0D6373-3EDB-48AD-890E-CE0AF65D2B89}" type="slidenum">
              <a:rPr lang="en-US" altLang="zh-CN" sz="1200" smtClean="0">
                <a:latin typeface="Garamond" panose="02020404030301010803" pitchFamily="18" charset="0"/>
              </a:rPr>
              <a:pPr>
                <a:spcBef>
                  <a:spcPct val="0"/>
                </a:spcBef>
                <a:buClrTx/>
                <a:buSzTx/>
                <a:buFontTx/>
                <a:buNone/>
              </a:pPr>
              <a:t>6</a:t>
            </a:fld>
            <a:endParaRPr lang="en-US" altLang="zh-CN" sz="1200">
              <a:latin typeface="Garamond" panose="02020404030301010803" pitchFamily="18" charset="0"/>
            </a:endParaRPr>
          </a:p>
        </p:txBody>
      </p:sp>
      <p:sp>
        <p:nvSpPr>
          <p:cNvPr id="538634" name="Text Box 10">
            <a:extLst>
              <a:ext uri="{FF2B5EF4-FFF2-40B4-BE49-F238E27FC236}">
                <a16:creationId xmlns:a16="http://schemas.microsoft.com/office/drawing/2014/main" id="{426FB8FC-BA98-4A85-A67B-98FBE841D6C5}"/>
              </a:ext>
            </a:extLst>
          </p:cNvPr>
          <p:cNvSpPr txBox="1">
            <a:spLocks noChangeArrowheads="1"/>
          </p:cNvSpPr>
          <p:nvPr/>
        </p:nvSpPr>
        <p:spPr bwMode="auto">
          <a:xfrm>
            <a:off x="1600200" y="5621338"/>
            <a:ext cx="571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3200" b="1">
                <a:effectLst>
                  <a:outerShdw blurRad="38100" dist="38100" dir="2700000" algn="tl">
                    <a:srgbClr val="C0C0C0"/>
                  </a:outerShdw>
                </a:effectLst>
                <a:latin typeface="Times New Roman" pitchFamily="18" charset="0"/>
                <a:ea typeface="仿宋_GB2312" pitchFamily="49" charset="-122"/>
              </a:rPr>
              <a:t>多级索引结构形成 </a:t>
            </a:r>
            <a:r>
              <a:rPr kumimoji="1" lang="en-US" altLang="zh-CN" sz="3200" b="1" i="1">
                <a:effectLst>
                  <a:outerShdw blurRad="38100" dist="38100" dir="2700000" algn="tl">
                    <a:srgbClr val="C0C0C0"/>
                  </a:outerShdw>
                </a:effectLst>
                <a:latin typeface="Times New Roman" pitchFamily="18" charset="0"/>
                <a:ea typeface="仿宋_GB2312" pitchFamily="49" charset="-122"/>
              </a:rPr>
              <a:t>m </a:t>
            </a:r>
            <a:r>
              <a:rPr kumimoji="1" lang="zh-CN" altLang="en-US" sz="3200" b="1">
                <a:effectLst>
                  <a:outerShdw blurRad="38100" dist="38100" dir="2700000" algn="tl">
                    <a:srgbClr val="C0C0C0"/>
                  </a:outerShdw>
                </a:effectLst>
                <a:latin typeface="Times New Roman" pitchFamily="18" charset="0"/>
                <a:ea typeface="仿宋_GB2312" pitchFamily="49" charset="-122"/>
              </a:rPr>
              <a:t>路搜索树</a:t>
            </a:r>
            <a:endParaRPr kumimoji="1" lang="zh-CN" altLang="en-US" sz="2000">
              <a:latin typeface="Times New Roman" pitchFamily="18" charset="0"/>
            </a:endParaRPr>
          </a:p>
        </p:txBody>
      </p:sp>
      <p:sp>
        <p:nvSpPr>
          <p:cNvPr id="8196" name="Rectangle 12">
            <a:extLst>
              <a:ext uri="{FF2B5EF4-FFF2-40B4-BE49-F238E27FC236}">
                <a16:creationId xmlns:a16="http://schemas.microsoft.com/office/drawing/2014/main" id="{8FD1D420-934D-45E6-B60E-5BBF74336A87}"/>
              </a:ext>
            </a:extLst>
          </p:cNvPr>
          <p:cNvSpPr>
            <a:spLocks noGrp="1" noChangeArrowheads="1"/>
          </p:cNvSpPr>
          <p:nvPr>
            <p:ph type="body" idx="1"/>
          </p:nvPr>
        </p:nvSpPr>
        <p:spPr>
          <a:xfrm>
            <a:off x="542925" y="681038"/>
            <a:ext cx="8001000" cy="1668462"/>
          </a:xfrm>
        </p:spPr>
        <p:txBody>
          <a:bodyPr/>
          <a:lstStyle/>
          <a:p>
            <a:pPr eaLnBrk="1" hangingPunct="1">
              <a:lnSpc>
                <a:spcPct val="105000"/>
              </a:lnSpc>
              <a:spcBef>
                <a:spcPct val="10000"/>
              </a:spcBef>
              <a:buClr>
                <a:srgbClr val="800080"/>
              </a:buClr>
              <a:buSzPct val="50000"/>
            </a:pPr>
            <a:r>
              <a:rPr lang="en-US" altLang="zh-CN" sz="2800" b="1" i="1">
                <a:solidFill>
                  <a:schemeClr val="tx2"/>
                </a:solidFill>
                <a:latin typeface="Times New Roman" panose="02020603050405020304" pitchFamily="18" charset="0"/>
                <a:ea typeface="仿宋_GB2312" pitchFamily="49" charset="-122"/>
              </a:rPr>
              <a:t>m</a:t>
            </a:r>
            <a:r>
              <a:rPr lang="zh-CN" altLang="en-US" sz="2800" b="1">
                <a:solidFill>
                  <a:schemeClr val="tx2"/>
                </a:solidFill>
                <a:latin typeface="Times New Roman" panose="02020603050405020304" pitchFamily="18" charset="0"/>
                <a:ea typeface="仿宋_GB2312" pitchFamily="49" charset="-122"/>
              </a:rPr>
              <a:t>路搜索树</a:t>
            </a:r>
            <a:r>
              <a:rPr lang="zh-CN" altLang="en-US" sz="2800" b="1">
                <a:latin typeface="Times New Roman" panose="02020603050405020304" pitchFamily="18" charset="0"/>
                <a:ea typeface="仿宋_GB2312" pitchFamily="49" charset="-122"/>
              </a:rPr>
              <a:t>还可能是</a:t>
            </a:r>
            <a:r>
              <a:rPr lang="zh-CN" altLang="en-US" sz="2800" b="1">
                <a:solidFill>
                  <a:schemeClr val="tx2"/>
                </a:solidFill>
                <a:latin typeface="Times New Roman" panose="02020603050405020304" pitchFamily="18" charset="0"/>
                <a:ea typeface="仿宋_GB2312" pitchFamily="49" charset="-122"/>
              </a:rPr>
              <a:t>动态索引结构</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即在整个系统运行期间</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树的结构随数据的增删及时调整</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以保持最佳的搜索效率。</a:t>
            </a:r>
            <a:endParaRPr lang="zh-CN" altLang="en-US" sz="2800">
              <a:latin typeface="Times New Roman" panose="02020603050405020304" pitchFamily="18" charset="0"/>
            </a:endParaRPr>
          </a:p>
        </p:txBody>
      </p:sp>
      <p:grpSp>
        <p:nvGrpSpPr>
          <p:cNvPr id="8197" name="Group 149">
            <a:extLst>
              <a:ext uri="{FF2B5EF4-FFF2-40B4-BE49-F238E27FC236}">
                <a16:creationId xmlns:a16="http://schemas.microsoft.com/office/drawing/2014/main" id="{A3128D24-F4E3-4122-9A5F-4AC44362816E}"/>
              </a:ext>
            </a:extLst>
          </p:cNvPr>
          <p:cNvGrpSpPr>
            <a:grpSpLocks/>
          </p:cNvGrpSpPr>
          <p:nvPr/>
        </p:nvGrpSpPr>
        <p:grpSpPr bwMode="auto">
          <a:xfrm>
            <a:off x="381000" y="2190750"/>
            <a:ext cx="8242300" cy="3398838"/>
            <a:chOff x="240" y="1334"/>
            <a:chExt cx="5192" cy="2141"/>
          </a:xfrm>
        </p:grpSpPr>
        <p:grpSp>
          <p:nvGrpSpPr>
            <p:cNvPr id="8198" name="Group 148">
              <a:extLst>
                <a:ext uri="{FF2B5EF4-FFF2-40B4-BE49-F238E27FC236}">
                  <a16:creationId xmlns:a16="http://schemas.microsoft.com/office/drawing/2014/main" id="{6C3A30BE-71FB-428E-84DC-04511DECC4B1}"/>
                </a:ext>
              </a:extLst>
            </p:cNvPr>
            <p:cNvGrpSpPr>
              <a:grpSpLocks/>
            </p:cNvGrpSpPr>
            <p:nvPr/>
          </p:nvGrpSpPr>
          <p:grpSpPr bwMode="auto">
            <a:xfrm>
              <a:off x="240" y="1480"/>
              <a:ext cx="4080" cy="1905"/>
              <a:chOff x="240" y="1344"/>
              <a:chExt cx="4080" cy="2256"/>
            </a:xfrm>
          </p:grpSpPr>
          <p:sp>
            <p:nvSpPr>
              <p:cNvPr id="8204" name="Line 2">
                <a:extLst>
                  <a:ext uri="{FF2B5EF4-FFF2-40B4-BE49-F238E27FC236}">
                    <a16:creationId xmlns:a16="http://schemas.microsoft.com/office/drawing/2014/main" id="{0A942100-50DE-4617-8E60-6DD46BFFBBDC}"/>
                  </a:ext>
                </a:extLst>
              </p:cNvPr>
              <p:cNvSpPr>
                <a:spLocks noChangeShapeType="1"/>
              </p:cNvSpPr>
              <p:nvPr/>
            </p:nvSpPr>
            <p:spPr bwMode="auto">
              <a:xfrm>
                <a:off x="2256" y="1440"/>
                <a:ext cx="13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 name="Line 3">
                <a:extLst>
                  <a:ext uri="{FF2B5EF4-FFF2-40B4-BE49-F238E27FC236}">
                    <a16:creationId xmlns:a16="http://schemas.microsoft.com/office/drawing/2014/main" id="{5742B55D-6141-41F0-A1C5-0A054CB6AB0F}"/>
                  </a:ext>
                </a:extLst>
              </p:cNvPr>
              <p:cNvSpPr>
                <a:spLocks noChangeShapeType="1"/>
              </p:cNvSpPr>
              <p:nvPr/>
            </p:nvSpPr>
            <p:spPr bwMode="auto">
              <a:xfrm flipH="1">
                <a:off x="912" y="1440"/>
                <a:ext cx="13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6" name="Line 4">
                <a:extLst>
                  <a:ext uri="{FF2B5EF4-FFF2-40B4-BE49-F238E27FC236}">
                    <a16:creationId xmlns:a16="http://schemas.microsoft.com/office/drawing/2014/main" id="{E96AA017-E0B8-4170-B214-8FEFF629CBFF}"/>
                  </a:ext>
                </a:extLst>
              </p:cNvPr>
              <p:cNvSpPr>
                <a:spLocks noChangeShapeType="1"/>
              </p:cNvSpPr>
              <p:nvPr/>
            </p:nvSpPr>
            <p:spPr bwMode="auto">
              <a:xfrm>
                <a:off x="912"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7" name="Line 5">
                <a:extLst>
                  <a:ext uri="{FF2B5EF4-FFF2-40B4-BE49-F238E27FC236}">
                    <a16:creationId xmlns:a16="http://schemas.microsoft.com/office/drawing/2014/main" id="{282742A9-9018-4FC8-8EEB-B9BB962D5C50}"/>
                  </a:ext>
                </a:extLst>
              </p:cNvPr>
              <p:cNvSpPr>
                <a:spLocks noChangeShapeType="1"/>
              </p:cNvSpPr>
              <p:nvPr/>
            </p:nvSpPr>
            <p:spPr bwMode="auto">
              <a:xfrm flipH="1">
                <a:off x="768"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 name="Line 6">
                <a:extLst>
                  <a:ext uri="{FF2B5EF4-FFF2-40B4-BE49-F238E27FC236}">
                    <a16:creationId xmlns:a16="http://schemas.microsoft.com/office/drawing/2014/main" id="{16E47888-EA53-486B-8579-7658D6F06E48}"/>
                  </a:ext>
                </a:extLst>
              </p:cNvPr>
              <p:cNvSpPr>
                <a:spLocks noChangeShapeType="1"/>
              </p:cNvSpPr>
              <p:nvPr/>
            </p:nvSpPr>
            <p:spPr bwMode="auto">
              <a:xfrm flipV="1">
                <a:off x="912"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9" name="Oval 7">
                <a:extLst>
                  <a:ext uri="{FF2B5EF4-FFF2-40B4-BE49-F238E27FC236}">
                    <a16:creationId xmlns:a16="http://schemas.microsoft.com/office/drawing/2014/main" id="{07365167-5111-4196-8F72-798FA1181C78}"/>
                  </a:ext>
                </a:extLst>
              </p:cNvPr>
              <p:cNvSpPr>
                <a:spLocks noChangeArrowheads="1"/>
              </p:cNvSpPr>
              <p:nvPr/>
            </p:nvSpPr>
            <p:spPr bwMode="auto">
              <a:xfrm>
                <a:off x="864"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0" name="Line 8">
                <a:extLst>
                  <a:ext uri="{FF2B5EF4-FFF2-40B4-BE49-F238E27FC236}">
                    <a16:creationId xmlns:a16="http://schemas.microsoft.com/office/drawing/2014/main" id="{D7D9C9C0-B9E7-47D0-9F9B-0C8BBBC45D3A}"/>
                  </a:ext>
                </a:extLst>
              </p:cNvPr>
              <p:cNvSpPr>
                <a:spLocks noChangeShapeType="1"/>
              </p:cNvSpPr>
              <p:nvPr/>
            </p:nvSpPr>
            <p:spPr bwMode="auto">
              <a:xfrm>
                <a:off x="480"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1" name="Line 9">
                <a:extLst>
                  <a:ext uri="{FF2B5EF4-FFF2-40B4-BE49-F238E27FC236}">
                    <a16:creationId xmlns:a16="http://schemas.microsoft.com/office/drawing/2014/main" id="{D76F86CA-768F-4917-94A7-CE068CAF5745}"/>
                  </a:ext>
                </a:extLst>
              </p:cNvPr>
              <p:cNvSpPr>
                <a:spLocks noChangeShapeType="1"/>
              </p:cNvSpPr>
              <p:nvPr/>
            </p:nvSpPr>
            <p:spPr bwMode="auto">
              <a:xfrm flipH="1">
                <a:off x="336"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2" name="Rectangle 13">
                <a:extLst>
                  <a:ext uri="{FF2B5EF4-FFF2-40B4-BE49-F238E27FC236}">
                    <a16:creationId xmlns:a16="http://schemas.microsoft.com/office/drawing/2014/main" id="{16997E8E-8416-4B28-9051-32A024015E3B}"/>
                  </a:ext>
                </a:extLst>
              </p:cNvPr>
              <p:cNvSpPr>
                <a:spLocks noChangeArrowheads="1"/>
              </p:cNvSpPr>
              <p:nvPr/>
            </p:nvSpPr>
            <p:spPr bwMode="auto">
              <a:xfrm>
                <a:off x="28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3" name="Rectangle 14">
                <a:extLst>
                  <a:ext uri="{FF2B5EF4-FFF2-40B4-BE49-F238E27FC236}">
                    <a16:creationId xmlns:a16="http://schemas.microsoft.com/office/drawing/2014/main" id="{4A0AD057-2527-4E75-BD8A-E718284CF95D}"/>
                  </a:ext>
                </a:extLst>
              </p:cNvPr>
              <p:cNvSpPr>
                <a:spLocks noChangeArrowheads="1"/>
              </p:cNvSpPr>
              <p:nvPr/>
            </p:nvSpPr>
            <p:spPr bwMode="auto">
              <a:xfrm>
                <a:off x="43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4" name="Line 15">
                <a:extLst>
                  <a:ext uri="{FF2B5EF4-FFF2-40B4-BE49-F238E27FC236}">
                    <a16:creationId xmlns:a16="http://schemas.microsoft.com/office/drawing/2014/main" id="{005F95C1-3D5B-46EA-8169-63F02775EEF8}"/>
                  </a:ext>
                </a:extLst>
              </p:cNvPr>
              <p:cNvSpPr>
                <a:spLocks noChangeShapeType="1"/>
              </p:cNvSpPr>
              <p:nvPr/>
            </p:nvSpPr>
            <p:spPr bwMode="auto">
              <a:xfrm flipV="1">
                <a:off x="33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5" name="Line 16">
                <a:extLst>
                  <a:ext uri="{FF2B5EF4-FFF2-40B4-BE49-F238E27FC236}">
                    <a16:creationId xmlns:a16="http://schemas.microsoft.com/office/drawing/2014/main" id="{9B3ABC93-A789-4B71-B167-C320DF130183}"/>
                  </a:ext>
                </a:extLst>
              </p:cNvPr>
              <p:cNvSpPr>
                <a:spLocks noChangeShapeType="1"/>
              </p:cNvSpPr>
              <p:nvPr/>
            </p:nvSpPr>
            <p:spPr bwMode="auto">
              <a:xfrm flipV="1">
                <a:off x="48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6" name="Oval 17">
                <a:extLst>
                  <a:ext uri="{FF2B5EF4-FFF2-40B4-BE49-F238E27FC236}">
                    <a16:creationId xmlns:a16="http://schemas.microsoft.com/office/drawing/2014/main" id="{25FFF4C7-1F75-4BAD-9163-D99E559223F1}"/>
                  </a:ext>
                </a:extLst>
              </p:cNvPr>
              <p:cNvSpPr>
                <a:spLocks noChangeArrowheads="1"/>
              </p:cNvSpPr>
              <p:nvPr/>
            </p:nvSpPr>
            <p:spPr bwMode="auto">
              <a:xfrm>
                <a:off x="28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7" name="Oval 18">
                <a:extLst>
                  <a:ext uri="{FF2B5EF4-FFF2-40B4-BE49-F238E27FC236}">
                    <a16:creationId xmlns:a16="http://schemas.microsoft.com/office/drawing/2014/main" id="{6028D2EC-2435-404B-9391-827D2BF8F52E}"/>
                  </a:ext>
                </a:extLst>
              </p:cNvPr>
              <p:cNvSpPr>
                <a:spLocks noChangeArrowheads="1"/>
              </p:cNvSpPr>
              <p:nvPr/>
            </p:nvSpPr>
            <p:spPr bwMode="auto">
              <a:xfrm>
                <a:off x="43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8" name="Rectangle 19">
                <a:extLst>
                  <a:ext uri="{FF2B5EF4-FFF2-40B4-BE49-F238E27FC236}">
                    <a16:creationId xmlns:a16="http://schemas.microsoft.com/office/drawing/2014/main" id="{661241FC-524D-47C3-A70B-EE051CE29C29}"/>
                  </a:ext>
                </a:extLst>
              </p:cNvPr>
              <p:cNvSpPr>
                <a:spLocks noChangeArrowheads="1"/>
              </p:cNvSpPr>
              <p:nvPr/>
            </p:nvSpPr>
            <p:spPr bwMode="auto">
              <a:xfrm>
                <a:off x="5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9" name="Line 20">
                <a:extLst>
                  <a:ext uri="{FF2B5EF4-FFF2-40B4-BE49-F238E27FC236}">
                    <a16:creationId xmlns:a16="http://schemas.microsoft.com/office/drawing/2014/main" id="{62961F6F-B59C-46D0-9891-E8892EAC00B0}"/>
                  </a:ext>
                </a:extLst>
              </p:cNvPr>
              <p:cNvSpPr>
                <a:spLocks noChangeShapeType="1"/>
              </p:cNvSpPr>
              <p:nvPr/>
            </p:nvSpPr>
            <p:spPr bwMode="auto">
              <a:xfrm flipV="1">
                <a:off x="6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0" name="Oval 21">
                <a:extLst>
                  <a:ext uri="{FF2B5EF4-FFF2-40B4-BE49-F238E27FC236}">
                    <a16:creationId xmlns:a16="http://schemas.microsoft.com/office/drawing/2014/main" id="{E8F9C056-8FBF-485E-A635-D8A43588543D}"/>
                  </a:ext>
                </a:extLst>
              </p:cNvPr>
              <p:cNvSpPr>
                <a:spLocks noChangeArrowheads="1"/>
              </p:cNvSpPr>
              <p:nvPr/>
            </p:nvSpPr>
            <p:spPr bwMode="auto">
              <a:xfrm>
                <a:off x="5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1" name="Rectangle 22">
                <a:extLst>
                  <a:ext uri="{FF2B5EF4-FFF2-40B4-BE49-F238E27FC236}">
                    <a16:creationId xmlns:a16="http://schemas.microsoft.com/office/drawing/2014/main" id="{210BD68D-4E0C-429B-A06E-49751CE787D6}"/>
                  </a:ext>
                </a:extLst>
              </p:cNvPr>
              <p:cNvSpPr>
                <a:spLocks noChangeArrowheads="1"/>
              </p:cNvSpPr>
              <p:nvPr/>
            </p:nvSpPr>
            <p:spPr bwMode="auto">
              <a:xfrm>
                <a:off x="7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2" name="Line 23">
                <a:extLst>
                  <a:ext uri="{FF2B5EF4-FFF2-40B4-BE49-F238E27FC236}">
                    <a16:creationId xmlns:a16="http://schemas.microsoft.com/office/drawing/2014/main" id="{A441F618-2681-4517-876B-8AE977CA3EFA}"/>
                  </a:ext>
                </a:extLst>
              </p:cNvPr>
              <p:cNvSpPr>
                <a:spLocks noChangeShapeType="1"/>
              </p:cNvSpPr>
              <p:nvPr/>
            </p:nvSpPr>
            <p:spPr bwMode="auto">
              <a:xfrm flipV="1">
                <a:off x="7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Oval 24">
                <a:extLst>
                  <a:ext uri="{FF2B5EF4-FFF2-40B4-BE49-F238E27FC236}">
                    <a16:creationId xmlns:a16="http://schemas.microsoft.com/office/drawing/2014/main" id="{FA992350-8EC0-4A0A-BC0A-946E9977D904}"/>
                  </a:ext>
                </a:extLst>
              </p:cNvPr>
              <p:cNvSpPr>
                <a:spLocks noChangeArrowheads="1"/>
              </p:cNvSpPr>
              <p:nvPr/>
            </p:nvSpPr>
            <p:spPr bwMode="auto">
              <a:xfrm>
                <a:off x="7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4" name="Rectangle 25">
                <a:extLst>
                  <a:ext uri="{FF2B5EF4-FFF2-40B4-BE49-F238E27FC236}">
                    <a16:creationId xmlns:a16="http://schemas.microsoft.com/office/drawing/2014/main" id="{0B21C114-EAD2-407B-92C2-CAAEFCAE90B5}"/>
                  </a:ext>
                </a:extLst>
              </p:cNvPr>
              <p:cNvSpPr>
                <a:spLocks noChangeArrowheads="1"/>
              </p:cNvSpPr>
              <p:nvPr/>
            </p:nvSpPr>
            <p:spPr bwMode="auto">
              <a:xfrm>
                <a:off x="8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5" name="Line 26">
                <a:extLst>
                  <a:ext uri="{FF2B5EF4-FFF2-40B4-BE49-F238E27FC236}">
                    <a16:creationId xmlns:a16="http://schemas.microsoft.com/office/drawing/2014/main" id="{5CCDCE19-41AA-487F-BCA3-EBEAAC9F2B15}"/>
                  </a:ext>
                </a:extLst>
              </p:cNvPr>
              <p:cNvSpPr>
                <a:spLocks noChangeShapeType="1"/>
              </p:cNvSpPr>
              <p:nvPr/>
            </p:nvSpPr>
            <p:spPr bwMode="auto">
              <a:xfrm flipV="1">
                <a:off x="9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Oval 27">
                <a:extLst>
                  <a:ext uri="{FF2B5EF4-FFF2-40B4-BE49-F238E27FC236}">
                    <a16:creationId xmlns:a16="http://schemas.microsoft.com/office/drawing/2014/main" id="{977647D9-4227-48B9-92BE-0FA8A881ADCF}"/>
                  </a:ext>
                </a:extLst>
              </p:cNvPr>
              <p:cNvSpPr>
                <a:spLocks noChangeArrowheads="1"/>
              </p:cNvSpPr>
              <p:nvPr/>
            </p:nvSpPr>
            <p:spPr bwMode="auto">
              <a:xfrm>
                <a:off x="8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7" name="Rectangle 28">
                <a:extLst>
                  <a:ext uri="{FF2B5EF4-FFF2-40B4-BE49-F238E27FC236}">
                    <a16:creationId xmlns:a16="http://schemas.microsoft.com/office/drawing/2014/main" id="{D0C5EF2D-D629-42B4-A05B-362CFDCE1BA7}"/>
                  </a:ext>
                </a:extLst>
              </p:cNvPr>
              <p:cNvSpPr>
                <a:spLocks noChangeArrowheads="1"/>
              </p:cNvSpPr>
              <p:nvPr/>
            </p:nvSpPr>
            <p:spPr bwMode="auto">
              <a:xfrm>
                <a:off x="10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8" name="Line 29">
                <a:extLst>
                  <a:ext uri="{FF2B5EF4-FFF2-40B4-BE49-F238E27FC236}">
                    <a16:creationId xmlns:a16="http://schemas.microsoft.com/office/drawing/2014/main" id="{36D646FF-0FA8-4452-B655-EABF06450173}"/>
                  </a:ext>
                </a:extLst>
              </p:cNvPr>
              <p:cNvSpPr>
                <a:spLocks noChangeShapeType="1"/>
              </p:cNvSpPr>
              <p:nvPr/>
            </p:nvSpPr>
            <p:spPr bwMode="auto">
              <a:xfrm flipV="1">
                <a:off x="10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Oval 30">
                <a:extLst>
                  <a:ext uri="{FF2B5EF4-FFF2-40B4-BE49-F238E27FC236}">
                    <a16:creationId xmlns:a16="http://schemas.microsoft.com/office/drawing/2014/main" id="{2686CCA4-16EA-499B-A25D-50765844B97A}"/>
                  </a:ext>
                </a:extLst>
              </p:cNvPr>
              <p:cNvSpPr>
                <a:spLocks noChangeArrowheads="1"/>
              </p:cNvSpPr>
              <p:nvPr/>
            </p:nvSpPr>
            <p:spPr bwMode="auto">
              <a:xfrm>
                <a:off x="10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0" name="Line 31">
                <a:extLst>
                  <a:ext uri="{FF2B5EF4-FFF2-40B4-BE49-F238E27FC236}">
                    <a16:creationId xmlns:a16="http://schemas.microsoft.com/office/drawing/2014/main" id="{ACB96D1E-72D8-44DA-BC3D-1AA541F3082D}"/>
                  </a:ext>
                </a:extLst>
              </p:cNvPr>
              <p:cNvSpPr>
                <a:spLocks noChangeShapeType="1"/>
              </p:cNvSpPr>
              <p:nvPr/>
            </p:nvSpPr>
            <p:spPr bwMode="auto">
              <a:xfrm flipV="1">
                <a:off x="480"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Oval 32">
                <a:extLst>
                  <a:ext uri="{FF2B5EF4-FFF2-40B4-BE49-F238E27FC236}">
                    <a16:creationId xmlns:a16="http://schemas.microsoft.com/office/drawing/2014/main" id="{ABF621AA-3981-4166-9BD0-48BD073011D9}"/>
                  </a:ext>
                </a:extLst>
              </p:cNvPr>
              <p:cNvSpPr>
                <a:spLocks noChangeArrowheads="1"/>
              </p:cNvSpPr>
              <p:nvPr/>
            </p:nvSpPr>
            <p:spPr bwMode="auto">
              <a:xfrm>
                <a:off x="432"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2" name="Line 33">
                <a:extLst>
                  <a:ext uri="{FF2B5EF4-FFF2-40B4-BE49-F238E27FC236}">
                    <a16:creationId xmlns:a16="http://schemas.microsoft.com/office/drawing/2014/main" id="{4926A19A-F46E-461B-A87D-234656830872}"/>
                  </a:ext>
                </a:extLst>
              </p:cNvPr>
              <p:cNvSpPr>
                <a:spLocks noChangeShapeType="1"/>
              </p:cNvSpPr>
              <p:nvPr/>
            </p:nvSpPr>
            <p:spPr bwMode="auto">
              <a:xfrm>
                <a:off x="1344"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Line 34">
                <a:extLst>
                  <a:ext uri="{FF2B5EF4-FFF2-40B4-BE49-F238E27FC236}">
                    <a16:creationId xmlns:a16="http://schemas.microsoft.com/office/drawing/2014/main" id="{E95F584C-D40A-436A-B648-7A2184399CF7}"/>
                  </a:ext>
                </a:extLst>
              </p:cNvPr>
              <p:cNvSpPr>
                <a:spLocks noChangeShapeType="1"/>
              </p:cNvSpPr>
              <p:nvPr/>
            </p:nvSpPr>
            <p:spPr bwMode="auto">
              <a:xfrm flipH="1">
                <a:off x="1200"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Line 35">
                <a:extLst>
                  <a:ext uri="{FF2B5EF4-FFF2-40B4-BE49-F238E27FC236}">
                    <a16:creationId xmlns:a16="http://schemas.microsoft.com/office/drawing/2014/main" id="{C84EA3BB-78DB-4AA0-BE07-4E9605766906}"/>
                  </a:ext>
                </a:extLst>
              </p:cNvPr>
              <p:cNvSpPr>
                <a:spLocks noChangeShapeType="1"/>
              </p:cNvSpPr>
              <p:nvPr/>
            </p:nvSpPr>
            <p:spPr bwMode="auto">
              <a:xfrm flipV="1">
                <a:off x="1344"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Oval 36">
                <a:extLst>
                  <a:ext uri="{FF2B5EF4-FFF2-40B4-BE49-F238E27FC236}">
                    <a16:creationId xmlns:a16="http://schemas.microsoft.com/office/drawing/2014/main" id="{0F414150-6EF8-488F-9345-39706F568B50}"/>
                  </a:ext>
                </a:extLst>
              </p:cNvPr>
              <p:cNvSpPr>
                <a:spLocks noChangeArrowheads="1"/>
              </p:cNvSpPr>
              <p:nvPr/>
            </p:nvSpPr>
            <p:spPr bwMode="auto">
              <a:xfrm>
                <a:off x="1296"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6" name="Rectangle 37">
                <a:extLst>
                  <a:ext uri="{FF2B5EF4-FFF2-40B4-BE49-F238E27FC236}">
                    <a16:creationId xmlns:a16="http://schemas.microsoft.com/office/drawing/2014/main" id="{F31A606B-20AD-4FB5-BEF2-219FA79B1F12}"/>
                  </a:ext>
                </a:extLst>
              </p:cNvPr>
              <p:cNvSpPr>
                <a:spLocks noChangeArrowheads="1"/>
              </p:cNvSpPr>
              <p:nvPr/>
            </p:nvSpPr>
            <p:spPr bwMode="auto">
              <a:xfrm>
                <a:off x="11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7" name="Line 38">
                <a:extLst>
                  <a:ext uri="{FF2B5EF4-FFF2-40B4-BE49-F238E27FC236}">
                    <a16:creationId xmlns:a16="http://schemas.microsoft.com/office/drawing/2014/main" id="{6CABA7DE-BED0-4B43-85DC-9C8439597A3F}"/>
                  </a:ext>
                </a:extLst>
              </p:cNvPr>
              <p:cNvSpPr>
                <a:spLocks noChangeShapeType="1"/>
              </p:cNvSpPr>
              <p:nvPr/>
            </p:nvSpPr>
            <p:spPr bwMode="auto">
              <a:xfrm flipV="1">
                <a:off x="12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Oval 39">
                <a:extLst>
                  <a:ext uri="{FF2B5EF4-FFF2-40B4-BE49-F238E27FC236}">
                    <a16:creationId xmlns:a16="http://schemas.microsoft.com/office/drawing/2014/main" id="{BB18F592-E2F0-4FED-A54C-F9842E706914}"/>
                  </a:ext>
                </a:extLst>
              </p:cNvPr>
              <p:cNvSpPr>
                <a:spLocks noChangeArrowheads="1"/>
              </p:cNvSpPr>
              <p:nvPr/>
            </p:nvSpPr>
            <p:spPr bwMode="auto">
              <a:xfrm>
                <a:off x="11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9" name="Rectangle 40">
                <a:extLst>
                  <a:ext uri="{FF2B5EF4-FFF2-40B4-BE49-F238E27FC236}">
                    <a16:creationId xmlns:a16="http://schemas.microsoft.com/office/drawing/2014/main" id="{F284AF64-E422-4EED-AEAB-4EFC074FBAD3}"/>
                  </a:ext>
                </a:extLst>
              </p:cNvPr>
              <p:cNvSpPr>
                <a:spLocks noChangeArrowheads="1"/>
              </p:cNvSpPr>
              <p:nvPr/>
            </p:nvSpPr>
            <p:spPr bwMode="auto">
              <a:xfrm>
                <a:off x="12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0" name="Line 41">
                <a:extLst>
                  <a:ext uri="{FF2B5EF4-FFF2-40B4-BE49-F238E27FC236}">
                    <a16:creationId xmlns:a16="http://schemas.microsoft.com/office/drawing/2014/main" id="{C3200F59-EC29-4AD0-9E0F-085AAFD0B5D4}"/>
                  </a:ext>
                </a:extLst>
              </p:cNvPr>
              <p:cNvSpPr>
                <a:spLocks noChangeShapeType="1"/>
              </p:cNvSpPr>
              <p:nvPr/>
            </p:nvSpPr>
            <p:spPr bwMode="auto">
              <a:xfrm flipV="1">
                <a:off x="13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Oval 42">
                <a:extLst>
                  <a:ext uri="{FF2B5EF4-FFF2-40B4-BE49-F238E27FC236}">
                    <a16:creationId xmlns:a16="http://schemas.microsoft.com/office/drawing/2014/main" id="{09E0ADE7-C3A5-4B12-88C2-E9789798E28D}"/>
                  </a:ext>
                </a:extLst>
              </p:cNvPr>
              <p:cNvSpPr>
                <a:spLocks noChangeArrowheads="1"/>
              </p:cNvSpPr>
              <p:nvPr/>
            </p:nvSpPr>
            <p:spPr bwMode="auto">
              <a:xfrm>
                <a:off x="12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2" name="Rectangle 43">
                <a:extLst>
                  <a:ext uri="{FF2B5EF4-FFF2-40B4-BE49-F238E27FC236}">
                    <a16:creationId xmlns:a16="http://schemas.microsoft.com/office/drawing/2014/main" id="{2E84924B-22D9-402C-9D77-8286D64D39E5}"/>
                  </a:ext>
                </a:extLst>
              </p:cNvPr>
              <p:cNvSpPr>
                <a:spLocks noChangeArrowheads="1"/>
              </p:cNvSpPr>
              <p:nvPr/>
            </p:nvSpPr>
            <p:spPr bwMode="auto">
              <a:xfrm>
                <a:off x="14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3" name="Line 44">
                <a:extLst>
                  <a:ext uri="{FF2B5EF4-FFF2-40B4-BE49-F238E27FC236}">
                    <a16:creationId xmlns:a16="http://schemas.microsoft.com/office/drawing/2014/main" id="{1B897141-A48D-460A-B15B-6640EA72FC88}"/>
                  </a:ext>
                </a:extLst>
              </p:cNvPr>
              <p:cNvSpPr>
                <a:spLocks noChangeShapeType="1"/>
              </p:cNvSpPr>
              <p:nvPr/>
            </p:nvSpPr>
            <p:spPr bwMode="auto">
              <a:xfrm flipV="1">
                <a:off x="14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4" name="Oval 45">
                <a:extLst>
                  <a:ext uri="{FF2B5EF4-FFF2-40B4-BE49-F238E27FC236}">
                    <a16:creationId xmlns:a16="http://schemas.microsoft.com/office/drawing/2014/main" id="{DCCCDF15-1A6C-4598-90BF-AEB96FA4DE1D}"/>
                  </a:ext>
                </a:extLst>
              </p:cNvPr>
              <p:cNvSpPr>
                <a:spLocks noChangeArrowheads="1"/>
              </p:cNvSpPr>
              <p:nvPr/>
            </p:nvSpPr>
            <p:spPr bwMode="auto">
              <a:xfrm>
                <a:off x="14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5" name="Line 46">
                <a:extLst>
                  <a:ext uri="{FF2B5EF4-FFF2-40B4-BE49-F238E27FC236}">
                    <a16:creationId xmlns:a16="http://schemas.microsoft.com/office/drawing/2014/main" id="{751295B6-C13A-4FB1-9A60-5FB6D1CE3A16}"/>
                  </a:ext>
                </a:extLst>
              </p:cNvPr>
              <p:cNvSpPr>
                <a:spLocks noChangeShapeType="1"/>
              </p:cNvSpPr>
              <p:nvPr/>
            </p:nvSpPr>
            <p:spPr bwMode="auto">
              <a:xfrm>
                <a:off x="912"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Line 47">
                <a:extLst>
                  <a:ext uri="{FF2B5EF4-FFF2-40B4-BE49-F238E27FC236}">
                    <a16:creationId xmlns:a16="http://schemas.microsoft.com/office/drawing/2014/main" id="{A588BED9-7E8F-4ECF-9013-502E19E889CE}"/>
                  </a:ext>
                </a:extLst>
              </p:cNvPr>
              <p:cNvSpPr>
                <a:spLocks noChangeShapeType="1"/>
              </p:cNvSpPr>
              <p:nvPr/>
            </p:nvSpPr>
            <p:spPr bwMode="auto">
              <a:xfrm flipH="1">
                <a:off x="480"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Line 48">
                <a:extLst>
                  <a:ext uri="{FF2B5EF4-FFF2-40B4-BE49-F238E27FC236}">
                    <a16:creationId xmlns:a16="http://schemas.microsoft.com/office/drawing/2014/main" id="{D3711921-7D90-4C05-B977-48A273B31D42}"/>
                  </a:ext>
                </a:extLst>
              </p:cNvPr>
              <p:cNvSpPr>
                <a:spLocks noChangeShapeType="1"/>
              </p:cNvSpPr>
              <p:nvPr/>
            </p:nvSpPr>
            <p:spPr bwMode="auto">
              <a:xfrm flipV="1">
                <a:off x="912"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8" name="Oval 49">
                <a:extLst>
                  <a:ext uri="{FF2B5EF4-FFF2-40B4-BE49-F238E27FC236}">
                    <a16:creationId xmlns:a16="http://schemas.microsoft.com/office/drawing/2014/main" id="{DC027DED-ADF9-4889-B77A-AC0D9ACC3E3B}"/>
                  </a:ext>
                </a:extLst>
              </p:cNvPr>
              <p:cNvSpPr>
                <a:spLocks noChangeArrowheads="1"/>
              </p:cNvSpPr>
              <p:nvPr/>
            </p:nvSpPr>
            <p:spPr bwMode="auto">
              <a:xfrm>
                <a:off x="864"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9" name="Line 50">
                <a:extLst>
                  <a:ext uri="{FF2B5EF4-FFF2-40B4-BE49-F238E27FC236}">
                    <a16:creationId xmlns:a16="http://schemas.microsoft.com/office/drawing/2014/main" id="{213B537D-CF49-4C54-A84C-784949C978BE}"/>
                  </a:ext>
                </a:extLst>
              </p:cNvPr>
              <p:cNvSpPr>
                <a:spLocks noChangeShapeType="1"/>
              </p:cNvSpPr>
              <p:nvPr/>
            </p:nvSpPr>
            <p:spPr bwMode="auto">
              <a:xfrm>
                <a:off x="2256"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Line 51">
                <a:extLst>
                  <a:ext uri="{FF2B5EF4-FFF2-40B4-BE49-F238E27FC236}">
                    <a16:creationId xmlns:a16="http://schemas.microsoft.com/office/drawing/2014/main" id="{32B089A0-301B-4E8D-8D61-C5C53CD129B0}"/>
                  </a:ext>
                </a:extLst>
              </p:cNvPr>
              <p:cNvSpPr>
                <a:spLocks noChangeShapeType="1"/>
              </p:cNvSpPr>
              <p:nvPr/>
            </p:nvSpPr>
            <p:spPr bwMode="auto">
              <a:xfrm flipH="1">
                <a:off x="2112"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Line 52">
                <a:extLst>
                  <a:ext uri="{FF2B5EF4-FFF2-40B4-BE49-F238E27FC236}">
                    <a16:creationId xmlns:a16="http://schemas.microsoft.com/office/drawing/2014/main" id="{04C243E0-32E5-4A19-A7D8-8E11BAB75E43}"/>
                  </a:ext>
                </a:extLst>
              </p:cNvPr>
              <p:cNvSpPr>
                <a:spLocks noChangeShapeType="1"/>
              </p:cNvSpPr>
              <p:nvPr/>
            </p:nvSpPr>
            <p:spPr bwMode="auto">
              <a:xfrm flipV="1">
                <a:off x="2256"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2" name="Oval 53">
                <a:extLst>
                  <a:ext uri="{FF2B5EF4-FFF2-40B4-BE49-F238E27FC236}">
                    <a16:creationId xmlns:a16="http://schemas.microsoft.com/office/drawing/2014/main" id="{B7113B0A-7B0B-4B4D-B380-D9636CCB4053}"/>
                  </a:ext>
                </a:extLst>
              </p:cNvPr>
              <p:cNvSpPr>
                <a:spLocks noChangeArrowheads="1"/>
              </p:cNvSpPr>
              <p:nvPr/>
            </p:nvSpPr>
            <p:spPr bwMode="auto">
              <a:xfrm>
                <a:off x="2208"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53" name="Line 54">
                <a:extLst>
                  <a:ext uri="{FF2B5EF4-FFF2-40B4-BE49-F238E27FC236}">
                    <a16:creationId xmlns:a16="http://schemas.microsoft.com/office/drawing/2014/main" id="{0069C2C6-9A0D-498E-AB83-36D88713B10F}"/>
                  </a:ext>
                </a:extLst>
              </p:cNvPr>
              <p:cNvSpPr>
                <a:spLocks noChangeShapeType="1"/>
              </p:cNvSpPr>
              <p:nvPr/>
            </p:nvSpPr>
            <p:spPr bwMode="auto">
              <a:xfrm>
                <a:off x="1824"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Line 55">
                <a:extLst>
                  <a:ext uri="{FF2B5EF4-FFF2-40B4-BE49-F238E27FC236}">
                    <a16:creationId xmlns:a16="http://schemas.microsoft.com/office/drawing/2014/main" id="{5B6EB8D4-E191-4B73-8A2C-DF537BBDE2D1}"/>
                  </a:ext>
                </a:extLst>
              </p:cNvPr>
              <p:cNvSpPr>
                <a:spLocks noChangeShapeType="1"/>
              </p:cNvSpPr>
              <p:nvPr/>
            </p:nvSpPr>
            <p:spPr bwMode="auto">
              <a:xfrm flipH="1">
                <a:off x="1680"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56">
                <a:extLst>
                  <a:ext uri="{FF2B5EF4-FFF2-40B4-BE49-F238E27FC236}">
                    <a16:creationId xmlns:a16="http://schemas.microsoft.com/office/drawing/2014/main" id="{07605638-B6D0-4726-B48C-349DD51DA184}"/>
                  </a:ext>
                </a:extLst>
              </p:cNvPr>
              <p:cNvSpPr>
                <a:spLocks noChangeArrowheads="1"/>
              </p:cNvSpPr>
              <p:nvPr/>
            </p:nvSpPr>
            <p:spPr bwMode="auto">
              <a:xfrm>
                <a:off x="163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56" name="Rectangle 57">
                <a:extLst>
                  <a:ext uri="{FF2B5EF4-FFF2-40B4-BE49-F238E27FC236}">
                    <a16:creationId xmlns:a16="http://schemas.microsoft.com/office/drawing/2014/main" id="{E497B171-5151-46E9-9CF1-FFBFD726587C}"/>
                  </a:ext>
                </a:extLst>
              </p:cNvPr>
              <p:cNvSpPr>
                <a:spLocks noChangeArrowheads="1"/>
              </p:cNvSpPr>
              <p:nvPr/>
            </p:nvSpPr>
            <p:spPr bwMode="auto">
              <a:xfrm>
                <a:off x="17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57" name="Line 58">
                <a:extLst>
                  <a:ext uri="{FF2B5EF4-FFF2-40B4-BE49-F238E27FC236}">
                    <a16:creationId xmlns:a16="http://schemas.microsoft.com/office/drawing/2014/main" id="{99FB7EB5-1868-4419-B6EC-3E376170D8EC}"/>
                  </a:ext>
                </a:extLst>
              </p:cNvPr>
              <p:cNvSpPr>
                <a:spLocks noChangeShapeType="1"/>
              </p:cNvSpPr>
              <p:nvPr/>
            </p:nvSpPr>
            <p:spPr bwMode="auto">
              <a:xfrm flipV="1">
                <a:off x="168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Line 59">
                <a:extLst>
                  <a:ext uri="{FF2B5EF4-FFF2-40B4-BE49-F238E27FC236}">
                    <a16:creationId xmlns:a16="http://schemas.microsoft.com/office/drawing/2014/main" id="{5567CCC5-12B3-4954-9C33-5E5E20EE7CDA}"/>
                  </a:ext>
                </a:extLst>
              </p:cNvPr>
              <p:cNvSpPr>
                <a:spLocks noChangeShapeType="1"/>
              </p:cNvSpPr>
              <p:nvPr/>
            </p:nvSpPr>
            <p:spPr bwMode="auto">
              <a:xfrm flipV="1">
                <a:off x="18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Oval 60">
                <a:extLst>
                  <a:ext uri="{FF2B5EF4-FFF2-40B4-BE49-F238E27FC236}">
                    <a16:creationId xmlns:a16="http://schemas.microsoft.com/office/drawing/2014/main" id="{A2422CC5-A458-4384-BC32-D51D82C96474}"/>
                  </a:ext>
                </a:extLst>
              </p:cNvPr>
              <p:cNvSpPr>
                <a:spLocks noChangeArrowheads="1"/>
              </p:cNvSpPr>
              <p:nvPr/>
            </p:nvSpPr>
            <p:spPr bwMode="auto">
              <a:xfrm>
                <a:off x="163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0" name="Oval 61">
                <a:extLst>
                  <a:ext uri="{FF2B5EF4-FFF2-40B4-BE49-F238E27FC236}">
                    <a16:creationId xmlns:a16="http://schemas.microsoft.com/office/drawing/2014/main" id="{9C934A8B-18EF-47B1-8487-533F89DE977A}"/>
                  </a:ext>
                </a:extLst>
              </p:cNvPr>
              <p:cNvSpPr>
                <a:spLocks noChangeArrowheads="1"/>
              </p:cNvSpPr>
              <p:nvPr/>
            </p:nvSpPr>
            <p:spPr bwMode="auto">
              <a:xfrm>
                <a:off x="17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1" name="Rectangle 62">
                <a:extLst>
                  <a:ext uri="{FF2B5EF4-FFF2-40B4-BE49-F238E27FC236}">
                    <a16:creationId xmlns:a16="http://schemas.microsoft.com/office/drawing/2014/main" id="{DB18076F-2CC1-4F92-AF15-8DE901616BA9}"/>
                  </a:ext>
                </a:extLst>
              </p:cNvPr>
              <p:cNvSpPr>
                <a:spLocks noChangeArrowheads="1"/>
              </p:cNvSpPr>
              <p:nvPr/>
            </p:nvSpPr>
            <p:spPr bwMode="auto">
              <a:xfrm>
                <a:off x="19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2" name="Line 63">
                <a:extLst>
                  <a:ext uri="{FF2B5EF4-FFF2-40B4-BE49-F238E27FC236}">
                    <a16:creationId xmlns:a16="http://schemas.microsoft.com/office/drawing/2014/main" id="{30B17ABC-CF2F-45E7-A4F8-91B5BDE36A35}"/>
                  </a:ext>
                </a:extLst>
              </p:cNvPr>
              <p:cNvSpPr>
                <a:spLocks noChangeShapeType="1"/>
              </p:cNvSpPr>
              <p:nvPr/>
            </p:nvSpPr>
            <p:spPr bwMode="auto">
              <a:xfrm flipV="1">
                <a:off x="19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Oval 64">
                <a:extLst>
                  <a:ext uri="{FF2B5EF4-FFF2-40B4-BE49-F238E27FC236}">
                    <a16:creationId xmlns:a16="http://schemas.microsoft.com/office/drawing/2014/main" id="{40E7C273-C772-4AA3-B4B7-E5B9870EBBF2}"/>
                  </a:ext>
                </a:extLst>
              </p:cNvPr>
              <p:cNvSpPr>
                <a:spLocks noChangeArrowheads="1"/>
              </p:cNvSpPr>
              <p:nvPr/>
            </p:nvSpPr>
            <p:spPr bwMode="auto">
              <a:xfrm>
                <a:off x="19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4" name="Rectangle 65">
                <a:extLst>
                  <a:ext uri="{FF2B5EF4-FFF2-40B4-BE49-F238E27FC236}">
                    <a16:creationId xmlns:a16="http://schemas.microsoft.com/office/drawing/2014/main" id="{1B633F7F-7CC6-46A9-96A8-ABBD4A82138A}"/>
                  </a:ext>
                </a:extLst>
              </p:cNvPr>
              <p:cNvSpPr>
                <a:spLocks noChangeArrowheads="1"/>
              </p:cNvSpPr>
              <p:nvPr/>
            </p:nvSpPr>
            <p:spPr bwMode="auto">
              <a:xfrm>
                <a:off x="20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5" name="Line 66">
                <a:extLst>
                  <a:ext uri="{FF2B5EF4-FFF2-40B4-BE49-F238E27FC236}">
                    <a16:creationId xmlns:a16="http://schemas.microsoft.com/office/drawing/2014/main" id="{5F16A7CD-5652-49F7-9232-02F01FBB1588}"/>
                  </a:ext>
                </a:extLst>
              </p:cNvPr>
              <p:cNvSpPr>
                <a:spLocks noChangeShapeType="1"/>
              </p:cNvSpPr>
              <p:nvPr/>
            </p:nvSpPr>
            <p:spPr bwMode="auto">
              <a:xfrm flipV="1">
                <a:off x="21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Oval 67">
                <a:extLst>
                  <a:ext uri="{FF2B5EF4-FFF2-40B4-BE49-F238E27FC236}">
                    <a16:creationId xmlns:a16="http://schemas.microsoft.com/office/drawing/2014/main" id="{280988D2-49AA-4FF2-AB3C-DE3083D15674}"/>
                  </a:ext>
                </a:extLst>
              </p:cNvPr>
              <p:cNvSpPr>
                <a:spLocks noChangeArrowheads="1"/>
              </p:cNvSpPr>
              <p:nvPr/>
            </p:nvSpPr>
            <p:spPr bwMode="auto">
              <a:xfrm>
                <a:off x="20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7" name="Rectangle 68">
                <a:extLst>
                  <a:ext uri="{FF2B5EF4-FFF2-40B4-BE49-F238E27FC236}">
                    <a16:creationId xmlns:a16="http://schemas.microsoft.com/office/drawing/2014/main" id="{4616A43E-A0A6-4860-ACCA-E232EE084B50}"/>
                  </a:ext>
                </a:extLst>
              </p:cNvPr>
              <p:cNvSpPr>
                <a:spLocks noChangeArrowheads="1"/>
              </p:cNvSpPr>
              <p:nvPr/>
            </p:nvSpPr>
            <p:spPr bwMode="auto">
              <a:xfrm>
                <a:off x="22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8" name="Line 69">
                <a:extLst>
                  <a:ext uri="{FF2B5EF4-FFF2-40B4-BE49-F238E27FC236}">
                    <a16:creationId xmlns:a16="http://schemas.microsoft.com/office/drawing/2014/main" id="{35B151A9-27C2-4AC2-9A18-7C92F31C41BA}"/>
                  </a:ext>
                </a:extLst>
              </p:cNvPr>
              <p:cNvSpPr>
                <a:spLocks noChangeShapeType="1"/>
              </p:cNvSpPr>
              <p:nvPr/>
            </p:nvSpPr>
            <p:spPr bwMode="auto">
              <a:xfrm flipV="1">
                <a:off x="22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Oval 70">
                <a:extLst>
                  <a:ext uri="{FF2B5EF4-FFF2-40B4-BE49-F238E27FC236}">
                    <a16:creationId xmlns:a16="http://schemas.microsoft.com/office/drawing/2014/main" id="{DF7BEB05-2098-4556-A5A8-A85EF36241CD}"/>
                  </a:ext>
                </a:extLst>
              </p:cNvPr>
              <p:cNvSpPr>
                <a:spLocks noChangeArrowheads="1"/>
              </p:cNvSpPr>
              <p:nvPr/>
            </p:nvSpPr>
            <p:spPr bwMode="auto">
              <a:xfrm>
                <a:off x="22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0" name="Rectangle 71">
                <a:extLst>
                  <a:ext uri="{FF2B5EF4-FFF2-40B4-BE49-F238E27FC236}">
                    <a16:creationId xmlns:a16="http://schemas.microsoft.com/office/drawing/2014/main" id="{70064AF3-DB81-4371-95A3-42D064E0580F}"/>
                  </a:ext>
                </a:extLst>
              </p:cNvPr>
              <p:cNvSpPr>
                <a:spLocks noChangeArrowheads="1"/>
              </p:cNvSpPr>
              <p:nvPr/>
            </p:nvSpPr>
            <p:spPr bwMode="auto">
              <a:xfrm>
                <a:off x="23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1" name="Line 72">
                <a:extLst>
                  <a:ext uri="{FF2B5EF4-FFF2-40B4-BE49-F238E27FC236}">
                    <a16:creationId xmlns:a16="http://schemas.microsoft.com/office/drawing/2014/main" id="{B344E478-66CD-4944-85F9-A425FCD44BDA}"/>
                  </a:ext>
                </a:extLst>
              </p:cNvPr>
              <p:cNvSpPr>
                <a:spLocks noChangeShapeType="1"/>
              </p:cNvSpPr>
              <p:nvPr/>
            </p:nvSpPr>
            <p:spPr bwMode="auto">
              <a:xfrm flipV="1">
                <a:off x="24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2" name="Oval 73">
                <a:extLst>
                  <a:ext uri="{FF2B5EF4-FFF2-40B4-BE49-F238E27FC236}">
                    <a16:creationId xmlns:a16="http://schemas.microsoft.com/office/drawing/2014/main" id="{C68E4DA9-65C3-49BC-BFDE-45A3298C7F5E}"/>
                  </a:ext>
                </a:extLst>
              </p:cNvPr>
              <p:cNvSpPr>
                <a:spLocks noChangeArrowheads="1"/>
              </p:cNvSpPr>
              <p:nvPr/>
            </p:nvSpPr>
            <p:spPr bwMode="auto">
              <a:xfrm>
                <a:off x="23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3" name="Line 74">
                <a:extLst>
                  <a:ext uri="{FF2B5EF4-FFF2-40B4-BE49-F238E27FC236}">
                    <a16:creationId xmlns:a16="http://schemas.microsoft.com/office/drawing/2014/main" id="{41ED85ED-F73D-4D9B-B032-BFD74B621199}"/>
                  </a:ext>
                </a:extLst>
              </p:cNvPr>
              <p:cNvSpPr>
                <a:spLocks noChangeShapeType="1"/>
              </p:cNvSpPr>
              <p:nvPr/>
            </p:nvSpPr>
            <p:spPr bwMode="auto">
              <a:xfrm flipV="1">
                <a:off x="1824"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4" name="Oval 75">
                <a:extLst>
                  <a:ext uri="{FF2B5EF4-FFF2-40B4-BE49-F238E27FC236}">
                    <a16:creationId xmlns:a16="http://schemas.microsoft.com/office/drawing/2014/main" id="{E09F4E43-5AB7-47E3-BC17-DD207F818573}"/>
                  </a:ext>
                </a:extLst>
              </p:cNvPr>
              <p:cNvSpPr>
                <a:spLocks noChangeArrowheads="1"/>
              </p:cNvSpPr>
              <p:nvPr/>
            </p:nvSpPr>
            <p:spPr bwMode="auto">
              <a:xfrm>
                <a:off x="1776"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5" name="Line 76">
                <a:extLst>
                  <a:ext uri="{FF2B5EF4-FFF2-40B4-BE49-F238E27FC236}">
                    <a16:creationId xmlns:a16="http://schemas.microsoft.com/office/drawing/2014/main" id="{F2842C76-A074-46E8-95C2-9B065DB8E801}"/>
                  </a:ext>
                </a:extLst>
              </p:cNvPr>
              <p:cNvSpPr>
                <a:spLocks noChangeShapeType="1"/>
              </p:cNvSpPr>
              <p:nvPr/>
            </p:nvSpPr>
            <p:spPr bwMode="auto">
              <a:xfrm>
                <a:off x="2688"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6" name="Line 77">
                <a:extLst>
                  <a:ext uri="{FF2B5EF4-FFF2-40B4-BE49-F238E27FC236}">
                    <a16:creationId xmlns:a16="http://schemas.microsoft.com/office/drawing/2014/main" id="{E207E299-559F-4143-A11C-A359EC09AAB2}"/>
                  </a:ext>
                </a:extLst>
              </p:cNvPr>
              <p:cNvSpPr>
                <a:spLocks noChangeShapeType="1"/>
              </p:cNvSpPr>
              <p:nvPr/>
            </p:nvSpPr>
            <p:spPr bwMode="auto">
              <a:xfrm flipH="1">
                <a:off x="2544"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7" name="Line 78">
                <a:extLst>
                  <a:ext uri="{FF2B5EF4-FFF2-40B4-BE49-F238E27FC236}">
                    <a16:creationId xmlns:a16="http://schemas.microsoft.com/office/drawing/2014/main" id="{4A77353A-F099-47E3-9301-0CE045784658}"/>
                  </a:ext>
                </a:extLst>
              </p:cNvPr>
              <p:cNvSpPr>
                <a:spLocks noChangeShapeType="1"/>
              </p:cNvSpPr>
              <p:nvPr/>
            </p:nvSpPr>
            <p:spPr bwMode="auto">
              <a:xfrm flipV="1">
                <a:off x="2688"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8" name="Oval 79">
                <a:extLst>
                  <a:ext uri="{FF2B5EF4-FFF2-40B4-BE49-F238E27FC236}">
                    <a16:creationId xmlns:a16="http://schemas.microsoft.com/office/drawing/2014/main" id="{EA8BE5A5-21EB-4090-B9DB-3CB8A3C4BDF7}"/>
                  </a:ext>
                </a:extLst>
              </p:cNvPr>
              <p:cNvSpPr>
                <a:spLocks noChangeArrowheads="1"/>
              </p:cNvSpPr>
              <p:nvPr/>
            </p:nvSpPr>
            <p:spPr bwMode="auto">
              <a:xfrm>
                <a:off x="2640"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9" name="Rectangle 80">
                <a:extLst>
                  <a:ext uri="{FF2B5EF4-FFF2-40B4-BE49-F238E27FC236}">
                    <a16:creationId xmlns:a16="http://schemas.microsoft.com/office/drawing/2014/main" id="{AFC5B4E8-53F3-42F6-8614-0ACD809BA9FE}"/>
                  </a:ext>
                </a:extLst>
              </p:cNvPr>
              <p:cNvSpPr>
                <a:spLocks noChangeArrowheads="1"/>
              </p:cNvSpPr>
              <p:nvPr/>
            </p:nvSpPr>
            <p:spPr bwMode="auto">
              <a:xfrm>
                <a:off x="24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0" name="Line 81">
                <a:extLst>
                  <a:ext uri="{FF2B5EF4-FFF2-40B4-BE49-F238E27FC236}">
                    <a16:creationId xmlns:a16="http://schemas.microsoft.com/office/drawing/2014/main" id="{E9654E96-C6AA-4822-9B9A-C133FC7E3361}"/>
                  </a:ext>
                </a:extLst>
              </p:cNvPr>
              <p:cNvSpPr>
                <a:spLocks noChangeShapeType="1"/>
              </p:cNvSpPr>
              <p:nvPr/>
            </p:nvSpPr>
            <p:spPr bwMode="auto">
              <a:xfrm flipV="1">
                <a:off x="25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1" name="Oval 82">
                <a:extLst>
                  <a:ext uri="{FF2B5EF4-FFF2-40B4-BE49-F238E27FC236}">
                    <a16:creationId xmlns:a16="http://schemas.microsoft.com/office/drawing/2014/main" id="{FBE22427-326E-4B71-8596-D50C4A905239}"/>
                  </a:ext>
                </a:extLst>
              </p:cNvPr>
              <p:cNvSpPr>
                <a:spLocks noChangeArrowheads="1"/>
              </p:cNvSpPr>
              <p:nvPr/>
            </p:nvSpPr>
            <p:spPr bwMode="auto">
              <a:xfrm>
                <a:off x="24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2" name="Rectangle 83">
                <a:extLst>
                  <a:ext uri="{FF2B5EF4-FFF2-40B4-BE49-F238E27FC236}">
                    <a16:creationId xmlns:a16="http://schemas.microsoft.com/office/drawing/2014/main" id="{583689A0-10C4-404D-AA79-5AD1917C5972}"/>
                  </a:ext>
                </a:extLst>
              </p:cNvPr>
              <p:cNvSpPr>
                <a:spLocks noChangeArrowheads="1"/>
              </p:cNvSpPr>
              <p:nvPr/>
            </p:nvSpPr>
            <p:spPr bwMode="auto">
              <a:xfrm>
                <a:off x="26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3" name="Line 84">
                <a:extLst>
                  <a:ext uri="{FF2B5EF4-FFF2-40B4-BE49-F238E27FC236}">
                    <a16:creationId xmlns:a16="http://schemas.microsoft.com/office/drawing/2014/main" id="{989A570E-16EB-495A-B306-EA218C22FC31}"/>
                  </a:ext>
                </a:extLst>
              </p:cNvPr>
              <p:cNvSpPr>
                <a:spLocks noChangeShapeType="1"/>
              </p:cNvSpPr>
              <p:nvPr/>
            </p:nvSpPr>
            <p:spPr bwMode="auto">
              <a:xfrm flipV="1">
                <a:off x="26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4" name="Oval 85">
                <a:extLst>
                  <a:ext uri="{FF2B5EF4-FFF2-40B4-BE49-F238E27FC236}">
                    <a16:creationId xmlns:a16="http://schemas.microsoft.com/office/drawing/2014/main" id="{3B737688-98C0-4E1E-BD96-FF32ADCDC1B3}"/>
                  </a:ext>
                </a:extLst>
              </p:cNvPr>
              <p:cNvSpPr>
                <a:spLocks noChangeArrowheads="1"/>
              </p:cNvSpPr>
              <p:nvPr/>
            </p:nvSpPr>
            <p:spPr bwMode="auto">
              <a:xfrm>
                <a:off x="26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5" name="Rectangle 86">
                <a:extLst>
                  <a:ext uri="{FF2B5EF4-FFF2-40B4-BE49-F238E27FC236}">
                    <a16:creationId xmlns:a16="http://schemas.microsoft.com/office/drawing/2014/main" id="{596DB309-1644-46AC-8D46-7ECFA78664C3}"/>
                  </a:ext>
                </a:extLst>
              </p:cNvPr>
              <p:cNvSpPr>
                <a:spLocks noChangeArrowheads="1"/>
              </p:cNvSpPr>
              <p:nvPr/>
            </p:nvSpPr>
            <p:spPr bwMode="auto">
              <a:xfrm>
                <a:off x="278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6" name="Line 87">
                <a:extLst>
                  <a:ext uri="{FF2B5EF4-FFF2-40B4-BE49-F238E27FC236}">
                    <a16:creationId xmlns:a16="http://schemas.microsoft.com/office/drawing/2014/main" id="{F4DDB503-7295-4818-80E2-84036BE9C182}"/>
                  </a:ext>
                </a:extLst>
              </p:cNvPr>
              <p:cNvSpPr>
                <a:spLocks noChangeShapeType="1"/>
              </p:cNvSpPr>
              <p:nvPr/>
            </p:nvSpPr>
            <p:spPr bwMode="auto">
              <a:xfrm flipV="1">
                <a:off x="283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7" name="Oval 88">
                <a:extLst>
                  <a:ext uri="{FF2B5EF4-FFF2-40B4-BE49-F238E27FC236}">
                    <a16:creationId xmlns:a16="http://schemas.microsoft.com/office/drawing/2014/main" id="{23C7F102-C223-44A3-99A2-1CA457C5172B}"/>
                  </a:ext>
                </a:extLst>
              </p:cNvPr>
              <p:cNvSpPr>
                <a:spLocks noChangeArrowheads="1"/>
              </p:cNvSpPr>
              <p:nvPr/>
            </p:nvSpPr>
            <p:spPr bwMode="auto">
              <a:xfrm>
                <a:off x="278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8" name="Line 89">
                <a:extLst>
                  <a:ext uri="{FF2B5EF4-FFF2-40B4-BE49-F238E27FC236}">
                    <a16:creationId xmlns:a16="http://schemas.microsoft.com/office/drawing/2014/main" id="{EC74EA1B-4675-4151-A2D2-9E5E92977208}"/>
                  </a:ext>
                </a:extLst>
              </p:cNvPr>
              <p:cNvSpPr>
                <a:spLocks noChangeShapeType="1"/>
              </p:cNvSpPr>
              <p:nvPr/>
            </p:nvSpPr>
            <p:spPr bwMode="auto">
              <a:xfrm>
                <a:off x="2256"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9" name="Line 90">
                <a:extLst>
                  <a:ext uri="{FF2B5EF4-FFF2-40B4-BE49-F238E27FC236}">
                    <a16:creationId xmlns:a16="http://schemas.microsoft.com/office/drawing/2014/main" id="{7FADF7F9-719C-4625-9051-912DFCE4B4CD}"/>
                  </a:ext>
                </a:extLst>
              </p:cNvPr>
              <p:cNvSpPr>
                <a:spLocks noChangeShapeType="1"/>
              </p:cNvSpPr>
              <p:nvPr/>
            </p:nvSpPr>
            <p:spPr bwMode="auto">
              <a:xfrm flipH="1">
                <a:off x="1824"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0" name="Line 91">
                <a:extLst>
                  <a:ext uri="{FF2B5EF4-FFF2-40B4-BE49-F238E27FC236}">
                    <a16:creationId xmlns:a16="http://schemas.microsoft.com/office/drawing/2014/main" id="{F885FE8A-2840-41B5-9B84-7541188958CF}"/>
                  </a:ext>
                </a:extLst>
              </p:cNvPr>
              <p:cNvSpPr>
                <a:spLocks noChangeShapeType="1"/>
              </p:cNvSpPr>
              <p:nvPr/>
            </p:nvSpPr>
            <p:spPr bwMode="auto">
              <a:xfrm flipV="1">
                <a:off x="2256"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1" name="Oval 92">
                <a:extLst>
                  <a:ext uri="{FF2B5EF4-FFF2-40B4-BE49-F238E27FC236}">
                    <a16:creationId xmlns:a16="http://schemas.microsoft.com/office/drawing/2014/main" id="{A5D3E0FA-1550-4A0E-BE5D-E816601C3EBF}"/>
                  </a:ext>
                </a:extLst>
              </p:cNvPr>
              <p:cNvSpPr>
                <a:spLocks noChangeArrowheads="1"/>
              </p:cNvSpPr>
              <p:nvPr/>
            </p:nvSpPr>
            <p:spPr bwMode="auto">
              <a:xfrm>
                <a:off x="2208"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92" name="Line 93">
                <a:extLst>
                  <a:ext uri="{FF2B5EF4-FFF2-40B4-BE49-F238E27FC236}">
                    <a16:creationId xmlns:a16="http://schemas.microsoft.com/office/drawing/2014/main" id="{7CC9379A-8C4E-4FF3-A8E3-07118DA67D71}"/>
                  </a:ext>
                </a:extLst>
              </p:cNvPr>
              <p:cNvSpPr>
                <a:spLocks noChangeShapeType="1"/>
              </p:cNvSpPr>
              <p:nvPr/>
            </p:nvSpPr>
            <p:spPr bwMode="auto">
              <a:xfrm>
                <a:off x="3600"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3" name="Line 94">
                <a:extLst>
                  <a:ext uri="{FF2B5EF4-FFF2-40B4-BE49-F238E27FC236}">
                    <a16:creationId xmlns:a16="http://schemas.microsoft.com/office/drawing/2014/main" id="{4ED26134-FB6A-4FAB-A55D-F976557EC482}"/>
                  </a:ext>
                </a:extLst>
              </p:cNvPr>
              <p:cNvSpPr>
                <a:spLocks noChangeShapeType="1"/>
              </p:cNvSpPr>
              <p:nvPr/>
            </p:nvSpPr>
            <p:spPr bwMode="auto">
              <a:xfrm flipH="1">
                <a:off x="3456"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 name="Line 95">
                <a:extLst>
                  <a:ext uri="{FF2B5EF4-FFF2-40B4-BE49-F238E27FC236}">
                    <a16:creationId xmlns:a16="http://schemas.microsoft.com/office/drawing/2014/main" id="{7959F739-92DF-4876-B45D-54172B25B50D}"/>
                  </a:ext>
                </a:extLst>
              </p:cNvPr>
              <p:cNvSpPr>
                <a:spLocks noChangeShapeType="1"/>
              </p:cNvSpPr>
              <p:nvPr/>
            </p:nvSpPr>
            <p:spPr bwMode="auto">
              <a:xfrm flipV="1">
                <a:off x="3600"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 name="Oval 96">
                <a:extLst>
                  <a:ext uri="{FF2B5EF4-FFF2-40B4-BE49-F238E27FC236}">
                    <a16:creationId xmlns:a16="http://schemas.microsoft.com/office/drawing/2014/main" id="{6DFF8190-A789-4C91-8185-9091ED2038A3}"/>
                  </a:ext>
                </a:extLst>
              </p:cNvPr>
              <p:cNvSpPr>
                <a:spLocks noChangeArrowheads="1"/>
              </p:cNvSpPr>
              <p:nvPr/>
            </p:nvSpPr>
            <p:spPr bwMode="auto">
              <a:xfrm>
                <a:off x="3552"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96" name="Line 97">
                <a:extLst>
                  <a:ext uri="{FF2B5EF4-FFF2-40B4-BE49-F238E27FC236}">
                    <a16:creationId xmlns:a16="http://schemas.microsoft.com/office/drawing/2014/main" id="{DB5A0E91-17B8-4A1F-B5C8-952BFA00996D}"/>
                  </a:ext>
                </a:extLst>
              </p:cNvPr>
              <p:cNvSpPr>
                <a:spLocks noChangeShapeType="1"/>
              </p:cNvSpPr>
              <p:nvPr/>
            </p:nvSpPr>
            <p:spPr bwMode="auto">
              <a:xfrm>
                <a:off x="3168"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 name="Line 98">
                <a:extLst>
                  <a:ext uri="{FF2B5EF4-FFF2-40B4-BE49-F238E27FC236}">
                    <a16:creationId xmlns:a16="http://schemas.microsoft.com/office/drawing/2014/main" id="{A3ECA77B-48ED-472D-9066-BAF0EC6085DD}"/>
                  </a:ext>
                </a:extLst>
              </p:cNvPr>
              <p:cNvSpPr>
                <a:spLocks noChangeShapeType="1"/>
              </p:cNvSpPr>
              <p:nvPr/>
            </p:nvSpPr>
            <p:spPr bwMode="auto">
              <a:xfrm flipH="1">
                <a:off x="3024"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 name="Rectangle 99">
                <a:extLst>
                  <a:ext uri="{FF2B5EF4-FFF2-40B4-BE49-F238E27FC236}">
                    <a16:creationId xmlns:a16="http://schemas.microsoft.com/office/drawing/2014/main" id="{FF89123F-6EF9-4BBE-9940-BB43BF78E540}"/>
                  </a:ext>
                </a:extLst>
              </p:cNvPr>
              <p:cNvSpPr>
                <a:spLocks noChangeArrowheads="1"/>
              </p:cNvSpPr>
              <p:nvPr/>
            </p:nvSpPr>
            <p:spPr bwMode="auto">
              <a:xfrm>
                <a:off x="29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99" name="Rectangle 100">
                <a:extLst>
                  <a:ext uri="{FF2B5EF4-FFF2-40B4-BE49-F238E27FC236}">
                    <a16:creationId xmlns:a16="http://schemas.microsoft.com/office/drawing/2014/main" id="{A2BFDFF9-CD49-4897-B673-13006D3A6C67}"/>
                  </a:ext>
                </a:extLst>
              </p:cNvPr>
              <p:cNvSpPr>
                <a:spLocks noChangeArrowheads="1"/>
              </p:cNvSpPr>
              <p:nvPr/>
            </p:nvSpPr>
            <p:spPr bwMode="auto">
              <a:xfrm>
                <a:off x="31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0" name="Line 101">
                <a:extLst>
                  <a:ext uri="{FF2B5EF4-FFF2-40B4-BE49-F238E27FC236}">
                    <a16:creationId xmlns:a16="http://schemas.microsoft.com/office/drawing/2014/main" id="{6FE4B5E9-49CD-4953-B512-281D8AB44E66}"/>
                  </a:ext>
                </a:extLst>
              </p:cNvPr>
              <p:cNvSpPr>
                <a:spLocks noChangeShapeType="1"/>
              </p:cNvSpPr>
              <p:nvPr/>
            </p:nvSpPr>
            <p:spPr bwMode="auto">
              <a:xfrm flipV="1">
                <a:off x="30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 name="Line 102">
                <a:extLst>
                  <a:ext uri="{FF2B5EF4-FFF2-40B4-BE49-F238E27FC236}">
                    <a16:creationId xmlns:a16="http://schemas.microsoft.com/office/drawing/2014/main" id="{15C00E38-858E-44F6-92C7-F27A2CE9E0E6}"/>
                  </a:ext>
                </a:extLst>
              </p:cNvPr>
              <p:cNvSpPr>
                <a:spLocks noChangeShapeType="1"/>
              </p:cNvSpPr>
              <p:nvPr/>
            </p:nvSpPr>
            <p:spPr bwMode="auto">
              <a:xfrm flipV="1">
                <a:off x="31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 name="Oval 103">
                <a:extLst>
                  <a:ext uri="{FF2B5EF4-FFF2-40B4-BE49-F238E27FC236}">
                    <a16:creationId xmlns:a16="http://schemas.microsoft.com/office/drawing/2014/main" id="{EE001F9F-E375-4DEC-B8C3-4A4CAA83D039}"/>
                  </a:ext>
                </a:extLst>
              </p:cNvPr>
              <p:cNvSpPr>
                <a:spLocks noChangeArrowheads="1"/>
              </p:cNvSpPr>
              <p:nvPr/>
            </p:nvSpPr>
            <p:spPr bwMode="auto">
              <a:xfrm>
                <a:off x="29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3" name="Oval 104">
                <a:extLst>
                  <a:ext uri="{FF2B5EF4-FFF2-40B4-BE49-F238E27FC236}">
                    <a16:creationId xmlns:a16="http://schemas.microsoft.com/office/drawing/2014/main" id="{742BCF20-8026-478B-A880-C12E3E653A57}"/>
                  </a:ext>
                </a:extLst>
              </p:cNvPr>
              <p:cNvSpPr>
                <a:spLocks noChangeArrowheads="1"/>
              </p:cNvSpPr>
              <p:nvPr/>
            </p:nvSpPr>
            <p:spPr bwMode="auto">
              <a:xfrm>
                <a:off x="31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4" name="Rectangle 105">
                <a:extLst>
                  <a:ext uri="{FF2B5EF4-FFF2-40B4-BE49-F238E27FC236}">
                    <a16:creationId xmlns:a16="http://schemas.microsoft.com/office/drawing/2014/main" id="{3636215A-C7AD-499E-B17A-037679EFD982}"/>
                  </a:ext>
                </a:extLst>
              </p:cNvPr>
              <p:cNvSpPr>
                <a:spLocks noChangeArrowheads="1"/>
              </p:cNvSpPr>
              <p:nvPr/>
            </p:nvSpPr>
            <p:spPr bwMode="auto">
              <a:xfrm>
                <a:off x="32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5" name="Line 106">
                <a:extLst>
                  <a:ext uri="{FF2B5EF4-FFF2-40B4-BE49-F238E27FC236}">
                    <a16:creationId xmlns:a16="http://schemas.microsoft.com/office/drawing/2014/main" id="{2C1305E7-8548-4FEB-8C2F-85737990281E}"/>
                  </a:ext>
                </a:extLst>
              </p:cNvPr>
              <p:cNvSpPr>
                <a:spLocks noChangeShapeType="1"/>
              </p:cNvSpPr>
              <p:nvPr/>
            </p:nvSpPr>
            <p:spPr bwMode="auto">
              <a:xfrm flipV="1">
                <a:off x="33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6" name="Oval 107">
                <a:extLst>
                  <a:ext uri="{FF2B5EF4-FFF2-40B4-BE49-F238E27FC236}">
                    <a16:creationId xmlns:a16="http://schemas.microsoft.com/office/drawing/2014/main" id="{5479EB13-0ABE-4523-B1B8-6D368E580E23}"/>
                  </a:ext>
                </a:extLst>
              </p:cNvPr>
              <p:cNvSpPr>
                <a:spLocks noChangeArrowheads="1"/>
              </p:cNvSpPr>
              <p:nvPr/>
            </p:nvSpPr>
            <p:spPr bwMode="auto">
              <a:xfrm>
                <a:off x="32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7" name="Rectangle 108">
                <a:extLst>
                  <a:ext uri="{FF2B5EF4-FFF2-40B4-BE49-F238E27FC236}">
                    <a16:creationId xmlns:a16="http://schemas.microsoft.com/office/drawing/2014/main" id="{8D7D53D9-4FC2-4D72-A8AB-CCD5778B570C}"/>
                  </a:ext>
                </a:extLst>
              </p:cNvPr>
              <p:cNvSpPr>
                <a:spLocks noChangeArrowheads="1"/>
              </p:cNvSpPr>
              <p:nvPr/>
            </p:nvSpPr>
            <p:spPr bwMode="auto">
              <a:xfrm>
                <a:off x="34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8" name="Line 109">
                <a:extLst>
                  <a:ext uri="{FF2B5EF4-FFF2-40B4-BE49-F238E27FC236}">
                    <a16:creationId xmlns:a16="http://schemas.microsoft.com/office/drawing/2014/main" id="{49973DB4-E49E-4F21-AADD-581A17E398B1}"/>
                  </a:ext>
                </a:extLst>
              </p:cNvPr>
              <p:cNvSpPr>
                <a:spLocks noChangeShapeType="1"/>
              </p:cNvSpPr>
              <p:nvPr/>
            </p:nvSpPr>
            <p:spPr bwMode="auto">
              <a:xfrm flipV="1">
                <a:off x="34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9" name="Oval 110">
                <a:extLst>
                  <a:ext uri="{FF2B5EF4-FFF2-40B4-BE49-F238E27FC236}">
                    <a16:creationId xmlns:a16="http://schemas.microsoft.com/office/drawing/2014/main" id="{169491F9-5DC1-4385-A180-C72D0A2746CE}"/>
                  </a:ext>
                </a:extLst>
              </p:cNvPr>
              <p:cNvSpPr>
                <a:spLocks noChangeArrowheads="1"/>
              </p:cNvSpPr>
              <p:nvPr/>
            </p:nvSpPr>
            <p:spPr bwMode="auto">
              <a:xfrm>
                <a:off x="34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0" name="Rectangle 111">
                <a:extLst>
                  <a:ext uri="{FF2B5EF4-FFF2-40B4-BE49-F238E27FC236}">
                    <a16:creationId xmlns:a16="http://schemas.microsoft.com/office/drawing/2014/main" id="{A4D25746-C948-4A62-A4A0-7BDE95BFF5CB}"/>
                  </a:ext>
                </a:extLst>
              </p:cNvPr>
              <p:cNvSpPr>
                <a:spLocks noChangeArrowheads="1"/>
              </p:cNvSpPr>
              <p:nvPr/>
            </p:nvSpPr>
            <p:spPr bwMode="auto">
              <a:xfrm>
                <a:off x="35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1" name="Line 112">
                <a:extLst>
                  <a:ext uri="{FF2B5EF4-FFF2-40B4-BE49-F238E27FC236}">
                    <a16:creationId xmlns:a16="http://schemas.microsoft.com/office/drawing/2014/main" id="{D6DF0CFF-245B-4F7C-8439-CA8A4DAA8CDB}"/>
                  </a:ext>
                </a:extLst>
              </p:cNvPr>
              <p:cNvSpPr>
                <a:spLocks noChangeShapeType="1"/>
              </p:cNvSpPr>
              <p:nvPr/>
            </p:nvSpPr>
            <p:spPr bwMode="auto">
              <a:xfrm flipV="1">
                <a:off x="36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2" name="Oval 113">
                <a:extLst>
                  <a:ext uri="{FF2B5EF4-FFF2-40B4-BE49-F238E27FC236}">
                    <a16:creationId xmlns:a16="http://schemas.microsoft.com/office/drawing/2014/main" id="{46EBA072-4B0A-481D-8D98-71EE662017D0}"/>
                  </a:ext>
                </a:extLst>
              </p:cNvPr>
              <p:cNvSpPr>
                <a:spLocks noChangeArrowheads="1"/>
              </p:cNvSpPr>
              <p:nvPr/>
            </p:nvSpPr>
            <p:spPr bwMode="auto">
              <a:xfrm>
                <a:off x="35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3" name="Rectangle 114">
                <a:extLst>
                  <a:ext uri="{FF2B5EF4-FFF2-40B4-BE49-F238E27FC236}">
                    <a16:creationId xmlns:a16="http://schemas.microsoft.com/office/drawing/2014/main" id="{4287A55F-D50B-463B-8BDB-F016070EF018}"/>
                  </a:ext>
                </a:extLst>
              </p:cNvPr>
              <p:cNvSpPr>
                <a:spLocks noChangeArrowheads="1"/>
              </p:cNvSpPr>
              <p:nvPr/>
            </p:nvSpPr>
            <p:spPr bwMode="auto">
              <a:xfrm>
                <a:off x="36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4" name="Line 115">
                <a:extLst>
                  <a:ext uri="{FF2B5EF4-FFF2-40B4-BE49-F238E27FC236}">
                    <a16:creationId xmlns:a16="http://schemas.microsoft.com/office/drawing/2014/main" id="{92D7CF1C-31EA-4856-A861-FED41ADE03F0}"/>
                  </a:ext>
                </a:extLst>
              </p:cNvPr>
              <p:cNvSpPr>
                <a:spLocks noChangeShapeType="1"/>
              </p:cNvSpPr>
              <p:nvPr/>
            </p:nvSpPr>
            <p:spPr bwMode="auto">
              <a:xfrm flipV="1">
                <a:off x="37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5" name="Oval 116">
                <a:extLst>
                  <a:ext uri="{FF2B5EF4-FFF2-40B4-BE49-F238E27FC236}">
                    <a16:creationId xmlns:a16="http://schemas.microsoft.com/office/drawing/2014/main" id="{2CA28E71-81AC-4F5D-B2ED-40BC7C9D0DFA}"/>
                  </a:ext>
                </a:extLst>
              </p:cNvPr>
              <p:cNvSpPr>
                <a:spLocks noChangeArrowheads="1"/>
              </p:cNvSpPr>
              <p:nvPr/>
            </p:nvSpPr>
            <p:spPr bwMode="auto">
              <a:xfrm>
                <a:off x="36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6" name="Line 117">
                <a:extLst>
                  <a:ext uri="{FF2B5EF4-FFF2-40B4-BE49-F238E27FC236}">
                    <a16:creationId xmlns:a16="http://schemas.microsoft.com/office/drawing/2014/main" id="{F44FD8A5-E99E-4497-841A-1E59FC1720F4}"/>
                  </a:ext>
                </a:extLst>
              </p:cNvPr>
              <p:cNvSpPr>
                <a:spLocks noChangeShapeType="1"/>
              </p:cNvSpPr>
              <p:nvPr/>
            </p:nvSpPr>
            <p:spPr bwMode="auto">
              <a:xfrm flipV="1">
                <a:off x="3168"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7" name="Oval 118">
                <a:extLst>
                  <a:ext uri="{FF2B5EF4-FFF2-40B4-BE49-F238E27FC236}">
                    <a16:creationId xmlns:a16="http://schemas.microsoft.com/office/drawing/2014/main" id="{7911BAEC-4BB1-4A70-8C7C-3B4E5DC57F03}"/>
                  </a:ext>
                </a:extLst>
              </p:cNvPr>
              <p:cNvSpPr>
                <a:spLocks noChangeArrowheads="1"/>
              </p:cNvSpPr>
              <p:nvPr/>
            </p:nvSpPr>
            <p:spPr bwMode="auto">
              <a:xfrm>
                <a:off x="3120"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8" name="Line 119">
                <a:extLst>
                  <a:ext uri="{FF2B5EF4-FFF2-40B4-BE49-F238E27FC236}">
                    <a16:creationId xmlns:a16="http://schemas.microsoft.com/office/drawing/2014/main" id="{45E94B2C-79DC-4719-9CDF-FDF59192063D}"/>
                  </a:ext>
                </a:extLst>
              </p:cNvPr>
              <p:cNvSpPr>
                <a:spLocks noChangeShapeType="1"/>
              </p:cNvSpPr>
              <p:nvPr/>
            </p:nvSpPr>
            <p:spPr bwMode="auto">
              <a:xfrm>
                <a:off x="4032"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9" name="Line 120">
                <a:extLst>
                  <a:ext uri="{FF2B5EF4-FFF2-40B4-BE49-F238E27FC236}">
                    <a16:creationId xmlns:a16="http://schemas.microsoft.com/office/drawing/2014/main" id="{FA2FD9BF-01EB-4AFB-94F4-7B2847B9995E}"/>
                  </a:ext>
                </a:extLst>
              </p:cNvPr>
              <p:cNvSpPr>
                <a:spLocks noChangeShapeType="1"/>
              </p:cNvSpPr>
              <p:nvPr/>
            </p:nvSpPr>
            <p:spPr bwMode="auto">
              <a:xfrm flipH="1">
                <a:off x="3888"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0" name="Line 121">
                <a:extLst>
                  <a:ext uri="{FF2B5EF4-FFF2-40B4-BE49-F238E27FC236}">
                    <a16:creationId xmlns:a16="http://schemas.microsoft.com/office/drawing/2014/main" id="{6ACDBECF-BDD8-4BAF-8380-7E44AACC2DC1}"/>
                  </a:ext>
                </a:extLst>
              </p:cNvPr>
              <p:cNvSpPr>
                <a:spLocks noChangeShapeType="1"/>
              </p:cNvSpPr>
              <p:nvPr/>
            </p:nvSpPr>
            <p:spPr bwMode="auto">
              <a:xfrm flipV="1">
                <a:off x="4032"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1" name="Oval 122">
                <a:extLst>
                  <a:ext uri="{FF2B5EF4-FFF2-40B4-BE49-F238E27FC236}">
                    <a16:creationId xmlns:a16="http://schemas.microsoft.com/office/drawing/2014/main" id="{1F4FB149-E900-4F16-84C3-6CA5FBD29FE5}"/>
                  </a:ext>
                </a:extLst>
              </p:cNvPr>
              <p:cNvSpPr>
                <a:spLocks noChangeArrowheads="1"/>
              </p:cNvSpPr>
              <p:nvPr/>
            </p:nvSpPr>
            <p:spPr bwMode="auto">
              <a:xfrm>
                <a:off x="3984"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2" name="Rectangle 123">
                <a:extLst>
                  <a:ext uri="{FF2B5EF4-FFF2-40B4-BE49-F238E27FC236}">
                    <a16:creationId xmlns:a16="http://schemas.microsoft.com/office/drawing/2014/main" id="{EDD96212-6CA4-4534-8FFA-33A5ECB78435}"/>
                  </a:ext>
                </a:extLst>
              </p:cNvPr>
              <p:cNvSpPr>
                <a:spLocks noChangeArrowheads="1"/>
              </p:cNvSpPr>
              <p:nvPr/>
            </p:nvSpPr>
            <p:spPr bwMode="auto">
              <a:xfrm>
                <a:off x="38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3" name="Line 124">
                <a:extLst>
                  <a:ext uri="{FF2B5EF4-FFF2-40B4-BE49-F238E27FC236}">
                    <a16:creationId xmlns:a16="http://schemas.microsoft.com/office/drawing/2014/main" id="{28E64378-824D-46B0-8C61-DAF726D0FA37}"/>
                  </a:ext>
                </a:extLst>
              </p:cNvPr>
              <p:cNvSpPr>
                <a:spLocks noChangeShapeType="1"/>
              </p:cNvSpPr>
              <p:nvPr/>
            </p:nvSpPr>
            <p:spPr bwMode="auto">
              <a:xfrm flipV="1">
                <a:off x="38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4" name="Oval 125">
                <a:extLst>
                  <a:ext uri="{FF2B5EF4-FFF2-40B4-BE49-F238E27FC236}">
                    <a16:creationId xmlns:a16="http://schemas.microsoft.com/office/drawing/2014/main" id="{9C81042B-10AA-44AC-81A3-B8DA36609A8B}"/>
                  </a:ext>
                </a:extLst>
              </p:cNvPr>
              <p:cNvSpPr>
                <a:spLocks noChangeArrowheads="1"/>
              </p:cNvSpPr>
              <p:nvPr/>
            </p:nvSpPr>
            <p:spPr bwMode="auto">
              <a:xfrm>
                <a:off x="38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5" name="Rectangle 126">
                <a:extLst>
                  <a:ext uri="{FF2B5EF4-FFF2-40B4-BE49-F238E27FC236}">
                    <a16:creationId xmlns:a16="http://schemas.microsoft.com/office/drawing/2014/main" id="{A3847DFA-077E-4A9A-A597-1E6AF2BF8D0E}"/>
                  </a:ext>
                </a:extLst>
              </p:cNvPr>
              <p:cNvSpPr>
                <a:spLocks noChangeArrowheads="1"/>
              </p:cNvSpPr>
              <p:nvPr/>
            </p:nvSpPr>
            <p:spPr bwMode="auto">
              <a:xfrm>
                <a:off x="398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6" name="Line 127">
                <a:extLst>
                  <a:ext uri="{FF2B5EF4-FFF2-40B4-BE49-F238E27FC236}">
                    <a16:creationId xmlns:a16="http://schemas.microsoft.com/office/drawing/2014/main" id="{99720333-08DF-4423-8726-D9F7A5C2815F}"/>
                  </a:ext>
                </a:extLst>
              </p:cNvPr>
              <p:cNvSpPr>
                <a:spLocks noChangeShapeType="1"/>
              </p:cNvSpPr>
              <p:nvPr/>
            </p:nvSpPr>
            <p:spPr bwMode="auto">
              <a:xfrm flipV="1">
                <a:off x="403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7" name="Oval 128">
                <a:extLst>
                  <a:ext uri="{FF2B5EF4-FFF2-40B4-BE49-F238E27FC236}">
                    <a16:creationId xmlns:a16="http://schemas.microsoft.com/office/drawing/2014/main" id="{0AAB5CA4-CCBF-4700-AD01-B3D7199887D2}"/>
                  </a:ext>
                </a:extLst>
              </p:cNvPr>
              <p:cNvSpPr>
                <a:spLocks noChangeArrowheads="1"/>
              </p:cNvSpPr>
              <p:nvPr/>
            </p:nvSpPr>
            <p:spPr bwMode="auto">
              <a:xfrm>
                <a:off x="398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8" name="Rectangle 129">
                <a:extLst>
                  <a:ext uri="{FF2B5EF4-FFF2-40B4-BE49-F238E27FC236}">
                    <a16:creationId xmlns:a16="http://schemas.microsoft.com/office/drawing/2014/main" id="{66D93790-AC8E-497B-87D7-B3148F1C98B1}"/>
                  </a:ext>
                </a:extLst>
              </p:cNvPr>
              <p:cNvSpPr>
                <a:spLocks noChangeArrowheads="1"/>
              </p:cNvSpPr>
              <p:nvPr/>
            </p:nvSpPr>
            <p:spPr bwMode="auto">
              <a:xfrm>
                <a:off x="412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9" name="Line 130">
                <a:extLst>
                  <a:ext uri="{FF2B5EF4-FFF2-40B4-BE49-F238E27FC236}">
                    <a16:creationId xmlns:a16="http://schemas.microsoft.com/office/drawing/2014/main" id="{8690C794-7B2F-4BFD-B228-F6FCAA38D234}"/>
                  </a:ext>
                </a:extLst>
              </p:cNvPr>
              <p:cNvSpPr>
                <a:spLocks noChangeShapeType="1"/>
              </p:cNvSpPr>
              <p:nvPr/>
            </p:nvSpPr>
            <p:spPr bwMode="auto">
              <a:xfrm flipV="1">
                <a:off x="417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0" name="Oval 131">
                <a:extLst>
                  <a:ext uri="{FF2B5EF4-FFF2-40B4-BE49-F238E27FC236}">
                    <a16:creationId xmlns:a16="http://schemas.microsoft.com/office/drawing/2014/main" id="{8568D6B7-1510-4C09-B2D4-491B0975D618}"/>
                  </a:ext>
                </a:extLst>
              </p:cNvPr>
              <p:cNvSpPr>
                <a:spLocks noChangeArrowheads="1"/>
              </p:cNvSpPr>
              <p:nvPr/>
            </p:nvSpPr>
            <p:spPr bwMode="auto">
              <a:xfrm>
                <a:off x="412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31" name="Line 132">
                <a:extLst>
                  <a:ext uri="{FF2B5EF4-FFF2-40B4-BE49-F238E27FC236}">
                    <a16:creationId xmlns:a16="http://schemas.microsoft.com/office/drawing/2014/main" id="{3E7F23D2-8470-4576-85D3-0C09010F83AE}"/>
                  </a:ext>
                </a:extLst>
              </p:cNvPr>
              <p:cNvSpPr>
                <a:spLocks noChangeShapeType="1"/>
              </p:cNvSpPr>
              <p:nvPr/>
            </p:nvSpPr>
            <p:spPr bwMode="auto">
              <a:xfrm>
                <a:off x="3600"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2" name="Line 133">
                <a:extLst>
                  <a:ext uri="{FF2B5EF4-FFF2-40B4-BE49-F238E27FC236}">
                    <a16:creationId xmlns:a16="http://schemas.microsoft.com/office/drawing/2014/main" id="{7E544606-2987-4A27-94D4-4E7DC087A911}"/>
                  </a:ext>
                </a:extLst>
              </p:cNvPr>
              <p:cNvSpPr>
                <a:spLocks noChangeShapeType="1"/>
              </p:cNvSpPr>
              <p:nvPr/>
            </p:nvSpPr>
            <p:spPr bwMode="auto">
              <a:xfrm flipH="1">
                <a:off x="3168"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3" name="Line 134">
                <a:extLst>
                  <a:ext uri="{FF2B5EF4-FFF2-40B4-BE49-F238E27FC236}">
                    <a16:creationId xmlns:a16="http://schemas.microsoft.com/office/drawing/2014/main" id="{5630F261-206A-4CDD-833E-FB199B9EA262}"/>
                  </a:ext>
                </a:extLst>
              </p:cNvPr>
              <p:cNvSpPr>
                <a:spLocks noChangeShapeType="1"/>
              </p:cNvSpPr>
              <p:nvPr/>
            </p:nvSpPr>
            <p:spPr bwMode="auto">
              <a:xfrm flipV="1">
                <a:off x="3600"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4" name="Oval 135">
                <a:extLst>
                  <a:ext uri="{FF2B5EF4-FFF2-40B4-BE49-F238E27FC236}">
                    <a16:creationId xmlns:a16="http://schemas.microsoft.com/office/drawing/2014/main" id="{6FCCA00C-EB71-44CB-B66E-DDAAC0FE090E}"/>
                  </a:ext>
                </a:extLst>
              </p:cNvPr>
              <p:cNvSpPr>
                <a:spLocks noChangeArrowheads="1"/>
              </p:cNvSpPr>
              <p:nvPr/>
            </p:nvSpPr>
            <p:spPr bwMode="auto">
              <a:xfrm>
                <a:off x="3552"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35" name="Line 136">
                <a:extLst>
                  <a:ext uri="{FF2B5EF4-FFF2-40B4-BE49-F238E27FC236}">
                    <a16:creationId xmlns:a16="http://schemas.microsoft.com/office/drawing/2014/main" id="{D2405C28-4D03-4C13-98F2-CC461FB03E61}"/>
                  </a:ext>
                </a:extLst>
              </p:cNvPr>
              <p:cNvSpPr>
                <a:spLocks noChangeShapeType="1"/>
              </p:cNvSpPr>
              <p:nvPr/>
            </p:nvSpPr>
            <p:spPr bwMode="auto">
              <a:xfrm flipV="1">
                <a:off x="2256" y="148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6" name="Oval 137">
                <a:extLst>
                  <a:ext uri="{FF2B5EF4-FFF2-40B4-BE49-F238E27FC236}">
                    <a16:creationId xmlns:a16="http://schemas.microsoft.com/office/drawing/2014/main" id="{71CA5836-C3D2-4590-941C-CAB479D76356}"/>
                  </a:ext>
                </a:extLst>
              </p:cNvPr>
              <p:cNvSpPr>
                <a:spLocks noChangeArrowheads="1"/>
              </p:cNvSpPr>
              <p:nvPr/>
            </p:nvSpPr>
            <p:spPr bwMode="auto">
              <a:xfrm>
                <a:off x="2208" y="1344"/>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37" name="Line 138">
                <a:extLst>
                  <a:ext uri="{FF2B5EF4-FFF2-40B4-BE49-F238E27FC236}">
                    <a16:creationId xmlns:a16="http://schemas.microsoft.com/office/drawing/2014/main" id="{5525071E-714E-4432-913E-739FAFBE3C54}"/>
                  </a:ext>
                </a:extLst>
              </p:cNvPr>
              <p:cNvSpPr>
                <a:spLocks noChangeShapeType="1"/>
              </p:cNvSpPr>
              <p:nvPr/>
            </p:nvSpPr>
            <p:spPr bwMode="auto">
              <a:xfrm>
                <a:off x="240" y="3264"/>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8" name="Line 139">
                <a:extLst>
                  <a:ext uri="{FF2B5EF4-FFF2-40B4-BE49-F238E27FC236}">
                    <a16:creationId xmlns:a16="http://schemas.microsoft.com/office/drawing/2014/main" id="{5B2A0BFC-694A-4E4B-839B-BFEA86594E77}"/>
                  </a:ext>
                </a:extLst>
              </p:cNvPr>
              <p:cNvSpPr>
                <a:spLocks noChangeShapeType="1"/>
              </p:cNvSpPr>
              <p:nvPr/>
            </p:nvSpPr>
            <p:spPr bwMode="auto">
              <a:xfrm>
                <a:off x="240" y="2736"/>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9" name="Line 140">
                <a:extLst>
                  <a:ext uri="{FF2B5EF4-FFF2-40B4-BE49-F238E27FC236}">
                    <a16:creationId xmlns:a16="http://schemas.microsoft.com/office/drawing/2014/main" id="{29D30B84-81C1-4C7A-8294-A4ACA4E9DD54}"/>
                  </a:ext>
                </a:extLst>
              </p:cNvPr>
              <p:cNvSpPr>
                <a:spLocks noChangeShapeType="1"/>
              </p:cNvSpPr>
              <p:nvPr/>
            </p:nvSpPr>
            <p:spPr bwMode="auto">
              <a:xfrm>
                <a:off x="240" y="2208"/>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40" name="Line 141">
                <a:extLst>
                  <a:ext uri="{FF2B5EF4-FFF2-40B4-BE49-F238E27FC236}">
                    <a16:creationId xmlns:a16="http://schemas.microsoft.com/office/drawing/2014/main" id="{DDCA093A-8924-481D-894F-A607C089A84F}"/>
                  </a:ext>
                </a:extLst>
              </p:cNvPr>
              <p:cNvSpPr>
                <a:spLocks noChangeShapeType="1"/>
              </p:cNvSpPr>
              <p:nvPr/>
            </p:nvSpPr>
            <p:spPr bwMode="auto">
              <a:xfrm>
                <a:off x="240" y="1680"/>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9" name="Text Box 142">
              <a:extLst>
                <a:ext uri="{FF2B5EF4-FFF2-40B4-BE49-F238E27FC236}">
                  <a16:creationId xmlns:a16="http://schemas.microsoft.com/office/drawing/2014/main" id="{BC85C2B3-B7FD-45D0-8943-27BC4FF28F0E}"/>
                </a:ext>
              </a:extLst>
            </p:cNvPr>
            <p:cNvSpPr txBox="1">
              <a:spLocks noChangeArrowheads="1"/>
            </p:cNvSpPr>
            <p:nvPr/>
          </p:nvSpPr>
          <p:spPr bwMode="auto">
            <a:xfrm>
              <a:off x="4416" y="3148"/>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数据区</a:t>
              </a:r>
              <a:endParaRPr kumimoji="1" lang="zh-CN" altLang="en-US" sz="2400">
                <a:solidFill>
                  <a:schemeClr val="tx2"/>
                </a:solidFill>
                <a:latin typeface="Times New Roman" panose="02020603050405020304" pitchFamily="18" charset="0"/>
              </a:endParaRPr>
            </a:p>
          </p:txBody>
        </p:sp>
        <p:sp>
          <p:nvSpPr>
            <p:cNvPr id="8200" name="Text Box 143">
              <a:extLst>
                <a:ext uri="{FF2B5EF4-FFF2-40B4-BE49-F238E27FC236}">
                  <a16:creationId xmlns:a16="http://schemas.microsoft.com/office/drawing/2014/main" id="{D29B1C5B-1C9E-4DD8-ABF5-2C6DAA621A36}"/>
                </a:ext>
              </a:extLst>
            </p:cNvPr>
            <p:cNvSpPr txBox="1">
              <a:spLocks noChangeArrowheads="1"/>
            </p:cNvSpPr>
            <p:nvPr/>
          </p:nvSpPr>
          <p:spPr bwMode="auto">
            <a:xfrm>
              <a:off x="4416" y="2704"/>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一级索引</a:t>
              </a:r>
              <a:endParaRPr kumimoji="1" lang="zh-CN" altLang="en-US" sz="2400">
                <a:solidFill>
                  <a:schemeClr val="tx2"/>
                </a:solidFill>
                <a:latin typeface="Times New Roman" panose="02020603050405020304" pitchFamily="18" charset="0"/>
              </a:endParaRPr>
            </a:p>
          </p:txBody>
        </p:sp>
        <p:sp>
          <p:nvSpPr>
            <p:cNvPr id="8201" name="Text Box 144">
              <a:extLst>
                <a:ext uri="{FF2B5EF4-FFF2-40B4-BE49-F238E27FC236}">
                  <a16:creationId xmlns:a16="http://schemas.microsoft.com/office/drawing/2014/main" id="{908FC83D-90E0-4D24-9CE1-1C73CBB65DE4}"/>
                </a:ext>
              </a:extLst>
            </p:cNvPr>
            <p:cNvSpPr txBox="1">
              <a:spLocks noChangeArrowheads="1"/>
            </p:cNvSpPr>
            <p:nvPr/>
          </p:nvSpPr>
          <p:spPr bwMode="auto">
            <a:xfrm>
              <a:off x="4416" y="2273"/>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二级索引</a:t>
              </a:r>
              <a:endParaRPr kumimoji="1" lang="zh-CN" altLang="en-US" sz="2400">
                <a:solidFill>
                  <a:schemeClr val="tx2"/>
                </a:solidFill>
                <a:latin typeface="Times New Roman" panose="02020603050405020304" pitchFamily="18" charset="0"/>
              </a:endParaRPr>
            </a:p>
          </p:txBody>
        </p:sp>
        <p:sp>
          <p:nvSpPr>
            <p:cNvPr id="8202" name="Text Box 145">
              <a:extLst>
                <a:ext uri="{FF2B5EF4-FFF2-40B4-BE49-F238E27FC236}">
                  <a16:creationId xmlns:a16="http://schemas.microsoft.com/office/drawing/2014/main" id="{6EC878B1-0C95-4CB0-BABE-DD27EB6F0B27}"/>
                </a:ext>
              </a:extLst>
            </p:cNvPr>
            <p:cNvSpPr txBox="1">
              <a:spLocks noChangeArrowheads="1"/>
            </p:cNvSpPr>
            <p:nvPr/>
          </p:nvSpPr>
          <p:spPr bwMode="auto">
            <a:xfrm>
              <a:off x="4416" y="1810"/>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三级索引</a:t>
              </a:r>
              <a:endParaRPr kumimoji="1" lang="zh-CN" altLang="en-US" sz="2400">
                <a:solidFill>
                  <a:schemeClr val="tx2"/>
                </a:solidFill>
                <a:latin typeface="Times New Roman" panose="02020603050405020304" pitchFamily="18" charset="0"/>
              </a:endParaRPr>
            </a:p>
          </p:txBody>
        </p:sp>
        <p:sp>
          <p:nvSpPr>
            <p:cNvPr id="8203" name="Text Box 146">
              <a:extLst>
                <a:ext uri="{FF2B5EF4-FFF2-40B4-BE49-F238E27FC236}">
                  <a16:creationId xmlns:a16="http://schemas.microsoft.com/office/drawing/2014/main" id="{BB829D15-030D-4BA8-8960-A3E4A9B0947F}"/>
                </a:ext>
              </a:extLst>
            </p:cNvPr>
            <p:cNvSpPr txBox="1">
              <a:spLocks noChangeArrowheads="1"/>
            </p:cNvSpPr>
            <p:nvPr/>
          </p:nvSpPr>
          <p:spPr bwMode="auto">
            <a:xfrm>
              <a:off x="4416" y="1334"/>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四级索引</a:t>
              </a:r>
              <a:endParaRPr kumimoji="1" lang="zh-CN" altLang="en-US" sz="2400">
                <a:solidFill>
                  <a:schemeClr val="tx2"/>
                </a:solidFill>
                <a:latin typeface="Times New Roman" panose="02020603050405020304" pitchFamily="18" charset="0"/>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E3D7832E-CBDB-4C5A-BB07-3BBC1E6BD25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899FE3-9AC6-4C26-9BDE-C895751157B3}" type="slidenum">
              <a:rPr lang="en-US" altLang="zh-CN" sz="1200" smtClean="0">
                <a:latin typeface="Garamond" panose="02020404030301010803" pitchFamily="18" charset="0"/>
              </a:rPr>
              <a:pPr>
                <a:spcBef>
                  <a:spcPct val="0"/>
                </a:spcBef>
                <a:buClrTx/>
                <a:buSzTx/>
                <a:buFontTx/>
                <a:buNone/>
              </a:pPr>
              <a:t>7</a:t>
            </a:fld>
            <a:endParaRPr lang="en-US" altLang="zh-CN" sz="1200" dirty="0">
              <a:latin typeface="Garamond" panose="02020404030301010803" pitchFamily="18" charset="0"/>
            </a:endParaRPr>
          </a:p>
        </p:txBody>
      </p:sp>
      <p:sp>
        <p:nvSpPr>
          <p:cNvPr id="1595394" name="Rectangle 2">
            <a:extLst>
              <a:ext uri="{FF2B5EF4-FFF2-40B4-BE49-F238E27FC236}">
                <a16:creationId xmlns:a16="http://schemas.microsoft.com/office/drawing/2014/main" id="{9F5A82C7-126F-4D7D-A710-081751A3A334}"/>
              </a:ext>
            </a:extLst>
          </p:cNvPr>
          <p:cNvSpPr>
            <a:spLocks noChangeArrowheads="1"/>
          </p:cNvSpPr>
          <p:nvPr/>
        </p:nvSpPr>
        <p:spPr bwMode="auto">
          <a:xfrm>
            <a:off x="762000" y="1295400"/>
            <a:ext cx="8001000" cy="1897063"/>
          </a:xfrm>
          <a:prstGeom prst="rect">
            <a:avLst/>
          </a:prstGeom>
          <a:noFill/>
          <a:ln w="12700">
            <a:noFill/>
            <a:miter lim="800000"/>
            <a:headEnd/>
            <a:tailEnd/>
          </a:ln>
          <a:effectLst/>
        </p:spPr>
        <p:txBody>
          <a:bodyPr lIns="90623" tIns="44517" rIns="90623" bIns="44517"/>
          <a:lstStyle/>
          <a:p>
            <a:pPr marL="342900" indent="-342900">
              <a:lnSpc>
                <a:spcPct val="130000"/>
              </a:lnSpc>
              <a:spcBef>
                <a:spcPct val="10000"/>
              </a:spcBef>
              <a:buClr>
                <a:srgbClr val="FF7C80"/>
              </a:buClr>
              <a:buSzPct val="50000"/>
              <a:buFont typeface="Wingdings" pitchFamily="2" charset="2"/>
              <a:buChar char="n"/>
              <a:defRPr/>
            </a:pP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静态</a:t>
            </a:r>
            <a:r>
              <a:rPr lang="en-US" altLang="zh-CN" sz="3500" b="1" i="1" dirty="0">
                <a:solidFill>
                  <a:srgbClr val="0000CC"/>
                </a:solidFill>
                <a:effectLst>
                  <a:outerShdw blurRad="38100" dist="38100" dir="2700000" algn="tl">
                    <a:srgbClr val="C0C0C0"/>
                  </a:outerShdw>
                </a:effectLst>
                <a:latin typeface="Times New Roman" pitchFamily="18" charset="0"/>
                <a:ea typeface="仿宋_GB2312" pitchFamily="49" charset="-122"/>
              </a:rPr>
              <a:t>m</a:t>
            </a: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路搜索树</a:t>
            </a:r>
            <a:r>
              <a:rPr lang="zh-CN" altLang="en-US" sz="3500" b="1" dirty="0">
                <a:solidFill>
                  <a:schemeClr val="tx2"/>
                </a:solidFill>
                <a:effectLst>
                  <a:outerShdw blurRad="38100" dist="38100" dir="2700000" algn="tl">
                    <a:srgbClr val="C0C0C0"/>
                  </a:outerShdw>
                </a:effectLst>
                <a:latin typeface="Times New Roman" pitchFamily="18" charset="0"/>
                <a:ea typeface="仿宋_GB2312" pitchFamily="49" charset="-122"/>
              </a:rPr>
              <a:t>：</a:t>
            </a:r>
            <a:r>
              <a:rPr lang="zh-CN" altLang="en-US" sz="3500" b="1" dirty="0">
                <a:effectLst>
                  <a:outerShdw blurRad="38100" dist="38100" dir="2700000" algn="tl">
                    <a:srgbClr val="C0C0C0"/>
                  </a:outerShdw>
                </a:effectLst>
                <a:latin typeface="Times New Roman" pitchFamily="18" charset="0"/>
                <a:ea typeface="仿宋_GB2312" pitchFamily="49" charset="-122"/>
              </a:rPr>
              <a:t>结构在</a:t>
            </a:r>
            <a:r>
              <a:rPr lang="zh-CN" altLang="en-US" sz="3500" b="1" dirty="0">
                <a:solidFill>
                  <a:srgbClr val="00B050"/>
                </a:solidFill>
                <a:effectLst>
                  <a:outerShdw blurRad="38100" dist="38100" dir="2700000" algn="tl">
                    <a:srgbClr val="C0C0C0"/>
                  </a:outerShdw>
                </a:effectLst>
                <a:latin typeface="Times New Roman" pitchFamily="18" charset="0"/>
                <a:ea typeface="仿宋_GB2312" pitchFamily="49" charset="-122"/>
              </a:rPr>
              <a:t>初始创建</a:t>
            </a:r>
            <a:r>
              <a:rPr lang="zh-CN" altLang="en-US" sz="3500" b="1" dirty="0">
                <a:effectLst>
                  <a:outerShdw blurRad="38100" dist="38100" dir="2700000" algn="tl">
                    <a:srgbClr val="C0C0C0"/>
                  </a:outerShdw>
                </a:effectLst>
                <a:latin typeface="Times New Roman" pitchFamily="18" charset="0"/>
                <a:ea typeface="仿宋_GB2312" pitchFamily="49" charset="-122"/>
              </a:rPr>
              <a:t>，数据装入时就已经定型，在整个运行期间，树的</a:t>
            </a:r>
            <a:r>
              <a:rPr lang="zh-CN" altLang="en-US" sz="3500" b="1" dirty="0">
                <a:solidFill>
                  <a:srgbClr val="00B050"/>
                </a:solidFill>
                <a:effectLst>
                  <a:outerShdw blurRad="38100" dist="38100" dir="2700000" algn="tl">
                    <a:srgbClr val="C0C0C0"/>
                  </a:outerShdw>
                </a:effectLst>
                <a:latin typeface="Times New Roman" pitchFamily="18" charset="0"/>
                <a:ea typeface="仿宋_GB2312" pitchFamily="49" charset="-122"/>
              </a:rPr>
              <a:t>结构不发生变化</a:t>
            </a:r>
            <a:r>
              <a:rPr lang="zh-CN" altLang="en-US" sz="3500" b="1" dirty="0">
                <a:effectLst>
                  <a:outerShdw blurRad="38100" dist="38100" dir="2700000" algn="tl">
                    <a:srgbClr val="C0C0C0"/>
                  </a:outerShdw>
                </a:effectLst>
                <a:latin typeface="Times New Roman" pitchFamily="18" charset="0"/>
                <a:ea typeface="仿宋_GB2312" pitchFamily="49" charset="-122"/>
              </a:rPr>
              <a:t>。</a:t>
            </a:r>
          </a:p>
          <a:p>
            <a:pPr marL="342900" indent="-342900">
              <a:lnSpc>
                <a:spcPct val="130000"/>
              </a:lnSpc>
              <a:spcBef>
                <a:spcPct val="10000"/>
              </a:spcBef>
              <a:buClr>
                <a:srgbClr val="FF7C80"/>
              </a:buClr>
              <a:buSzPct val="50000"/>
              <a:buFont typeface="Wingdings" pitchFamily="2" charset="2"/>
              <a:buChar char="n"/>
              <a:defRPr/>
            </a:pP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动态</a:t>
            </a:r>
            <a:r>
              <a:rPr lang="en-US" altLang="zh-CN" sz="3500" b="1" i="1" dirty="0">
                <a:solidFill>
                  <a:srgbClr val="0000CC"/>
                </a:solidFill>
                <a:effectLst>
                  <a:outerShdw blurRad="38100" dist="38100" dir="2700000" algn="tl">
                    <a:srgbClr val="C0C0C0"/>
                  </a:outerShdw>
                </a:effectLst>
                <a:latin typeface="Times New Roman" pitchFamily="18" charset="0"/>
                <a:ea typeface="仿宋_GB2312" pitchFamily="49" charset="-122"/>
              </a:rPr>
              <a:t>m</a:t>
            </a: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路搜索树</a:t>
            </a:r>
            <a:r>
              <a:rPr lang="zh-CN" altLang="en-US" sz="3500" b="1" dirty="0">
                <a:effectLst>
                  <a:outerShdw blurRad="38100" dist="38100" dir="2700000" algn="tl">
                    <a:srgbClr val="C0C0C0"/>
                  </a:outerShdw>
                </a:effectLst>
                <a:latin typeface="Times New Roman" pitchFamily="18" charset="0"/>
                <a:ea typeface="仿宋_GB2312" pitchFamily="49" charset="-122"/>
              </a:rPr>
              <a:t>：在整个系统运行期间,  树的</a:t>
            </a:r>
            <a:r>
              <a:rPr lang="zh-CN" altLang="en-US" sz="3500" b="1" dirty="0">
                <a:solidFill>
                  <a:srgbClr val="00B050"/>
                </a:solidFill>
                <a:effectLst>
                  <a:outerShdw blurRad="38100" dist="38100" dir="2700000" algn="tl">
                    <a:srgbClr val="C0C0C0"/>
                  </a:outerShdw>
                </a:effectLst>
                <a:latin typeface="Times New Roman" pitchFamily="18" charset="0"/>
                <a:ea typeface="仿宋_GB2312" pitchFamily="49" charset="-122"/>
              </a:rPr>
              <a:t>结构</a:t>
            </a:r>
            <a:r>
              <a:rPr lang="zh-CN" altLang="en-US" sz="3500" b="1" dirty="0">
                <a:effectLst>
                  <a:outerShdw blurRad="38100" dist="38100" dir="2700000" algn="tl">
                    <a:srgbClr val="C0C0C0"/>
                  </a:outerShdw>
                </a:effectLst>
                <a:latin typeface="Times New Roman" pitchFamily="18" charset="0"/>
                <a:ea typeface="仿宋_GB2312" pitchFamily="49" charset="-122"/>
              </a:rPr>
              <a:t>随数据的增删</a:t>
            </a:r>
            <a:r>
              <a:rPr lang="zh-CN" altLang="en-US" sz="3500" b="1" dirty="0">
                <a:solidFill>
                  <a:srgbClr val="00B050"/>
                </a:solidFill>
                <a:effectLst>
                  <a:outerShdw blurRad="38100" dist="38100" dir="2700000" algn="tl">
                    <a:srgbClr val="C0C0C0"/>
                  </a:outerShdw>
                </a:effectLst>
                <a:latin typeface="Times New Roman" pitchFamily="18" charset="0"/>
                <a:ea typeface="仿宋_GB2312" pitchFamily="49" charset="-122"/>
              </a:rPr>
              <a:t>及时调整</a:t>
            </a:r>
            <a:r>
              <a:rPr lang="zh-CN" altLang="en-US" sz="3500" b="1" dirty="0">
                <a:effectLst>
                  <a:outerShdw blurRad="38100" dist="38100" dir="2700000" algn="tl">
                    <a:srgbClr val="C0C0C0"/>
                  </a:outerShdw>
                </a:effectLst>
                <a:latin typeface="Times New Roman" pitchFamily="18" charset="0"/>
                <a:ea typeface="仿宋_GB2312" pitchFamily="49" charset="-122"/>
              </a:rPr>
              <a:t>, 以保持最佳的</a:t>
            </a:r>
            <a:r>
              <a:rPr lang="zh-CN" altLang="en-US" sz="3500" b="1" dirty="0">
                <a:solidFill>
                  <a:srgbClr val="00B050"/>
                </a:solidFill>
                <a:effectLst>
                  <a:outerShdw blurRad="38100" dist="38100" dir="2700000" algn="tl">
                    <a:srgbClr val="C0C0C0"/>
                  </a:outerShdw>
                </a:effectLst>
                <a:latin typeface="Times New Roman" pitchFamily="18" charset="0"/>
                <a:ea typeface="仿宋_GB2312" pitchFamily="49" charset="-122"/>
              </a:rPr>
              <a:t>搜索效率</a:t>
            </a:r>
            <a:r>
              <a:rPr lang="zh-CN" altLang="en-US" sz="3500" b="1" dirty="0">
                <a:effectLst>
                  <a:outerShdw blurRad="38100" dist="38100" dir="2700000" algn="tl">
                    <a:srgbClr val="C0C0C0"/>
                  </a:outerShdw>
                </a:effectLst>
                <a:latin typeface="Times New Roman" pitchFamily="18" charset="0"/>
                <a:ea typeface="仿宋_GB2312" pitchFamily="49"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3F3A536C-AAE1-43B0-93BD-E7568D01315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1ABCE1-8B94-4BF5-9B60-D198328E3E63}" type="slidenum">
              <a:rPr lang="en-US" altLang="zh-CN" sz="1200" smtClean="0">
                <a:latin typeface="Garamond" panose="02020404030301010803" pitchFamily="18" charset="0"/>
              </a:rPr>
              <a:pPr>
                <a:spcBef>
                  <a:spcPct val="0"/>
                </a:spcBef>
                <a:buClrTx/>
                <a:buSzTx/>
                <a:buFontTx/>
                <a:buNone/>
              </a:pPr>
              <a:t>8</a:t>
            </a:fld>
            <a:endParaRPr lang="en-US" altLang="zh-CN" sz="1200" dirty="0">
              <a:latin typeface="Garamond" panose="02020404030301010803" pitchFamily="18" charset="0"/>
            </a:endParaRPr>
          </a:p>
        </p:txBody>
      </p:sp>
      <p:sp>
        <p:nvSpPr>
          <p:cNvPr id="1536003" name="Rectangle 3">
            <a:extLst>
              <a:ext uri="{FF2B5EF4-FFF2-40B4-BE49-F238E27FC236}">
                <a16:creationId xmlns:a16="http://schemas.microsoft.com/office/drawing/2014/main" id="{612ADD55-37B7-4309-B1B6-AD49C8DE279A}"/>
              </a:ext>
            </a:extLst>
          </p:cNvPr>
          <p:cNvSpPr>
            <a:spLocks noGrp="1" noChangeArrowheads="1"/>
          </p:cNvSpPr>
          <p:nvPr>
            <p:ph type="body" idx="4294967295"/>
          </p:nvPr>
        </p:nvSpPr>
        <p:spPr>
          <a:xfrm>
            <a:off x="0" y="404813"/>
            <a:ext cx="8915400" cy="6011862"/>
          </a:xfrm>
        </p:spPr>
        <p:txBody>
          <a:bodyPr lIns="90623" tIns="44517" rIns="90623" bIns="44517"/>
          <a:lstStyle/>
          <a:p>
            <a:pPr algn="just" eaLnBrk="1" hangingPunct="1">
              <a:lnSpc>
                <a:spcPct val="105000"/>
              </a:lnSpc>
              <a:buClr>
                <a:srgbClr val="FF7C80"/>
              </a:buClr>
              <a:buSzPct val="50000"/>
              <a:defRPr/>
            </a:pPr>
            <a:r>
              <a:rPr kumimoji="1" lang="zh-CN" altLang="en-US" sz="3300" b="1" dirty="0">
                <a:solidFill>
                  <a:srgbClr val="CC3300"/>
                </a:solidFill>
                <a:effectLst>
                  <a:outerShdw blurRad="38100" dist="38100" dir="2700000" algn="tl">
                    <a:srgbClr val="C0C0C0"/>
                  </a:outerShdw>
                </a:effectLst>
                <a:ea typeface="仿宋_GB2312" pitchFamily="49" charset="-122"/>
              </a:rPr>
              <a:t>动态的 </a:t>
            </a:r>
            <a:r>
              <a:rPr kumimoji="1" lang="en-US" altLang="zh-CN" sz="3300" b="1" i="1" dirty="0">
                <a:solidFill>
                  <a:srgbClr val="CC3300"/>
                </a:solidFill>
                <a:effectLst>
                  <a:outerShdw blurRad="38100" dist="38100" dir="2700000" algn="tl">
                    <a:srgbClr val="C0C0C0"/>
                  </a:outerShdw>
                </a:effectLst>
                <a:ea typeface="仿宋_GB2312" pitchFamily="49" charset="-122"/>
              </a:rPr>
              <a:t>m </a:t>
            </a:r>
            <a:r>
              <a:rPr kumimoji="1" lang="zh-CN" altLang="en-US" sz="3300" b="1" dirty="0">
                <a:solidFill>
                  <a:srgbClr val="CC3300"/>
                </a:solidFill>
                <a:effectLst>
                  <a:outerShdw blurRad="38100" dist="38100" dir="2700000" algn="tl">
                    <a:srgbClr val="C0C0C0"/>
                  </a:outerShdw>
                </a:effectLst>
                <a:ea typeface="仿宋_GB2312" pitchFamily="49" charset="-122"/>
              </a:rPr>
              <a:t>路搜索树（</a:t>
            </a:r>
            <a:r>
              <a:rPr lang="zh-CN" altLang="en-US" sz="3300" b="1" dirty="0">
                <a:solidFill>
                  <a:srgbClr val="CC3300"/>
                </a:solidFill>
                <a:effectLst>
                  <a:outerShdw blurRad="38100" dist="38100" dir="2700000" algn="tl">
                    <a:srgbClr val="C0C0C0"/>
                  </a:outerShdw>
                </a:effectLst>
                <a:ea typeface="仿宋_GB2312" pitchFamily="49" charset="-122"/>
              </a:rPr>
              <a:t>递归定义）</a:t>
            </a:r>
            <a:r>
              <a:rPr lang="zh-CN" altLang="en-US" sz="3300" b="1" dirty="0">
                <a:effectLst>
                  <a:outerShdw blurRad="38100" dist="38100" dir="2700000" algn="tl">
                    <a:srgbClr val="C0C0C0"/>
                  </a:outerShdw>
                </a:effectLst>
                <a:ea typeface="仿宋_GB2312" pitchFamily="49" charset="-122"/>
              </a:rPr>
              <a:t>：</a:t>
            </a:r>
          </a:p>
          <a:p>
            <a:pPr algn="just" eaLnBrk="1" hangingPunct="1">
              <a:lnSpc>
                <a:spcPct val="105000"/>
              </a:lnSpc>
              <a:buClr>
                <a:srgbClr val="FF7C80"/>
              </a:buClr>
              <a:buSzPct val="50000"/>
              <a:buFont typeface="Wingdings" panose="05000000000000000000" pitchFamily="2" charset="2"/>
              <a:buNone/>
              <a:defRPr/>
            </a:pPr>
            <a:r>
              <a:rPr lang="zh-CN" altLang="en-US" sz="3300" b="1" dirty="0">
                <a:effectLst>
                  <a:outerShdw blurRad="38100" dist="38100" dir="2700000" algn="tl">
                    <a:srgbClr val="C0C0C0"/>
                  </a:outerShdw>
                </a:effectLst>
                <a:ea typeface="仿宋_GB2312" pitchFamily="49" charset="-122"/>
              </a:rPr>
              <a:t>	它或者是一棵空树</a:t>
            </a:r>
            <a:r>
              <a:rPr lang="en-US" altLang="zh-CN" sz="3300" b="1" dirty="0">
                <a:effectLst>
                  <a:outerShdw blurRad="38100" dist="38100" dir="2700000" algn="tl">
                    <a:srgbClr val="C0C0C0"/>
                  </a:outerShdw>
                </a:effectLst>
                <a:ea typeface="仿宋_GB2312" pitchFamily="49" charset="-122"/>
              </a:rPr>
              <a:t>, </a:t>
            </a:r>
            <a:r>
              <a:rPr lang="zh-CN" altLang="en-US" sz="3300" b="1" dirty="0">
                <a:effectLst>
                  <a:outerShdw blurRad="38100" dist="38100" dir="2700000" algn="tl">
                    <a:srgbClr val="C0C0C0"/>
                  </a:outerShdw>
                </a:effectLst>
                <a:ea typeface="仿宋_GB2312" pitchFamily="49" charset="-122"/>
              </a:rPr>
              <a:t>或者是满足如下性质的树：</a:t>
            </a:r>
          </a:p>
          <a:p>
            <a:pPr marL="742950" lvl="1" indent="-285750" algn="just" eaLnBrk="1" hangingPunct="1">
              <a:lnSpc>
                <a:spcPct val="105000"/>
              </a:lnSpc>
              <a:buClr>
                <a:srgbClr val="009900"/>
              </a:buClr>
              <a:buSzPct val="50000"/>
              <a:buFont typeface="Wingdings" panose="05000000000000000000" pitchFamily="2" charset="2"/>
              <a:buChar char="u"/>
              <a:defRPr/>
            </a:pPr>
            <a:r>
              <a:rPr lang="zh-CN" altLang="en-US" sz="3600" b="1" dirty="0">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根最多有 </a:t>
            </a:r>
            <a:r>
              <a:rPr lang="en-US" altLang="zh-CN" sz="2900" b="1" i="1" dirty="0">
                <a:solidFill>
                  <a:schemeClr val="tx2"/>
                </a:solidFill>
                <a:effectLst>
                  <a:outerShdw blurRad="38100" dist="38100" dir="2700000" algn="tl">
                    <a:srgbClr val="C0C0C0"/>
                  </a:outerShdw>
                </a:effectLst>
                <a:ea typeface="仿宋_GB2312" pitchFamily="49" charset="-122"/>
              </a:rPr>
              <a:t>m </a:t>
            </a:r>
            <a:r>
              <a:rPr lang="zh-CN" altLang="en-US" sz="2900" b="1" dirty="0">
                <a:solidFill>
                  <a:schemeClr val="tx2"/>
                </a:solidFill>
                <a:effectLst>
                  <a:outerShdw blurRad="38100" dist="38100" dir="2700000" algn="tl">
                    <a:srgbClr val="C0C0C0"/>
                  </a:outerShdw>
                </a:effectLst>
                <a:ea typeface="仿宋_GB2312" pitchFamily="49" charset="-122"/>
              </a:rPr>
              <a:t>棵子树</a:t>
            </a:r>
            <a:r>
              <a:rPr lang="en-US" altLang="zh-CN" sz="2900" b="1" dirty="0">
                <a:solidFill>
                  <a:schemeClr val="tx2"/>
                </a:solidFill>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并具有如下的结构：</a:t>
            </a:r>
            <a:r>
              <a:rPr lang="zh-CN" altLang="en-US" sz="2900" b="1" dirty="0">
                <a:effectLst>
                  <a:outerShdw blurRad="38100" dist="38100" dir="2700000" algn="tl">
                    <a:srgbClr val="C0C0C0"/>
                  </a:outerShdw>
                </a:effectLst>
                <a:ea typeface="仿宋_GB2312" pitchFamily="49" charset="-122"/>
              </a:rPr>
              <a:t> </a:t>
            </a:r>
          </a:p>
          <a:p>
            <a:pPr algn="just" eaLnBrk="1" hangingPunct="1">
              <a:lnSpc>
                <a:spcPct val="105000"/>
              </a:lnSpc>
              <a:buFont typeface="Wingdings" panose="05000000000000000000" pitchFamily="2" charset="2"/>
              <a:buNone/>
              <a:defRPr/>
            </a:pPr>
            <a:r>
              <a:rPr lang="zh-CN" altLang="en-US" sz="2900" b="1" i="1" dirty="0">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n</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0</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K</a:t>
            </a:r>
            <a:r>
              <a:rPr lang="en-US" altLang="zh-CN" sz="2900" b="1" baseline="-25000" dirty="0">
                <a:solidFill>
                  <a:schemeClr val="tx2"/>
                </a:solidFill>
                <a:effectLst>
                  <a:outerShdw blurRad="38100" dist="38100" dir="2700000" algn="tl">
                    <a:srgbClr val="C0C0C0"/>
                  </a:outerShdw>
                </a:effectLst>
                <a:ea typeface="仿宋_GB2312" pitchFamily="49" charset="-122"/>
              </a:rPr>
              <a:t>1</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1</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K</a:t>
            </a:r>
            <a:r>
              <a:rPr lang="en-US" altLang="zh-CN" sz="2900" b="1" baseline="-25000" dirty="0">
                <a:solidFill>
                  <a:schemeClr val="tx2"/>
                </a:solidFill>
                <a:effectLst>
                  <a:outerShdw blurRad="38100" dist="38100" dir="2700000" algn="tl">
                    <a:srgbClr val="C0C0C0"/>
                  </a:outerShdw>
                </a:effectLst>
                <a:ea typeface="仿宋_GB2312" pitchFamily="49" charset="-122"/>
              </a:rPr>
              <a:t>2</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2</a:t>
            </a:r>
            <a:r>
              <a:rPr lang="en-US" altLang="zh-CN" sz="2900" b="1" dirty="0">
                <a:solidFill>
                  <a:schemeClr val="tx2"/>
                </a:solidFill>
                <a:effectLst>
                  <a:outerShdw blurRad="38100" dist="38100" dir="2700000" algn="tl">
                    <a:srgbClr val="C0C0C0"/>
                  </a:outerShdw>
                </a:effectLst>
                <a:ea typeface="仿宋_GB2312" pitchFamily="49" charset="-122"/>
              </a:rPr>
              <a:t>, ……, </a:t>
            </a:r>
            <a:r>
              <a:rPr lang="en-US" altLang="zh-CN" sz="2900" b="1" i="1" dirty="0" err="1">
                <a:solidFill>
                  <a:schemeClr val="tx2"/>
                </a:solidFill>
                <a:effectLst>
                  <a:outerShdw blurRad="38100" dist="38100" dir="2700000" algn="tl">
                    <a:srgbClr val="C0C0C0"/>
                  </a:outerShdw>
                </a:effectLst>
                <a:ea typeface="仿宋_GB2312" pitchFamily="49" charset="-122"/>
              </a:rPr>
              <a:t>K</a:t>
            </a:r>
            <a:r>
              <a:rPr lang="en-US" altLang="zh-CN" sz="2900" b="1" baseline="-25000" dirty="0" err="1">
                <a:solidFill>
                  <a:schemeClr val="tx2"/>
                </a:solidFill>
                <a:effectLst>
                  <a:outerShdw blurRad="38100" dist="38100" dir="2700000" algn="tl">
                    <a:srgbClr val="C0C0C0"/>
                  </a:outerShdw>
                </a:effectLst>
                <a:ea typeface="仿宋_GB2312" pitchFamily="49" charset="-122"/>
              </a:rPr>
              <a:t>n</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err="1">
                <a:solidFill>
                  <a:schemeClr val="tx2"/>
                </a:solidFill>
                <a:effectLst>
                  <a:outerShdw blurRad="38100" dist="38100" dir="2700000" algn="tl">
                    <a:srgbClr val="C0C0C0"/>
                  </a:outerShdw>
                </a:effectLst>
                <a:ea typeface="仿宋_GB2312" pitchFamily="49" charset="-122"/>
              </a:rPr>
              <a:t>P</a:t>
            </a:r>
            <a:r>
              <a:rPr lang="en-US" altLang="zh-CN" sz="2900" b="1" baseline="-25000" dirty="0" err="1">
                <a:solidFill>
                  <a:schemeClr val="tx2"/>
                </a:solidFill>
                <a:effectLst>
                  <a:outerShdw blurRad="38100" dist="38100" dir="2700000" algn="tl">
                    <a:srgbClr val="C0C0C0"/>
                  </a:outerShdw>
                </a:effectLst>
                <a:ea typeface="仿宋_GB2312" pitchFamily="49" charset="-122"/>
              </a:rPr>
              <a:t>n</a:t>
            </a:r>
            <a:r>
              <a:rPr lang="en-US" altLang="zh-CN" sz="2900" b="1" baseline="-25000" dirty="0">
                <a:solidFill>
                  <a:schemeClr val="tx2"/>
                </a:solidFill>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rPr>
              <a:t>)</a:t>
            </a:r>
            <a:endParaRPr lang="en-US" altLang="zh-CN" sz="2900" b="1" dirty="0">
              <a:effectLst>
                <a:outerShdw blurRad="38100" dist="38100" dir="2700000" algn="tl">
                  <a:srgbClr val="C0C0C0"/>
                </a:outerShdw>
              </a:effectLst>
              <a:ea typeface="仿宋_GB2312" pitchFamily="49" charset="-122"/>
            </a:endParaRPr>
          </a:p>
          <a:p>
            <a:pPr algn="just" eaLnBrk="1" hangingPunct="1">
              <a:lnSpc>
                <a:spcPct val="105000"/>
              </a:lnSpc>
              <a:buFont typeface="Wingdings" panose="05000000000000000000" pitchFamily="2" charset="2"/>
              <a:buNone/>
              <a:defRPr/>
            </a:pPr>
            <a:r>
              <a:rPr lang="en-US" altLang="zh-CN" sz="2900" b="1" dirty="0">
                <a:effectLst>
                  <a:outerShdw blurRad="38100" dist="38100" dir="2700000" algn="tl">
                    <a:srgbClr val="C0C0C0"/>
                  </a:outerShdw>
                </a:effectLst>
                <a:ea typeface="仿宋_GB2312" pitchFamily="49" charset="-122"/>
              </a:rPr>
              <a:t>    	</a:t>
            </a:r>
            <a:r>
              <a:rPr lang="zh-CN" altLang="en-US" sz="2900" b="1" dirty="0">
                <a:solidFill>
                  <a:schemeClr val="hlink"/>
                </a:solidFill>
                <a:effectLst>
                  <a:outerShdw blurRad="38100" dist="38100" dir="2700000" algn="tl">
                    <a:srgbClr val="C0C0C0"/>
                  </a:outerShdw>
                </a:effectLst>
                <a:ea typeface="仿宋_GB2312" pitchFamily="49" charset="-122"/>
              </a:rPr>
              <a:t>其中</a:t>
            </a:r>
            <a:r>
              <a:rPr lang="en-US" altLang="zh-CN" sz="2900" b="1" dirty="0">
                <a:solidFill>
                  <a:schemeClr val="hlink"/>
                </a:solidFill>
                <a:effectLst>
                  <a:outerShdw blurRad="38100" dist="38100" dir="2700000" algn="tl">
                    <a:srgbClr val="C0C0C0"/>
                  </a:outerShdw>
                </a:effectLst>
                <a:ea typeface="仿宋_GB2312" pitchFamily="49" charset="-122"/>
              </a:rPr>
              <a:t>, </a:t>
            </a:r>
            <a:r>
              <a:rPr lang="en-US" altLang="zh-CN" sz="2900" b="1" i="1" dirty="0">
                <a:solidFill>
                  <a:schemeClr val="hlink"/>
                </a:solidFill>
                <a:effectLst>
                  <a:outerShdw blurRad="38100" dist="38100" dir="2700000" algn="tl">
                    <a:srgbClr val="C0C0C0"/>
                  </a:outerShdw>
                </a:effectLst>
                <a:ea typeface="仿宋_GB2312" pitchFamily="49" charset="-122"/>
              </a:rPr>
              <a:t>P</a:t>
            </a:r>
            <a:r>
              <a:rPr lang="en-US" altLang="zh-CN" sz="2900" b="1" baseline="-25000" dirty="0">
                <a:solidFill>
                  <a:schemeClr val="hlink"/>
                </a:solidFill>
                <a:effectLst>
                  <a:outerShdw blurRad="38100" dist="38100" dir="2700000" algn="tl">
                    <a:srgbClr val="C0C0C0"/>
                  </a:outerShdw>
                </a:effectLst>
                <a:ea typeface="仿宋_GB2312" pitchFamily="49" charset="-122"/>
              </a:rPr>
              <a:t>i </a:t>
            </a:r>
            <a:r>
              <a:rPr lang="zh-CN" altLang="en-US" sz="2900" b="1" dirty="0">
                <a:solidFill>
                  <a:schemeClr val="hlink"/>
                </a:solidFill>
                <a:effectLst>
                  <a:outerShdw blurRad="38100" dist="38100" dir="2700000" algn="tl">
                    <a:srgbClr val="C0C0C0"/>
                  </a:outerShdw>
                </a:effectLst>
                <a:ea typeface="仿宋_GB2312" pitchFamily="49" charset="-122"/>
              </a:rPr>
              <a:t>是指向子树的指针</a:t>
            </a:r>
            <a:r>
              <a:rPr lang="en-US" altLang="zh-CN" sz="2900" b="1" dirty="0">
                <a:solidFill>
                  <a:schemeClr val="hlink"/>
                </a:solidFill>
                <a:effectLst>
                  <a:outerShdw blurRad="38100" dist="38100" dir="2700000" algn="tl">
                    <a:srgbClr val="C0C0C0"/>
                  </a:outerShdw>
                </a:effectLst>
                <a:ea typeface="仿宋_GB2312" pitchFamily="49" charset="-122"/>
              </a:rPr>
              <a:t>, </a:t>
            </a:r>
            <a:r>
              <a:rPr lang="en-US" altLang="zh-CN" sz="2900" b="1" i="1" dirty="0">
                <a:solidFill>
                  <a:schemeClr val="hlink"/>
                </a:solidFill>
                <a:effectLst>
                  <a:outerShdw blurRad="38100" dist="38100" dir="2700000" algn="tl">
                    <a:srgbClr val="C0C0C0"/>
                  </a:outerShdw>
                </a:effectLst>
                <a:ea typeface="仿宋_GB2312" pitchFamily="49" charset="-122"/>
              </a:rPr>
              <a:t>K</a:t>
            </a:r>
            <a:r>
              <a:rPr lang="en-US" altLang="zh-CN" sz="2900" b="1" baseline="-25000" dirty="0">
                <a:solidFill>
                  <a:schemeClr val="hlink"/>
                </a:solidFill>
                <a:effectLst>
                  <a:outerShdw blurRad="38100" dist="38100" dir="2700000" algn="tl">
                    <a:srgbClr val="C0C0C0"/>
                  </a:outerShdw>
                </a:effectLst>
                <a:ea typeface="仿宋_GB2312" pitchFamily="49" charset="-122"/>
              </a:rPr>
              <a:t>i </a:t>
            </a:r>
            <a:r>
              <a:rPr lang="zh-CN" altLang="en-US" sz="2900" b="1" dirty="0">
                <a:solidFill>
                  <a:schemeClr val="hlink"/>
                </a:solidFill>
                <a:effectLst>
                  <a:outerShdw blurRad="38100" dist="38100" dir="2700000" algn="tl">
                    <a:srgbClr val="C0C0C0"/>
                  </a:outerShdw>
                </a:effectLst>
                <a:ea typeface="仿宋_GB2312" pitchFamily="49" charset="-122"/>
              </a:rPr>
              <a:t>是关键码</a:t>
            </a:r>
            <a:r>
              <a:rPr lang="en-US" altLang="zh-CN" sz="2900" b="1" dirty="0">
                <a:solidFill>
                  <a:schemeClr val="hlink"/>
                </a:solidFill>
                <a:effectLst>
                  <a:outerShdw blurRad="38100" dist="38100" dir="2700000" algn="tl">
                    <a:srgbClr val="C0C0C0"/>
                  </a:outerShdw>
                </a:effectLst>
                <a:ea typeface="仿宋_GB2312" pitchFamily="49" charset="-122"/>
              </a:rPr>
              <a:t>, </a:t>
            </a:r>
          </a:p>
          <a:p>
            <a:pPr algn="just" eaLnBrk="1" hangingPunct="1">
              <a:lnSpc>
                <a:spcPct val="105000"/>
              </a:lnSpc>
              <a:buFont typeface="Wingdings" panose="05000000000000000000" pitchFamily="2" charset="2"/>
              <a:buNone/>
              <a:defRPr/>
            </a:pPr>
            <a:r>
              <a:rPr lang="en-US" altLang="zh-CN" sz="2900" b="1" dirty="0">
                <a:solidFill>
                  <a:schemeClr val="hlink"/>
                </a:solidFill>
                <a:effectLst>
                  <a:outerShdw blurRad="38100" dist="38100" dir="2700000" algn="tl">
                    <a:srgbClr val="C0C0C0"/>
                  </a:outerShdw>
                </a:effectLst>
                <a:ea typeface="仿宋_GB2312" pitchFamily="49" charset="-122"/>
              </a:rPr>
              <a:t>		</a:t>
            </a:r>
            <a:r>
              <a:rPr lang="en-US" altLang="zh-CN" sz="2900" b="1" i="1" dirty="0">
                <a:solidFill>
                  <a:schemeClr val="hlink"/>
                </a:solidFill>
                <a:effectLst>
                  <a:outerShdw blurRad="38100" dist="38100" dir="2700000" algn="tl">
                    <a:srgbClr val="C0C0C0"/>
                  </a:outerShdw>
                </a:effectLst>
                <a:ea typeface="仿宋_GB2312" pitchFamily="49" charset="-122"/>
              </a:rPr>
              <a:t>K</a:t>
            </a:r>
            <a:r>
              <a:rPr lang="en-US" altLang="zh-CN" sz="2900" b="1" baseline="-25000" dirty="0">
                <a:solidFill>
                  <a:schemeClr val="hlink"/>
                </a:solidFill>
                <a:effectLst>
                  <a:outerShdw blurRad="38100" dist="38100" dir="2700000" algn="tl">
                    <a:srgbClr val="C0C0C0"/>
                  </a:outerShdw>
                </a:effectLst>
                <a:ea typeface="仿宋_GB2312" pitchFamily="49" charset="-122"/>
              </a:rPr>
              <a:t>i </a:t>
            </a:r>
            <a:r>
              <a:rPr lang="en-US" altLang="zh-CN" sz="2900" b="1" dirty="0">
                <a:solidFill>
                  <a:schemeClr val="hlink"/>
                </a:solidFill>
                <a:effectLst>
                  <a:outerShdw blurRad="38100" dist="38100" dir="2700000" algn="tl">
                    <a:srgbClr val="C0C0C0"/>
                  </a:outerShdw>
                </a:effectLst>
                <a:ea typeface="仿宋_GB2312" pitchFamily="49" charset="-122"/>
              </a:rPr>
              <a:t>&lt; </a:t>
            </a:r>
            <a:r>
              <a:rPr lang="en-US" altLang="zh-CN" sz="2900" b="1" i="1" dirty="0">
                <a:solidFill>
                  <a:schemeClr val="hlink"/>
                </a:solidFill>
                <a:effectLst>
                  <a:outerShdw blurRad="38100" dist="38100" dir="2700000" algn="tl">
                    <a:srgbClr val="C0C0C0"/>
                  </a:outerShdw>
                </a:effectLst>
                <a:ea typeface="仿宋_GB2312" pitchFamily="49" charset="-122"/>
              </a:rPr>
              <a:t>K</a:t>
            </a:r>
            <a:r>
              <a:rPr lang="en-US" altLang="zh-CN" sz="2900" b="1" baseline="-25000" dirty="0">
                <a:solidFill>
                  <a:schemeClr val="hlink"/>
                </a:solidFill>
                <a:effectLst>
                  <a:outerShdw blurRad="38100" dist="38100" dir="2700000" algn="tl">
                    <a:srgbClr val="C0C0C0"/>
                  </a:outerShdw>
                </a:effectLst>
                <a:ea typeface="仿宋_GB2312" pitchFamily="49" charset="-122"/>
              </a:rPr>
              <a:t>i+1</a:t>
            </a:r>
            <a:r>
              <a:rPr lang="en-US" altLang="zh-CN" sz="2900" b="1" dirty="0">
                <a:solidFill>
                  <a:schemeClr val="hlink"/>
                </a:solidFill>
                <a:effectLst>
                  <a:outerShdw blurRad="38100" dist="38100" dir="2700000" algn="tl">
                    <a:srgbClr val="C0C0C0"/>
                  </a:outerShdw>
                </a:effectLst>
                <a:ea typeface="仿宋_GB2312" pitchFamily="49" charset="-122"/>
              </a:rPr>
              <a:t>, 0 </a:t>
            </a:r>
            <a:r>
              <a:rPr lang="en-US" altLang="zh-CN" sz="2900" b="1"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2900" b="1" i="1" dirty="0">
                <a:solidFill>
                  <a:schemeClr val="hlink"/>
                </a:solidFill>
                <a:effectLst>
                  <a:outerShdw blurRad="38100" dist="38100" dir="2700000" algn="tl">
                    <a:srgbClr val="C0C0C0"/>
                  </a:outerShdw>
                </a:effectLst>
                <a:ea typeface="仿宋_GB2312" pitchFamily="49" charset="-122"/>
              </a:rPr>
              <a:t> </a:t>
            </a:r>
            <a:r>
              <a:rPr lang="en-US" altLang="zh-CN" sz="2900" b="1" i="1" dirty="0" err="1">
                <a:solidFill>
                  <a:schemeClr val="hlink"/>
                </a:solidFill>
                <a:effectLst>
                  <a:outerShdw blurRad="38100" dist="38100" dir="2700000" algn="tl">
                    <a:srgbClr val="C0C0C0"/>
                  </a:outerShdw>
                </a:effectLst>
                <a:ea typeface="仿宋_GB2312" pitchFamily="49" charset="-122"/>
              </a:rPr>
              <a:t>i</a:t>
            </a:r>
            <a:r>
              <a:rPr lang="en-US" altLang="zh-CN" sz="2900" b="1" dirty="0">
                <a:solidFill>
                  <a:schemeClr val="hlink"/>
                </a:solidFill>
                <a:effectLst>
                  <a:outerShdw blurRad="38100" dist="38100" dir="2700000" algn="tl">
                    <a:srgbClr val="C0C0C0"/>
                  </a:outerShdw>
                </a:effectLst>
                <a:ea typeface="仿宋_GB2312" pitchFamily="49" charset="-122"/>
              </a:rPr>
              <a:t> </a:t>
            </a:r>
            <a:r>
              <a:rPr lang="en-US" altLang="zh-CN" sz="2900" b="1"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2900" b="1" dirty="0">
                <a:solidFill>
                  <a:schemeClr val="hlink"/>
                </a:solidFill>
                <a:effectLst>
                  <a:outerShdw blurRad="38100" dist="38100" dir="2700000" algn="tl">
                    <a:srgbClr val="C0C0C0"/>
                  </a:outerShdw>
                </a:effectLst>
                <a:ea typeface="仿宋_GB2312" pitchFamily="49" charset="-122"/>
              </a:rPr>
              <a:t> </a:t>
            </a:r>
            <a:r>
              <a:rPr lang="en-US" altLang="zh-CN" sz="2900" b="1" i="1" dirty="0">
                <a:solidFill>
                  <a:schemeClr val="hlink"/>
                </a:solidFill>
                <a:effectLst>
                  <a:outerShdw blurRad="38100" dist="38100" dir="2700000" algn="tl">
                    <a:srgbClr val="C0C0C0"/>
                  </a:outerShdw>
                </a:effectLst>
                <a:ea typeface="仿宋_GB2312" pitchFamily="49" charset="-122"/>
              </a:rPr>
              <a:t>n</a:t>
            </a:r>
            <a:r>
              <a:rPr lang="en-US" altLang="zh-CN" sz="2900" b="1" dirty="0">
                <a:solidFill>
                  <a:schemeClr val="hlink"/>
                </a:solidFill>
                <a:effectLst>
                  <a:outerShdw blurRad="38100" dist="38100" dir="2700000" algn="tl">
                    <a:srgbClr val="C0C0C0"/>
                  </a:outerShdw>
                </a:effectLst>
                <a:ea typeface="仿宋_GB2312" pitchFamily="49" charset="-122"/>
              </a:rPr>
              <a:t> &lt; </a:t>
            </a:r>
            <a:r>
              <a:rPr lang="en-US" altLang="zh-CN" sz="2900" b="1" i="1" dirty="0">
                <a:solidFill>
                  <a:schemeClr val="hlink"/>
                </a:solidFill>
                <a:effectLst>
                  <a:outerShdw blurRad="38100" dist="38100" dir="2700000" algn="tl">
                    <a:srgbClr val="C0C0C0"/>
                  </a:outerShdw>
                </a:effectLst>
                <a:ea typeface="仿宋_GB2312" pitchFamily="49" charset="-122"/>
              </a:rPr>
              <a:t>m</a:t>
            </a:r>
            <a:r>
              <a:rPr lang="en-US" altLang="zh-CN" sz="2900" b="1" dirty="0">
                <a:solidFill>
                  <a:schemeClr val="hlink"/>
                </a:solidFill>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en-US" altLang="zh-CN" sz="2900" b="1" dirty="0">
                <a:effectLst>
                  <a:outerShdw blurRad="38100" dist="38100" dir="2700000" algn="tl">
                    <a:srgbClr val="C0C0C0"/>
                  </a:outerShdw>
                </a:effectLst>
                <a:ea typeface="仿宋_GB2312" pitchFamily="49" charset="-122"/>
              </a:rPr>
              <a:t> </a:t>
            </a:r>
            <a:r>
              <a:rPr lang="zh-CN" altLang="en-US" sz="2900" b="1" dirty="0">
                <a:effectLst>
                  <a:outerShdw blurRad="38100" dist="38100" dir="2700000" algn="tl">
                    <a:srgbClr val="C0C0C0"/>
                  </a:outerShdw>
                </a:effectLst>
                <a:ea typeface="仿宋_GB2312" pitchFamily="49" charset="-122"/>
              </a:rPr>
              <a:t>在子树</a:t>
            </a:r>
            <a:r>
              <a:rPr lang="zh-CN" altLang="en-US"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i</a:t>
            </a:r>
            <a:r>
              <a:rPr lang="en-US" altLang="zh-CN" sz="2900" b="1" baseline="-25000" dirty="0">
                <a:effectLst>
                  <a:outerShdw blurRad="38100" dist="38100" dir="2700000" algn="tl">
                    <a:srgbClr val="C0C0C0"/>
                  </a:outerShdw>
                </a:effectLst>
                <a:ea typeface="仿宋_GB2312" pitchFamily="49" charset="-122"/>
              </a:rPr>
              <a:t> </a:t>
            </a:r>
            <a:r>
              <a:rPr lang="zh-CN" altLang="en-US" sz="2900" b="1" dirty="0">
                <a:effectLst>
                  <a:outerShdw blurRad="38100" dist="38100" dir="2700000" algn="tl">
                    <a:srgbClr val="C0C0C0"/>
                  </a:outerShdw>
                </a:effectLst>
                <a:ea typeface="仿宋_GB2312" pitchFamily="49" charset="-122"/>
              </a:rPr>
              <a:t>中所有的关键码都</a:t>
            </a:r>
            <a:r>
              <a:rPr lang="zh-CN" altLang="en-US" sz="2900" b="1" dirty="0">
                <a:solidFill>
                  <a:srgbClr val="FF3300"/>
                </a:solidFill>
                <a:effectLst>
                  <a:outerShdw blurRad="38100" dist="38100" dir="2700000" algn="tl">
                    <a:srgbClr val="C0C0C0"/>
                  </a:outerShdw>
                </a:effectLst>
                <a:ea typeface="仿宋_GB2312" pitchFamily="49" charset="-122"/>
              </a:rPr>
              <a:t>小于</a:t>
            </a:r>
            <a:r>
              <a:rPr lang="zh-CN" altLang="en-US" sz="2900" b="1" dirty="0">
                <a:effectLst>
                  <a:outerShdw blurRad="38100" dist="38100" dir="2700000" algn="tl">
                    <a:srgbClr val="C0C0C0"/>
                  </a:outerShdw>
                </a:effectLst>
                <a:ea typeface="仿宋_GB2312" pitchFamily="49" charset="-122"/>
              </a:rPr>
              <a:t> </a:t>
            </a:r>
            <a:r>
              <a:rPr lang="en-US" altLang="zh-CN" sz="2900" b="1" i="1" dirty="0">
                <a:solidFill>
                  <a:srgbClr val="FF3300"/>
                </a:solidFill>
                <a:effectLst>
                  <a:outerShdw blurRad="38100" dist="38100" dir="2700000" algn="tl">
                    <a:srgbClr val="C0C0C0"/>
                  </a:outerShdw>
                </a:effectLst>
                <a:ea typeface="仿宋_GB2312" pitchFamily="49" charset="-122"/>
              </a:rPr>
              <a:t>K</a:t>
            </a:r>
            <a:r>
              <a:rPr lang="en-US" altLang="zh-CN" sz="2900" b="1" baseline="-25000" dirty="0">
                <a:solidFill>
                  <a:srgbClr val="FF3300"/>
                </a:solidFill>
                <a:effectLst>
                  <a:outerShdw blurRad="38100" dist="38100" dir="2700000" algn="tl">
                    <a:srgbClr val="C0C0C0"/>
                  </a:outerShdw>
                </a:effectLst>
                <a:ea typeface="仿宋_GB2312" pitchFamily="49" charset="-122"/>
              </a:rPr>
              <a:t>i+1</a:t>
            </a:r>
            <a:r>
              <a:rPr lang="en-US" altLang="zh-CN" sz="2900" b="1" dirty="0">
                <a:effectLst>
                  <a:outerShdw blurRad="38100" dist="38100" dir="2700000" algn="tl">
                    <a:srgbClr val="C0C0C0"/>
                  </a:outerShdw>
                </a:effectLst>
                <a:ea typeface="仿宋_GB2312" pitchFamily="49" charset="-122"/>
              </a:rPr>
              <a:t>, </a:t>
            </a:r>
            <a:r>
              <a:rPr lang="zh-CN" altLang="en-US" sz="2900" b="1" dirty="0">
                <a:effectLst>
                  <a:outerShdw blurRad="38100" dist="38100" dir="2700000" algn="tl">
                    <a:srgbClr val="C0C0C0"/>
                  </a:outerShdw>
                </a:effectLst>
                <a:ea typeface="仿宋_GB2312" pitchFamily="49" charset="-122"/>
              </a:rPr>
              <a:t>且</a:t>
            </a:r>
            <a:r>
              <a:rPr lang="zh-CN" altLang="en-US" sz="2900" b="1" dirty="0">
                <a:solidFill>
                  <a:srgbClr val="FF3300"/>
                </a:solidFill>
                <a:effectLst>
                  <a:outerShdw blurRad="38100" dist="38100" dir="2700000" algn="tl">
                    <a:srgbClr val="C0C0C0"/>
                  </a:outerShdw>
                </a:effectLst>
                <a:ea typeface="仿宋_GB2312" pitchFamily="49" charset="-122"/>
              </a:rPr>
              <a:t>大于</a:t>
            </a:r>
            <a:r>
              <a:rPr lang="zh-CN" altLang="en-US" sz="2900" b="1" dirty="0">
                <a:effectLst>
                  <a:outerShdw blurRad="38100" dist="38100" dir="2700000" algn="tl">
                    <a:srgbClr val="C0C0C0"/>
                  </a:outerShdw>
                </a:effectLst>
                <a:ea typeface="仿宋_GB2312" pitchFamily="49" charset="-122"/>
              </a:rPr>
              <a:t> </a:t>
            </a:r>
            <a:r>
              <a:rPr lang="en-US" altLang="zh-CN" sz="2900" b="1" i="1" dirty="0">
                <a:solidFill>
                  <a:srgbClr val="FF3300"/>
                </a:solidFill>
                <a:effectLst>
                  <a:outerShdw blurRad="38100" dist="38100" dir="2700000" algn="tl">
                    <a:srgbClr val="C0C0C0"/>
                  </a:outerShdw>
                </a:effectLst>
                <a:ea typeface="仿宋_GB2312" pitchFamily="49" charset="-122"/>
              </a:rPr>
              <a:t>K</a:t>
            </a:r>
            <a:r>
              <a:rPr lang="en-US" altLang="zh-CN" sz="2900" b="1" baseline="-25000" dirty="0">
                <a:solidFill>
                  <a:srgbClr val="FF3300"/>
                </a:solidFill>
                <a:effectLst>
                  <a:outerShdw blurRad="38100" dist="38100" dir="2700000" algn="tl">
                    <a:srgbClr val="C0C0C0"/>
                  </a:outerShdw>
                </a:effectLst>
                <a:ea typeface="仿宋_GB2312" pitchFamily="49" charset="-122"/>
              </a:rPr>
              <a:t>i</a:t>
            </a:r>
            <a:r>
              <a:rPr lang="zh-CN" altLang="en-US" sz="2900" b="1" dirty="0">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zh-CN" altLang="en-US" sz="2900" b="1" dirty="0">
                <a:effectLst>
                  <a:outerShdw blurRad="38100" dist="38100" dir="2700000" algn="tl">
                    <a:srgbClr val="C0C0C0"/>
                  </a:outerShdw>
                </a:effectLst>
                <a:ea typeface="仿宋_GB2312" pitchFamily="49" charset="-122"/>
              </a:rPr>
              <a:t> 在子树 </a:t>
            </a:r>
            <a:r>
              <a:rPr lang="en-US" altLang="zh-CN" sz="2900" b="1" i="1" dirty="0" err="1">
                <a:solidFill>
                  <a:schemeClr val="tx2"/>
                </a:solidFill>
                <a:effectLst>
                  <a:outerShdw blurRad="38100" dist="38100" dir="2700000" algn="tl">
                    <a:srgbClr val="C0C0C0"/>
                  </a:outerShdw>
                </a:effectLst>
                <a:ea typeface="仿宋_GB2312" pitchFamily="49" charset="-122"/>
              </a:rPr>
              <a:t>P</a:t>
            </a:r>
            <a:r>
              <a:rPr lang="en-US" altLang="zh-CN" sz="2900" b="1" baseline="-25000" dirty="0" err="1">
                <a:solidFill>
                  <a:schemeClr val="tx2"/>
                </a:solidFill>
                <a:effectLst>
                  <a:outerShdw blurRad="38100" dist="38100" dir="2700000" algn="tl">
                    <a:srgbClr val="C0C0C0"/>
                  </a:outerShdw>
                </a:effectLst>
                <a:ea typeface="仿宋_GB2312" pitchFamily="49" charset="-122"/>
              </a:rPr>
              <a:t>n</a:t>
            </a:r>
            <a:r>
              <a:rPr lang="en-US" altLang="zh-CN" sz="2900" b="1" baseline="-25000" dirty="0">
                <a:solidFill>
                  <a:schemeClr val="tx2"/>
                </a:solidFill>
                <a:effectLst>
                  <a:outerShdw blurRad="38100" dist="38100" dir="2700000" algn="tl">
                    <a:srgbClr val="C0C0C0"/>
                  </a:outerShdw>
                </a:effectLst>
                <a:ea typeface="仿宋_GB2312" pitchFamily="49" charset="-122"/>
              </a:rPr>
              <a:t> </a:t>
            </a:r>
            <a:r>
              <a:rPr lang="zh-CN" altLang="en-US" sz="2900" b="1" dirty="0">
                <a:effectLst>
                  <a:outerShdw blurRad="38100" dist="38100" dir="2700000" algn="tl">
                    <a:srgbClr val="C0C0C0"/>
                  </a:outerShdw>
                </a:effectLst>
                <a:ea typeface="仿宋_GB2312" pitchFamily="49" charset="-122"/>
              </a:rPr>
              <a:t>中所有的关键码都</a:t>
            </a:r>
            <a:r>
              <a:rPr lang="zh-CN" altLang="en-US" sz="2900" b="1" dirty="0">
                <a:solidFill>
                  <a:srgbClr val="FF3300"/>
                </a:solidFill>
                <a:effectLst>
                  <a:outerShdw blurRad="38100" dist="38100" dir="2700000" algn="tl">
                    <a:srgbClr val="C0C0C0"/>
                  </a:outerShdw>
                </a:effectLst>
                <a:ea typeface="仿宋_GB2312" pitchFamily="49" charset="-122"/>
              </a:rPr>
              <a:t>大于</a:t>
            </a:r>
            <a:r>
              <a:rPr lang="en-US" altLang="zh-CN" sz="2900" b="1" i="1" dirty="0" err="1">
                <a:solidFill>
                  <a:srgbClr val="FF3300"/>
                </a:solidFill>
                <a:effectLst>
                  <a:outerShdw blurRad="38100" dist="38100" dir="2700000" algn="tl">
                    <a:srgbClr val="C0C0C0"/>
                  </a:outerShdw>
                </a:effectLst>
                <a:ea typeface="仿宋_GB2312" pitchFamily="49" charset="-122"/>
              </a:rPr>
              <a:t>K</a:t>
            </a:r>
            <a:r>
              <a:rPr lang="en-US" altLang="zh-CN" sz="2900" b="1" baseline="-25000" dirty="0" err="1">
                <a:solidFill>
                  <a:srgbClr val="FF3300"/>
                </a:solidFill>
                <a:effectLst>
                  <a:outerShdw blurRad="38100" dist="38100" dir="2700000" algn="tl">
                    <a:srgbClr val="C0C0C0"/>
                  </a:outerShdw>
                </a:effectLst>
                <a:ea typeface="仿宋_GB2312" pitchFamily="49" charset="-122"/>
              </a:rPr>
              <a:t>n</a:t>
            </a:r>
            <a:r>
              <a:rPr lang="zh-CN" altLang="en-US" sz="2900" b="1" dirty="0">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zh-CN" altLang="en-US" sz="2900" b="1" dirty="0">
                <a:effectLst>
                  <a:outerShdw blurRad="38100" dist="38100" dir="2700000" algn="tl">
                    <a:srgbClr val="C0C0C0"/>
                  </a:outerShdw>
                </a:effectLst>
                <a:ea typeface="仿宋_GB2312" pitchFamily="49" charset="-122"/>
              </a:rPr>
              <a:t> 在子树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0</a:t>
            </a:r>
            <a:r>
              <a:rPr lang="en-US" altLang="zh-CN" sz="2900" b="1" baseline="-25000" dirty="0">
                <a:effectLst>
                  <a:outerShdw blurRad="38100" dist="38100" dir="2700000" algn="tl">
                    <a:srgbClr val="C0C0C0"/>
                  </a:outerShdw>
                </a:effectLst>
                <a:ea typeface="仿宋_GB2312" pitchFamily="49" charset="-122"/>
              </a:rPr>
              <a:t> </a:t>
            </a:r>
            <a:r>
              <a:rPr lang="zh-CN" altLang="en-US" sz="2900" b="1" dirty="0">
                <a:effectLst>
                  <a:outerShdw blurRad="38100" dist="38100" dir="2700000" algn="tl">
                    <a:srgbClr val="C0C0C0"/>
                  </a:outerShdw>
                </a:effectLst>
                <a:ea typeface="仿宋_GB2312" pitchFamily="49" charset="-122"/>
              </a:rPr>
              <a:t>中的所有关键码都</a:t>
            </a:r>
            <a:r>
              <a:rPr lang="zh-CN" altLang="en-US" sz="2900" b="1" dirty="0">
                <a:solidFill>
                  <a:srgbClr val="FF3300"/>
                </a:solidFill>
                <a:effectLst>
                  <a:outerShdw blurRad="38100" dist="38100" dir="2700000" algn="tl">
                    <a:srgbClr val="C0C0C0"/>
                  </a:outerShdw>
                </a:effectLst>
                <a:ea typeface="仿宋_GB2312" pitchFamily="49" charset="-122"/>
              </a:rPr>
              <a:t>小于</a:t>
            </a:r>
            <a:r>
              <a:rPr lang="zh-CN" altLang="en-US" sz="2900" b="1" dirty="0">
                <a:effectLst>
                  <a:outerShdw blurRad="38100" dist="38100" dir="2700000" algn="tl">
                    <a:srgbClr val="C0C0C0"/>
                  </a:outerShdw>
                </a:effectLst>
                <a:ea typeface="仿宋_GB2312" pitchFamily="49" charset="-122"/>
              </a:rPr>
              <a:t> </a:t>
            </a:r>
            <a:r>
              <a:rPr lang="en-US" altLang="zh-CN" sz="2900" b="1" i="1" dirty="0">
                <a:solidFill>
                  <a:srgbClr val="FF3300"/>
                </a:solidFill>
                <a:effectLst>
                  <a:outerShdw blurRad="38100" dist="38100" dir="2700000" algn="tl">
                    <a:srgbClr val="C0C0C0"/>
                  </a:outerShdw>
                </a:effectLst>
                <a:ea typeface="仿宋_GB2312" pitchFamily="49" charset="-122"/>
              </a:rPr>
              <a:t>K</a:t>
            </a:r>
            <a:r>
              <a:rPr lang="en-US" altLang="zh-CN" sz="2900" b="1" baseline="-25000" dirty="0">
                <a:solidFill>
                  <a:srgbClr val="FF3300"/>
                </a:solidFill>
                <a:effectLst>
                  <a:outerShdw blurRad="38100" dist="38100" dir="2700000" algn="tl">
                    <a:srgbClr val="C0C0C0"/>
                  </a:outerShdw>
                </a:effectLst>
                <a:ea typeface="仿宋_GB2312" pitchFamily="49" charset="-122"/>
              </a:rPr>
              <a:t>1</a:t>
            </a:r>
            <a:r>
              <a:rPr lang="zh-CN" altLang="en-US" sz="2900" b="1" dirty="0">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zh-CN" altLang="en-US" sz="2900" b="1" dirty="0">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子树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i </a:t>
            </a:r>
            <a:r>
              <a:rPr lang="zh-CN" altLang="en-US" sz="2900" b="1" dirty="0">
                <a:solidFill>
                  <a:schemeClr val="tx2"/>
                </a:solidFill>
                <a:effectLst>
                  <a:outerShdw blurRad="38100" dist="38100" dir="2700000" algn="tl">
                    <a:srgbClr val="C0C0C0"/>
                  </a:outerShdw>
                </a:effectLst>
                <a:ea typeface="仿宋_GB2312" pitchFamily="49" charset="-122"/>
              </a:rPr>
              <a:t>也是 </a:t>
            </a:r>
            <a:r>
              <a:rPr lang="en-US" altLang="zh-CN" sz="2900" b="1" i="1" dirty="0">
                <a:solidFill>
                  <a:schemeClr val="tx2"/>
                </a:solidFill>
                <a:effectLst>
                  <a:outerShdw blurRad="38100" dist="38100" dir="2700000" algn="tl">
                    <a:srgbClr val="C0C0C0"/>
                  </a:outerShdw>
                </a:effectLst>
                <a:ea typeface="仿宋_GB2312" pitchFamily="49" charset="-122"/>
              </a:rPr>
              <a:t>m </a:t>
            </a:r>
            <a:r>
              <a:rPr lang="zh-CN" altLang="en-US" sz="2900" b="1" dirty="0">
                <a:solidFill>
                  <a:schemeClr val="tx2"/>
                </a:solidFill>
                <a:effectLst>
                  <a:outerShdw blurRad="38100" dist="38100" dir="2700000" algn="tl">
                    <a:srgbClr val="C0C0C0"/>
                  </a:outerShdw>
                </a:effectLst>
                <a:ea typeface="仿宋_GB2312" pitchFamily="49" charset="-122"/>
              </a:rPr>
              <a:t>路搜索树</a:t>
            </a:r>
            <a:r>
              <a:rPr lang="zh-CN" altLang="en-US" sz="2900" b="1" dirty="0">
                <a:effectLst>
                  <a:outerShdw blurRad="38100" dist="38100" dir="2700000" algn="tl">
                    <a:srgbClr val="C0C0C0"/>
                  </a:outerShdw>
                </a:effectLst>
                <a:ea typeface="仿宋_GB2312" pitchFamily="49" charset="-122"/>
              </a:rPr>
              <a:t>，</a:t>
            </a:r>
            <a:r>
              <a:rPr lang="en-US" altLang="zh-CN" sz="2900" b="1" dirty="0">
                <a:effectLst>
                  <a:outerShdw blurRad="38100" dist="38100" dir="2700000" algn="tl">
                    <a:srgbClr val="C0C0C0"/>
                  </a:outerShdw>
                </a:effectLst>
                <a:ea typeface="仿宋_GB2312" pitchFamily="49" charset="-122"/>
              </a:rPr>
              <a:t>0 </a:t>
            </a:r>
            <a:r>
              <a:rPr lang="en-US" altLang="zh-CN" sz="2900" b="1" dirty="0">
                <a:effectLst>
                  <a:outerShdw blurRad="38100" dist="38100" dir="2700000" algn="tl">
                    <a:srgbClr val="C0C0C0"/>
                  </a:outerShdw>
                </a:effectLst>
                <a:ea typeface="仿宋_GB2312" pitchFamily="49" charset="-122"/>
                <a:sym typeface="Symbol" pitchFamily="18" charset="2"/>
              </a:rPr>
              <a:t></a:t>
            </a:r>
            <a:r>
              <a:rPr lang="en-US" altLang="zh-CN" sz="2900" b="1" dirty="0">
                <a:effectLst>
                  <a:outerShdw blurRad="38100" dist="38100" dir="2700000" algn="tl">
                    <a:srgbClr val="C0C0C0"/>
                  </a:outerShdw>
                </a:effectLst>
                <a:ea typeface="仿宋_GB2312" pitchFamily="49" charset="-122"/>
              </a:rPr>
              <a:t> </a:t>
            </a:r>
            <a:r>
              <a:rPr lang="en-US" altLang="zh-CN" sz="2900" b="1" i="1" dirty="0" err="1">
                <a:effectLst>
                  <a:outerShdw blurRad="38100" dist="38100" dir="2700000" algn="tl">
                    <a:srgbClr val="C0C0C0"/>
                  </a:outerShdw>
                </a:effectLst>
                <a:ea typeface="仿宋_GB2312" pitchFamily="49" charset="-122"/>
              </a:rPr>
              <a:t>i</a:t>
            </a:r>
            <a:r>
              <a:rPr lang="en-US" altLang="zh-CN" sz="2900" b="1" dirty="0">
                <a:effectLst>
                  <a:outerShdw blurRad="38100" dist="38100" dir="2700000" algn="tl">
                    <a:srgbClr val="C0C0C0"/>
                  </a:outerShdw>
                </a:effectLst>
                <a:ea typeface="仿宋_GB2312" pitchFamily="49" charset="-122"/>
              </a:rPr>
              <a:t> </a:t>
            </a:r>
            <a:r>
              <a:rPr lang="en-US" altLang="zh-CN" sz="2900" b="1" dirty="0">
                <a:effectLst>
                  <a:outerShdw blurRad="38100" dist="38100" dir="2700000" algn="tl">
                    <a:srgbClr val="C0C0C0"/>
                  </a:outerShdw>
                </a:effectLst>
                <a:ea typeface="仿宋_GB2312" pitchFamily="49" charset="-122"/>
                <a:sym typeface="Symbol" pitchFamily="18" charset="2"/>
              </a:rPr>
              <a:t></a:t>
            </a:r>
            <a:r>
              <a:rPr lang="en-US" altLang="zh-CN" sz="2900" b="1" dirty="0">
                <a:effectLst>
                  <a:outerShdw blurRad="38100" dist="38100" dir="2700000" algn="tl">
                    <a:srgbClr val="C0C0C0"/>
                  </a:outerShdw>
                </a:effectLst>
                <a:ea typeface="仿宋_GB2312" pitchFamily="49" charset="-122"/>
              </a:rPr>
              <a:t> </a:t>
            </a:r>
            <a:r>
              <a:rPr lang="en-US" altLang="zh-CN" sz="2900" b="1" i="1" dirty="0">
                <a:effectLst>
                  <a:outerShdw blurRad="38100" dist="38100" dir="2700000" algn="tl">
                    <a:srgbClr val="C0C0C0"/>
                  </a:outerShdw>
                </a:effectLst>
                <a:ea typeface="仿宋_GB2312" pitchFamily="49" charset="-122"/>
              </a:rPr>
              <a:t>n</a:t>
            </a:r>
            <a:r>
              <a:rPr lang="zh-CN" altLang="en-US" sz="2900" b="1" dirty="0">
                <a:effectLst>
                  <a:outerShdw blurRad="38100" dist="38100" dir="2700000" algn="tl">
                    <a:srgbClr val="C0C0C0"/>
                  </a:outerShdw>
                </a:effectLst>
                <a:ea typeface="仿宋_GB2312" pitchFamily="49" charset="-122"/>
              </a:rPr>
              <a:t>。</a:t>
            </a:r>
            <a:endParaRPr lang="zh-CN" altLang="en-US" sz="2900" b="1" dirty="0">
              <a:solidFill>
                <a:srgbClr val="009900"/>
              </a:solidFill>
              <a:effectLst>
                <a:outerShdw blurRad="38100" dist="38100" dir="2700000" algn="tl">
                  <a:srgbClr val="C0C0C0"/>
                </a:outerShdw>
              </a:effectLst>
              <a:ea typeface="仿宋_GB2312" pitchFamily="49" charset="-122"/>
            </a:endParaRP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09D1D6C5-662C-422D-A0BE-923B395A1956}"/>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8FAF54-EB81-4AEE-8949-B6B37B938CAE}" type="slidenum">
              <a:rPr lang="en-US" altLang="zh-CN" sz="1200" smtClean="0">
                <a:latin typeface="Garamond" panose="02020404030301010803" pitchFamily="18" charset="0"/>
              </a:rPr>
              <a:pPr>
                <a:spcBef>
                  <a:spcPct val="0"/>
                </a:spcBef>
                <a:buClrTx/>
                <a:buSzTx/>
                <a:buFontTx/>
                <a:buNone/>
              </a:pPr>
              <a:t>9</a:t>
            </a:fld>
            <a:endParaRPr lang="en-US" altLang="zh-CN" sz="1200">
              <a:latin typeface="Garamond" panose="02020404030301010803" pitchFamily="18" charset="0"/>
            </a:endParaRPr>
          </a:p>
        </p:txBody>
      </p:sp>
      <p:sp>
        <p:nvSpPr>
          <p:cNvPr id="1537027" name="Rectangle 3">
            <a:extLst>
              <a:ext uri="{FF2B5EF4-FFF2-40B4-BE49-F238E27FC236}">
                <a16:creationId xmlns:a16="http://schemas.microsoft.com/office/drawing/2014/main" id="{A10D1652-26DC-405A-B39A-3FA96123520F}"/>
              </a:ext>
            </a:extLst>
          </p:cNvPr>
          <p:cNvSpPr>
            <a:spLocks noChangeArrowheads="1"/>
          </p:cNvSpPr>
          <p:nvPr/>
        </p:nvSpPr>
        <p:spPr bwMode="auto">
          <a:xfrm>
            <a:off x="0" y="120650"/>
            <a:ext cx="4083050" cy="641350"/>
          </a:xfrm>
          <a:prstGeom prst="rect">
            <a:avLst/>
          </a:prstGeom>
          <a:noFill/>
          <a:ln w="9525">
            <a:noFill/>
            <a:miter lim="800000"/>
            <a:headEnd/>
            <a:tailEnd/>
          </a:ln>
          <a:effectLst/>
        </p:spPr>
        <p:txBody>
          <a:bodyPr wrap="none">
            <a:spAutoFit/>
          </a:bodyPr>
          <a:lstStyle/>
          <a:p>
            <a:pPr algn="ctr" eaLnBrk="1" hangingPunct="1">
              <a:defRPr/>
            </a:pPr>
            <a:r>
              <a:rPr kumimoji="1" lang="zh-CN" altLang="en-US" sz="3600" b="1">
                <a:solidFill>
                  <a:srgbClr val="008000"/>
                </a:solidFill>
                <a:effectLst>
                  <a:outerShdw blurRad="38100" dist="38100" dir="2700000" algn="tl">
                    <a:srgbClr val="C0C0C0"/>
                  </a:outerShdw>
                </a:effectLst>
                <a:latin typeface="Times New Roman" pitchFamily="18" charset="0"/>
                <a:ea typeface="仿宋_GB2312" pitchFamily="49" charset="-122"/>
              </a:rPr>
              <a:t>例：一棵3路搜索树</a:t>
            </a:r>
          </a:p>
        </p:txBody>
      </p:sp>
      <p:sp>
        <p:nvSpPr>
          <p:cNvPr id="11268" name="Rectangle 4" descr="羊皮纸">
            <a:extLst>
              <a:ext uri="{FF2B5EF4-FFF2-40B4-BE49-F238E27FC236}">
                <a16:creationId xmlns:a16="http://schemas.microsoft.com/office/drawing/2014/main" id="{7EE3DA1B-7EB4-403C-B74E-404C1BFD2C7B}"/>
              </a:ext>
            </a:extLst>
          </p:cNvPr>
          <p:cNvSpPr>
            <a:spLocks noChangeArrowheads="1"/>
          </p:cNvSpPr>
          <p:nvPr/>
        </p:nvSpPr>
        <p:spPr bwMode="auto">
          <a:xfrm>
            <a:off x="6019800" y="2789238"/>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35</a:t>
            </a:r>
            <a:endParaRPr kumimoji="1" lang="zh-CN" altLang="en-US" sz="2400">
              <a:latin typeface="Times New Roman" panose="02020603050405020304" pitchFamily="18" charset="0"/>
            </a:endParaRPr>
          </a:p>
        </p:txBody>
      </p:sp>
      <p:sp>
        <p:nvSpPr>
          <p:cNvPr id="11269" name="Rectangle 5" descr="羊皮纸">
            <a:extLst>
              <a:ext uri="{FF2B5EF4-FFF2-40B4-BE49-F238E27FC236}">
                <a16:creationId xmlns:a16="http://schemas.microsoft.com/office/drawing/2014/main" id="{2F2DF64F-59BD-4696-9AD9-3BF85CC5EA54}"/>
              </a:ext>
            </a:extLst>
          </p:cNvPr>
          <p:cNvSpPr>
            <a:spLocks noChangeArrowheads="1"/>
          </p:cNvSpPr>
          <p:nvPr/>
        </p:nvSpPr>
        <p:spPr bwMode="auto">
          <a:xfrm>
            <a:off x="3886200" y="8080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20  40</a:t>
            </a:r>
            <a:endParaRPr kumimoji="1" lang="zh-CN" altLang="en-US" sz="2400">
              <a:latin typeface="Times New Roman" panose="02020603050405020304" pitchFamily="18" charset="0"/>
            </a:endParaRPr>
          </a:p>
        </p:txBody>
      </p:sp>
      <p:sp>
        <p:nvSpPr>
          <p:cNvPr id="11270" name="Text Box 6">
            <a:extLst>
              <a:ext uri="{FF2B5EF4-FFF2-40B4-BE49-F238E27FC236}">
                <a16:creationId xmlns:a16="http://schemas.microsoft.com/office/drawing/2014/main" id="{CEF94B66-2FBC-41AA-86EC-CA7DDF7CC1DE}"/>
              </a:ext>
            </a:extLst>
          </p:cNvPr>
          <p:cNvSpPr txBox="1">
            <a:spLocks noChangeArrowheads="1"/>
          </p:cNvSpPr>
          <p:nvPr/>
        </p:nvSpPr>
        <p:spPr bwMode="auto">
          <a:xfrm>
            <a:off x="3505200" y="685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271" name="Text Box 7">
            <a:extLst>
              <a:ext uri="{FF2B5EF4-FFF2-40B4-BE49-F238E27FC236}">
                <a16:creationId xmlns:a16="http://schemas.microsoft.com/office/drawing/2014/main" id="{43A00AC9-3277-48A1-8D87-574967DEE4E7}"/>
              </a:ext>
            </a:extLst>
          </p:cNvPr>
          <p:cNvSpPr txBox="1">
            <a:spLocks noChangeArrowheads="1"/>
          </p:cNvSpPr>
          <p:nvPr/>
        </p:nvSpPr>
        <p:spPr bwMode="auto">
          <a:xfrm>
            <a:off x="1371600" y="1722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272" name="Text Box 8">
            <a:extLst>
              <a:ext uri="{FF2B5EF4-FFF2-40B4-BE49-F238E27FC236}">
                <a16:creationId xmlns:a16="http://schemas.microsoft.com/office/drawing/2014/main" id="{A3E6AF51-717D-4324-9410-B9E9A9BCBF0E}"/>
              </a:ext>
            </a:extLst>
          </p:cNvPr>
          <p:cNvSpPr txBox="1">
            <a:spLocks noChangeArrowheads="1"/>
          </p:cNvSpPr>
          <p:nvPr/>
        </p:nvSpPr>
        <p:spPr bwMode="auto">
          <a:xfrm>
            <a:off x="3498850" y="17224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273" name="Text Box 9">
            <a:extLst>
              <a:ext uri="{FF2B5EF4-FFF2-40B4-BE49-F238E27FC236}">
                <a16:creationId xmlns:a16="http://schemas.microsoft.com/office/drawing/2014/main" id="{13001F05-C710-4F1B-9BF6-900E32A2CC49}"/>
              </a:ext>
            </a:extLst>
          </p:cNvPr>
          <p:cNvSpPr txBox="1">
            <a:spLocks noChangeArrowheads="1"/>
          </p:cNvSpPr>
          <p:nvPr/>
        </p:nvSpPr>
        <p:spPr bwMode="auto">
          <a:xfrm>
            <a:off x="5654675" y="1722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274" name="Text Box 10">
            <a:extLst>
              <a:ext uri="{FF2B5EF4-FFF2-40B4-BE49-F238E27FC236}">
                <a16:creationId xmlns:a16="http://schemas.microsoft.com/office/drawing/2014/main" id="{1D081302-CF0A-4765-AC9B-8E633827C775}"/>
              </a:ext>
            </a:extLst>
          </p:cNvPr>
          <p:cNvSpPr txBox="1">
            <a:spLocks noChangeArrowheads="1"/>
          </p:cNvSpPr>
          <p:nvPr/>
        </p:nvSpPr>
        <p:spPr bwMode="auto">
          <a:xfrm>
            <a:off x="5638800" y="2713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275" name="Line 11">
            <a:extLst>
              <a:ext uri="{FF2B5EF4-FFF2-40B4-BE49-F238E27FC236}">
                <a16:creationId xmlns:a16="http://schemas.microsoft.com/office/drawing/2014/main" id="{83C24C62-150A-4196-BDD4-3F0A79DB3645}"/>
              </a:ext>
            </a:extLst>
          </p:cNvPr>
          <p:cNvSpPr>
            <a:spLocks noChangeShapeType="1"/>
          </p:cNvSpPr>
          <p:nvPr/>
        </p:nvSpPr>
        <p:spPr bwMode="auto">
          <a:xfrm>
            <a:off x="4648200" y="1112838"/>
            <a:ext cx="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Rectangle 12" descr="羊皮纸">
            <a:extLst>
              <a:ext uri="{FF2B5EF4-FFF2-40B4-BE49-F238E27FC236}">
                <a16:creationId xmlns:a16="http://schemas.microsoft.com/office/drawing/2014/main" id="{F3BCCF53-243B-4DC1-8B05-96FF42C2960C}"/>
              </a:ext>
            </a:extLst>
          </p:cNvPr>
          <p:cNvSpPr>
            <a:spLocks noChangeArrowheads="1"/>
          </p:cNvSpPr>
          <p:nvPr/>
        </p:nvSpPr>
        <p:spPr bwMode="auto">
          <a:xfrm>
            <a:off x="3886200" y="1844675"/>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25  30</a:t>
            </a:r>
            <a:endParaRPr kumimoji="1" lang="zh-CN" altLang="en-US" sz="2400">
              <a:latin typeface="Times New Roman" panose="02020603050405020304" pitchFamily="18" charset="0"/>
            </a:endParaRPr>
          </a:p>
        </p:txBody>
      </p:sp>
      <p:sp>
        <p:nvSpPr>
          <p:cNvPr id="11277" name="Line 13">
            <a:extLst>
              <a:ext uri="{FF2B5EF4-FFF2-40B4-BE49-F238E27FC236}">
                <a16:creationId xmlns:a16="http://schemas.microsoft.com/office/drawing/2014/main" id="{FC9C6824-6B37-41AF-8E6F-4AFF9D31F097}"/>
              </a:ext>
            </a:extLst>
          </p:cNvPr>
          <p:cNvSpPr>
            <a:spLocks noChangeShapeType="1"/>
          </p:cNvSpPr>
          <p:nvPr/>
        </p:nvSpPr>
        <p:spPr bwMode="auto">
          <a:xfrm flipH="1">
            <a:off x="2743200" y="1112838"/>
            <a:ext cx="12954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Rectangle 14" descr="羊皮纸">
            <a:extLst>
              <a:ext uri="{FF2B5EF4-FFF2-40B4-BE49-F238E27FC236}">
                <a16:creationId xmlns:a16="http://schemas.microsoft.com/office/drawing/2014/main" id="{EE4DD916-0927-4B44-930C-7023B4AE0083}"/>
              </a:ext>
            </a:extLst>
          </p:cNvPr>
          <p:cNvSpPr>
            <a:spLocks noChangeArrowheads="1"/>
          </p:cNvSpPr>
          <p:nvPr/>
        </p:nvSpPr>
        <p:spPr bwMode="auto">
          <a:xfrm>
            <a:off x="1752600" y="1844675"/>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1279" name="Line 15">
            <a:extLst>
              <a:ext uri="{FF2B5EF4-FFF2-40B4-BE49-F238E27FC236}">
                <a16:creationId xmlns:a16="http://schemas.microsoft.com/office/drawing/2014/main" id="{AA546070-EAF9-4C21-B826-7309928F4991}"/>
              </a:ext>
            </a:extLst>
          </p:cNvPr>
          <p:cNvSpPr>
            <a:spLocks noChangeShapeType="1"/>
          </p:cNvSpPr>
          <p:nvPr/>
        </p:nvSpPr>
        <p:spPr bwMode="auto">
          <a:xfrm>
            <a:off x="5181600" y="1112838"/>
            <a:ext cx="10668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Rectangle 16" descr="羊皮纸">
            <a:extLst>
              <a:ext uri="{FF2B5EF4-FFF2-40B4-BE49-F238E27FC236}">
                <a16:creationId xmlns:a16="http://schemas.microsoft.com/office/drawing/2014/main" id="{4EAD9F01-6936-4649-B1FE-DD619011459D}"/>
              </a:ext>
            </a:extLst>
          </p:cNvPr>
          <p:cNvSpPr>
            <a:spLocks noChangeArrowheads="1"/>
          </p:cNvSpPr>
          <p:nvPr/>
        </p:nvSpPr>
        <p:spPr bwMode="auto">
          <a:xfrm>
            <a:off x="6019800" y="1844675"/>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45  50</a:t>
            </a:r>
          </a:p>
        </p:txBody>
      </p:sp>
      <p:sp>
        <p:nvSpPr>
          <p:cNvPr id="11281" name="Line 17">
            <a:extLst>
              <a:ext uri="{FF2B5EF4-FFF2-40B4-BE49-F238E27FC236}">
                <a16:creationId xmlns:a16="http://schemas.microsoft.com/office/drawing/2014/main" id="{8DA75B81-766D-40B4-9ECC-CAB4A0A7754A}"/>
              </a:ext>
            </a:extLst>
          </p:cNvPr>
          <p:cNvSpPr>
            <a:spLocks noChangeShapeType="1"/>
          </p:cNvSpPr>
          <p:nvPr/>
        </p:nvSpPr>
        <p:spPr bwMode="auto">
          <a:xfrm>
            <a:off x="5181600" y="2103438"/>
            <a:ext cx="1066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Rectangle 20" descr="羊皮纸">
            <a:extLst>
              <a:ext uri="{FF2B5EF4-FFF2-40B4-BE49-F238E27FC236}">
                <a16:creationId xmlns:a16="http://schemas.microsoft.com/office/drawing/2014/main" id="{4087652E-DF9B-4B9E-9D92-1C879738F481}"/>
              </a:ext>
            </a:extLst>
          </p:cNvPr>
          <p:cNvSpPr>
            <a:spLocks noChangeArrowheads="1"/>
          </p:cNvSpPr>
          <p:nvPr/>
        </p:nvSpPr>
        <p:spPr bwMode="auto">
          <a:xfrm>
            <a:off x="5791200" y="6248400"/>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dirty="0">
                <a:solidFill>
                  <a:srgbClr val="FF0000"/>
                </a:solidFill>
                <a:latin typeface="Times New Roman" panose="02020603050405020304" pitchFamily="18" charset="0"/>
              </a:rPr>
              <a:t>35</a:t>
            </a:r>
            <a:endParaRPr kumimoji="1" lang="zh-CN" altLang="en-US" sz="2400" dirty="0">
              <a:solidFill>
                <a:srgbClr val="FF0000"/>
              </a:solidFill>
              <a:latin typeface="Times New Roman" panose="02020603050405020304" pitchFamily="18" charset="0"/>
            </a:endParaRPr>
          </a:p>
        </p:txBody>
      </p:sp>
      <p:sp>
        <p:nvSpPr>
          <p:cNvPr id="11283" name="Rectangle 21" descr="羊皮纸">
            <a:extLst>
              <a:ext uri="{FF2B5EF4-FFF2-40B4-BE49-F238E27FC236}">
                <a16:creationId xmlns:a16="http://schemas.microsoft.com/office/drawing/2014/main" id="{E018EEBD-DBB8-46FD-87AB-1CCE5EB5ADEF}"/>
              </a:ext>
            </a:extLst>
          </p:cNvPr>
          <p:cNvSpPr>
            <a:spLocks noChangeArrowheads="1"/>
          </p:cNvSpPr>
          <p:nvPr/>
        </p:nvSpPr>
        <p:spPr bwMode="auto">
          <a:xfrm>
            <a:off x="3657600" y="4267200"/>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20  40</a:t>
            </a:r>
            <a:endParaRPr kumimoji="1" lang="zh-CN" altLang="en-US" sz="2400">
              <a:latin typeface="Times New Roman" panose="02020603050405020304" pitchFamily="18" charset="0"/>
            </a:endParaRPr>
          </a:p>
        </p:txBody>
      </p:sp>
      <p:sp>
        <p:nvSpPr>
          <p:cNvPr id="11284" name="Text Box 22">
            <a:extLst>
              <a:ext uri="{FF2B5EF4-FFF2-40B4-BE49-F238E27FC236}">
                <a16:creationId xmlns:a16="http://schemas.microsoft.com/office/drawing/2014/main" id="{92FF9CD2-A640-4132-8D7F-4F1F2DA75502}"/>
              </a:ext>
            </a:extLst>
          </p:cNvPr>
          <p:cNvSpPr txBox="1">
            <a:spLocks noChangeArrowheads="1"/>
          </p:cNvSpPr>
          <p:nvPr/>
        </p:nvSpPr>
        <p:spPr bwMode="auto">
          <a:xfrm>
            <a:off x="3276600" y="4144963"/>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285" name="Text Box 23">
            <a:extLst>
              <a:ext uri="{FF2B5EF4-FFF2-40B4-BE49-F238E27FC236}">
                <a16:creationId xmlns:a16="http://schemas.microsoft.com/office/drawing/2014/main" id="{03B0904E-B57B-437F-AD25-2A7FCAD616FC}"/>
              </a:ext>
            </a:extLst>
          </p:cNvPr>
          <p:cNvSpPr txBox="1">
            <a:spLocks noChangeArrowheads="1"/>
          </p:cNvSpPr>
          <p:nvPr/>
        </p:nvSpPr>
        <p:spPr bwMode="auto">
          <a:xfrm>
            <a:off x="1143000" y="5181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286" name="Text Box 24">
            <a:extLst>
              <a:ext uri="{FF2B5EF4-FFF2-40B4-BE49-F238E27FC236}">
                <a16:creationId xmlns:a16="http://schemas.microsoft.com/office/drawing/2014/main" id="{358CFE76-7118-4C4F-A61C-79E1149F7246}"/>
              </a:ext>
            </a:extLst>
          </p:cNvPr>
          <p:cNvSpPr txBox="1">
            <a:spLocks noChangeArrowheads="1"/>
          </p:cNvSpPr>
          <p:nvPr/>
        </p:nvSpPr>
        <p:spPr bwMode="auto">
          <a:xfrm>
            <a:off x="3270250" y="5181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287" name="Text Box 25">
            <a:extLst>
              <a:ext uri="{FF2B5EF4-FFF2-40B4-BE49-F238E27FC236}">
                <a16:creationId xmlns:a16="http://schemas.microsoft.com/office/drawing/2014/main" id="{5E02D868-0723-42EE-BB21-485594F1AA6B}"/>
              </a:ext>
            </a:extLst>
          </p:cNvPr>
          <p:cNvSpPr txBox="1">
            <a:spLocks noChangeArrowheads="1"/>
          </p:cNvSpPr>
          <p:nvPr/>
        </p:nvSpPr>
        <p:spPr bwMode="auto">
          <a:xfrm>
            <a:off x="5426075" y="5181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288" name="Text Box 26">
            <a:extLst>
              <a:ext uri="{FF2B5EF4-FFF2-40B4-BE49-F238E27FC236}">
                <a16:creationId xmlns:a16="http://schemas.microsoft.com/office/drawing/2014/main" id="{AB7E108B-3BD6-44EA-A992-404BEB340B2C}"/>
              </a:ext>
            </a:extLst>
          </p:cNvPr>
          <p:cNvSpPr txBox="1">
            <a:spLocks noChangeArrowheads="1"/>
          </p:cNvSpPr>
          <p:nvPr/>
        </p:nvSpPr>
        <p:spPr bwMode="auto">
          <a:xfrm>
            <a:off x="5410200" y="61722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289" name="Line 27">
            <a:extLst>
              <a:ext uri="{FF2B5EF4-FFF2-40B4-BE49-F238E27FC236}">
                <a16:creationId xmlns:a16="http://schemas.microsoft.com/office/drawing/2014/main" id="{25DE84EB-44AB-4B44-A443-637CEA830E21}"/>
              </a:ext>
            </a:extLst>
          </p:cNvPr>
          <p:cNvSpPr>
            <a:spLocks noChangeShapeType="1"/>
          </p:cNvSpPr>
          <p:nvPr/>
        </p:nvSpPr>
        <p:spPr bwMode="auto">
          <a:xfrm>
            <a:off x="4419600" y="4572000"/>
            <a:ext cx="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Rectangle 28" descr="羊皮纸">
            <a:extLst>
              <a:ext uri="{FF2B5EF4-FFF2-40B4-BE49-F238E27FC236}">
                <a16:creationId xmlns:a16="http://schemas.microsoft.com/office/drawing/2014/main" id="{5F91B2D1-3C32-4498-8DC4-272D12285EAD}"/>
              </a:ext>
            </a:extLst>
          </p:cNvPr>
          <p:cNvSpPr>
            <a:spLocks noChangeArrowheads="1"/>
          </p:cNvSpPr>
          <p:nvPr/>
        </p:nvSpPr>
        <p:spPr bwMode="auto">
          <a:xfrm>
            <a:off x="3657600" y="53038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25  30</a:t>
            </a:r>
            <a:endParaRPr kumimoji="1" lang="zh-CN" altLang="en-US" sz="2400">
              <a:latin typeface="Times New Roman" panose="02020603050405020304" pitchFamily="18" charset="0"/>
            </a:endParaRPr>
          </a:p>
        </p:txBody>
      </p:sp>
      <p:sp>
        <p:nvSpPr>
          <p:cNvPr id="11291" name="Line 29">
            <a:extLst>
              <a:ext uri="{FF2B5EF4-FFF2-40B4-BE49-F238E27FC236}">
                <a16:creationId xmlns:a16="http://schemas.microsoft.com/office/drawing/2014/main" id="{63377E4B-2D46-452E-A29B-30F5C2AB082B}"/>
              </a:ext>
            </a:extLst>
          </p:cNvPr>
          <p:cNvSpPr>
            <a:spLocks noChangeShapeType="1"/>
          </p:cNvSpPr>
          <p:nvPr/>
        </p:nvSpPr>
        <p:spPr bwMode="auto">
          <a:xfrm flipH="1">
            <a:off x="2514600" y="4572000"/>
            <a:ext cx="12954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Rectangle 30" descr="羊皮纸">
            <a:extLst>
              <a:ext uri="{FF2B5EF4-FFF2-40B4-BE49-F238E27FC236}">
                <a16:creationId xmlns:a16="http://schemas.microsoft.com/office/drawing/2014/main" id="{F6467B1C-2A75-452C-ADE2-93D86E29EC9C}"/>
              </a:ext>
            </a:extLst>
          </p:cNvPr>
          <p:cNvSpPr>
            <a:spLocks noChangeArrowheads="1"/>
          </p:cNvSpPr>
          <p:nvPr/>
        </p:nvSpPr>
        <p:spPr bwMode="auto">
          <a:xfrm>
            <a:off x="1524000" y="53038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1293" name="Line 31">
            <a:extLst>
              <a:ext uri="{FF2B5EF4-FFF2-40B4-BE49-F238E27FC236}">
                <a16:creationId xmlns:a16="http://schemas.microsoft.com/office/drawing/2014/main" id="{D840422D-C3A9-4DCC-ACFE-1F0BAC85F7ED}"/>
              </a:ext>
            </a:extLst>
          </p:cNvPr>
          <p:cNvSpPr>
            <a:spLocks noChangeShapeType="1"/>
          </p:cNvSpPr>
          <p:nvPr/>
        </p:nvSpPr>
        <p:spPr bwMode="auto">
          <a:xfrm>
            <a:off x="4953000" y="4572000"/>
            <a:ext cx="10668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Rectangle 32" descr="羊皮纸">
            <a:extLst>
              <a:ext uri="{FF2B5EF4-FFF2-40B4-BE49-F238E27FC236}">
                <a16:creationId xmlns:a16="http://schemas.microsoft.com/office/drawing/2014/main" id="{998F1626-9A85-4F41-8007-D0371924001D}"/>
              </a:ext>
            </a:extLst>
          </p:cNvPr>
          <p:cNvSpPr>
            <a:spLocks noChangeArrowheads="1"/>
          </p:cNvSpPr>
          <p:nvPr/>
        </p:nvSpPr>
        <p:spPr bwMode="auto">
          <a:xfrm>
            <a:off x="5791200" y="53038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45  50</a:t>
            </a:r>
          </a:p>
        </p:txBody>
      </p:sp>
      <p:sp>
        <p:nvSpPr>
          <p:cNvPr id="11295" name="Line 33">
            <a:extLst>
              <a:ext uri="{FF2B5EF4-FFF2-40B4-BE49-F238E27FC236}">
                <a16:creationId xmlns:a16="http://schemas.microsoft.com/office/drawing/2014/main" id="{705833D0-9BA6-462D-AC41-71EA683D4E56}"/>
              </a:ext>
            </a:extLst>
          </p:cNvPr>
          <p:cNvSpPr>
            <a:spLocks noChangeShapeType="1"/>
          </p:cNvSpPr>
          <p:nvPr/>
        </p:nvSpPr>
        <p:spPr bwMode="auto">
          <a:xfrm>
            <a:off x="4953000" y="5562600"/>
            <a:ext cx="1066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34">
            <a:extLst>
              <a:ext uri="{FF2B5EF4-FFF2-40B4-BE49-F238E27FC236}">
                <a16:creationId xmlns:a16="http://schemas.microsoft.com/office/drawing/2014/main" id="{54F574D5-8B40-4600-9277-8E4C99C45B82}"/>
              </a:ext>
            </a:extLst>
          </p:cNvPr>
          <p:cNvSpPr>
            <a:spLocks noChangeShapeType="1"/>
          </p:cNvSpPr>
          <p:nvPr/>
        </p:nvSpPr>
        <p:spPr bwMode="auto">
          <a:xfrm flipH="1">
            <a:off x="4419600" y="3733800"/>
            <a:ext cx="152400" cy="45720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Text Box 35">
            <a:extLst>
              <a:ext uri="{FF2B5EF4-FFF2-40B4-BE49-F238E27FC236}">
                <a16:creationId xmlns:a16="http://schemas.microsoft.com/office/drawing/2014/main" id="{8BD26813-1945-4ADC-A688-F42B3D190E64}"/>
              </a:ext>
            </a:extLst>
          </p:cNvPr>
          <p:cNvSpPr txBox="1">
            <a:spLocks noChangeArrowheads="1"/>
          </p:cNvSpPr>
          <p:nvPr/>
        </p:nvSpPr>
        <p:spPr bwMode="auto">
          <a:xfrm>
            <a:off x="4572000" y="3581400"/>
            <a:ext cx="862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i="1">
                <a:solidFill>
                  <a:srgbClr val="CC3300"/>
                </a:solidFill>
                <a:latin typeface="Times New Roman" panose="02020603050405020304" pitchFamily="18" charset="0"/>
              </a:rPr>
              <a:t>root</a:t>
            </a:r>
            <a:endParaRPr kumimoji="1" lang="en-US" altLang="zh-CN" sz="3200">
              <a:latin typeface="Times New Roman" panose="02020603050405020304" pitchFamily="18" charset="0"/>
            </a:endParaRPr>
          </a:p>
        </p:txBody>
      </p:sp>
      <p:sp>
        <p:nvSpPr>
          <p:cNvPr id="11298" name="Line 36">
            <a:extLst>
              <a:ext uri="{FF2B5EF4-FFF2-40B4-BE49-F238E27FC236}">
                <a16:creationId xmlns:a16="http://schemas.microsoft.com/office/drawing/2014/main" id="{5DF55C77-ED84-403B-A0A6-7946D75BEBA8}"/>
              </a:ext>
            </a:extLst>
          </p:cNvPr>
          <p:cNvSpPr>
            <a:spLocks noChangeShapeType="1"/>
          </p:cNvSpPr>
          <p:nvPr/>
        </p:nvSpPr>
        <p:spPr bwMode="auto">
          <a:xfrm>
            <a:off x="4191000" y="4876800"/>
            <a:ext cx="0" cy="45720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9" name="Line 37">
            <a:extLst>
              <a:ext uri="{FF2B5EF4-FFF2-40B4-BE49-F238E27FC236}">
                <a16:creationId xmlns:a16="http://schemas.microsoft.com/office/drawing/2014/main" id="{794ECC28-2148-4035-8B4B-A44A935FC312}"/>
              </a:ext>
            </a:extLst>
          </p:cNvPr>
          <p:cNvSpPr>
            <a:spLocks noChangeShapeType="1"/>
          </p:cNvSpPr>
          <p:nvPr/>
        </p:nvSpPr>
        <p:spPr bwMode="auto">
          <a:xfrm>
            <a:off x="5181600" y="5943600"/>
            <a:ext cx="533400" cy="38100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063" name="Rectangle 39">
            <a:extLst>
              <a:ext uri="{FF2B5EF4-FFF2-40B4-BE49-F238E27FC236}">
                <a16:creationId xmlns:a16="http://schemas.microsoft.com/office/drawing/2014/main" id="{21460DF8-8769-4800-A45C-8443AC4E09A9}"/>
              </a:ext>
            </a:extLst>
          </p:cNvPr>
          <p:cNvSpPr>
            <a:spLocks noChangeArrowheads="1"/>
          </p:cNvSpPr>
          <p:nvPr/>
        </p:nvSpPr>
        <p:spPr bwMode="auto">
          <a:xfrm>
            <a:off x="381000" y="3581400"/>
            <a:ext cx="2346325" cy="606425"/>
          </a:xfrm>
          <a:prstGeom prst="rect">
            <a:avLst/>
          </a:prstGeom>
          <a:noFill/>
          <a:ln w="12700">
            <a:noFill/>
            <a:miter lim="800000"/>
            <a:headEnd/>
            <a:tailEnd/>
          </a:ln>
          <a:effectLst/>
        </p:spPr>
        <p:txBody>
          <a:bodyPr wrap="none" lIns="90623" tIns="44517" rIns="90623" bIns="44517">
            <a:spAutoFit/>
          </a:bodyPr>
          <a:lstStyle/>
          <a:p>
            <a:pPr eaLnBrk="1" hangingPunct="1">
              <a:defRPr/>
            </a:pPr>
            <a:r>
              <a:rPr kumimoji="1" lang="zh-CN" altLang="en-US" sz="3400" b="1" u="sng">
                <a:solidFill>
                  <a:schemeClr val="hlink"/>
                </a:solidFill>
                <a:effectLst>
                  <a:outerShdw blurRad="38100" dist="38100" dir="2700000" algn="tl">
                    <a:srgbClr val="C0C0C0"/>
                  </a:outerShdw>
                </a:effectLst>
                <a:latin typeface="Times New Roman" pitchFamily="18" charset="0"/>
                <a:ea typeface="仿宋_GB2312" pitchFamily="49" charset="-122"/>
              </a:rPr>
              <a:t>搜索35时：</a:t>
            </a:r>
            <a:endParaRPr kumimoji="1" lang="en-US" altLang="zh-CN" sz="3400" b="1" u="sng">
              <a:solidFill>
                <a:schemeClr val="hlink"/>
              </a:solidFill>
              <a:effectLst>
                <a:outerShdw blurRad="38100" dist="38100" dir="2700000" algn="tl">
                  <a:srgbClr val="C0C0C0"/>
                </a:outerShdw>
              </a:effectLst>
              <a:latin typeface="Times New Roman" pitchFamily="18" charset="0"/>
              <a:ea typeface="仿宋_GB2312" pitchFamily="49" charset="-122"/>
            </a:endParaRPr>
          </a:p>
        </p:txBody>
      </p:sp>
      <p:sp>
        <p:nvSpPr>
          <p:cNvPr id="11301" name="Line 40">
            <a:extLst>
              <a:ext uri="{FF2B5EF4-FFF2-40B4-BE49-F238E27FC236}">
                <a16:creationId xmlns:a16="http://schemas.microsoft.com/office/drawing/2014/main" id="{CE20C02C-DE69-4C3C-8CA3-361CF8A4AED4}"/>
              </a:ext>
            </a:extLst>
          </p:cNvPr>
          <p:cNvSpPr>
            <a:spLocks noChangeShapeType="1"/>
          </p:cNvSpPr>
          <p:nvPr/>
        </p:nvSpPr>
        <p:spPr bwMode="auto">
          <a:xfrm>
            <a:off x="304800" y="3505200"/>
            <a:ext cx="85344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Tree>
  </p:cSld>
  <p:clrMapOvr>
    <a:masterClrMapping/>
  </p:clrMapOvr>
  <p:transition>
    <p:split orient="vert"/>
  </p:transition>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4978</TotalTime>
  <Words>3363</Words>
  <Application>Microsoft Office PowerPoint</Application>
  <PresentationFormat>全屏显示(4:3)</PresentationFormat>
  <Paragraphs>801</Paragraphs>
  <Slides>50</Slides>
  <Notes>1</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50</vt:i4>
      </vt:variant>
    </vt:vector>
  </HeadingPairs>
  <TitlesOfParts>
    <vt:vector size="65" baseType="lpstr">
      <vt:lpstr>等线</vt:lpstr>
      <vt:lpstr>仿宋_GB2312</vt:lpstr>
      <vt:lpstr>华文新魏</vt:lpstr>
      <vt:lpstr>华文中宋</vt:lpstr>
      <vt:lpstr>楷体_GB2312</vt:lpstr>
      <vt:lpstr>隶书</vt:lpstr>
      <vt:lpstr>宋体</vt:lpstr>
      <vt:lpstr>Arial</vt:lpstr>
      <vt:lpstr>Arial Narrow</vt:lpstr>
      <vt:lpstr>Garamond</vt:lpstr>
      <vt:lpstr>Symbol</vt:lpstr>
      <vt:lpstr>Times</vt:lpstr>
      <vt:lpstr>Times New Roman</vt:lpstr>
      <vt:lpstr>Wingdings</vt:lpstr>
      <vt:lpstr>Edge</vt:lpstr>
      <vt:lpstr>第十章 多级索引结构 </vt:lpstr>
      <vt:lpstr>索引结构</vt:lpstr>
      <vt:lpstr>多级索引结构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 树</vt:lpstr>
      <vt:lpstr>PowerPoint 演示文稿</vt:lpstr>
      <vt:lpstr>PowerPoint 演示文稿</vt:lpstr>
      <vt:lpstr>B 树的插入</vt:lpstr>
      <vt:lpstr>PowerPoint 演示文稿</vt:lpstr>
      <vt:lpstr>PowerPoint 演示文稿</vt:lpstr>
      <vt:lpstr>PowerPoint 演示文稿</vt:lpstr>
      <vt:lpstr>B 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姜远</dc:creator>
  <cp:lastModifiedBy>Lamda</cp:lastModifiedBy>
  <cp:revision>104</cp:revision>
  <dcterms:created xsi:type="dcterms:W3CDTF">2006-02-16T14:22:17Z</dcterms:created>
  <dcterms:modified xsi:type="dcterms:W3CDTF">2023-12-26T08:41:30Z</dcterms:modified>
</cp:coreProperties>
</file>