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5" r:id="rId5"/>
    <p:sldId id="264" r:id="rId6"/>
    <p:sldId id="266"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4" d="100"/>
          <a:sy n="84" d="100"/>
        </p:scale>
        <p:origin x="1430" y="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D08555-AC8F-4CED-8170-5D64577A09E6}" type="datetimeFigureOut">
              <a:rPr lang="en-US" smtClean="0"/>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185800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08555-AC8F-4CED-8170-5D64577A09E6}" type="datetimeFigureOut">
              <a:rPr lang="en-US" smtClean="0"/>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1818984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08555-AC8F-4CED-8170-5D64577A09E6}" type="datetimeFigureOut">
              <a:rPr lang="en-US" smtClean="0"/>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301210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08555-AC8F-4CED-8170-5D64577A09E6}" type="datetimeFigureOut">
              <a:rPr lang="en-US" smtClean="0"/>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143749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D08555-AC8F-4CED-8170-5D64577A09E6}" type="datetimeFigureOut">
              <a:rPr lang="en-US" smtClean="0"/>
              <a:t>7/4/2014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282182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D08555-AC8F-4CED-8170-5D64577A09E6}" type="datetimeFigureOut">
              <a:rPr lang="en-US" smtClean="0"/>
              <a:t>7/4/2014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259004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D08555-AC8F-4CED-8170-5D64577A09E6}" type="datetimeFigureOut">
              <a:rPr lang="en-US" smtClean="0"/>
              <a:t>7/4/2014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10709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08555-AC8F-4CED-8170-5D64577A09E6}" type="datetimeFigureOut">
              <a:rPr lang="en-US" smtClean="0"/>
              <a:t>7/4/2014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213332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08555-AC8F-4CED-8170-5D64577A09E6}" type="datetimeFigureOut">
              <a:rPr lang="en-US" smtClean="0"/>
              <a:t>7/4/2014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22202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D08555-AC8F-4CED-8170-5D64577A09E6}" type="datetimeFigureOut">
              <a:rPr lang="en-US" smtClean="0"/>
              <a:t>7/4/2014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323898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D08555-AC8F-4CED-8170-5D64577A09E6}" type="datetimeFigureOut">
              <a:rPr lang="en-US" smtClean="0"/>
              <a:t>7/4/2014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B9355-7E83-4E8C-B6D3-AB9F8C6F9C76}" type="slidenum">
              <a:rPr lang="en-US" smtClean="0"/>
              <a:t>‹#›</a:t>
            </a:fld>
            <a:endParaRPr lang="en-US"/>
          </a:p>
        </p:txBody>
      </p:sp>
    </p:spTree>
    <p:extLst>
      <p:ext uri="{BB962C8B-B14F-4D97-AF65-F5344CB8AC3E}">
        <p14:creationId xmlns:p14="http://schemas.microsoft.com/office/powerpoint/2010/main" val="22631556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08555-AC8F-4CED-8170-5D64577A09E6}" type="datetimeFigureOut">
              <a:rPr lang="en-US" smtClean="0"/>
              <a:t>7/4/2014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B9355-7E83-4E8C-B6D3-AB9F8C6F9C76}" type="slidenum">
              <a:rPr lang="en-US" smtClean="0"/>
              <a:t>‹#›</a:t>
            </a:fld>
            <a:endParaRPr lang="en-US"/>
          </a:p>
        </p:txBody>
      </p:sp>
    </p:spTree>
    <p:extLst>
      <p:ext uri="{BB962C8B-B14F-4D97-AF65-F5344CB8AC3E}">
        <p14:creationId xmlns:p14="http://schemas.microsoft.com/office/powerpoint/2010/main" val="302605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298575"/>
          </a:xfrm>
        </p:spPr>
        <p:txBody>
          <a:bodyPr>
            <a:normAutofit/>
          </a:bodyPr>
          <a:lstStyle/>
          <a:p>
            <a:pPr algn="l"/>
            <a:r>
              <a:rPr lang="en-US" sz="4800" b="1" dirty="0" smtClean="0">
                <a:solidFill>
                  <a:schemeClr val="bg1"/>
                </a:solidFill>
                <a:latin typeface="Arial" panose="020B0604020202020204" pitchFamily="34" charset="0"/>
                <a:cs typeface="Arial" panose="020B0604020202020204" pitchFamily="34" charset="0"/>
              </a:rPr>
              <a:t>!SABER!</a:t>
            </a:r>
            <a:endParaRPr lang="en-US" sz="4800" b="1" dirty="0">
              <a:solidFill>
                <a:schemeClr val="bg1"/>
              </a:solidFill>
              <a:latin typeface="Arial" panose="020B0604020202020204" pitchFamily="34" charset="0"/>
              <a:cs typeface="Arial" panose="020B0604020202020204" pitchFamily="34" charset="0"/>
            </a:endParaRPr>
          </a:p>
        </p:txBody>
      </p:sp>
      <p:sp>
        <p:nvSpPr>
          <p:cNvPr id="4" name="Title 1"/>
          <p:cNvSpPr txBox="1">
            <a:spLocks/>
          </p:cNvSpPr>
          <p:nvPr/>
        </p:nvSpPr>
        <p:spPr>
          <a:xfrm>
            <a:off x="762000" y="2590800"/>
            <a:ext cx="7772400" cy="609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chemeClr val="bg1"/>
                </a:solidFill>
                <a:latin typeface="Arial" panose="020B0604020202020204" pitchFamily="34" charset="0"/>
                <a:cs typeface="Arial" panose="020B0604020202020204" pitchFamily="34" charset="0"/>
              </a:rPr>
              <a:t>By</a:t>
            </a:r>
            <a:r>
              <a:rPr lang="en-US" sz="2400" dirty="0" smtClean="0">
                <a:solidFill>
                  <a:schemeClr val="bg1"/>
                </a:solidFill>
                <a:latin typeface="Arial" panose="020B0604020202020204" pitchFamily="34" charset="0"/>
                <a:cs typeface="Arial" panose="020B0604020202020204" pitchFamily="34" charset="0"/>
              </a:rPr>
              <a:t>: Preston C. Wertz</a:t>
            </a:r>
            <a:endParaRPr lang="en-US" sz="2400"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1" y="4018240"/>
            <a:ext cx="5486398" cy="1717117"/>
          </a:xfrm>
          <a:prstGeom prst="rect">
            <a:avLst/>
          </a:prstGeom>
        </p:spPr>
      </p:pic>
    </p:spTree>
    <p:extLst>
      <p:ext uri="{BB962C8B-B14F-4D97-AF65-F5344CB8AC3E}">
        <p14:creationId xmlns:p14="http://schemas.microsoft.com/office/powerpoint/2010/main" val="3138335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652462"/>
            <a:ext cx="7848600" cy="566738"/>
          </a:xfrm>
        </p:spPr>
        <p:txBody>
          <a:bodyPr>
            <a:noAutofit/>
          </a:bodyPr>
          <a:lstStyle/>
          <a:p>
            <a:pPr algn="ctr"/>
            <a:r>
              <a:rPr lang="en-US" sz="3200" dirty="0" smtClean="0">
                <a:solidFill>
                  <a:schemeClr val="bg1"/>
                </a:solidFill>
                <a:latin typeface="Arial" panose="020B0604020202020204" pitchFamily="34" charset="0"/>
                <a:cs typeface="Arial" panose="020B0604020202020204" pitchFamily="34" charset="0"/>
              </a:rPr>
              <a:t>DU</a:t>
            </a:r>
            <a:endParaRPr lang="en-US" sz="3200" dirty="0">
              <a:solidFill>
                <a:schemeClr val="bg1"/>
              </a:solidFill>
              <a:latin typeface="Arial" panose="020B0604020202020204" pitchFamily="34" charset="0"/>
              <a:cs typeface="Arial" panose="020B0604020202020204" pitchFamily="34" charset="0"/>
            </a:endParaRPr>
          </a:p>
        </p:txBody>
      </p:sp>
      <p:sp>
        <p:nvSpPr>
          <p:cNvPr id="7" name="Text Placeholder 6"/>
          <p:cNvSpPr>
            <a:spLocks noGrp="1"/>
          </p:cNvSpPr>
          <p:nvPr>
            <p:ph type="body" sz="half" idx="2"/>
          </p:nvPr>
        </p:nvSpPr>
        <p:spPr>
          <a:xfrm>
            <a:off x="1752600" y="5791200"/>
            <a:ext cx="6096000" cy="762000"/>
          </a:xfrm>
        </p:spPr>
        <p:txBody>
          <a:bodyPr anchor="t">
            <a:normAutofit/>
          </a:bodyPr>
          <a:lstStyle/>
          <a:p>
            <a:pPr algn="ctr"/>
            <a:r>
              <a:rPr lang="en-US" sz="1600" dirty="0" smtClean="0">
                <a:solidFill>
                  <a:schemeClr val="bg1"/>
                </a:solidFill>
                <a:latin typeface="Arial" panose="020B0604020202020204" pitchFamily="34" charset="0"/>
                <a:cs typeface="Arial" panose="020B0604020202020204" pitchFamily="34" charset="0"/>
              </a:rPr>
              <a:t>(Programing with java)</a:t>
            </a:r>
          </a:p>
          <a:p>
            <a:pPr algn="ctr"/>
            <a:r>
              <a:rPr lang="en-US" dirty="0" smtClean="0">
                <a:solidFill>
                  <a:schemeClr val="bg1"/>
                </a:solidFill>
                <a:latin typeface="Arial" panose="020B0604020202020204" pitchFamily="34" charset="0"/>
                <a:cs typeface="Arial" panose="020B0604020202020204" pitchFamily="34" charset="0"/>
              </a:rPr>
              <a:t>(June 30</a:t>
            </a:r>
            <a:r>
              <a:rPr lang="en-US" sz="1050" baseline="30000" dirty="0" smtClean="0">
                <a:solidFill>
                  <a:schemeClr val="bg1"/>
                </a:solidFill>
                <a:latin typeface="Arial" panose="020B0604020202020204" pitchFamily="34" charset="0"/>
                <a:cs typeface="Arial" panose="020B0604020202020204" pitchFamily="34" charset="0"/>
              </a:rPr>
              <a:t>th</a:t>
            </a:r>
            <a:r>
              <a:rPr lang="en-US" dirty="0" smtClean="0">
                <a:solidFill>
                  <a:schemeClr val="bg1"/>
                </a:solidFill>
                <a:latin typeface="Arial" panose="020B0604020202020204" pitchFamily="34" charset="0"/>
                <a:cs typeface="Arial" panose="020B0604020202020204" pitchFamily="34" charset="0"/>
              </a:rPr>
              <a:t> – July 4</a:t>
            </a:r>
            <a:r>
              <a:rPr lang="en-US" sz="1050" baseline="30000" dirty="0" smtClean="0">
                <a:solidFill>
                  <a:schemeClr val="bg1"/>
                </a:solidFill>
                <a:latin typeface="Arial" panose="020B0604020202020204" pitchFamily="34" charset="0"/>
                <a:cs typeface="Arial" panose="020B0604020202020204" pitchFamily="34" charset="0"/>
              </a:rPr>
              <a:t>th</a:t>
            </a:r>
            <a:r>
              <a:rPr lang="en-US" dirty="0" smtClean="0">
                <a:solidFill>
                  <a:schemeClr val="bg1"/>
                </a:solidFill>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p:txBody>
      </p:sp>
      <p:pic>
        <p:nvPicPr>
          <p:cNvPr id="8" name="Picture Placeholder 7"/>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1770214" y="1762508"/>
            <a:ext cx="6060772" cy="3409184"/>
          </a:xfrm>
        </p:spPr>
      </p:pic>
    </p:spTree>
    <p:extLst>
      <p:ext uri="{BB962C8B-B14F-4D97-AF65-F5344CB8AC3E}">
        <p14:creationId xmlns:p14="http://schemas.microsoft.com/office/powerpoint/2010/main" val="2807116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108798"/>
            <a:ext cx="4947818" cy="2888589"/>
          </a:xfrm>
          <a:prstGeom prst="rect">
            <a:avLst/>
          </a:prstGeom>
        </p:spPr>
      </p:pic>
      <p:sp>
        <p:nvSpPr>
          <p:cNvPr id="7" name="TextBox 6"/>
          <p:cNvSpPr txBox="1"/>
          <p:nvPr/>
        </p:nvSpPr>
        <p:spPr>
          <a:xfrm>
            <a:off x="6553200" y="1752600"/>
            <a:ext cx="2362200" cy="1938992"/>
          </a:xfrm>
          <a:prstGeom prst="rect">
            <a:avLst/>
          </a:prstGeom>
          <a:noFill/>
        </p:spPr>
        <p:txBody>
          <a:bodyPr wrap="square" rtlCol="0">
            <a:spAutoFit/>
          </a:bodyPr>
          <a:lstStyle/>
          <a:p>
            <a:pPr algn="ctr"/>
            <a:r>
              <a:rPr lang="en-US" sz="2000" b="1" dirty="0" smtClean="0">
                <a:solidFill>
                  <a:schemeClr val="bg1"/>
                </a:solidFill>
              </a:rPr>
              <a:t>What I learned </a:t>
            </a:r>
            <a:endParaRPr lang="en-US" sz="2000" b="1" dirty="0" smtClean="0">
              <a:solidFill>
                <a:schemeClr val="bg1"/>
              </a:solidFill>
            </a:endParaRPr>
          </a:p>
          <a:p>
            <a:endParaRPr lang="en-US" dirty="0" smtClean="0">
              <a:solidFill>
                <a:schemeClr val="bg1"/>
              </a:solidFill>
            </a:endParaRP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“With great power often comes great confusion.” </a:t>
            </a: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r>
              <a:rPr lang="en-US" sz="1400" dirty="0">
                <a:solidFill>
                  <a:schemeClr val="bg1"/>
                </a:solidFill>
                <a:latin typeface="Arial" panose="020B0604020202020204" pitchFamily="34" charset="0"/>
                <a:cs typeface="Arial" panose="020B0604020202020204" pitchFamily="34" charset="0"/>
              </a:rPr>
              <a:t>― Dan Allen, Seam in </a:t>
            </a:r>
            <a:r>
              <a:rPr lang="en-US" sz="1400" dirty="0" smtClean="0">
                <a:solidFill>
                  <a:schemeClr val="bg1"/>
                </a:solidFill>
                <a:latin typeface="Arial" panose="020B0604020202020204" pitchFamily="34" charset="0"/>
                <a:cs typeface="Arial" panose="020B0604020202020204" pitchFamily="34" charset="0"/>
              </a:rPr>
              <a:t>Action</a:t>
            </a:r>
            <a:r>
              <a:rPr lang="en-US" sz="1200" dirty="0" smtClean="0">
                <a:solidFill>
                  <a:schemeClr val="bg1"/>
                </a:solidFill>
              </a:rPr>
              <a:t/>
            </a:r>
            <a:br>
              <a:rPr lang="en-US" sz="1200" dirty="0" smtClean="0">
                <a:solidFill>
                  <a:schemeClr val="bg1"/>
                </a:solidFill>
              </a:rPr>
            </a:br>
            <a:endParaRPr lang="en-US" sz="1200" dirty="0">
              <a:solidFill>
                <a:schemeClr val="bg1"/>
              </a:solidFill>
            </a:endParaRPr>
          </a:p>
        </p:txBody>
      </p:sp>
    </p:spTree>
    <p:extLst>
      <p:ext uri="{BB962C8B-B14F-4D97-AF65-F5344CB8AC3E}">
        <p14:creationId xmlns:p14="http://schemas.microsoft.com/office/powerpoint/2010/main" val="3490627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141677"/>
            <a:ext cx="4953000" cy="2888589"/>
          </a:xfrm>
          <a:prstGeom prst="rect">
            <a:avLst/>
          </a:prstGeom>
        </p:spPr>
      </p:pic>
      <p:sp>
        <p:nvSpPr>
          <p:cNvPr id="7" name="TextBox 6"/>
          <p:cNvSpPr txBox="1"/>
          <p:nvPr/>
        </p:nvSpPr>
        <p:spPr>
          <a:xfrm>
            <a:off x="6553200" y="914400"/>
            <a:ext cx="2362200" cy="4278094"/>
          </a:xfrm>
          <a:prstGeom prst="rect">
            <a:avLst/>
          </a:prstGeom>
          <a:noFill/>
        </p:spPr>
        <p:txBody>
          <a:bodyPr wrap="square" rtlCol="0">
            <a:spAutoFit/>
          </a:bodyPr>
          <a:lstStyle/>
          <a:p>
            <a:pPr algn="ctr"/>
            <a:r>
              <a:rPr lang="en-US" dirty="0" smtClean="0">
                <a:solidFill>
                  <a:schemeClr val="bg1"/>
                </a:solidFill>
              </a:rPr>
              <a:t>The start of my game.</a:t>
            </a:r>
            <a:endParaRPr lang="en-US" dirty="0" smtClean="0">
              <a:solidFill>
                <a:schemeClr val="bg1"/>
              </a:solidFill>
            </a:endParaRPr>
          </a:p>
          <a:p>
            <a:pPr marL="285750" indent="-285750">
              <a:buFont typeface="Arial" panose="020B0604020202020204" pitchFamily="34" charset="0"/>
              <a:buChar char="•"/>
            </a:pPr>
            <a:r>
              <a:rPr lang="en-US" sz="1200" dirty="0" smtClean="0">
                <a:solidFill>
                  <a:schemeClr val="bg1"/>
                </a:solidFill>
              </a:rPr>
              <a:t>To start the game you click run.</a:t>
            </a:r>
            <a:r>
              <a:rPr lang="en-US" sz="1200" dirty="0" smtClean="0">
                <a:solidFill>
                  <a:schemeClr val="bg1"/>
                </a:solidFill>
              </a:rPr>
              <a:t/>
            </a:r>
            <a:br>
              <a:rPr lang="en-US" sz="1200" dirty="0" smtClean="0">
                <a:solidFill>
                  <a:schemeClr val="bg1"/>
                </a:solidFill>
              </a:rPr>
            </a:br>
            <a:endParaRPr lang="en-US" sz="1200" dirty="0" smtClean="0">
              <a:solidFill>
                <a:schemeClr val="bg1"/>
              </a:solidFill>
            </a:endParaRPr>
          </a:p>
          <a:p>
            <a:pPr marL="285750" indent="-2857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When the run button is clicked the program starts.</a:t>
            </a:r>
            <a:r>
              <a:rPr lang="en-US" sz="1200" dirty="0" smtClean="0">
                <a:solidFill>
                  <a:schemeClr val="bg1"/>
                </a:solidFill>
                <a:latin typeface="Arial" panose="020B0604020202020204" pitchFamily="34" charset="0"/>
                <a:cs typeface="Arial" panose="020B0604020202020204" pitchFamily="34" charset="0"/>
              </a:rPr>
              <a:t/>
            </a:r>
            <a:br>
              <a:rPr lang="en-US" sz="1200" dirty="0" smtClean="0">
                <a:solidFill>
                  <a:schemeClr val="bg1"/>
                </a:solidFill>
                <a:latin typeface="Arial" panose="020B0604020202020204" pitchFamily="34" charset="0"/>
                <a:cs typeface="Arial" panose="020B0604020202020204" pitchFamily="34" charset="0"/>
              </a:rPr>
            </a:br>
            <a:endParaRPr lang="en-US" sz="12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The first thing that pops up is a message box.</a:t>
            </a:r>
            <a:r>
              <a:rPr lang="en-US" sz="1200" dirty="0" smtClean="0">
                <a:solidFill>
                  <a:schemeClr val="bg1"/>
                </a:solidFill>
                <a:latin typeface="Arial" panose="020B0604020202020204" pitchFamily="34" charset="0"/>
                <a:cs typeface="Arial" panose="020B0604020202020204" pitchFamily="34" charset="0"/>
              </a:rPr>
              <a:t/>
            </a:r>
            <a:br>
              <a:rPr lang="en-US" sz="1200" dirty="0" smtClean="0">
                <a:solidFill>
                  <a:schemeClr val="bg1"/>
                </a:solidFill>
                <a:latin typeface="Arial" panose="020B0604020202020204" pitchFamily="34" charset="0"/>
                <a:cs typeface="Arial" panose="020B0604020202020204" pitchFamily="34" charset="0"/>
              </a:rPr>
            </a:br>
            <a:endParaRPr lang="en-US" sz="12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Notice how there is a cancel button. Before the cancel button would thro an error because the cancel button did not have a place in the program. Now when you click cancel the program will end.</a:t>
            </a:r>
            <a:r>
              <a:rPr lang="en-US" sz="1200" dirty="0" smtClean="0">
                <a:solidFill>
                  <a:schemeClr val="bg1"/>
                </a:solidFill>
                <a:latin typeface="Arial" panose="020B0604020202020204" pitchFamily="34" charset="0"/>
                <a:cs typeface="Arial" panose="020B0604020202020204" pitchFamily="34" charset="0"/>
              </a:rPr>
              <a:t/>
            </a:r>
            <a:br>
              <a:rPr lang="en-US" sz="1200" dirty="0" smtClean="0">
                <a:solidFill>
                  <a:schemeClr val="bg1"/>
                </a:solidFill>
                <a:latin typeface="Arial" panose="020B0604020202020204" pitchFamily="34" charset="0"/>
                <a:cs typeface="Arial" panose="020B0604020202020204" pitchFamily="34" charset="0"/>
              </a:rPr>
            </a:br>
            <a:endParaRPr lang="en-US" sz="1200" dirty="0" smtClean="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smtClean="0">
                <a:solidFill>
                  <a:schemeClr val="bg1"/>
                </a:solidFill>
                <a:latin typeface="Arial" panose="020B0604020202020204" pitchFamily="34" charset="0"/>
                <a:cs typeface="Arial" panose="020B0604020202020204" pitchFamily="34" charset="0"/>
              </a:rPr>
              <a:t>To continue, type in your name and click “OK”.</a:t>
            </a:r>
            <a:r>
              <a:rPr lang="en-US" sz="1400" dirty="0" smtClean="0">
                <a:solidFill>
                  <a:schemeClr val="bg1"/>
                </a:solidFill>
                <a:latin typeface="Arial" panose="020B0604020202020204" pitchFamily="34" charset="0"/>
                <a:cs typeface="Arial" panose="020B0604020202020204" pitchFamily="34" charset="0"/>
              </a:rPr>
              <a:t/>
            </a:r>
            <a:br>
              <a:rPr lang="en-US" sz="1400" dirty="0" smtClean="0">
                <a:solidFill>
                  <a:schemeClr val="bg1"/>
                </a:solidFill>
                <a:latin typeface="Arial" panose="020B0604020202020204" pitchFamily="34" charset="0"/>
                <a:cs typeface="Arial" panose="020B0604020202020204" pitchFamily="34" charset="0"/>
              </a:rPr>
            </a:b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743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176462"/>
            <a:ext cx="4982870" cy="2802864"/>
          </a:xfrm>
          <a:prstGeom prst="rect">
            <a:avLst/>
          </a:prstGeom>
        </p:spPr>
      </p:pic>
      <p:sp>
        <p:nvSpPr>
          <p:cNvPr id="7" name="TextBox 6"/>
          <p:cNvSpPr txBox="1"/>
          <p:nvPr/>
        </p:nvSpPr>
        <p:spPr>
          <a:xfrm>
            <a:off x="6553200" y="1828800"/>
            <a:ext cx="2362200" cy="1292662"/>
          </a:xfrm>
          <a:prstGeom prst="rect">
            <a:avLst/>
          </a:prstGeom>
          <a:noFill/>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Directions   </a:t>
            </a:r>
            <a:endParaRPr lang="en-US" dirty="0" smtClean="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smtClean="0">
                <a:solidFill>
                  <a:schemeClr val="bg1"/>
                </a:solidFill>
              </a:rPr>
              <a:t>Flow the instructions that pop up and keep clicking ok to continue. </a:t>
            </a:r>
            <a:r>
              <a:rPr lang="en-US" sz="1200" dirty="0" smtClean="0">
                <a:solidFill>
                  <a:schemeClr val="bg1"/>
                </a:solidFill>
              </a:rPr>
              <a:t/>
            </a:r>
            <a:br>
              <a:rPr lang="en-US" sz="1200" dirty="0" smtClean="0">
                <a:solidFill>
                  <a:schemeClr val="bg1"/>
                </a:solidFill>
              </a:rPr>
            </a:br>
            <a:r>
              <a:rPr lang="en-US" sz="1200" dirty="0" smtClean="0">
                <a:solidFill>
                  <a:schemeClr val="bg1"/>
                </a:solidFill>
              </a:rPr>
              <a:t/>
            </a:r>
            <a:br>
              <a:rPr lang="en-US" sz="1200" dirty="0" smtClean="0">
                <a:solidFill>
                  <a:schemeClr val="bg1"/>
                </a:solidFill>
              </a:rPr>
            </a:br>
            <a:endParaRPr lang="en-US" sz="1200" dirty="0">
              <a:solidFill>
                <a:schemeClr val="bg1"/>
              </a:solidFill>
            </a:endParaRPr>
          </a:p>
        </p:txBody>
      </p:sp>
    </p:spTree>
    <p:extLst>
      <p:ext uri="{BB962C8B-B14F-4D97-AF65-F5344CB8AC3E}">
        <p14:creationId xmlns:p14="http://schemas.microsoft.com/office/powerpoint/2010/main" val="3679965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2141677"/>
            <a:ext cx="5135270" cy="2888589"/>
          </a:xfrm>
          <a:prstGeom prst="rect">
            <a:avLst/>
          </a:prstGeom>
        </p:spPr>
      </p:pic>
      <p:sp>
        <p:nvSpPr>
          <p:cNvPr id="7" name="TextBox 6"/>
          <p:cNvSpPr txBox="1"/>
          <p:nvPr/>
        </p:nvSpPr>
        <p:spPr>
          <a:xfrm>
            <a:off x="6553200" y="1828800"/>
            <a:ext cx="2362200" cy="3262432"/>
          </a:xfrm>
          <a:prstGeom prst="rect">
            <a:avLst/>
          </a:prstGeom>
          <a:noFill/>
        </p:spPr>
        <p:txBody>
          <a:bodyPr wrap="square" rtlCol="0">
            <a:spAutoFit/>
          </a:bodyPr>
          <a:lstStyle/>
          <a:p>
            <a:pPr algn="ctr"/>
            <a:r>
              <a:rPr lang="en-US" sz="2000" b="1" dirty="0" smtClean="0">
                <a:solidFill>
                  <a:schemeClr val="bg1"/>
                </a:solidFill>
              </a:rPr>
              <a:t>The message</a:t>
            </a:r>
            <a:endParaRPr lang="en-US" sz="2000" b="1" dirty="0" smtClean="0">
              <a:solidFill>
                <a:schemeClr val="bg1"/>
              </a:solidFill>
            </a:endParaRPr>
          </a:p>
          <a:p>
            <a:endParaRPr lang="en-US" dirty="0" smtClean="0">
              <a:solidFill>
                <a:schemeClr val="bg1"/>
              </a:solidFill>
            </a:endParaRPr>
          </a:p>
          <a:p>
            <a:pPr marL="285750" indent="-285750">
              <a:buFont typeface="Arial" panose="020B0604020202020204" pitchFamily="34" charset="0"/>
              <a:buChar char="•"/>
            </a:pPr>
            <a:r>
              <a:rPr lang="en-US" sz="1200" dirty="0" smtClean="0">
                <a:solidFill>
                  <a:schemeClr val="bg1"/>
                </a:solidFill>
              </a:rPr>
              <a:t>Here you type the message that you want to encrypt.</a:t>
            </a:r>
          </a:p>
          <a:p>
            <a:pPr marL="285750" indent="-285750">
              <a:buFont typeface="Arial" panose="020B0604020202020204" pitchFamily="34" charset="0"/>
              <a:buChar char="•"/>
            </a:pPr>
            <a:r>
              <a:rPr lang="en-US" sz="1200" dirty="0" smtClean="0">
                <a:solidFill>
                  <a:schemeClr val="bg1"/>
                </a:solidFill>
              </a:rPr>
              <a:t>Next you enter the encryption key that tells java to change each charter in the word that you typed to move it back or forward by the number you typed. Example:</a:t>
            </a:r>
          </a:p>
          <a:p>
            <a:pPr marL="285750" indent="-285750">
              <a:buFont typeface="Arial" panose="020B0604020202020204" pitchFamily="34" charset="0"/>
              <a:buChar char="•"/>
            </a:pPr>
            <a:r>
              <a:rPr lang="en-US" sz="1200" dirty="0">
                <a:solidFill>
                  <a:schemeClr val="bg1"/>
                </a:solidFill>
              </a:rPr>
              <a:t>S</a:t>
            </a:r>
            <a:r>
              <a:rPr lang="en-US" sz="1200" dirty="0" smtClean="0">
                <a:solidFill>
                  <a:schemeClr val="bg1"/>
                </a:solidFill>
              </a:rPr>
              <a:t>entence: hi</a:t>
            </a:r>
          </a:p>
          <a:p>
            <a:pPr marL="285750" indent="-285750">
              <a:buFont typeface="Arial" panose="020B0604020202020204" pitchFamily="34" charset="0"/>
              <a:buChar char="•"/>
            </a:pPr>
            <a:r>
              <a:rPr lang="en-US" sz="1200" dirty="0" smtClean="0">
                <a:solidFill>
                  <a:schemeClr val="bg1"/>
                </a:solidFill>
              </a:rPr>
              <a:t> Key: 5</a:t>
            </a:r>
          </a:p>
          <a:p>
            <a:pPr marL="285750" indent="-285750">
              <a:buFont typeface="Arial" panose="020B0604020202020204" pitchFamily="34" charset="0"/>
              <a:buChar char="•"/>
            </a:pPr>
            <a:r>
              <a:rPr lang="en-US" sz="1200" dirty="0" smtClean="0">
                <a:solidFill>
                  <a:schemeClr val="bg1"/>
                </a:solidFill>
              </a:rPr>
              <a:t>Result: </a:t>
            </a:r>
            <a:r>
              <a:rPr lang="en-US" sz="1200" dirty="0" err="1" smtClean="0">
                <a:solidFill>
                  <a:schemeClr val="bg1"/>
                </a:solidFill>
              </a:rPr>
              <a:t>mn</a:t>
            </a:r>
            <a:r>
              <a:rPr lang="en-US" sz="1200" dirty="0" smtClean="0">
                <a:solidFill>
                  <a:schemeClr val="bg1"/>
                </a:solidFill>
              </a:rPr>
              <a:t/>
            </a:r>
            <a:br>
              <a:rPr lang="en-US" sz="1200" dirty="0" smtClean="0">
                <a:solidFill>
                  <a:schemeClr val="bg1"/>
                </a:solidFill>
              </a:rPr>
            </a:br>
            <a:r>
              <a:rPr lang="en-US" sz="1200" dirty="0" smtClean="0">
                <a:solidFill>
                  <a:schemeClr val="bg1"/>
                </a:solidFill>
              </a:rPr>
              <a:t/>
            </a:r>
            <a:br>
              <a:rPr lang="en-US" sz="1200" dirty="0" smtClean="0">
                <a:solidFill>
                  <a:schemeClr val="bg1"/>
                </a:solidFill>
              </a:rPr>
            </a:br>
            <a:r>
              <a:rPr lang="en-US" sz="1200" dirty="0" smtClean="0">
                <a:solidFill>
                  <a:schemeClr val="bg1"/>
                </a:solidFill>
              </a:rPr>
              <a:t/>
            </a:r>
            <a:br>
              <a:rPr lang="en-US" sz="1200" dirty="0" smtClean="0">
                <a:solidFill>
                  <a:schemeClr val="bg1"/>
                </a:solidFill>
              </a:rPr>
            </a:br>
            <a:endParaRPr lang="en-US" sz="1200" dirty="0">
              <a:solidFill>
                <a:schemeClr val="bg1"/>
              </a:solidFill>
            </a:endParaRPr>
          </a:p>
        </p:txBody>
      </p:sp>
    </p:spTree>
    <p:extLst>
      <p:ext uri="{BB962C8B-B14F-4D97-AF65-F5344CB8AC3E}">
        <p14:creationId xmlns:p14="http://schemas.microsoft.com/office/powerpoint/2010/main" val="1985592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14400" y="685800"/>
            <a:ext cx="7848600" cy="566738"/>
          </a:xfrm>
        </p:spPr>
        <p:txBody>
          <a:bodyPr>
            <a:noAutofit/>
          </a:bodyPr>
          <a:lstStyle/>
          <a:p>
            <a:pPr algn="ctr"/>
            <a:r>
              <a:rPr lang="en-US" sz="3200" dirty="0" smtClean="0">
                <a:solidFill>
                  <a:schemeClr val="bg1"/>
                </a:solidFill>
                <a:latin typeface="Arial" panose="020B0604020202020204" pitchFamily="34" charset="0"/>
                <a:cs typeface="Arial" panose="020B0604020202020204" pitchFamily="34" charset="0"/>
              </a:rPr>
              <a:t>Favorite Camp Memory</a:t>
            </a:r>
            <a:endParaRPr lang="en-US" sz="3200" dirty="0">
              <a:solidFill>
                <a:schemeClr val="bg1"/>
              </a:solidFill>
              <a:latin typeface="Arial" panose="020B0604020202020204" pitchFamily="34" charset="0"/>
              <a:cs typeface="Arial" panose="020B0604020202020204" pitchFamily="34" charset="0"/>
            </a:endParaRPr>
          </a:p>
        </p:txBody>
      </p:sp>
      <p:sp>
        <p:nvSpPr>
          <p:cNvPr id="7" name="Text Placeholder 6"/>
          <p:cNvSpPr>
            <a:spLocks noGrp="1"/>
          </p:cNvSpPr>
          <p:nvPr>
            <p:ph type="body" sz="half" idx="2"/>
          </p:nvPr>
        </p:nvSpPr>
        <p:spPr>
          <a:xfrm>
            <a:off x="1066800" y="5562600"/>
            <a:ext cx="7239000" cy="1066800"/>
          </a:xfrm>
        </p:spPr>
        <p:txBody>
          <a:bodyPr>
            <a:normAutofit/>
          </a:bodyPr>
          <a:lstStyle/>
          <a:p>
            <a:pPr algn="ctr"/>
            <a:r>
              <a:rPr lang="en-US" dirty="0" smtClean="0">
                <a:solidFill>
                  <a:schemeClr val="bg1"/>
                </a:solidFill>
                <a:latin typeface="Arial" panose="020B0604020202020204" pitchFamily="34" charset="0"/>
                <a:cs typeface="Arial" panose="020B0604020202020204" pitchFamily="34" charset="0"/>
              </a:rPr>
              <a:t> My favorite </a:t>
            </a:r>
            <a:r>
              <a:rPr lang="en-US" dirty="0">
                <a:solidFill>
                  <a:schemeClr val="bg1"/>
                </a:solidFill>
                <a:latin typeface="Arial" panose="020B0604020202020204" pitchFamily="34" charset="0"/>
                <a:cs typeface="Arial" panose="020B0604020202020204" pitchFamily="34" charset="0"/>
              </a:rPr>
              <a:t>camp </a:t>
            </a:r>
            <a:r>
              <a:rPr lang="en-US" dirty="0" smtClean="0">
                <a:solidFill>
                  <a:schemeClr val="bg1"/>
                </a:solidFill>
                <a:latin typeface="Arial" panose="020B0604020202020204" pitchFamily="34" charset="0"/>
                <a:cs typeface="Arial" panose="020B0604020202020204" pitchFamily="34" charset="0"/>
              </a:rPr>
              <a:t>memory is going to launch and hanging out with my friend and my awesome instructor. </a:t>
            </a: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9718" b="9718"/>
          <a:stretch>
            <a:fillRect/>
          </a:stretch>
        </p:blipFill>
        <p:spPr>
          <a:xfrm>
            <a:off x="1066800" y="1447800"/>
            <a:ext cx="7239000" cy="3886200"/>
          </a:xfrm>
        </p:spPr>
      </p:pic>
    </p:spTree>
    <p:extLst>
      <p:ext uri="{BB962C8B-B14F-4D97-AF65-F5344CB8AC3E}">
        <p14:creationId xmlns:p14="http://schemas.microsoft.com/office/powerpoint/2010/main" val="3840069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306</TotalTime>
  <Words>141</Words>
  <Application>Microsoft Office PowerPoint</Application>
  <PresentationFormat>On-screen Show (4:3)</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!SABER!</vt:lpstr>
      <vt:lpstr>DU</vt:lpstr>
      <vt:lpstr>PowerPoint Presentation</vt:lpstr>
      <vt:lpstr>PowerPoint Presentation</vt:lpstr>
      <vt:lpstr>PowerPoint Presentation</vt:lpstr>
      <vt:lpstr>PowerPoint Presentation</vt:lpstr>
      <vt:lpstr>Favorite Camp Memory</vt:lpstr>
    </vt:vector>
  </TitlesOfParts>
  <Company>Internald Drive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!SABER!</dc:title>
  <dc:creator>Marta</dc:creator>
  <cp:lastModifiedBy>student</cp:lastModifiedBy>
  <cp:revision>39</cp:revision>
  <dcterms:created xsi:type="dcterms:W3CDTF">2014-04-01T19:13:29Z</dcterms:created>
  <dcterms:modified xsi:type="dcterms:W3CDTF">2014-07-04T16:33:26Z</dcterms:modified>
</cp:coreProperties>
</file>