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5" r:id="rId5"/>
    <p:sldId id="263" r:id="rId6"/>
    <p:sldId id="261" r:id="rId7"/>
    <p:sldId id="262" r:id="rId8"/>
    <p:sldId id="264" r:id="rId9"/>
    <p:sldId id="266" r:id="rId10"/>
    <p:sldId id="259" r:id="rId11"/>
    <p:sldId id="25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5DC9BA-3FDA-4498-91BC-F5637C6762DB}" type="datetimeFigureOut">
              <a:rPr lang="de-CH" smtClean="0"/>
              <a:t>22.10.2012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Space-Fighter</a:t>
            </a:r>
          </a:p>
        </p:txBody>
      </p:sp>
    </p:spTree>
    <p:extLst>
      <p:ext uri="{BB962C8B-B14F-4D97-AF65-F5344CB8AC3E}">
        <p14:creationId xmlns:p14="http://schemas.microsoft.com/office/powerpoint/2010/main" val="326999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81" y="2681074"/>
            <a:ext cx="4611638" cy="254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8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</a:t>
            </a:r>
            <a:endParaRPr lang="de-CH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Für die Aufmerksamkeit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28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Stand </a:t>
            </a:r>
            <a:r>
              <a:rPr lang="de-CH" dirty="0" smtClean="0"/>
              <a:t>Projekt</a:t>
            </a:r>
          </a:p>
          <a:p>
            <a:r>
              <a:rPr lang="de-CH" dirty="0" smtClean="0"/>
              <a:t>Stand </a:t>
            </a:r>
            <a:r>
              <a:rPr lang="de-CH" dirty="0" smtClean="0"/>
              <a:t>Implementation</a:t>
            </a:r>
          </a:p>
          <a:p>
            <a:r>
              <a:rPr lang="de-CH" dirty="0" smtClean="0"/>
              <a:t>Domänen-Modell</a:t>
            </a:r>
            <a:endParaRPr lang="de-CH" dirty="0"/>
          </a:p>
          <a:p>
            <a:r>
              <a:rPr lang="de-CH" dirty="0" smtClean="0"/>
              <a:t>Konkretere / Neue Ideen</a:t>
            </a:r>
            <a:endParaRPr lang="de-CH" dirty="0" smtClean="0"/>
          </a:p>
          <a:p>
            <a:r>
              <a:rPr lang="de-CH" dirty="0" smtClean="0"/>
              <a:t>Spezielle </a:t>
            </a:r>
            <a:r>
              <a:rPr lang="de-CH" dirty="0" err="1"/>
              <a:t>Use</a:t>
            </a:r>
            <a:r>
              <a:rPr lang="de-CH" dirty="0"/>
              <a:t> Cases</a:t>
            </a:r>
          </a:p>
          <a:p>
            <a:r>
              <a:rPr lang="de-CH" dirty="0" smtClean="0"/>
              <a:t>Technisches</a:t>
            </a:r>
            <a:endParaRPr lang="de-CH" dirty="0"/>
          </a:p>
          <a:p>
            <a:r>
              <a:rPr lang="de-CH" dirty="0" smtClean="0"/>
              <a:t>Demo Prototyp</a:t>
            </a:r>
            <a:endParaRPr lang="de-CH" dirty="0"/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4389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Stand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r>
              <a:rPr lang="de-CH" dirty="0" smtClean="0"/>
              <a:t> </a:t>
            </a:r>
            <a:r>
              <a:rPr lang="de-CH" dirty="0" err="1" smtClean="0"/>
              <a:t>Magelan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Stand 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err="1"/>
              <a:t>LibGDX</a:t>
            </a:r>
            <a:endParaRPr lang="de-CH" sz="3100" dirty="0"/>
          </a:p>
          <a:p>
            <a:pPr lvl="1"/>
            <a:r>
              <a:rPr lang="de-CH" sz="2000" dirty="0"/>
              <a:t>Erste Tests positiv (Menu, Kollisionen, Performance)</a:t>
            </a:r>
            <a:endParaRPr lang="de-CH" dirty="0"/>
          </a:p>
          <a:p>
            <a:r>
              <a:rPr lang="de-CH" sz="2300" dirty="0" smtClean="0"/>
              <a:t>Erster </a:t>
            </a:r>
            <a:r>
              <a:rPr lang="de-CH" sz="2300" dirty="0"/>
              <a:t>Prototyp</a:t>
            </a:r>
            <a:endParaRPr lang="de-CH" sz="3100" dirty="0"/>
          </a:p>
          <a:p>
            <a:pPr lvl="1"/>
            <a:r>
              <a:rPr lang="de-CH" sz="2000" dirty="0"/>
              <a:t>Hauptschiff steuerbar</a:t>
            </a:r>
            <a:endParaRPr lang="de-CH" dirty="0"/>
          </a:p>
          <a:p>
            <a:pPr lvl="1"/>
            <a:r>
              <a:rPr lang="de-CH" sz="2000" dirty="0"/>
              <a:t>Erster Gegner (Gruppe) vorhanden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208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Domänenmodell</a:t>
            </a:r>
            <a:endParaRPr lang="de-C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82" y="1766664"/>
            <a:ext cx="484663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74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Konkretere / Neue Ideen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smtClean="0"/>
              <a:t>Detailliertere </a:t>
            </a:r>
            <a:r>
              <a:rPr lang="de-CH" sz="2300" dirty="0" err="1" smtClean="0"/>
              <a:t>Highscore</a:t>
            </a:r>
            <a:endParaRPr lang="de-CH" sz="3100" dirty="0"/>
          </a:p>
          <a:p>
            <a:r>
              <a:rPr lang="de-CH" sz="2300" dirty="0" smtClean="0"/>
              <a:t>Gegnerbewegungsmuster</a:t>
            </a:r>
            <a:endParaRPr lang="de-CH" sz="3100" dirty="0"/>
          </a:p>
          <a:p>
            <a:r>
              <a:rPr lang="de-CH" sz="2300" dirty="0" smtClean="0"/>
              <a:t>Gamefluss</a:t>
            </a:r>
            <a:endParaRPr lang="de-CH" sz="3100" dirty="0"/>
          </a:p>
        </p:txBody>
      </p:sp>
    </p:spTree>
    <p:extLst>
      <p:ext uri="{BB962C8B-B14F-4D97-AF65-F5344CB8AC3E}">
        <p14:creationId xmlns:p14="http://schemas.microsoft.com/office/powerpoint/2010/main" val="125355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Spezielle </a:t>
            </a:r>
            <a:r>
              <a:rPr lang="de-CH" dirty="0" err="1" smtClean="0"/>
              <a:t>Use</a:t>
            </a:r>
            <a:r>
              <a:rPr lang="de-CH" dirty="0" smtClean="0"/>
              <a:t> Cases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479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Technisches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err="1"/>
              <a:t>LibGdx</a:t>
            </a:r>
            <a:endParaRPr lang="de-CH" sz="3100" dirty="0"/>
          </a:p>
          <a:p>
            <a:pPr lvl="1"/>
            <a:r>
              <a:rPr lang="de-CH" sz="2000" dirty="0" err="1"/>
              <a:t>Textures</a:t>
            </a:r>
            <a:r>
              <a:rPr lang="de-CH" sz="2000" dirty="0"/>
              <a:t> und </a:t>
            </a:r>
            <a:r>
              <a:rPr lang="de-CH" sz="2000" dirty="0" err="1"/>
              <a:t>Vectoren</a:t>
            </a:r>
            <a:endParaRPr lang="de-CH" dirty="0"/>
          </a:p>
          <a:p>
            <a:pPr lvl="1"/>
            <a:r>
              <a:rPr lang="de-CH" sz="2000" dirty="0"/>
              <a:t>Sound Manager</a:t>
            </a:r>
            <a:endParaRPr lang="de-CH" dirty="0"/>
          </a:p>
          <a:p>
            <a:r>
              <a:rPr lang="de-CH" sz="2300" dirty="0"/>
              <a:t>Architektur</a:t>
            </a:r>
            <a:endParaRPr lang="de-CH" sz="3100" dirty="0"/>
          </a:p>
          <a:p>
            <a:pPr lvl="1"/>
            <a:r>
              <a:rPr lang="de-CH" sz="2000" dirty="0"/>
              <a:t>MVC</a:t>
            </a:r>
            <a:endParaRPr lang="de-CH" dirty="0"/>
          </a:p>
          <a:p>
            <a:pPr lvl="1"/>
            <a:r>
              <a:rPr lang="de-CH" sz="2000" dirty="0"/>
              <a:t>Screen</a:t>
            </a:r>
            <a:endParaRPr lang="de-CH" dirty="0"/>
          </a:p>
          <a:p>
            <a:pPr lvl="1"/>
            <a:r>
              <a:rPr lang="de-CH" sz="2000" dirty="0" err="1"/>
              <a:t>Renderer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048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Prototyp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789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79</Words>
  <Application>Microsoft Office PowerPoint</Application>
  <PresentationFormat>Bildschirmpräsentation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Nereus</vt:lpstr>
      <vt:lpstr>Analyse</vt:lpstr>
      <vt:lpstr>Agenda</vt:lpstr>
      <vt:lpstr>Stand Projekt</vt:lpstr>
      <vt:lpstr>Stand Implementation</vt:lpstr>
      <vt:lpstr>Domänenmodell</vt:lpstr>
      <vt:lpstr>Konkretere / Neue Ideen</vt:lpstr>
      <vt:lpstr>Spezielle Use Cases</vt:lpstr>
      <vt:lpstr>Technisches</vt:lpstr>
      <vt:lpstr>Demo Prototyp</vt:lpstr>
      <vt:lpstr>Fragen</vt:lpstr>
      <vt:lpstr>Vielen Dank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</dc:title>
  <dc:creator>Raphael Spoerri</dc:creator>
  <cp:lastModifiedBy>Raphael Spoerri</cp:lastModifiedBy>
  <cp:revision>10</cp:revision>
  <dcterms:created xsi:type="dcterms:W3CDTF">2012-10-18T20:20:44Z</dcterms:created>
  <dcterms:modified xsi:type="dcterms:W3CDTF">2012-10-22T20:09:17Z</dcterms:modified>
</cp:coreProperties>
</file>