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6.png" ContentType="image/png"/>
  <Override PartName="/ppt/media/image4.png" ContentType="image/png"/>
  <Override PartName="/ppt/media/image1.png" ContentType="image/png"/>
  <Override PartName="/ppt/media/image5.png" ContentType="image/pn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095200"/>
            <a:ext cx="8870040" cy="438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7004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32000" y="648000"/>
            <a:ext cx="7056000" cy="58320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9000" y="438516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360"/>
          </a:xfrm>
          <a:prstGeom prst="rect">
            <a:avLst/>
          </a:prstGeom>
        </p:spPr>
        <p:txBody>
          <a:bodyPr anchor="ctr" bIns="0" lIns="0" rIns="0" tIns="0" wrap="none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9000" y="2095200"/>
            <a:ext cx="43282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85160"/>
            <a:ext cx="8869680" cy="20912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 sz="1400"/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CH" sz="1400"/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F8442043-B364-4176-8125-7349E57AC00D}" type="slidenum">
              <a:rPr lang="de-CH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7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10079640" cy="7559640"/>
          </a:xfrm>
          <a:prstGeom prst="rect">
            <a:avLst/>
          </a:prstGeom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CLIQUE PARA EDITAR O FORMATO DO TEXTO DO TÍTULO</a:t>
            </a:r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CH"/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CH"/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CH"/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CH"/>
              <a:t>7.º Nível da estrutura de tópicos</a:t>
            </a:r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dt"/>
          </p:nvPr>
        </p:nvSpPr>
        <p:spPr>
          <a:xfrm>
            <a:off x="504000" y="655200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r>
              <a:rPr lang="de-CH" sz="1400"/>
              <a:t>&lt;date/time&gt;</a:t>
            </a:r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ftr"/>
          </p:nvPr>
        </p:nvSpPr>
        <p:spPr>
          <a:xfrm>
            <a:off x="3447360" y="6552000"/>
            <a:ext cx="3195000" cy="521280"/>
          </a:xfrm>
          <a:prstGeom prst="rect">
            <a:avLst/>
          </a:prstGeom>
        </p:spPr>
        <p:txBody>
          <a:bodyPr bIns="0" lIns="0" rIns="0" tIns="0" wrap="none"/>
          <a:p>
            <a:pPr algn="ctr"/>
            <a:r>
              <a:rPr lang="de-CH" sz="1400"/>
              <a:t>&lt;footer&gt;</a:t>
            </a:r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sldNum"/>
          </p:nvPr>
        </p:nvSpPr>
        <p:spPr>
          <a:xfrm>
            <a:off x="7227360" y="6534720"/>
            <a:ext cx="2348280" cy="521280"/>
          </a:xfrm>
          <a:prstGeom prst="rect">
            <a:avLst/>
          </a:prstGeom>
        </p:spPr>
        <p:txBody>
          <a:bodyPr bIns="0" lIns="0" rIns="0" tIns="0" wrap="none"/>
          <a:p>
            <a:pPr algn="r"/>
            <a:fld id="{492FD28C-BAE2-4E67-92DF-861D3AAFEFF8}" type="slidenum">
              <a:rPr lang="de-CH" sz="1400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Projektskizze</a:t>
            </a:r>
            <a:endParaRPr/>
          </a:p>
        </p:txBody>
      </p:sp>
      <p:sp>
        <p:nvSpPr>
          <p:cNvPr id="76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de-CH"/>
              <a:t>Gruppe 1</a:t>
            </a:r>
            <a:endParaRPr/>
          </a:p>
          <a:p>
            <a:pPr algn="ctr"/>
            <a:r>
              <a:rPr lang="de-CH"/>
              <a:t>PL: Daniel Magalhaes-Ferreira</a:t>
            </a:r>
            <a:endParaRPr/>
          </a:p>
          <a:p>
            <a:pPr algn="ctr"/>
            <a:r>
              <a:rPr lang="de-CH"/>
              <a:t>Team: C. Hermann, R. Arizcorreta, R. Spörri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Agenda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Idee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Hauptanwendungsfall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Ressourcen / Risiken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Grobplanung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Kundennutzen / Wirtschaftlichkeit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Fragen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Idee</a:t>
            </a:r>
            <a:endParaRPr/>
          </a:p>
        </p:txBody>
      </p:sp>
      <p:pic>
        <p:nvPicPr>
          <p:cNvPr descr="" id="80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92360" y="1836360"/>
            <a:ext cx="3239640" cy="4463640"/>
          </a:xfrm>
          <a:prstGeom prst="rect">
            <a:avLst/>
          </a:prstGeom>
        </p:spPr>
      </p:pic>
      <p:pic>
        <p:nvPicPr>
          <p:cNvPr descr="" id="81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000" y="1689840"/>
            <a:ext cx="5542200" cy="4152960"/>
          </a:xfrm>
          <a:prstGeom prst="rect">
            <a:avLst/>
          </a:prstGeom>
        </p:spPr>
      </p:pic>
      <p:pic>
        <p:nvPicPr>
          <p:cNvPr descr="" id="82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718200" y="2304000"/>
            <a:ext cx="5184000" cy="3024000"/>
          </a:xfrm>
          <a:prstGeom prst="rect">
            <a:avLst/>
          </a:prstGeom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Hauptanwendungsfall</a:t>
            </a:r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705960" y="2023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Hauptmenu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Starten 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Optionen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Highscore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Spiel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Punkte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Powerups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Highscore</a:t>
            </a:r>
            <a:endParaRPr/>
          </a:p>
        </p:txBody>
      </p:sp>
      <p:pic>
        <p:nvPicPr>
          <p:cNvPr descr="" id="85" name=""/>
          <p:cNvPicPr/>
          <p:nvPr/>
        </p:nvPicPr>
        <p:blipFill>
          <a:blip r:embed="rId1"/>
          <a:stretch>
            <a:fillRect/>
          </a:stretch>
        </p:blipFill>
        <p:spPr>
          <a:xfrm>
            <a:off x="5943240" y="2376000"/>
            <a:ext cx="2971080" cy="2088000"/>
          </a:xfrm>
          <a:prstGeom prst="rect">
            <a:avLst/>
          </a:prstGeom>
        </p:spPr>
      </p:pic>
      <p:pic>
        <p:nvPicPr>
          <p:cNvPr descr="" id="86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52000" y="2376000"/>
            <a:ext cx="3579480" cy="2088000"/>
          </a:xfrm>
          <a:prstGeom prst="rect">
            <a:avLst/>
          </a:prstGeom>
        </p:spPr>
      </p:pic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Weitere Anforderungen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Spiel Optionen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Ambiente-Musik ein/aus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Sfx ein/aus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Alternative Steuerung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Abgrenzung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Android 2.3.3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OpenGL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Weitere Ideen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Diverse Spaceships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Schwierigkeitsgrade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Time-Attack Modus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Online Rangliste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Ressourcen / Risiken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Ressourcen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OpenGL-Framework (LibGdx)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Knowhow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CH"/>
              <a:t>Java, Android, Projektmanagement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Risiken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LibGdx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Design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Grobplanung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Kundennutzen / Wirtschaftlichkeit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8870040" cy="438444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de-CH"/>
              <a:t>Kundennutzen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Spass am Spiel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Wartezeiten verschönern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de-CH"/>
              <a:t>Wirtschaftlichkeit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Kostenansatz 200.-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384 Mannstunden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App-Preis 2.-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CH"/>
              <a:t>Ziel: 40'000 Downloads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32000" y="648000"/>
            <a:ext cx="7056000" cy="648000"/>
          </a:xfrm>
          <a:prstGeom prst="rect">
            <a:avLst/>
          </a:prstGeom>
        </p:spPr>
        <p:txBody>
          <a:bodyPr anchor="ctr" bIns="0" lIns="0" rIns="0" tIns="0" wrap="none"/>
          <a:p>
            <a:r>
              <a:rPr lang="de-CH"/>
              <a:t>Fragen</a:t>
            </a:r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504000" y="2095200"/>
            <a:ext cx="8870040" cy="438480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