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59" r:id="rId9"/>
    <p:sldId id="258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5DC9BA-3FDA-4498-91BC-F5637C6762DB}" type="datetimeFigureOut">
              <a:rPr lang="de-CH" smtClean="0"/>
              <a:t>21.10.2012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Space-Fighter</a:t>
            </a:r>
          </a:p>
        </p:txBody>
      </p:sp>
    </p:spTree>
    <p:extLst>
      <p:ext uri="{BB962C8B-B14F-4D97-AF65-F5344CB8AC3E}">
        <p14:creationId xmlns:p14="http://schemas.microsoft.com/office/powerpoint/2010/main" val="326999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Stand Projekt </a:t>
            </a:r>
          </a:p>
          <a:p>
            <a:r>
              <a:rPr lang="de-CH" dirty="0"/>
              <a:t>Konkretere </a:t>
            </a:r>
            <a:r>
              <a:rPr lang="de-CH" dirty="0" smtClean="0"/>
              <a:t>Idee</a:t>
            </a:r>
          </a:p>
          <a:p>
            <a:r>
              <a:rPr lang="de-CH" dirty="0"/>
              <a:t>Domänen-Modell</a:t>
            </a:r>
          </a:p>
          <a:p>
            <a:r>
              <a:rPr lang="de-CH" dirty="0" smtClean="0"/>
              <a:t>Spezielle </a:t>
            </a:r>
            <a:r>
              <a:rPr lang="de-CH" dirty="0" err="1"/>
              <a:t>Use</a:t>
            </a:r>
            <a:r>
              <a:rPr lang="de-CH" dirty="0"/>
              <a:t> Cases</a:t>
            </a:r>
          </a:p>
          <a:p>
            <a:r>
              <a:rPr lang="de-CH" dirty="0" smtClean="0"/>
              <a:t>Technisches</a:t>
            </a:r>
            <a:endParaRPr lang="de-CH" dirty="0"/>
          </a:p>
          <a:p>
            <a:r>
              <a:rPr lang="de-CH" dirty="0"/>
              <a:t>Prototyp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4389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Momentander</a:t>
            </a:r>
            <a:r>
              <a:rPr lang="de-CH" dirty="0" smtClean="0"/>
              <a:t> Stand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Konkretere Ideen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5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Domänenmodell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674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Spezielle </a:t>
            </a:r>
            <a:r>
              <a:rPr lang="de-CH" dirty="0" err="1" smtClean="0"/>
              <a:t>Use</a:t>
            </a:r>
            <a:r>
              <a:rPr lang="de-CH" dirty="0" smtClean="0"/>
              <a:t> Cases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479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Technisches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048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81" y="2681074"/>
            <a:ext cx="4611638" cy="254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8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</a:t>
            </a:r>
            <a:endParaRPr lang="de-CH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Für die Aufmerksamkeit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285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35</Words>
  <Application>Microsoft Office PowerPoint</Application>
  <PresentationFormat>Bildschirmpräsentation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Nereus</vt:lpstr>
      <vt:lpstr>Analyse</vt:lpstr>
      <vt:lpstr>Agenda</vt:lpstr>
      <vt:lpstr>Momentander Stand</vt:lpstr>
      <vt:lpstr>Konkretere Ideen</vt:lpstr>
      <vt:lpstr>Domänenmodell</vt:lpstr>
      <vt:lpstr>Spezielle Use Cases</vt:lpstr>
      <vt:lpstr>Technisches</vt:lpstr>
      <vt:lpstr>Fragen</vt:lpstr>
      <vt:lpstr>Vielen Dank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</dc:title>
  <dc:creator>Raphael Spoerri</dc:creator>
  <cp:lastModifiedBy>Raphael Spoerri</cp:lastModifiedBy>
  <cp:revision>4</cp:revision>
  <dcterms:created xsi:type="dcterms:W3CDTF">2012-10-18T20:20:44Z</dcterms:created>
  <dcterms:modified xsi:type="dcterms:W3CDTF">2012-10-21T10:52:33Z</dcterms:modified>
</cp:coreProperties>
</file>