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38516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38516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38516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2095200"/>
            <a:ext cx="88700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9000" y="209520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32000" y="648000"/>
            <a:ext cx="7056000" cy="583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4000" y="438516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9000" y="209520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095200"/>
            <a:ext cx="88700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049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9000" y="438516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9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385160"/>
            <a:ext cx="88696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38516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9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9000" y="438516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04000" y="438516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9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209520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32000" y="648000"/>
            <a:ext cx="7056000" cy="583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38516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209520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38516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385160"/>
            <a:ext cx="88696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CH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CH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CH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CH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CH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CH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CH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CH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de-CH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de-CH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79B2486C-DA04-4E7B-A004-D1C342B06A56}" type="slidenum">
              <a:rPr lang="de-CH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360"/>
            <a:ext cx="10079640" cy="7559640"/>
          </a:xfrm>
          <a:prstGeom prst="rect">
            <a:avLst/>
          </a:prstGeom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CH"/>
              <a:t>CLIQUE PARA EDITAR O FORMATO DO TEXTO DO TÍTULO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CH"/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CH"/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CH"/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CH"/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CH"/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CH"/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CH"/>
              <a:t>7.º Nível da estrutura de tópicos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504000" y="655200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de-CH" sz="1400"/>
              <a:t>&lt;date/time&gt;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3447360" y="655200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de-CH" sz="1400"/>
              <a:t>&lt;footer&gt;</a:t>
            </a:r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7227360" y="653472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4B484078-03FA-48A0-8F54-E5F98D0073B9}" type="slidenum">
              <a:rPr lang="de-CH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CH"/>
              <a:t>Projektskizze</a:t>
            </a:r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504000" y="209520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 algn="ctr">
              <a:buSzPct val="45000"/>
              <a:buFont typeface="StarSymbol"/>
              <a:buChar char=""/>
            </a:pPr>
            <a:r>
              <a:rPr lang="de-CH"/>
              <a:t>Gruppe 1</a:t>
            </a: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de-CH"/>
              <a:t>PL: Daniel Magalhães-Ferreira</a:t>
            </a: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de-CH"/>
              <a:t>Team: Christoph Hermann, Rafael Arizcorreta,</a:t>
            </a:r>
            <a:r>
              <a:rPr lang="de-CH"/>
              <a:t>
</a:t>
            </a:r>
            <a:r>
              <a:rPr lang="de-CH"/>
              <a:t>Raphael Spörri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CH"/>
              <a:t>Fragen ?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504000" y="209520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CH"/>
              <a:t>Agenda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504000" y="209520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CH"/>
              <a:t>Idee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CH"/>
              <a:t>Hauptanwendungsfall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CH"/>
              <a:t>Weitere Anforderungen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CH"/>
              <a:t>Ressourcen / Risiken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CH"/>
              <a:t>Grobplanung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CH"/>
              <a:t>Kundennutzen / Wirtschaftlichkeit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CH"/>
              <a:t>Fragen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CH"/>
              <a:t>Idee</a:t>
            </a:r>
            <a:endParaRPr/>
          </a:p>
        </p:txBody>
      </p:sp>
      <p:pic>
        <p:nvPicPr>
          <p:cNvPr descr="" id="8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44000" y="2160000"/>
            <a:ext cx="3240000" cy="446400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CH"/>
              <a:t>Hauptanwendungsfall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CH"/>
              <a:t>Weitere Anforderungen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504000" y="209520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CH"/>
              <a:t>Spiel Optionen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CH"/>
              <a:t>Ambiente-Musik ein/aus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CH"/>
              <a:t>Soundeffekte ein/aus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CH"/>
              <a:t>Steuerung umstellen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CH"/>
              <a:t>Abgrenzung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CH"/>
              <a:t>Android 2.3.3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CH"/>
              <a:t>OpenGL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CH"/>
              <a:t>Weitere Ideen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CH"/>
              <a:t>Ressourcen / Risiken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04000" y="209520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CH"/>
              <a:t>OpenGL-Framework (L</a:t>
            </a:r>
            <a:r>
              <a:rPr lang="de-CH" sz="2800">
                <a:solidFill>
                  <a:srgbClr val="000000"/>
                </a:solidFill>
                <a:latin typeface="Arial"/>
                <a:ea typeface="Arial"/>
              </a:rPr>
              <a:t>ibGdx</a:t>
            </a:r>
            <a:r>
              <a:rPr lang="de-CH"/>
              <a:t>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CH"/>
              <a:t>Knowhow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CH"/>
              <a:t>Java, Android, Projektmanagement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CH"/>
              <a:t>Benötigte Weiterbildung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CH"/>
              <a:t>Design, LibGdx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CH"/>
              <a:t>Risiken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CH"/>
              <a:t>LibGdx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CH"/>
              <a:t>Grobplanung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CH"/>
              <a:t>Kundennutzen / Wirtschaftlichkeit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504000" y="209520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CH"/>
              <a:t>Kundennutzen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CH"/>
              <a:t>Spass am Spiel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CH"/>
              <a:t>Wartezeiten verschönern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CH"/>
              <a:t>Wirtschaftlichkeit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CH"/>
              <a:t>Kostenansatz 200.-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CH"/>
              <a:t>384 Mannstunden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CH"/>
              <a:t>App-Preis 2.-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CH"/>
              <a:t>Ziel: 40'000 Downloads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