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57531-DB78-434D-B826-3A284B08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CBF5E-A9B7-4561-893B-8DB2CAEF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40DF5-B389-45F8-BE18-BBEB5EFE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F6C54-CBC5-4F15-8395-E0B49BCB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E8923-96B0-447C-8FF7-169D41CC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2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CEC7-5AA3-4F62-AA5E-D1426FD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5C2BE-1123-42BC-84B5-9395E0BD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ACE2F-F8B3-41FC-8486-9ACF9BFE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17E6B-A136-4BA1-BF64-3D8BF4E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BA3B-4A3C-4DCD-AF8B-F5CD855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0DADF5-59F4-4530-BECE-4E0F0213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62BF-EB55-49BD-B0E8-D21542F3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FBC27-5ADE-4A93-9FB2-039613E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88434-82DE-4038-A26A-3C55E441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D876D-C76C-494E-A208-D9B81864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28C4-1EC9-481A-8147-69D38477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78C67-BB26-4D18-B229-6DB97F6C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737D6-9028-4E9D-B546-49057AD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4DED-B32B-4553-B3FF-1CE2632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4CE3D-1687-42A8-9925-ED66255B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1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C932-558E-4512-A040-BD9898B9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7C700-8F3F-4724-8EC5-27F7195B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6407-5794-413C-9A56-C7D3DD1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BDC26-F9AB-4E58-BDE7-C6AB820B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C7DAE-756B-46F8-968D-B4D2136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8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B3010-2619-4790-9FBD-B9397500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29B51-2D1B-465D-AA39-784DFED92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AE527-3AF8-4757-9FC8-1EC1FF18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B7D4B-BD2E-4189-A4F0-04DBBB2B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EC96E-834A-4DE5-AB68-903DE62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02B9B-EC3E-449E-A6B7-3EE7824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0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61A87-F042-4282-AACA-40A33B5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DEAE9-DA38-4189-B488-05ABF4E0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38FC9-928F-42AA-A56F-B9A4AF8E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8BBF53-34FC-41EB-887C-4E8E0EF36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B24437-93E8-4694-825B-0286826FD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1167C-6D2F-4156-81A3-FF4C1471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4FC892-6B91-4E94-8D7E-786B089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F73E31-465C-4148-A0C4-864868D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1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004C-33CA-47C2-98F1-A283E5F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56A95-CB94-470C-BB02-ACA53798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41564-337A-42CA-ADE5-B38077A6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57AB52-2819-4057-B7F4-15629585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CB217B-F9D9-494B-B830-BFBB83F7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066A1-CFE3-4D65-BBA6-6F915ED4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393EA-93D7-4E76-BEE8-33B1CDA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6421-CC13-471D-83D8-533BC5BA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958B-1C10-4B77-BD33-66286BDC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D9501-FE6C-47B5-BE4C-6574D647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FBB83-0D67-4A0C-893E-FAA45DDC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98F07-AE90-4056-82AE-2653F984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B085F-B900-4640-895A-AECE63D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671D-01FA-4588-AB36-F1A119B1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9D6649-6FFF-4390-A75E-CDA305B3B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7A7A9-C897-4758-9222-343F3D3D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B576-D540-4DDD-BC3F-93B11354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1A458-5AA4-4DDE-9C82-D0059775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8ABC6-2743-4DC1-8D1D-E34ABBD6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6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E2CDA-DCBA-423E-BE7C-A4B4E68B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23644-50A0-4CB8-B4F6-F18E5FE6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6C86-9D0F-4EC7-A071-08F109DAE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5D1C-D6BF-4345-8420-2C10A9E7E9DF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57665-5E70-4E07-9954-677B7F273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DFF58-31C3-40DC-92F6-9F68367C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A2E9-CEEC-414B-9E01-CA75378B8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1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D370C-4720-4FDA-BF76-85EF3A43D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C23F0-1112-4D42-A2B7-F2DD234A7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문의 순서도를 비교 분석하라</a:t>
            </a:r>
          </a:p>
        </p:txBody>
      </p:sp>
    </p:spTree>
    <p:extLst>
      <p:ext uri="{BB962C8B-B14F-4D97-AF65-F5344CB8AC3E}">
        <p14:creationId xmlns:p14="http://schemas.microsoft.com/office/powerpoint/2010/main" val="24709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47E6-8640-4E86-8CE0-672B32F0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EE08-EA3C-4D1D-9530-B359A5A0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4703804" cy="25541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1CC30F-9D74-46B5-9A5C-99EFA5F0CD69}"/>
              </a:ext>
            </a:extLst>
          </p:cNvPr>
          <p:cNvSpPr/>
          <p:nvPr/>
        </p:nvSpPr>
        <p:spPr>
          <a:xfrm>
            <a:off x="7250328" y="1899766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 </a:t>
            </a:r>
            <a:r>
              <a:rPr lang="ko-KR" altLang="en-US" dirty="0"/>
              <a:t>블록 실행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0960E7-7DC7-4486-9A98-F09C867A0606}"/>
              </a:ext>
            </a:extLst>
          </p:cNvPr>
          <p:cNvSpPr/>
          <p:nvPr/>
        </p:nvSpPr>
        <p:spPr>
          <a:xfrm>
            <a:off x="7250328" y="2575398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C495CF-A485-4243-8B9F-B5D3B0B2F787}"/>
              </a:ext>
            </a:extLst>
          </p:cNvPr>
          <p:cNvSpPr/>
          <p:nvPr/>
        </p:nvSpPr>
        <p:spPr>
          <a:xfrm>
            <a:off x="7250328" y="3251030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 판단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38A2E-81C7-44F8-BDF7-32E1A47AA218}"/>
              </a:ext>
            </a:extLst>
          </p:cNvPr>
          <p:cNvSpPr/>
          <p:nvPr/>
        </p:nvSpPr>
        <p:spPr>
          <a:xfrm>
            <a:off x="6184558" y="3926662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일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4A03A3-4874-42B5-B529-BEF001DF6F9C}"/>
              </a:ext>
            </a:extLst>
          </p:cNvPr>
          <p:cNvSpPr/>
          <p:nvPr/>
        </p:nvSpPr>
        <p:spPr>
          <a:xfrm>
            <a:off x="8625017" y="3926662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r>
              <a:rPr lang="ko-KR" altLang="en-US" dirty="0"/>
              <a:t>일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7729C-FAD0-4831-8000-87DE88E6A086}"/>
              </a:ext>
            </a:extLst>
          </p:cNvPr>
          <p:cNvSpPr/>
          <p:nvPr/>
        </p:nvSpPr>
        <p:spPr>
          <a:xfrm>
            <a:off x="6184558" y="4602294"/>
            <a:ext cx="2131540" cy="88629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 돌아가서 </a:t>
            </a:r>
            <a:r>
              <a:rPr lang="en-US" altLang="ko-KR" dirty="0"/>
              <a:t>do </a:t>
            </a:r>
            <a:r>
              <a:rPr lang="ko-KR" altLang="en-US" dirty="0"/>
              <a:t>블록 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8B07BE-59F9-417D-8894-A34D0EB45302}"/>
              </a:ext>
            </a:extLst>
          </p:cNvPr>
          <p:cNvSpPr/>
          <p:nvPr/>
        </p:nvSpPr>
        <p:spPr>
          <a:xfrm>
            <a:off x="8625017" y="4602294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B8C736-5D23-44A6-9D81-729B5C7AB0A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316098" y="2363144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DE8CDA-DD54-47C9-85A7-169C6A8EBFD9}"/>
              </a:ext>
            </a:extLst>
          </p:cNvPr>
          <p:cNvCxnSpPr/>
          <p:nvPr/>
        </p:nvCxnSpPr>
        <p:spPr>
          <a:xfrm>
            <a:off x="8316098" y="3038776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2F0E704-A856-4C7E-8800-8C6AC64E0625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7037174" y="3482718"/>
            <a:ext cx="213155" cy="4439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E34A7B-5AAA-4912-8099-BDE4D0721D9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9381868" y="3482719"/>
            <a:ext cx="308919" cy="4439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EA2F6B-0C6A-454B-90D5-5CAE081B7D4D}"/>
              </a:ext>
            </a:extLst>
          </p:cNvPr>
          <p:cNvCxnSpPr/>
          <p:nvPr/>
        </p:nvCxnSpPr>
        <p:spPr>
          <a:xfrm>
            <a:off x="7250328" y="4390040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4C1DCD-4CD8-4EEE-A87F-DBFF3D9267BB}"/>
              </a:ext>
            </a:extLst>
          </p:cNvPr>
          <p:cNvCxnSpPr/>
          <p:nvPr/>
        </p:nvCxnSpPr>
        <p:spPr>
          <a:xfrm>
            <a:off x="9746393" y="4390040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8213503-B972-4DA7-9B8D-F415AF35B1E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 flipH="1" flipV="1">
            <a:off x="5988802" y="3161292"/>
            <a:ext cx="3588822" cy="1065770"/>
          </a:xfrm>
          <a:prstGeom prst="bentConnector5">
            <a:avLst>
              <a:gd name="adj1" fmla="val -6370"/>
              <a:gd name="adj2" fmla="val -129856"/>
              <a:gd name="adj3" fmla="val 10637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47E6-8640-4E86-8CE0-672B32F0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C495CF-A485-4243-8B9F-B5D3B0B2F787}"/>
              </a:ext>
            </a:extLst>
          </p:cNvPr>
          <p:cNvSpPr/>
          <p:nvPr/>
        </p:nvSpPr>
        <p:spPr>
          <a:xfrm>
            <a:off x="7509820" y="2319297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 판단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38A2E-81C7-44F8-BDF7-32E1A47AA218}"/>
              </a:ext>
            </a:extLst>
          </p:cNvPr>
          <p:cNvSpPr/>
          <p:nvPr/>
        </p:nvSpPr>
        <p:spPr>
          <a:xfrm>
            <a:off x="6444050" y="2994929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일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4A03A3-4874-42B5-B529-BEF001DF6F9C}"/>
              </a:ext>
            </a:extLst>
          </p:cNvPr>
          <p:cNvSpPr/>
          <p:nvPr/>
        </p:nvSpPr>
        <p:spPr>
          <a:xfrm>
            <a:off x="8884509" y="2994929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r>
              <a:rPr lang="ko-KR" altLang="en-US" dirty="0"/>
              <a:t>일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7729C-FAD0-4831-8000-87DE88E6A086}"/>
              </a:ext>
            </a:extLst>
          </p:cNvPr>
          <p:cNvSpPr/>
          <p:nvPr/>
        </p:nvSpPr>
        <p:spPr>
          <a:xfrm>
            <a:off x="6444050" y="367056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 </a:t>
            </a:r>
            <a:r>
              <a:rPr lang="ko-KR" altLang="en-US" dirty="0" err="1"/>
              <a:t>블럭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8B07BE-59F9-417D-8894-A34D0EB45302}"/>
              </a:ext>
            </a:extLst>
          </p:cNvPr>
          <p:cNvSpPr/>
          <p:nvPr/>
        </p:nvSpPr>
        <p:spPr>
          <a:xfrm>
            <a:off x="8884509" y="367056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2F0E704-A856-4C7E-8800-8C6AC64E0625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7296666" y="2550985"/>
            <a:ext cx="213155" cy="4439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E34A7B-5AAA-4912-8099-BDE4D0721D9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9641360" y="2550986"/>
            <a:ext cx="308919" cy="4439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EA2F6B-0C6A-454B-90D5-5CAE081B7D4D}"/>
              </a:ext>
            </a:extLst>
          </p:cNvPr>
          <p:cNvCxnSpPr/>
          <p:nvPr/>
        </p:nvCxnSpPr>
        <p:spPr>
          <a:xfrm>
            <a:off x="7509820" y="3458307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4C1DCD-4CD8-4EEE-A87F-DBFF3D9267BB}"/>
              </a:ext>
            </a:extLst>
          </p:cNvPr>
          <p:cNvCxnSpPr/>
          <p:nvPr/>
        </p:nvCxnSpPr>
        <p:spPr>
          <a:xfrm>
            <a:off x="10005885" y="3458307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C258178-E6A1-4E11-9F05-8E47C4BA2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5" b="3438"/>
          <a:stretch/>
        </p:blipFill>
        <p:spPr>
          <a:xfrm>
            <a:off x="760694" y="2004201"/>
            <a:ext cx="4418091" cy="22650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908E66-1ED5-4339-A19D-0458FC94B48E}"/>
              </a:ext>
            </a:extLst>
          </p:cNvPr>
          <p:cNvSpPr/>
          <p:nvPr/>
        </p:nvSpPr>
        <p:spPr>
          <a:xfrm>
            <a:off x="6444050" y="5021821"/>
            <a:ext cx="2131540" cy="8065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 돌아가서 조건문 판단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CF4E-0FE1-4442-8119-C63D2DC05F21}"/>
              </a:ext>
            </a:extLst>
          </p:cNvPr>
          <p:cNvCxnSpPr/>
          <p:nvPr/>
        </p:nvCxnSpPr>
        <p:spPr>
          <a:xfrm>
            <a:off x="7509820" y="4133939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0E160E9-17DF-470F-8655-38BA8E1AFDEB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rot="5400000" flipH="1" flipV="1">
            <a:off x="6288155" y="3540962"/>
            <a:ext cx="3509099" cy="1065770"/>
          </a:xfrm>
          <a:prstGeom prst="bentConnector5">
            <a:avLst>
              <a:gd name="adj1" fmla="val -6514"/>
              <a:gd name="adj2" fmla="val -137971"/>
              <a:gd name="adj3" fmla="val 10651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01B8DE-6FCD-4C20-AFB3-94C1BD17F475}"/>
              </a:ext>
            </a:extLst>
          </p:cNvPr>
          <p:cNvSpPr/>
          <p:nvPr/>
        </p:nvSpPr>
        <p:spPr>
          <a:xfrm>
            <a:off x="6444050" y="434619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r>
              <a:rPr lang="en-US" altLang="ko-KR" dirty="0"/>
              <a:t>1 </a:t>
            </a:r>
            <a:r>
              <a:rPr lang="ko-KR" altLang="en-US" dirty="0"/>
              <a:t>실행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87502D-7077-4060-BD2D-DBCF0A8E75FD}"/>
              </a:ext>
            </a:extLst>
          </p:cNvPr>
          <p:cNvCxnSpPr/>
          <p:nvPr/>
        </p:nvCxnSpPr>
        <p:spPr>
          <a:xfrm>
            <a:off x="7509820" y="4809569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0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47E6-8640-4E86-8CE0-672B32F0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C495CF-A485-4243-8B9F-B5D3B0B2F787}"/>
              </a:ext>
            </a:extLst>
          </p:cNvPr>
          <p:cNvSpPr/>
          <p:nvPr/>
        </p:nvSpPr>
        <p:spPr>
          <a:xfrm>
            <a:off x="7509820" y="2319297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 판단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38A2E-81C7-44F8-BDF7-32E1A47AA218}"/>
              </a:ext>
            </a:extLst>
          </p:cNvPr>
          <p:cNvSpPr/>
          <p:nvPr/>
        </p:nvSpPr>
        <p:spPr>
          <a:xfrm>
            <a:off x="6192281" y="2994929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일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4A03A3-4874-42B5-B529-BEF001DF6F9C}"/>
              </a:ext>
            </a:extLst>
          </p:cNvPr>
          <p:cNvSpPr/>
          <p:nvPr/>
        </p:nvSpPr>
        <p:spPr>
          <a:xfrm>
            <a:off x="8884509" y="2994929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r>
              <a:rPr lang="ko-KR" altLang="en-US" dirty="0"/>
              <a:t>일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7729C-FAD0-4831-8000-87DE88E6A086}"/>
              </a:ext>
            </a:extLst>
          </p:cNvPr>
          <p:cNvSpPr/>
          <p:nvPr/>
        </p:nvSpPr>
        <p:spPr>
          <a:xfrm>
            <a:off x="6192281" y="367056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</a:t>
            </a:r>
            <a:r>
              <a:rPr lang="ko-KR" altLang="en-US" dirty="0" err="1"/>
              <a:t>블럭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8B07BE-59F9-417D-8894-A34D0EB45302}"/>
              </a:ext>
            </a:extLst>
          </p:cNvPr>
          <p:cNvSpPr/>
          <p:nvPr/>
        </p:nvSpPr>
        <p:spPr>
          <a:xfrm>
            <a:off x="8884509" y="367056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2F0E704-A856-4C7E-8800-8C6AC64E0625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8227735" y="2878762"/>
            <a:ext cx="443943" cy="2517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E34A7B-5AAA-4912-8099-BDE4D0721D9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9641360" y="2550986"/>
            <a:ext cx="308919" cy="4439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EA2F6B-0C6A-454B-90D5-5CAE081B7D4D}"/>
              </a:ext>
            </a:extLst>
          </p:cNvPr>
          <p:cNvCxnSpPr/>
          <p:nvPr/>
        </p:nvCxnSpPr>
        <p:spPr>
          <a:xfrm>
            <a:off x="7258051" y="3458307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4C1DCD-4CD8-4EEE-A87F-DBFF3D9267BB}"/>
              </a:ext>
            </a:extLst>
          </p:cNvPr>
          <p:cNvCxnSpPr/>
          <p:nvPr/>
        </p:nvCxnSpPr>
        <p:spPr>
          <a:xfrm>
            <a:off x="10005885" y="3458307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908E66-1ED5-4339-A19D-0458FC94B48E}"/>
              </a:ext>
            </a:extLst>
          </p:cNvPr>
          <p:cNvSpPr/>
          <p:nvPr/>
        </p:nvSpPr>
        <p:spPr>
          <a:xfrm>
            <a:off x="6192281" y="5697456"/>
            <a:ext cx="2131540" cy="8065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 돌아가서 조건문 판단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CF4E-0FE1-4442-8119-C63D2DC05F21}"/>
              </a:ext>
            </a:extLst>
          </p:cNvPr>
          <p:cNvCxnSpPr/>
          <p:nvPr/>
        </p:nvCxnSpPr>
        <p:spPr>
          <a:xfrm>
            <a:off x="7258051" y="4133939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0E160E9-17DF-470F-8655-38BA8E1AFDEB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5400000" flipH="1" flipV="1">
            <a:off x="5407412" y="4401624"/>
            <a:ext cx="3953045" cy="251769"/>
          </a:xfrm>
          <a:prstGeom prst="bentConnector4">
            <a:avLst>
              <a:gd name="adj1" fmla="val -5783"/>
              <a:gd name="adj2" fmla="val -56073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01B8DE-6FCD-4C20-AFB3-94C1BD17F475}"/>
              </a:ext>
            </a:extLst>
          </p:cNvPr>
          <p:cNvSpPr/>
          <p:nvPr/>
        </p:nvSpPr>
        <p:spPr>
          <a:xfrm>
            <a:off x="6192281" y="4346191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r>
              <a:rPr lang="en-US" altLang="ko-KR" dirty="0"/>
              <a:t>2 </a:t>
            </a:r>
            <a:r>
              <a:rPr lang="ko-KR" altLang="en-US" dirty="0"/>
              <a:t>실행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87502D-7077-4060-BD2D-DBCF0A8E75FD}"/>
              </a:ext>
            </a:extLst>
          </p:cNvPr>
          <p:cNvCxnSpPr/>
          <p:nvPr/>
        </p:nvCxnSpPr>
        <p:spPr>
          <a:xfrm>
            <a:off x="7258051" y="4809569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96AA61-A225-43EF-903F-7D980DBF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2" y="2257925"/>
            <a:ext cx="4722341" cy="19821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442E32-2B7A-4137-978B-929EDEFE6280}"/>
              </a:ext>
            </a:extLst>
          </p:cNvPr>
          <p:cNvSpPr/>
          <p:nvPr/>
        </p:nvSpPr>
        <p:spPr>
          <a:xfrm>
            <a:off x="7509820" y="1624229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r>
              <a:rPr lang="en-US" altLang="ko-KR" dirty="0"/>
              <a:t>1 </a:t>
            </a:r>
            <a:r>
              <a:rPr lang="ko-KR" altLang="en-US" dirty="0"/>
              <a:t>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BAD1E3-3D72-4F93-B2B4-CDA76E12F745}"/>
              </a:ext>
            </a:extLst>
          </p:cNvPr>
          <p:cNvSpPr/>
          <p:nvPr/>
        </p:nvSpPr>
        <p:spPr>
          <a:xfrm>
            <a:off x="6192281" y="5021824"/>
            <a:ext cx="2131540" cy="4633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r>
              <a:rPr lang="en-US" altLang="ko-KR" dirty="0"/>
              <a:t>3 </a:t>
            </a:r>
            <a:r>
              <a:rPr lang="ko-KR" altLang="en-US" dirty="0"/>
              <a:t>실행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FABB73-B32E-47D0-ABCE-625DF04B2097}"/>
              </a:ext>
            </a:extLst>
          </p:cNvPr>
          <p:cNvCxnSpPr/>
          <p:nvPr/>
        </p:nvCxnSpPr>
        <p:spPr>
          <a:xfrm>
            <a:off x="7258051" y="5485202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295708-2F66-44CC-A7A9-F531CAEF2F01}"/>
              </a:ext>
            </a:extLst>
          </p:cNvPr>
          <p:cNvCxnSpPr/>
          <p:nvPr/>
        </p:nvCxnSpPr>
        <p:spPr>
          <a:xfrm>
            <a:off x="8574046" y="2107043"/>
            <a:ext cx="0" cy="21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자바프로그래밍</vt:lpstr>
      <vt:lpstr>Do-while문</vt:lpstr>
      <vt:lpstr>While문</vt:lpstr>
      <vt:lpstr>for문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자바프로그래밍</dc:title>
  <dc:creator>Chae Crazio</dc:creator>
  <cp:lastModifiedBy>Chae Crazio</cp:lastModifiedBy>
  <cp:revision>2</cp:revision>
  <dcterms:created xsi:type="dcterms:W3CDTF">2023-07-12T07:23:19Z</dcterms:created>
  <dcterms:modified xsi:type="dcterms:W3CDTF">2023-07-12T07:33:37Z</dcterms:modified>
</cp:coreProperties>
</file>