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3D5AB-BFD8-432F-824A-7AD920CD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A27966-2977-4E1D-B2CC-68B873FAB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AB0E86-9A05-4571-B883-DB7C6921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57CDDA-F54D-422A-AAA4-4C84A5EE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047F30-44B0-41AC-BAD2-CD39B7112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45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5CADCF-F31C-4018-A59E-A4114B67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FF8DB8-F81A-46A1-B42F-F210F121A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36251-D712-465C-BC86-8274E6574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4D454-F4F3-47BE-B309-2C792FBF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DF6F46-EE47-43D7-AE82-E417BA02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75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06B1F0-C232-42F4-ADAD-76457C1D87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2E059-C91F-4196-B0E5-CA64817E7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00114-D97B-4F9D-A1B9-3CF5C563E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A051E1-48CC-46F6-9789-A3BC0761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4FC35-2295-4542-9927-3106615E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08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A795C7-C610-49C0-8E5F-F9210AD0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CC08B-DF78-4863-B97C-D6FBDBFD4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0FBDC-81D2-498B-B53D-37CDBEF1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C4CAB-512D-45DF-B7CA-27874EAE4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055982-1ACB-43E4-9D1F-F4E7BF40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8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2AC29-6A93-45CE-83C0-A75F7E475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298DA-66E6-4331-8ED6-1FB927F2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F75D9-49FF-4B62-8DFA-198AD452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9B5822-6A79-4296-92DE-AAA4891E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DD5C89-6AEC-4801-BFEF-5CAB5B6C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461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0F287-15B9-4D4F-A6C7-A501BF85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778A9C-12F0-49A2-A6DB-1C982BDB3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E65FA3-11C3-4C77-BAF7-A6BE9482D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82BD5-3FF9-414E-8217-C40DFE3C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B24E01-E2B3-4AAF-9DFB-7B27F80C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A51B16-9154-431E-9800-E822BEA8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0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5F9EB7-EC80-4608-BABD-510E3DB3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B86C5-51F6-4CDE-93DC-D09BE823E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D336B5-9B1B-40A0-A75F-6B60D966F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8574F0-A54D-4631-8FD2-AAFFBF5E4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9DCA22-D1DC-4FF5-B694-34FDC5896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CDCFEB-F749-49D5-94B4-C978412C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C9E525-CAF6-4BF6-9E99-501549600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210BD5-F7D9-419D-B87B-9A9E8BC0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49ADE-0C9E-4E3A-92B9-791F8E55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642F66-80A0-41D2-B7F6-25F1D1056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97FE3C-E7AA-414C-A71E-01B5846A9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FE5149-341A-469E-B419-36FED4F00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32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484662-6313-43B2-AC9F-61B476E46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46322A-49DF-4946-A27E-BF4DBDBC4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F4ACA-89D0-4876-B09E-65D4E68F4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5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E0D932-57BA-46E0-AAB3-B9C20AD3C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25FF2-B5B0-4AD3-AD9A-30946972C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C7E664-9AE0-44C0-A2C4-FD6D24D64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E109E0-B20F-4D62-B2A3-CBE5090AA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F2B07E-DE8C-43E6-821E-44AF5526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027816-E8C4-4DA7-B32E-2AC2C7E9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3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43A4A-9CDF-4812-9B1A-39BF84749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09374A-B0D2-4583-B756-5E4CA3A4B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3AF443-E4F5-46C3-8C5D-54C8DBFA3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86C679-DE81-40EB-8ABE-56432D953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82834-79E5-480D-980F-D515BF36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453788-BA55-4D93-9624-06B8F6AC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42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4EED1B-CF60-4B0F-829C-F59F3041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F20D2A-0A86-4C7B-AD8B-042882DA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2496F-1BB3-4692-84A9-D79AE6C5D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34960-4A7D-4C09-80CE-70E4128CD126}" type="datetimeFigureOut">
              <a:rPr lang="ko-KR" altLang="en-US" smtClean="0"/>
              <a:t>2023-07-10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20D98-EBCA-4798-9C1D-5D7D761BA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6B1E3-D7B3-4C97-872C-10EE036FD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21253-B6E9-4AF2-847A-B9E45B96B0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56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49394-01A3-4283-8D4C-47F561D7D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E5C178-D366-4998-A8DA-408F926A3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ipconfig –all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 수행하고</a:t>
            </a:r>
            <a:r>
              <a:rPr lang="en-US" altLang="ko-KR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응답을 통해 사용 중인 시스템이 속한 네트워크 상황을 파악하며</a:t>
            </a:r>
            <a:r>
              <a:rPr lang="en-US" altLang="ko-KR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과정을 </a:t>
            </a:r>
            <a:r>
              <a:rPr lang="ko-KR" altLang="en-US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캡쳐하고</a:t>
            </a:r>
            <a:r>
              <a:rPr lang="ko-KR" altLang="en-US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i="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846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FCE01D-5959-4985-9D6A-08ACE68F6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12805"/>
            <a:ext cx="5181600" cy="566415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Ipconfig (-all): </a:t>
            </a:r>
            <a:r>
              <a:rPr lang="ko-KR" altLang="en-US" sz="2000" dirty="0"/>
              <a:t>모든 네트워크 상태를 확인하는 명령어입니다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IPv4 </a:t>
            </a:r>
            <a:r>
              <a:rPr lang="ko-KR" altLang="en-US" sz="2000" dirty="0"/>
              <a:t>주소</a:t>
            </a:r>
            <a:r>
              <a:rPr lang="en-US" altLang="ko-KR" sz="2000" dirty="0"/>
              <a:t>: </a:t>
            </a:r>
            <a:r>
              <a:rPr lang="ko-KR" altLang="en-US" sz="2000" dirty="0"/>
              <a:t>컴퓨터에 할당된 </a:t>
            </a:r>
            <a:r>
              <a:rPr lang="en-US" altLang="ko-KR" sz="2000" dirty="0" err="1"/>
              <a:t>ip</a:t>
            </a:r>
            <a:r>
              <a:rPr lang="en-US" altLang="ko-KR" sz="2000" dirty="0"/>
              <a:t> </a:t>
            </a:r>
            <a:r>
              <a:rPr lang="ko-KR" altLang="en-US" sz="2000" dirty="0"/>
              <a:t>주소를 나타냅니다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기본 게이트웨이</a:t>
            </a:r>
            <a:r>
              <a:rPr lang="en-US" altLang="ko-KR" sz="2000" dirty="0"/>
              <a:t>: </a:t>
            </a:r>
            <a:r>
              <a:rPr lang="ko-KR" altLang="en-US" sz="2000" dirty="0"/>
              <a:t>다른 네트워크로 연결될 때 사용되는 게이트웨이의 </a:t>
            </a:r>
            <a:r>
              <a:rPr lang="en-US" altLang="ko-KR" sz="2000" dirty="0" err="1"/>
              <a:t>ip</a:t>
            </a:r>
            <a:r>
              <a:rPr lang="en-US" altLang="ko-KR" sz="2000" dirty="0"/>
              <a:t> </a:t>
            </a:r>
            <a:r>
              <a:rPr lang="ko-KR" altLang="en-US" sz="2000" dirty="0"/>
              <a:t>주소입니다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DNS </a:t>
            </a:r>
            <a:r>
              <a:rPr lang="ko-KR" altLang="en-US" sz="2000" dirty="0"/>
              <a:t>서버</a:t>
            </a:r>
            <a:r>
              <a:rPr lang="en-US" altLang="ko-KR" sz="2000" dirty="0"/>
              <a:t>: </a:t>
            </a:r>
            <a:r>
              <a:rPr lang="ko-KR" altLang="en-US" sz="2000" dirty="0"/>
              <a:t>네트워크 어댑터에서 사용하는 </a:t>
            </a:r>
            <a:r>
              <a:rPr lang="en-US" altLang="ko-KR" sz="2000" dirty="0"/>
              <a:t>DNS</a:t>
            </a:r>
            <a:r>
              <a:rPr lang="ko-KR" altLang="en-US" sz="2000" dirty="0"/>
              <a:t>서버의 </a:t>
            </a:r>
            <a:r>
              <a:rPr lang="en-US" altLang="ko-KR" sz="2000" dirty="0" err="1"/>
              <a:t>ip</a:t>
            </a:r>
            <a:r>
              <a:rPr lang="en-US" altLang="ko-KR" sz="2000" dirty="0"/>
              <a:t> </a:t>
            </a:r>
            <a:r>
              <a:rPr lang="ko-KR" altLang="en-US" sz="2000" dirty="0"/>
              <a:t>주소입니다</a:t>
            </a:r>
            <a:r>
              <a:rPr lang="en-US" altLang="ko-KR" sz="2000" dirty="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7824A6-E3D4-419C-B0E0-487ED27688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973"/>
          <a:stretch/>
        </p:blipFill>
        <p:spPr>
          <a:xfrm>
            <a:off x="599303" y="512805"/>
            <a:ext cx="5384051" cy="566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90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0D0525-D952-469B-8723-C4F301E49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205" y="1461100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Ping (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게이트웨이 주소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컴퓨터에서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핑을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전송하여 게이트웨이 혹은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DHCP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응답시간을 확인합니다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5784785-2F39-430B-9B9A-D3AA77A91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72" y="1461100"/>
            <a:ext cx="5698533" cy="304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21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79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네트워크프로그래밍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네트워크프로그래밍</dc:title>
  <dc:creator>Chae Crazio</dc:creator>
  <cp:lastModifiedBy>Chae Crazio</cp:lastModifiedBy>
  <cp:revision>3</cp:revision>
  <dcterms:created xsi:type="dcterms:W3CDTF">2023-07-10T12:42:38Z</dcterms:created>
  <dcterms:modified xsi:type="dcterms:W3CDTF">2023-07-10T13:38:27Z</dcterms:modified>
</cp:coreProperties>
</file>