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70" r:id="rId6"/>
    <p:sldId id="26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FA7"/>
    <a:srgbClr val="7345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4975" autoAdjust="0"/>
  </p:normalViewPr>
  <p:slideViewPr>
    <p:cSldViewPr snapToGrid="0" showGuides="1">
      <p:cViewPr varScale="1">
        <p:scale>
          <a:sx n="87" d="100"/>
          <a:sy n="87" d="100"/>
        </p:scale>
        <p:origin x="9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1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6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íṣ1íḋê">
            <a:extLst>
              <a:ext uri="{FF2B5EF4-FFF2-40B4-BE49-F238E27FC236}">
                <a16:creationId xmlns:a16="http://schemas.microsoft.com/office/drawing/2014/main" id="{F9BE414B-D097-4F98-B37B-BCDC702A13B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04D1DF-CE71-4777-97F7-993E93798AC7}"/>
              </a:ext>
            </a:extLst>
          </p:cNvPr>
          <p:cNvGrpSpPr/>
          <p:nvPr userDrawn="1"/>
        </p:nvGrpSpPr>
        <p:grpSpPr>
          <a:xfrm>
            <a:off x="5983508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10" name="iśḷîḑê">
              <a:extLst>
                <a:ext uri="{FF2B5EF4-FFF2-40B4-BE49-F238E27FC236}">
                  <a16:creationId xmlns:a16="http://schemas.microsoft.com/office/drawing/2014/main" id="{E1AB1158-0429-4FED-B72D-A2C9B39EA09A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iṥlîdê">
              <a:extLst>
                <a:ext uri="{FF2B5EF4-FFF2-40B4-BE49-F238E27FC236}">
                  <a16:creationId xmlns:a16="http://schemas.microsoft.com/office/drawing/2014/main" id="{2DB263CB-3507-4949-A1E7-7DC7C67FE7E4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îṥľîḓé">
              <a:extLst>
                <a:ext uri="{FF2B5EF4-FFF2-40B4-BE49-F238E27FC236}">
                  <a16:creationId xmlns:a16="http://schemas.microsoft.com/office/drawing/2014/main" id="{4380F2B9-91D3-4195-AE18-AB281037230F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ïṩḷíḋê">
              <a:extLst>
                <a:ext uri="{FF2B5EF4-FFF2-40B4-BE49-F238E27FC236}">
                  <a16:creationId xmlns:a16="http://schemas.microsoft.com/office/drawing/2014/main" id="{DB99815D-87CE-4603-9992-EB99DE6AF995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îšḻïďe">
              <a:extLst>
                <a:ext uri="{FF2B5EF4-FFF2-40B4-BE49-F238E27FC236}">
                  <a16:creationId xmlns:a16="http://schemas.microsoft.com/office/drawing/2014/main" id="{0BB1AA2B-73A6-4078-97FF-B70F3B93CAFF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îSḻíďé">
              <a:extLst>
                <a:ext uri="{FF2B5EF4-FFF2-40B4-BE49-F238E27FC236}">
                  <a16:creationId xmlns:a16="http://schemas.microsoft.com/office/drawing/2014/main" id="{8ADF9B9A-6DCD-4C76-9AA4-A4DBD530A36C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îş1îḓè">
              <a:extLst>
                <a:ext uri="{FF2B5EF4-FFF2-40B4-BE49-F238E27FC236}">
                  <a16:creationId xmlns:a16="http://schemas.microsoft.com/office/drawing/2014/main" id="{541383DE-40A4-4B91-B932-3CCA3D17E940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í$ḻíḋe">
              <a:extLst>
                <a:ext uri="{FF2B5EF4-FFF2-40B4-BE49-F238E27FC236}">
                  <a16:creationId xmlns:a16="http://schemas.microsoft.com/office/drawing/2014/main" id="{5A2EC788-4C13-4D0E-9EA2-16CF91B523B6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ïṥḻíḑé">
              <a:extLst>
                <a:ext uri="{FF2B5EF4-FFF2-40B4-BE49-F238E27FC236}">
                  <a16:creationId xmlns:a16="http://schemas.microsoft.com/office/drawing/2014/main" id="{AF6C605F-C709-4171-BDBD-D7FABCBA4258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iš1ïďé">
              <a:extLst>
                <a:ext uri="{FF2B5EF4-FFF2-40B4-BE49-F238E27FC236}">
                  <a16:creationId xmlns:a16="http://schemas.microsoft.com/office/drawing/2014/main" id="{28ECE8C7-547F-43C5-B58D-F2F1B0864F01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iśļiďe">
              <a:extLst>
                <a:ext uri="{FF2B5EF4-FFF2-40B4-BE49-F238E27FC236}">
                  <a16:creationId xmlns:a16="http://schemas.microsoft.com/office/drawing/2014/main" id="{D5078D43-F648-4A02-BD37-F331746F8B7F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ïśḷîdê">
              <a:extLst>
                <a:ext uri="{FF2B5EF4-FFF2-40B4-BE49-F238E27FC236}">
                  <a16:creationId xmlns:a16="http://schemas.microsoft.com/office/drawing/2014/main" id="{1CBEAFE3-7AA5-4E98-B2EB-B994105E2D1C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îśḷíḓe">
              <a:extLst>
                <a:ext uri="{FF2B5EF4-FFF2-40B4-BE49-F238E27FC236}">
                  <a16:creationId xmlns:a16="http://schemas.microsoft.com/office/drawing/2014/main" id="{A80AC75B-1578-45E2-A3FA-EC479BD5FE02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4" name="图形 4">
              <a:extLst>
                <a:ext uri="{FF2B5EF4-FFF2-40B4-BE49-F238E27FC236}">
                  <a16:creationId xmlns:a16="http://schemas.microsoft.com/office/drawing/2014/main" id="{3D79E7CD-2900-4A63-879A-F0D0535302A1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5" name="ï$ḷîdè">
                <a:extLst>
                  <a:ext uri="{FF2B5EF4-FFF2-40B4-BE49-F238E27FC236}">
                    <a16:creationId xmlns:a16="http://schemas.microsoft.com/office/drawing/2014/main" id="{1857A5E4-3A9F-4D4A-9581-BEFDC66E5345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ísļiḋe">
                <a:extLst>
                  <a:ext uri="{FF2B5EF4-FFF2-40B4-BE49-F238E27FC236}">
                    <a16:creationId xmlns:a16="http://schemas.microsoft.com/office/drawing/2014/main" id="{17DE270D-39E8-46E3-8C7F-5D5E81E30C2E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îṣ1íḍè">
                <a:extLst>
                  <a:ext uri="{FF2B5EF4-FFF2-40B4-BE49-F238E27FC236}">
                    <a16:creationId xmlns:a16="http://schemas.microsoft.com/office/drawing/2014/main" id="{8431DBE6-8307-4157-80BB-51471BEEE4AF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ïṩlïḓê">
                <a:extLst>
                  <a:ext uri="{FF2B5EF4-FFF2-40B4-BE49-F238E27FC236}">
                    <a16:creationId xmlns:a16="http://schemas.microsoft.com/office/drawing/2014/main" id="{24C717F7-F8CD-4AFC-ACFB-D1B798442C4C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ísľiďe">
                <a:extLst>
                  <a:ext uri="{FF2B5EF4-FFF2-40B4-BE49-F238E27FC236}">
                    <a16:creationId xmlns:a16="http://schemas.microsoft.com/office/drawing/2014/main" id="{59ADE652-0C06-4F4C-B16C-01409A4B612C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iṧ1idê">
                <a:extLst>
                  <a:ext uri="{FF2B5EF4-FFF2-40B4-BE49-F238E27FC236}">
                    <a16:creationId xmlns:a16="http://schemas.microsoft.com/office/drawing/2014/main" id="{B23A4EA9-AE3D-4D61-8E95-1428A34032A3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346" y="2752832"/>
            <a:ext cx="9889553" cy="757130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4800" b="1" dirty="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346" y="3509962"/>
            <a:ext cx="9889553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29346" y="5541558"/>
            <a:ext cx="507201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9346" y="5837829"/>
            <a:ext cx="507201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BF3BCE4-3133-415E-B005-5EBCF336809F}"/>
              </a:ext>
            </a:extLst>
          </p:cNvPr>
          <p:cNvGrpSpPr/>
          <p:nvPr userDrawn="1"/>
        </p:nvGrpSpPr>
        <p:grpSpPr>
          <a:xfrm>
            <a:off x="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5" name="iṡlíḓê">
              <a:extLst>
                <a:ext uri="{FF2B5EF4-FFF2-40B4-BE49-F238E27FC236}">
                  <a16:creationId xmlns:a16="http://schemas.microsoft.com/office/drawing/2014/main" id="{DFEFD79B-E2B5-4844-AE74-3FB4B6B5EA74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îṥḻîḋè">
              <a:extLst>
                <a:ext uri="{FF2B5EF4-FFF2-40B4-BE49-F238E27FC236}">
                  <a16:creationId xmlns:a16="http://schemas.microsoft.com/office/drawing/2014/main" id="{6B11010C-B4A3-46DB-846B-7132C2DD1F4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îsḻiḑè">
              <a:extLst>
                <a:ext uri="{FF2B5EF4-FFF2-40B4-BE49-F238E27FC236}">
                  <a16:creationId xmlns:a16="http://schemas.microsoft.com/office/drawing/2014/main" id="{A1A4465A-6C18-4D6C-8674-E7AF03302DFE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ïsľïḋê">
              <a:extLst>
                <a:ext uri="{FF2B5EF4-FFF2-40B4-BE49-F238E27FC236}">
                  <a16:creationId xmlns:a16="http://schemas.microsoft.com/office/drawing/2014/main" id="{04359A0E-6AA4-478B-B207-542DC408C93A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ïslíḋé">
              <a:extLst>
                <a:ext uri="{FF2B5EF4-FFF2-40B4-BE49-F238E27FC236}">
                  <a16:creationId xmlns:a16="http://schemas.microsoft.com/office/drawing/2014/main" id="{69681C2A-0BDA-47F8-93BD-DF3C536A284E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ïṩļiḍe">
              <a:extLst>
                <a:ext uri="{FF2B5EF4-FFF2-40B4-BE49-F238E27FC236}">
                  <a16:creationId xmlns:a16="http://schemas.microsoft.com/office/drawing/2014/main" id="{DF9330A9-963C-434E-B0EF-99178C24F885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iṩļíḍe">
              <a:extLst>
                <a:ext uri="{FF2B5EF4-FFF2-40B4-BE49-F238E27FC236}">
                  <a16:creationId xmlns:a16="http://schemas.microsoft.com/office/drawing/2014/main" id="{3653899B-E143-4295-9B8B-DA92E73F26A5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ïṧḻïḍê">
              <a:extLst>
                <a:ext uri="{FF2B5EF4-FFF2-40B4-BE49-F238E27FC236}">
                  <a16:creationId xmlns:a16="http://schemas.microsoft.com/office/drawing/2014/main" id="{AA73F1C7-8FD8-44CC-8DF8-150FFF69630E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íṧlîḋê">
              <a:extLst>
                <a:ext uri="{FF2B5EF4-FFF2-40B4-BE49-F238E27FC236}">
                  <a16:creationId xmlns:a16="http://schemas.microsoft.com/office/drawing/2014/main" id="{A9DA661E-4DE4-4793-93C7-72688399CA9E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íś1íḍé">
              <a:extLst>
                <a:ext uri="{FF2B5EF4-FFF2-40B4-BE49-F238E27FC236}">
                  <a16:creationId xmlns:a16="http://schemas.microsoft.com/office/drawing/2014/main" id="{655A8FAC-4B75-4DAE-9B30-A11740093119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î$ľíḑê">
              <a:extLst>
                <a:ext uri="{FF2B5EF4-FFF2-40B4-BE49-F238E27FC236}">
                  <a16:creationId xmlns:a16="http://schemas.microsoft.com/office/drawing/2014/main" id="{C8E1D906-A590-48FA-8E32-545D674CF173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ïṩḷïde">
              <a:extLst>
                <a:ext uri="{FF2B5EF4-FFF2-40B4-BE49-F238E27FC236}">
                  <a16:creationId xmlns:a16="http://schemas.microsoft.com/office/drawing/2014/main" id="{534AD9CA-DFA3-4D81-9163-71A4BE529F57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ïṩḷíďé">
              <a:extLst>
                <a:ext uri="{FF2B5EF4-FFF2-40B4-BE49-F238E27FC236}">
                  <a16:creationId xmlns:a16="http://schemas.microsoft.com/office/drawing/2014/main" id="{99A888D9-987E-409C-ABF6-D1F680938B37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işḷídè">
              <a:extLst>
                <a:ext uri="{FF2B5EF4-FFF2-40B4-BE49-F238E27FC236}">
                  <a16:creationId xmlns:a16="http://schemas.microsoft.com/office/drawing/2014/main" id="{F16DE85B-4260-449E-8576-8F0E3D4D2BCE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íṡ1îďe">
              <a:extLst>
                <a:ext uri="{FF2B5EF4-FFF2-40B4-BE49-F238E27FC236}">
                  <a16:creationId xmlns:a16="http://schemas.microsoft.com/office/drawing/2014/main" id="{0499B914-15AD-480D-83CD-13A243727DC9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ïš1iḑe">
              <a:extLst>
                <a:ext uri="{FF2B5EF4-FFF2-40B4-BE49-F238E27FC236}">
                  <a16:creationId xmlns:a16="http://schemas.microsoft.com/office/drawing/2014/main" id="{79C3E883-C48B-49BC-A851-0BDFC5093CBA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îṥ1idê">
              <a:extLst>
                <a:ext uri="{FF2B5EF4-FFF2-40B4-BE49-F238E27FC236}">
                  <a16:creationId xmlns:a16="http://schemas.microsoft.com/office/drawing/2014/main" id="{12879FDD-1D8D-4CB4-ADA6-FCE63190C828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9346" y="11303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şlídé">
            <a:extLst>
              <a:ext uri="{FF2B5EF4-FFF2-40B4-BE49-F238E27FC236}">
                <a16:creationId xmlns:a16="http://schemas.microsoft.com/office/drawing/2014/main" id="{B090460B-C24A-408C-8574-3F70E0B5DB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957214-681F-4ACB-AA1F-14ACE229B42B}"/>
              </a:ext>
            </a:extLst>
          </p:cNvPr>
          <p:cNvGrpSpPr/>
          <p:nvPr userDrawn="1"/>
        </p:nvGrpSpPr>
        <p:grpSpPr>
          <a:xfrm flipH="1" flipV="1">
            <a:off x="10033000" y="4342169"/>
            <a:ext cx="2175086" cy="2768839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27" name="ísḷîde">
              <a:extLst>
                <a:ext uri="{FF2B5EF4-FFF2-40B4-BE49-F238E27FC236}">
                  <a16:creationId xmlns:a16="http://schemas.microsoft.com/office/drawing/2014/main" id="{7DDF4E4B-1727-4413-BBC0-94822DEA3BC8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îSḷiḋe">
              <a:extLst>
                <a:ext uri="{FF2B5EF4-FFF2-40B4-BE49-F238E27FC236}">
                  <a16:creationId xmlns:a16="http://schemas.microsoft.com/office/drawing/2014/main" id="{7ADAE588-0746-49B6-87C9-A4D73B987E3B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ïṥlîḍe">
              <a:extLst>
                <a:ext uri="{FF2B5EF4-FFF2-40B4-BE49-F238E27FC236}">
                  <a16:creationId xmlns:a16="http://schemas.microsoft.com/office/drawing/2014/main" id="{AAEEA467-5CEA-42C1-A28B-DAA51D0FFDE7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íşļíḍê">
              <a:extLst>
                <a:ext uri="{FF2B5EF4-FFF2-40B4-BE49-F238E27FC236}">
                  <a16:creationId xmlns:a16="http://schemas.microsoft.com/office/drawing/2014/main" id="{8632F24A-8C3C-4210-AEE7-A0BB7A8650EF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iṥļiďê">
              <a:extLst>
                <a:ext uri="{FF2B5EF4-FFF2-40B4-BE49-F238E27FC236}">
                  <a16:creationId xmlns:a16="http://schemas.microsoft.com/office/drawing/2014/main" id="{E05B2F52-6D86-4075-A559-9A83824B9CB4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ïş1ïḋê">
              <a:extLst>
                <a:ext uri="{FF2B5EF4-FFF2-40B4-BE49-F238E27FC236}">
                  <a16:creationId xmlns:a16="http://schemas.microsoft.com/office/drawing/2014/main" id="{8B045B33-8512-472B-8615-548A661F892C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isļîḓe">
              <a:extLst>
                <a:ext uri="{FF2B5EF4-FFF2-40B4-BE49-F238E27FC236}">
                  <a16:creationId xmlns:a16="http://schemas.microsoft.com/office/drawing/2014/main" id="{6C2EE898-9106-42AD-BFE2-32B780C88E8B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ïṩlíḓe">
              <a:extLst>
                <a:ext uri="{FF2B5EF4-FFF2-40B4-BE49-F238E27FC236}">
                  <a16:creationId xmlns:a16="http://schemas.microsoft.com/office/drawing/2014/main" id="{818A0A75-934C-4A7F-82F6-6320B55B22FB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isļiďe">
              <a:extLst>
                <a:ext uri="{FF2B5EF4-FFF2-40B4-BE49-F238E27FC236}">
                  <a16:creationId xmlns:a16="http://schemas.microsoft.com/office/drawing/2014/main" id="{AF80FB2B-A082-4AB7-9753-9B33702259BC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isḷïḓé">
              <a:extLst>
                <a:ext uri="{FF2B5EF4-FFF2-40B4-BE49-F238E27FC236}">
                  <a16:creationId xmlns:a16="http://schemas.microsoft.com/office/drawing/2014/main" id="{A43ECDB7-3B71-45BD-9B12-05C1F36B5145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íṩlïḋè">
              <a:extLst>
                <a:ext uri="{FF2B5EF4-FFF2-40B4-BE49-F238E27FC236}">
                  <a16:creationId xmlns:a16="http://schemas.microsoft.com/office/drawing/2014/main" id="{6A5F6947-3C31-4E1A-945E-F2C34FD331DD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ïslíḍe">
              <a:extLst>
                <a:ext uri="{FF2B5EF4-FFF2-40B4-BE49-F238E27FC236}">
                  <a16:creationId xmlns:a16="http://schemas.microsoft.com/office/drawing/2014/main" id="{C3637B9E-6675-4B8C-BD62-EA8969B7A79F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íŝlíḍê">
              <a:extLst>
                <a:ext uri="{FF2B5EF4-FFF2-40B4-BE49-F238E27FC236}">
                  <a16:creationId xmlns:a16="http://schemas.microsoft.com/office/drawing/2014/main" id="{9F17CD75-606A-46C7-A0B1-8F7422CE2F86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îŝḻîďé">
              <a:extLst>
                <a:ext uri="{FF2B5EF4-FFF2-40B4-BE49-F238E27FC236}">
                  <a16:creationId xmlns:a16="http://schemas.microsoft.com/office/drawing/2014/main" id="{DFE79039-284E-40A4-B8F4-6A2353B3D894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íṧḻïďe">
              <a:extLst>
                <a:ext uri="{FF2B5EF4-FFF2-40B4-BE49-F238E27FC236}">
                  <a16:creationId xmlns:a16="http://schemas.microsoft.com/office/drawing/2014/main" id="{402AE2A3-32C0-4E90-B5AF-762314906E2E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isľiḋè">
              <a:extLst>
                <a:ext uri="{FF2B5EF4-FFF2-40B4-BE49-F238E27FC236}">
                  <a16:creationId xmlns:a16="http://schemas.microsoft.com/office/drawing/2014/main" id="{550C2F6D-1FA8-4B5F-B7F2-C3D7DC119D70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i$1ïḋé">
              <a:extLst>
                <a:ext uri="{FF2B5EF4-FFF2-40B4-BE49-F238E27FC236}">
                  <a16:creationId xmlns:a16="http://schemas.microsoft.com/office/drawing/2014/main" id="{FDA91EE5-CBA9-46F3-935D-6AF6FAC83B1E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A646BD6-4D9B-4A2F-92C6-34DDE0E0E1EC}"/>
              </a:ext>
            </a:extLst>
          </p:cNvPr>
          <p:cNvGrpSpPr/>
          <p:nvPr userDrawn="1"/>
        </p:nvGrpSpPr>
        <p:grpSpPr>
          <a:xfrm>
            <a:off x="0" y="-186450"/>
            <a:ext cx="1295400" cy="1649017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9" name="îšḷíḑe">
              <a:extLst>
                <a:ext uri="{FF2B5EF4-FFF2-40B4-BE49-F238E27FC236}">
                  <a16:creationId xmlns:a16="http://schemas.microsoft.com/office/drawing/2014/main" id="{FDDB6D85-8CF0-41D8-A6D1-FAE4FE791C5F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ïŝḷïḍe">
              <a:extLst>
                <a:ext uri="{FF2B5EF4-FFF2-40B4-BE49-F238E27FC236}">
                  <a16:creationId xmlns:a16="http://schemas.microsoft.com/office/drawing/2014/main" id="{F2123D1E-8117-44C1-815D-DF62CA7936D4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îšľíḍé">
              <a:extLst>
                <a:ext uri="{FF2B5EF4-FFF2-40B4-BE49-F238E27FC236}">
                  <a16:creationId xmlns:a16="http://schemas.microsoft.com/office/drawing/2014/main" id="{AF75BD6F-2EAD-4280-A812-538AE6550552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íSliḋè">
              <a:extLst>
                <a:ext uri="{FF2B5EF4-FFF2-40B4-BE49-F238E27FC236}">
                  <a16:creationId xmlns:a16="http://schemas.microsoft.com/office/drawing/2014/main" id="{0A13AB88-0BB0-4EB4-BA3D-71811EDD6A83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ïṩľïḋe">
              <a:extLst>
                <a:ext uri="{FF2B5EF4-FFF2-40B4-BE49-F238E27FC236}">
                  <a16:creationId xmlns:a16="http://schemas.microsoft.com/office/drawing/2014/main" id="{AB66F921-293F-40A0-80B9-23DED99E0772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ïṣľíďe">
              <a:extLst>
                <a:ext uri="{FF2B5EF4-FFF2-40B4-BE49-F238E27FC236}">
                  <a16:creationId xmlns:a16="http://schemas.microsoft.com/office/drawing/2014/main" id="{EA919778-7B2E-4092-A713-6442A2520046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iS1îďe">
              <a:extLst>
                <a:ext uri="{FF2B5EF4-FFF2-40B4-BE49-F238E27FC236}">
                  <a16:creationId xmlns:a16="http://schemas.microsoft.com/office/drawing/2014/main" id="{6F33BA88-C8B7-485B-A286-4ECCDC89D57A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íśļíḍè">
              <a:extLst>
                <a:ext uri="{FF2B5EF4-FFF2-40B4-BE49-F238E27FC236}">
                  <a16:creationId xmlns:a16="http://schemas.microsoft.com/office/drawing/2014/main" id="{A4CA9CA4-D988-492C-B348-53CBE71E5603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ïṥḷîḍè">
              <a:extLst>
                <a:ext uri="{FF2B5EF4-FFF2-40B4-BE49-F238E27FC236}">
                  <a16:creationId xmlns:a16="http://schemas.microsoft.com/office/drawing/2014/main" id="{865ECF2B-145E-4C75-A1D1-0DFD095F7B07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íṥļíḍe">
              <a:extLst>
                <a:ext uri="{FF2B5EF4-FFF2-40B4-BE49-F238E27FC236}">
                  <a16:creationId xmlns:a16="http://schemas.microsoft.com/office/drawing/2014/main" id="{4521364F-BA1A-4793-9F09-2EFE3D8F884B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ï$ľíďê">
              <a:extLst>
                <a:ext uri="{FF2B5EF4-FFF2-40B4-BE49-F238E27FC236}">
                  <a16:creationId xmlns:a16="http://schemas.microsoft.com/office/drawing/2014/main" id="{057CFEE8-E720-4B09-8C79-F1F9CCA8EDBD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îś1íḍè">
              <a:extLst>
                <a:ext uri="{FF2B5EF4-FFF2-40B4-BE49-F238E27FC236}">
                  <a16:creationId xmlns:a16="http://schemas.microsoft.com/office/drawing/2014/main" id="{5AE181EC-F2EF-470D-9803-1684A2C5D614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íŝ1iḓê">
              <a:extLst>
                <a:ext uri="{FF2B5EF4-FFF2-40B4-BE49-F238E27FC236}">
                  <a16:creationId xmlns:a16="http://schemas.microsoft.com/office/drawing/2014/main" id="{943FE458-991A-4B30-B3A9-ED7BB4A1F081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îṥ1iďê">
              <a:extLst>
                <a:ext uri="{FF2B5EF4-FFF2-40B4-BE49-F238E27FC236}">
                  <a16:creationId xmlns:a16="http://schemas.microsoft.com/office/drawing/2014/main" id="{FCB8E78F-56A4-4A52-B095-9D7B0B7F6F93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í$1iďè">
              <a:extLst>
                <a:ext uri="{FF2B5EF4-FFF2-40B4-BE49-F238E27FC236}">
                  <a16:creationId xmlns:a16="http://schemas.microsoft.com/office/drawing/2014/main" id="{FFEB27FD-F335-4BF8-BA23-E7D7AFA31EAA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îŝļïďê">
              <a:extLst>
                <a:ext uri="{FF2B5EF4-FFF2-40B4-BE49-F238E27FC236}">
                  <a16:creationId xmlns:a16="http://schemas.microsoft.com/office/drawing/2014/main" id="{E9F22261-5232-415B-8DE2-1D55BBCA7F29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ïşlïḓe">
              <a:extLst>
                <a:ext uri="{FF2B5EF4-FFF2-40B4-BE49-F238E27FC236}">
                  <a16:creationId xmlns:a16="http://schemas.microsoft.com/office/drawing/2014/main" id="{2984E978-B360-4080-99CE-6C3E8572043D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ïşļiḋê">
            <a:extLst>
              <a:ext uri="{FF2B5EF4-FFF2-40B4-BE49-F238E27FC236}">
                <a16:creationId xmlns:a16="http://schemas.microsoft.com/office/drawing/2014/main" id="{25163942-5938-4B67-9E6B-A4F20C53BBE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2023/3/17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ŝlîḓè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735AF5-C655-447E-B2E4-90D92AD7CC2F}"/>
              </a:ext>
            </a:extLst>
          </p:cNvPr>
          <p:cNvGrpSpPr/>
          <p:nvPr userDrawn="1"/>
        </p:nvGrpSpPr>
        <p:grpSpPr>
          <a:xfrm flipH="1" flipV="1">
            <a:off x="10033000" y="4342169"/>
            <a:ext cx="2175086" cy="2768839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14" name="iṣlïḑè">
              <a:extLst>
                <a:ext uri="{FF2B5EF4-FFF2-40B4-BE49-F238E27FC236}">
                  <a16:creationId xmlns:a16="http://schemas.microsoft.com/office/drawing/2014/main" id="{62862A72-F18E-4CF8-95BF-EEBAE3CC1AB7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iSlídè">
              <a:extLst>
                <a:ext uri="{FF2B5EF4-FFF2-40B4-BE49-F238E27FC236}">
                  <a16:creationId xmlns:a16="http://schemas.microsoft.com/office/drawing/2014/main" id="{2E4F28FA-0E2A-4016-A087-0C62AED555A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ïš1iďe">
              <a:extLst>
                <a:ext uri="{FF2B5EF4-FFF2-40B4-BE49-F238E27FC236}">
                  <a16:creationId xmlns:a16="http://schemas.microsoft.com/office/drawing/2014/main" id="{126FB535-A1CE-495C-A8E1-367430344430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ïṣḷíďè">
              <a:extLst>
                <a:ext uri="{FF2B5EF4-FFF2-40B4-BE49-F238E27FC236}">
                  <a16:creationId xmlns:a16="http://schemas.microsoft.com/office/drawing/2014/main" id="{0D8BDE29-3A32-48E9-8D8C-F3AF143BD529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îṥļíde">
              <a:extLst>
                <a:ext uri="{FF2B5EF4-FFF2-40B4-BE49-F238E27FC236}">
                  <a16:creationId xmlns:a16="http://schemas.microsoft.com/office/drawing/2014/main" id="{0DA861EE-3887-49EE-BD8A-529A6D6438B6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iSľîḋe">
              <a:extLst>
                <a:ext uri="{FF2B5EF4-FFF2-40B4-BE49-F238E27FC236}">
                  <a16:creationId xmlns:a16="http://schemas.microsoft.com/office/drawing/2014/main" id="{9BF6F077-9947-4911-BDC4-D94BBEA8C337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îṩḻïḍè">
              <a:extLst>
                <a:ext uri="{FF2B5EF4-FFF2-40B4-BE49-F238E27FC236}">
                  <a16:creationId xmlns:a16="http://schemas.microsoft.com/office/drawing/2014/main" id="{2CC1D67B-4B5D-4C8C-B70F-E8D3387A4BFD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ïṥḷiḋè">
              <a:extLst>
                <a:ext uri="{FF2B5EF4-FFF2-40B4-BE49-F238E27FC236}">
                  <a16:creationId xmlns:a16="http://schemas.microsoft.com/office/drawing/2014/main" id="{E3B91CC2-DEB5-41D6-A87C-9BB643F0D955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îšḻiḓe">
              <a:extLst>
                <a:ext uri="{FF2B5EF4-FFF2-40B4-BE49-F238E27FC236}">
                  <a16:creationId xmlns:a16="http://schemas.microsoft.com/office/drawing/2014/main" id="{3514FA1D-3DAD-4859-A017-DBC355B65CE6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îṧļïḍê">
              <a:extLst>
                <a:ext uri="{FF2B5EF4-FFF2-40B4-BE49-F238E27FC236}">
                  <a16:creationId xmlns:a16="http://schemas.microsoft.com/office/drawing/2014/main" id="{C64D298D-5731-4D31-BFAC-942198430E89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ïṧḻide">
              <a:extLst>
                <a:ext uri="{FF2B5EF4-FFF2-40B4-BE49-F238E27FC236}">
                  <a16:creationId xmlns:a16="http://schemas.microsoft.com/office/drawing/2014/main" id="{172FB3D2-2DA5-489B-A610-0A4F2630DCC5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iSļiḍè">
              <a:extLst>
                <a:ext uri="{FF2B5EF4-FFF2-40B4-BE49-F238E27FC236}">
                  <a16:creationId xmlns:a16="http://schemas.microsoft.com/office/drawing/2014/main" id="{512410B3-6728-4A0B-9451-3FEB35BAC6BF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íSlíḍè">
              <a:extLst>
                <a:ext uri="{FF2B5EF4-FFF2-40B4-BE49-F238E27FC236}">
                  <a16:creationId xmlns:a16="http://schemas.microsoft.com/office/drawing/2014/main" id="{8BFCC086-C433-47BA-9A90-70A36825145E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íṡlíḓe">
              <a:extLst>
                <a:ext uri="{FF2B5EF4-FFF2-40B4-BE49-F238E27FC236}">
                  <a16:creationId xmlns:a16="http://schemas.microsoft.com/office/drawing/2014/main" id="{9916078B-D876-403A-9523-C970BED7629E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iSlídé">
              <a:extLst>
                <a:ext uri="{FF2B5EF4-FFF2-40B4-BE49-F238E27FC236}">
                  <a16:creationId xmlns:a16="http://schemas.microsoft.com/office/drawing/2014/main" id="{B0DE7114-4F80-4A32-97AC-929DE098BA4D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íṧ1ïďé">
              <a:extLst>
                <a:ext uri="{FF2B5EF4-FFF2-40B4-BE49-F238E27FC236}">
                  <a16:creationId xmlns:a16="http://schemas.microsoft.com/office/drawing/2014/main" id="{4F7F912F-CA39-4250-A61D-FE3DF1716A2D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íṥľïdè">
              <a:extLst>
                <a:ext uri="{FF2B5EF4-FFF2-40B4-BE49-F238E27FC236}">
                  <a16:creationId xmlns:a16="http://schemas.microsoft.com/office/drawing/2014/main" id="{7850564C-5313-4ECC-B7F8-BF9ABA183DB2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9E45DA7-D0D6-434D-A22C-92621863C56A}"/>
              </a:ext>
            </a:extLst>
          </p:cNvPr>
          <p:cNvGrpSpPr/>
          <p:nvPr userDrawn="1"/>
        </p:nvGrpSpPr>
        <p:grpSpPr>
          <a:xfrm>
            <a:off x="0" y="-186450"/>
            <a:ext cx="1295400" cy="1649017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2" name="ïṣľíḓê">
              <a:extLst>
                <a:ext uri="{FF2B5EF4-FFF2-40B4-BE49-F238E27FC236}">
                  <a16:creationId xmlns:a16="http://schemas.microsoft.com/office/drawing/2014/main" id="{872846E6-8A79-4D7F-90D1-FEB60236C166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ïsliḍe">
              <a:extLst>
                <a:ext uri="{FF2B5EF4-FFF2-40B4-BE49-F238E27FC236}">
                  <a16:creationId xmlns:a16="http://schemas.microsoft.com/office/drawing/2014/main" id="{C00F92F6-136E-4A93-8E06-EDE0C3276256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îṣ1îde">
              <a:extLst>
                <a:ext uri="{FF2B5EF4-FFF2-40B4-BE49-F238E27FC236}">
                  <a16:creationId xmlns:a16="http://schemas.microsoft.com/office/drawing/2014/main" id="{45ECA391-8094-49C1-8AF5-472737350663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ïŝḻiḑé">
              <a:extLst>
                <a:ext uri="{FF2B5EF4-FFF2-40B4-BE49-F238E27FC236}">
                  <a16:creationId xmlns:a16="http://schemas.microsoft.com/office/drawing/2014/main" id="{65955434-EA13-42B2-AB41-0193954181BD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íṡ1îdê">
              <a:extLst>
                <a:ext uri="{FF2B5EF4-FFF2-40B4-BE49-F238E27FC236}">
                  <a16:creationId xmlns:a16="http://schemas.microsoft.com/office/drawing/2014/main" id="{51A8AA67-8660-4CBF-AE54-4D8F4F1B69EC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ïŝľïḍe">
              <a:extLst>
                <a:ext uri="{FF2B5EF4-FFF2-40B4-BE49-F238E27FC236}">
                  <a16:creationId xmlns:a16="http://schemas.microsoft.com/office/drawing/2014/main" id="{5F0CF84A-DE31-4A71-A567-835274DCD971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ïṧlíḑê">
              <a:extLst>
                <a:ext uri="{FF2B5EF4-FFF2-40B4-BE49-F238E27FC236}">
                  <a16:creationId xmlns:a16="http://schemas.microsoft.com/office/drawing/2014/main" id="{B00C8ACA-7A98-42E4-891C-A6E55FEDF519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iśľidè">
              <a:extLst>
                <a:ext uri="{FF2B5EF4-FFF2-40B4-BE49-F238E27FC236}">
                  <a16:creationId xmlns:a16="http://schemas.microsoft.com/office/drawing/2014/main" id="{88DE7F79-28D7-4433-840E-887C393F5B45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íṥļíďè">
              <a:extLst>
                <a:ext uri="{FF2B5EF4-FFF2-40B4-BE49-F238E27FC236}">
                  <a16:creationId xmlns:a16="http://schemas.microsoft.com/office/drawing/2014/main" id="{06936BC0-7870-4E0F-8487-C4DCC813DF02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íŝ1ïdè">
              <a:extLst>
                <a:ext uri="{FF2B5EF4-FFF2-40B4-BE49-F238E27FC236}">
                  <a16:creationId xmlns:a16="http://schemas.microsoft.com/office/drawing/2014/main" id="{7930FF45-91D3-45F5-9FCC-FA9DA03A5F5C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îS1íḋê">
              <a:extLst>
                <a:ext uri="{FF2B5EF4-FFF2-40B4-BE49-F238E27FC236}">
                  <a16:creationId xmlns:a16="http://schemas.microsoft.com/office/drawing/2014/main" id="{A25A9AFF-9C75-4517-A0F0-2006B1346CCC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îŝ1iďe">
              <a:extLst>
                <a:ext uri="{FF2B5EF4-FFF2-40B4-BE49-F238E27FC236}">
                  <a16:creationId xmlns:a16="http://schemas.microsoft.com/office/drawing/2014/main" id="{6FA4C258-503E-4A43-A7B0-AD009D4C0BF3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ïślïḓè">
              <a:extLst>
                <a:ext uri="{FF2B5EF4-FFF2-40B4-BE49-F238E27FC236}">
                  <a16:creationId xmlns:a16="http://schemas.microsoft.com/office/drawing/2014/main" id="{8991D743-BB1F-4AFF-8CAB-D06C134D31FB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iṡlîḋé">
              <a:extLst>
                <a:ext uri="{FF2B5EF4-FFF2-40B4-BE49-F238E27FC236}">
                  <a16:creationId xmlns:a16="http://schemas.microsoft.com/office/drawing/2014/main" id="{D85339A8-DFAC-4728-A001-C556CA563609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íṣḷiḑê">
              <a:extLst>
                <a:ext uri="{FF2B5EF4-FFF2-40B4-BE49-F238E27FC236}">
                  <a16:creationId xmlns:a16="http://schemas.microsoft.com/office/drawing/2014/main" id="{A41520C5-7853-49DA-8F31-F22777E8EBAB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išḷïḓé">
              <a:extLst>
                <a:ext uri="{FF2B5EF4-FFF2-40B4-BE49-F238E27FC236}">
                  <a16:creationId xmlns:a16="http://schemas.microsoft.com/office/drawing/2014/main" id="{6E4E9A57-912F-4431-B8D3-6E204A864325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ïš1îḍè">
              <a:extLst>
                <a:ext uri="{FF2B5EF4-FFF2-40B4-BE49-F238E27FC236}">
                  <a16:creationId xmlns:a16="http://schemas.microsoft.com/office/drawing/2014/main" id="{097CCA51-BC74-4FF1-9C28-2F24AA458261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9" name="灯片编号占位符 48">
            <a:extLst>
              <a:ext uri="{FF2B5EF4-FFF2-40B4-BE49-F238E27FC236}">
                <a16:creationId xmlns:a16="http://schemas.microsoft.com/office/drawing/2014/main" id="{0EF1459B-AAE7-4B2B-AE85-FD731B7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şḷíḍê">
            <a:extLst>
              <a:ext uri="{FF2B5EF4-FFF2-40B4-BE49-F238E27FC236}">
                <a16:creationId xmlns:a16="http://schemas.microsoft.com/office/drawing/2014/main" id="{4CAF1410-0F8F-4E20-A240-C993612C691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6802" y="1843505"/>
            <a:ext cx="5731164" cy="1219886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lnSpc>
                <a:spcPct val="120000"/>
              </a:lnSpc>
              <a:defRPr lang="zh-CN" altLang="en-US" sz="32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6802" y="3063392"/>
            <a:ext cx="5731164" cy="951058"/>
          </a:xfrm>
        </p:spPr>
        <p:txBody>
          <a:bodyPr/>
          <a:lstStyle>
            <a:lvl1pPr marL="0" indent="0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651864-1CD2-4347-84F8-E72602968E15}"/>
              </a:ext>
            </a:extLst>
          </p:cNvPr>
          <p:cNvGrpSpPr/>
          <p:nvPr userDrawn="1"/>
        </p:nvGrpSpPr>
        <p:grpSpPr>
          <a:xfrm flipH="1">
            <a:off x="-493114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9" name="iṩḻïḍé">
              <a:extLst>
                <a:ext uri="{FF2B5EF4-FFF2-40B4-BE49-F238E27FC236}">
                  <a16:creationId xmlns:a16="http://schemas.microsoft.com/office/drawing/2014/main" id="{43CFB4A1-DA84-4789-A75E-6CE2052230FC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îśľídê">
              <a:extLst>
                <a:ext uri="{FF2B5EF4-FFF2-40B4-BE49-F238E27FC236}">
                  <a16:creationId xmlns:a16="http://schemas.microsoft.com/office/drawing/2014/main" id="{0BCC7CD0-06D0-48AC-9999-63B338FFFA88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ïṩlîḋé">
              <a:extLst>
                <a:ext uri="{FF2B5EF4-FFF2-40B4-BE49-F238E27FC236}">
                  <a16:creationId xmlns:a16="http://schemas.microsoft.com/office/drawing/2014/main" id="{2F359D3C-4D9F-47BA-8251-EB87A9D35AC5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ïšľiḍé">
              <a:extLst>
                <a:ext uri="{FF2B5EF4-FFF2-40B4-BE49-F238E27FC236}">
                  <a16:creationId xmlns:a16="http://schemas.microsoft.com/office/drawing/2014/main" id="{1B5824F6-8499-4C0D-9533-ECEE55159F65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ïṥlíḑe">
              <a:extLst>
                <a:ext uri="{FF2B5EF4-FFF2-40B4-BE49-F238E27FC236}">
                  <a16:creationId xmlns:a16="http://schemas.microsoft.com/office/drawing/2014/main" id="{0D5A47C6-671F-4E60-B1DD-87FEAC1A60ED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íṡḻîḓe">
              <a:extLst>
                <a:ext uri="{FF2B5EF4-FFF2-40B4-BE49-F238E27FC236}">
                  <a16:creationId xmlns:a16="http://schemas.microsoft.com/office/drawing/2014/main" id="{D5C887EE-B0BD-43E2-841E-3922DD7A3E30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ïŝľîḓe">
              <a:extLst>
                <a:ext uri="{FF2B5EF4-FFF2-40B4-BE49-F238E27FC236}">
                  <a16:creationId xmlns:a16="http://schemas.microsoft.com/office/drawing/2014/main" id="{A629FCDE-290A-48A6-9425-89C68DF021BA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iś1ïdê">
              <a:extLst>
                <a:ext uri="{FF2B5EF4-FFF2-40B4-BE49-F238E27FC236}">
                  <a16:creationId xmlns:a16="http://schemas.microsoft.com/office/drawing/2014/main" id="{DA7AB72E-15BE-456C-B31D-37155DE488B9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íšḷïḑè">
              <a:extLst>
                <a:ext uri="{FF2B5EF4-FFF2-40B4-BE49-F238E27FC236}">
                  <a16:creationId xmlns:a16="http://schemas.microsoft.com/office/drawing/2014/main" id="{7457471D-FD87-430B-9C75-0D6634D22B2F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íşḻidê">
              <a:extLst>
                <a:ext uri="{FF2B5EF4-FFF2-40B4-BE49-F238E27FC236}">
                  <a16:creationId xmlns:a16="http://schemas.microsoft.com/office/drawing/2014/main" id="{8E71E8F3-F94B-4401-961D-11AE38DC55E8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î$ļiďé">
              <a:extLst>
                <a:ext uri="{FF2B5EF4-FFF2-40B4-BE49-F238E27FC236}">
                  <a16:creationId xmlns:a16="http://schemas.microsoft.com/office/drawing/2014/main" id="{D00012DC-961C-44A3-9334-0E2BECDA422C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iśḷïďè">
              <a:extLst>
                <a:ext uri="{FF2B5EF4-FFF2-40B4-BE49-F238E27FC236}">
                  <a16:creationId xmlns:a16="http://schemas.microsoft.com/office/drawing/2014/main" id="{030A47F0-ECBE-4B5C-8805-0C72C660D648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íS1ide">
              <a:extLst>
                <a:ext uri="{FF2B5EF4-FFF2-40B4-BE49-F238E27FC236}">
                  <a16:creationId xmlns:a16="http://schemas.microsoft.com/office/drawing/2014/main" id="{99CD8055-793B-433F-B44C-E2A2CC7CEEA1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2" name="图形 4">
              <a:extLst>
                <a:ext uri="{FF2B5EF4-FFF2-40B4-BE49-F238E27FC236}">
                  <a16:creationId xmlns:a16="http://schemas.microsoft.com/office/drawing/2014/main" id="{211801E3-E40C-46E9-B3B7-9316111199DB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3" name="îsļídê">
                <a:extLst>
                  <a:ext uri="{FF2B5EF4-FFF2-40B4-BE49-F238E27FC236}">
                    <a16:creationId xmlns:a16="http://schemas.microsoft.com/office/drawing/2014/main" id="{4FB393B8-35E1-4EEF-B83A-52C88D09CE63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íṡḻídé">
                <a:extLst>
                  <a:ext uri="{FF2B5EF4-FFF2-40B4-BE49-F238E27FC236}">
                    <a16:creationId xmlns:a16="http://schemas.microsoft.com/office/drawing/2014/main" id="{2BF1E68B-4F09-4082-8BCD-ADDB4D044407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iŝḷíḋé">
                <a:extLst>
                  <a:ext uri="{FF2B5EF4-FFF2-40B4-BE49-F238E27FC236}">
                    <a16:creationId xmlns:a16="http://schemas.microsoft.com/office/drawing/2014/main" id="{4DD867E4-BBE8-4E26-B1F5-F0BE4D515535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îşľîḓé">
                <a:extLst>
                  <a:ext uri="{FF2B5EF4-FFF2-40B4-BE49-F238E27FC236}">
                    <a16:creationId xmlns:a16="http://schemas.microsoft.com/office/drawing/2014/main" id="{B38F6D8B-4D6C-4357-AEFE-EFBB131D100B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iṡ1íḑé">
                <a:extLst>
                  <a:ext uri="{FF2B5EF4-FFF2-40B4-BE49-F238E27FC236}">
                    <a16:creationId xmlns:a16="http://schemas.microsoft.com/office/drawing/2014/main" id="{FFF627F7-517F-493B-8E02-26B555AE5C22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í$ḻïḑê">
                <a:extLst>
                  <a:ext uri="{FF2B5EF4-FFF2-40B4-BE49-F238E27FC236}">
                    <a16:creationId xmlns:a16="http://schemas.microsoft.com/office/drawing/2014/main" id="{C7DC5773-5B60-46A3-A90C-7AB091C02EC7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64C0461-1E47-4F91-AB43-9BA6092D73C6}"/>
              </a:ext>
            </a:extLst>
          </p:cNvPr>
          <p:cNvGrpSpPr/>
          <p:nvPr userDrawn="1"/>
        </p:nvGrpSpPr>
        <p:grpSpPr>
          <a:xfrm flipH="1">
            <a:off x="904861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2" name="í$1ïḓé">
              <a:extLst>
                <a:ext uri="{FF2B5EF4-FFF2-40B4-BE49-F238E27FC236}">
                  <a16:creationId xmlns:a16="http://schemas.microsoft.com/office/drawing/2014/main" id="{AD960AB5-2AED-4F99-9DCF-D39C69B263DD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îṣ1iḓe">
              <a:extLst>
                <a:ext uri="{FF2B5EF4-FFF2-40B4-BE49-F238E27FC236}">
                  <a16:creationId xmlns:a16="http://schemas.microsoft.com/office/drawing/2014/main" id="{01011A3D-6B65-46B4-A241-C3FCF50BF8B2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ïşḷíḓe">
              <a:extLst>
                <a:ext uri="{FF2B5EF4-FFF2-40B4-BE49-F238E27FC236}">
                  <a16:creationId xmlns:a16="http://schemas.microsoft.com/office/drawing/2014/main" id="{C0755668-4E59-4D8D-B86C-2DEABBB2AC7E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îSľïḋê">
              <a:extLst>
                <a:ext uri="{FF2B5EF4-FFF2-40B4-BE49-F238E27FC236}">
                  <a16:creationId xmlns:a16="http://schemas.microsoft.com/office/drawing/2014/main" id="{40D1741D-9F74-48B9-B704-AE923887F019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îsḷídê">
              <a:extLst>
                <a:ext uri="{FF2B5EF4-FFF2-40B4-BE49-F238E27FC236}">
                  <a16:creationId xmlns:a16="http://schemas.microsoft.com/office/drawing/2014/main" id="{656203E4-74FC-4457-8E39-158E1C5B6BC6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ïṡ1ïde">
              <a:extLst>
                <a:ext uri="{FF2B5EF4-FFF2-40B4-BE49-F238E27FC236}">
                  <a16:creationId xmlns:a16="http://schemas.microsoft.com/office/drawing/2014/main" id="{A79D708E-3677-4B00-8A97-3DC66BEE651F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îṣlïḓe">
              <a:extLst>
                <a:ext uri="{FF2B5EF4-FFF2-40B4-BE49-F238E27FC236}">
                  <a16:creationId xmlns:a16="http://schemas.microsoft.com/office/drawing/2014/main" id="{026387AD-9750-44B3-A54D-462BB014A0D5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îsļïḑé">
              <a:extLst>
                <a:ext uri="{FF2B5EF4-FFF2-40B4-BE49-F238E27FC236}">
                  <a16:creationId xmlns:a16="http://schemas.microsoft.com/office/drawing/2014/main" id="{98BAFBCA-9798-424B-A8CF-0BB0A681F927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îšļïḋé">
              <a:extLst>
                <a:ext uri="{FF2B5EF4-FFF2-40B4-BE49-F238E27FC236}">
                  <a16:creationId xmlns:a16="http://schemas.microsoft.com/office/drawing/2014/main" id="{555CBEF8-73CD-4A35-8D3E-3550AE8759B5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íṣḻíḋé">
              <a:extLst>
                <a:ext uri="{FF2B5EF4-FFF2-40B4-BE49-F238E27FC236}">
                  <a16:creationId xmlns:a16="http://schemas.microsoft.com/office/drawing/2014/main" id="{03CE8E9D-61BB-4A1F-9E96-0C2264214300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ïṡľiḋè">
              <a:extLst>
                <a:ext uri="{FF2B5EF4-FFF2-40B4-BE49-F238E27FC236}">
                  <a16:creationId xmlns:a16="http://schemas.microsoft.com/office/drawing/2014/main" id="{9D65DD1B-2212-4E2B-B0E9-91B2887D6457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işḻïďe">
              <a:extLst>
                <a:ext uri="{FF2B5EF4-FFF2-40B4-BE49-F238E27FC236}">
                  <a16:creationId xmlns:a16="http://schemas.microsoft.com/office/drawing/2014/main" id="{0F439D1E-9E77-4249-9D50-ACF4B7AE07FC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ïṧlíḋe">
              <a:extLst>
                <a:ext uri="{FF2B5EF4-FFF2-40B4-BE49-F238E27FC236}">
                  <a16:creationId xmlns:a16="http://schemas.microsoft.com/office/drawing/2014/main" id="{75B417B1-1E4A-4889-96B4-190018B3C464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iṧļiḓè">
              <a:extLst>
                <a:ext uri="{FF2B5EF4-FFF2-40B4-BE49-F238E27FC236}">
                  <a16:creationId xmlns:a16="http://schemas.microsoft.com/office/drawing/2014/main" id="{A89090A8-C3AA-490F-8C08-10736408AB3C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íş1îḍè">
              <a:extLst>
                <a:ext uri="{FF2B5EF4-FFF2-40B4-BE49-F238E27FC236}">
                  <a16:creationId xmlns:a16="http://schemas.microsoft.com/office/drawing/2014/main" id="{B5B9B23C-DD3A-4118-BD8C-0B89CFC8B05B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iśľîdè">
              <a:extLst>
                <a:ext uri="{FF2B5EF4-FFF2-40B4-BE49-F238E27FC236}">
                  <a16:creationId xmlns:a16="http://schemas.microsoft.com/office/drawing/2014/main" id="{5B1071D8-2D45-47CA-9B79-4082EABBE5EC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îśḻíďé">
              <a:extLst>
                <a:ext uri="{FF2B5EF4-FFF2-40B4-BE49-F238E27FC236}">
                  <a16:creationId xmlns:a16="http://schemas.microsoft.com/office/drawing/2014/main" id="{1CC7B445-69BA-4858-ACDC-C7BC09A918AD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8EF89420-B92A-42B9-817B-1E53EC2FC9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106" y="2271041"/>
            <a:ext cx="1127232" cy="1107996"/>
          </a:xfrm>
        </p:spPr>
        <p:txBody>
          <a:bodyPr wrap="non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600" b="1"/>
            </a:lvl1pPr>
            <a:lvl2pPr indent="0">
              <a:lnSpc>
                <a:spcPct val="100000"/>
              </a:lnSpc>
              <a:buFontTx/>
              <a:buNone/>
              <a:defRPr/>
            </a:lvl2pPr>
            <a:lvl3pPr indent="0">
              <a:lnSpc>
                <a:spcPct val="100000"/>
              </a:lnSpc>
              <a:buFontTx/>
              <a:buNone/>
              <a:defRPr/>
            </a:lvl3pPr>
            <a:lvl4pPr indent="0">
              <a:lnSpc>
                <a:spcPct val="100000"/>
              </a:lnSpc>
              <a:buFontTx/>
              <a:buNone/>
              <a:defRPr/>
            </a:lvl4pPr>
            <a:lvl5pPr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ṩḷiďê">
            <a:extLst>
              <a:ext uri="{FF2B5EF4-FFF2-40B4-BE49-F238E27FC236}">
                <a16:creationId xmlns:a16="http://schemas.microsoft.com/office/drawing/2014/main" id="{78F582E5-439C-4EFA-9391-48C95AF6E85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E28D137-8F0C-4AD3-A2FD-832277466CB7}"/>
              </a:ext>
            </a:extLst>
          </p:cNvPr>
          <p:cNvGrpSpPr/>
          <p:nvPr userDrawn="1"/>
        </p:nvGrpSpPr>
        <p:grpSpPr>
          <a:xfrm flipH="1" flipV="1">
            <a:off x="10033000" y="4342169"/>
            <a:ext cx="2175086" cy="2768839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46" name="išľîḋè">
              <a:extLst>
                <a:ext uri="{FF2B5EF4-FFF2-40B4-BE49-F238E27FC236}">
                  <a16:creationId xmlns:a16="http://schemas.microsoft.com/office/drawing/2014/main" id="{28E66CF1-611E-4357-A02F-8277EC37406B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ïṡlidè">
              <a:extLst>
                <a:ext uri="{FF2B5EF4-FFF2-40B4-BE49-F238E27FC236}">
                  <a16:creationId xmlns:a16="http://schemas.microsoft.com/office/drawing/2014/main" id="{1348CFF5-8BC1-4807-B7F1-EF1473A6DD3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îsļîḓe">
              <a:extLst>
                <a:ext uri="{FF2B5EF4-FFF2-40B4-BE49-F238E27FC236}">
                  <a16:creationId xmlns:a16="http://schemas.microsoft.com/office/drawing/2014/main" id="{9B88BBCD-AE93-459D-B16E-D5C8B828061F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ïŝḷîḓè">
              <a:extLst>
                <a:ext uri="{FF2B5EF4-FFF2-40B4-BE49-F238E27FC236}">
                  <a16:creationId xmlns:a16="http://schemas.microsoft.com/office/drawing/2014/main" id="{8661A1C2-8DBF-4E7B-BDF6-2259AE5FD08E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íşḷîḋé">
              <a:extLst>
                <a:ext uri="{FF2B5EF4-FFF2-40B4-BE49-F238E27FC236}">
                  <a16:creationId xmlns:a16="http://schemas.microsoft.com/office/drawing/2014/main" id="{50738BDC-E2ED-45A0-80E4-4816F4751D4E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î$ľíḑe">
              <a:extLst>
                <a:ext uri="{FF2B5EF4-FFF2-40B4-BE49-F238E27FC236}">
                  <a16:creationId xmlns:a16="http://schemas.microsoft.com/office/drawing/2014/main" id="{732C7904-1AB3-49CF-9844-342732C62497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îṩļîdè">
              <a:extLst>
                <a:ext uri="{FF2B5EF4-FFF2-40B4-BE49-F238E27FC236}">
                  <a16:creationId xmlns:a16="http://schemas.microsoft.com/office/drawing/2014/main" id="{A2201735-738B-4077-9A02-3A58D64CA53F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ïṣļïḑê">
              <a:extLst>
                <a:ext uri="{FF2B5EF4-FFF2-40B4-BE49-F238E27FC236}">
                  <a16:creationId xmlns:a16="http://schemas.microsoft.com/office/drawing/2014/main" id="{A0B1EB6B-5FD2-428D-8C37-61C72C88B588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íṡļîḋe">
              <a:extLst>
                <a:ext uri="{FF2B5EF4-FFF2-40B4-BE49-F238E27FC236}">
                  <a16:creationId xmlns:a16="http://schemas.microsoft.com/office/drawing/2014/main" id="{D6B6DE19-3C4B-4E31-8B7B-7EC0C0AF715B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ïṣ1iḋè">
              <a:extLst>
                <a:ext uri="{FF2B5EF4-FFF2-40B4-BE49-F238E27FC236}">
                  <a16:creationId xmlns:a16="http://schemas.microsoft.com/office/drawing/2014/main" id="{E82ED300-D935-4DAC-993C-4FAD75943D93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îś1îḍê">
              <a:extLst>
                <a:ext uri="{FF2B5EF4-FFF2-40B4-BE49-F238E27FC236}">
                  <a16:creationId xmlns:a16="http://schemas.microsoft.com/office/drawing/2014/main" id="{EE71B518-E653-4BA6-B984-AA3A567B9017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ï$ļídè">
              <a:extLst>
                <a:ext uri="{FF2B5EF4-FFF2-40B4-BE49-F238E27FC236}">
                  <a16:creationId xmlns:a16="http://schemas.microsoft.com/office/drawing/2014/main" id="{2B8A2129-4A60-4698-BD2B-D8131D48FFA3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îśḷíḑe">
              <a:extLst>
                <a:ext uri="{FF2B5EF4-FFF2-40B4-BE49-F238E27FC236}">
                  <a16:creationId xmlns:a16="http://schemas.microsoft.com/office/drawing/2014/main" id="{7846CFF9-B0B4-44C8-A31B-6E713F36F93A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ïṩľïḋê">
              <a:extLst>
                <a:ext uri="{FF2B5EF4-FFF2-40B4-BE49-F238E27FC236}">
                  <a16:creationId xmlns:a16="http://schemas.microsoft.com/office/drawing/2014/main" id="{9998BBF3-8275-460B-AF14-FE7AD5D86687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ïSḻíḍê">
              <a:extLst>
                <a:ext uri="{FF2B5EF4-FFF2-40B4-BE49-F238E27FC236}">
                  <a16:creationId xmlns:a16="http://schemas.microsoft.com/office/drawing/2014/main" id="{1E583A75-22C4-4BFC-B61B-D80642DEC972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ïṥlíďê">
              <a:extLst>
                <a:ext uri="{FF2B5EF4-FFF2-40B4-BE49-F238E27FC236}">
                  <a16:creationId xmlns:a16="http://schemas.microsoft.com/office/drawing/2014/main" id="{CD7A636B-F52E-4EA9-A54D-0631B10CE145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íś1îdè">
              <a:extLst>
                <a:ext uri="{FF2B5EF4-FFF2-40B4-BE49-F238E27FC236}">
                  <a16:creationId xmlns:a16="http://schemas.microsoft.com/office/drawing/2014/main" id="{0C681552-8309-47DB-9A48-61C514203817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E6F37A2-B8C3-4F3F-8899-88E1F112D72C}"/>
              </a:ext>
            </a:extLst>
          </p:cNvPr>
          <p:cNvGrpSpPr/>
          <p:nvPr userDrawn="1"/>
        </p:nvGrpSpPr>
        <p:grpSpPr>
          <a:xfrm>
            <a:off x="0" y="-186450"/>
            <a:ext cx="1295400" cy="1649017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64" name="íSlíďê">
              <a:extLst>
                <a:ext uri="{FF2B5EF4-FFF2-40B4-BE49-F238E27FC236}">
                  <a16:creationId xmlns:a16="http://schemas.microsoft.com/office/drawing/2014/main" id="{3FB0F7FC-17F6-4DF2-B710-6C7D89BEC323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íṥ1iḍé">
              <a:extLst>
                <a:ext uri="{FF2B5EF4-FFF2-40B4-BE49-F238E27FC236}">
                  <a16:creationId xmlns:a16="http://schemas.microsoft.com/office/drawing/2014/main" id="{E91F8FE7-65C8-44ED-B4D2-513634A19027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ïš1iḓè">
              <a:extLst>
                <a:ext uri="{FF2B5EF4-FFF2-40B4-BE49-F238E27FC236}">
                  <a16:creationId xmlns:a16="http://schemas.microsoft.com/office/drawing/2014/main" id="{3899AEE2-0D6E-4598-847D-E86D4BE731C6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ïṩḻîḍé">
              <a:extLst>
                <a:ext uri="{FF2B5EF4-FFF2-40B4-BE49-F238E27FC236}">
                  <a16:creationId xmlns:a16="http://schemas.microsoft.com/office/drawing/2014/main" id="{C3B63FCF-D497-4859-85E0-39714BE584C1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iśľïḋè">
              <a:extLst>
                <a:ext uri="{FF2B5EF4-FFF2-40B4-BE49-F238E27FC236}">
                  <a16:creationId xmlns:a16="http://schemas.microsoft.com/office/drawing/2014/main" id="{E8D1C113-8D30-4338-9289-BD7013A6B1BD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ïsľiḍe">
              <a:extLst>
                <a:ext uri="{FF2B5EF4-FFF2-40B4-BE49-F238E27FC236}">
                  <a16:creationId xmlns:a16="http://schemas.microsoft.com/office/drawing/2014/main" id="{609B540B-3D16-49D2-9AF2-66B53A313EC4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îṣ1iďê">
              <a:extLst>
                <a:ext uri="{FF2B5EF4-FFF2-40B4-BE49-F238E27FC236}">
                  <a16:creationId xmlns:a16="http://schemas.microsoft.com/office/drawing/2014/main" id="{EC43DFFE-8F4C-46AE-AB32-56E99D3B6523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ïš1îḍe">
              <a:extLst>
                <a:ext uri="{FF2B5EF4-FFF2-40B4-BE49-F238E27FC236}">
                  <a16:creationId xmlns:a16="http://schemas.microsoft.com/office/drawing/2014/main" id="{6DE9787E-AAFB-4BCA-B60D-DCEF2117D542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ï$ļîḓé">
              <a:extLst>
                <a:ext uri="{FF2B5EF4-FFF2-40B4-BE49-F238E27FC236}">
                  <a16:creationId xmlns:a16="http://schemas.microsoft.com/office/drawing/2014/main" id="{BA44B9C1-2C13-4D9E-9181-3468944DA90B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íŝļïḋé">
              <a:extLst>
                <a:ext uri="{FF2B5EF4-FFF2-40B4-BE49-F238E27FC236}">
                  <a16:creationId xmlns:a16="http://schemas.microsoft.com/office/drawing/2014/main" id="{4BE09D20-964F-4966-874E-7311D0AC4A11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îṩlïdè">
              <a:extLst>
                <a:ext uri="{FF2B5EF4-FFF2-40B4-BE49-F238E27FC236}">
                  <a16:creationId xmlns:a16="http://schemas.microsoft.com/office/drawing/2014/main" id="{FAE866DE-FAFD-4CD2-86A8-9F5BF5C2C13B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íšľïḍe">
              <a:extLst>
                <a:ext uri="{FF2B5EF4-FFF2-40B4-BE49-F238E27FC236}">
                  <a16:creationId xmlns:a16="http://schemas.microsoft.com/office/drawing/2014/main" id="{A1539CB3-71D8-4590-9E40-04AA77E1101B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íšļiḓé">
              <a:extLst>
                <a:ext uri="{FF2B5EF4-FFF2-40B4-BE49-F238E27FC236}">
                  <a16:creationId xmlns:a16="http://schemas.microsoft.com/office/drawing/2014/main" id="{DAEA64AF-2B1A-470E-B33C-4C1B5732C36F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íṥḻíde">
              <a:extLst>
                <a:ext uri="{FF2B5EF4-FFF2-40B4-BE49-F238E27FC236}">
                  <a16:creationId xmlns:a16="http://schemas.microsoft.com/office/drawing/2014/main" id="{3ECEE138-96DD-4FE6-B2E0-3862C82C3324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î$ľïḑé">
              <a:extLst>
                <a:ext uri="{FF2B5EF4-FFF2-40B4-BE49-F238E27FC236}">
                  <a16:creationId xmlns:a16="http://schemas.microsoft.com/office/drawing/2014/main" id="{2A7294C8-768D-4DEE-B823-3AE015946EE0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îṧľíḍè">
              <a:extLst>
                <a:ext uri="{FF2B5EF4-FFF2-40B4-BE49-F238E27FC236}">
                  <a16:creationId xmlns:a16="http://schemas.microsoft.com/office/drawing/2014/main" id="{60A8E9B9-E9F9-444E-94C2-15F71A093A69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îsḷïḋé">
              <a:extLst>
                <a:ext uri="{FF2B5EF4-FFF2-40B4-BE49-F238E27FC236}">
                  <a16:creationId xmlns:a16="http://schemas.microsoft.com/office/drawing/2014/main" id="{7662E2A0-8CE9-491A-AE49-80EC07773684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1" name="灯片编号占位符 80">
            <a:extLst>
              <a:ext uri="{FF2B5EF4-FFF2-40B4-BE49-F238E27FC236}">
                <a16:creationId xmlns:a16="http://schemas.microsoft.com/office/drawing/2014/main" id="{CCDA6AE5-A4AB-4BC8-85ED-50D43EEF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ļíḑé">
            <a:extLst>
              <a:ext uri="{FF2B5EF4-FFF2-40B4-BE49-F238E27FC236}">
                <a16:creationId xmlns:a16="http://schemas.microsoft.com/office/drawing/2014/main" id="{93A45EEF-FA14-4954-99F6-877B3E2C0C9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1D47FC-89B0-49C0-88D9-2DB855458FB5}"/>
              </a:ext>
            </a:extLst>
          </p:cNvPr>
          <p:cNvGrpSpPr/>
          <p:nvPr userDrawn="1"/>
        </p:nvGrpSpPr>
        <p:grpSpPr>
          <a:xfrm>
            <a:off x="5983508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10" name="iṩḻîḓé">
              <a:extLst>
                <a:ext uri="{FF2B5EF4-FFF2-40B4-BE49-F238E27FC236}">
                  <a16:creationId xmlns:a16="http://schemas.microsoft.com/office/drawing/2014/main" id="{B649A4BD-A814-4F7A-ABC2-83F189AEB82B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iSḷídé">
              <a:extLst>
                <a:ext uri="{FF2B5EF4-FFF2-40B4-BE49-F238E27FC236}">
                  <a16:creationId xmlns:a16="http://schemas.microsoft.com/office/drawing/2014/main" id="{CC318E83-AD22-4897-B37E-0984744976C9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iṣ1íde">
              <a:extLst>
                <a:ext uri="{FF2B5EF4-FFF2-40B4-BE49-F238E27FC236}">
                  <a16:creationId xmlns:a16="http://schemas.microsoft.com/office/drawing/2014/main" id="{99196DA9-4AA3-4B99-91C6-467783C6B19F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îşļîďê">
              <a:extLst>
                <a:ext uri="{FF2B5EF4-FFF2-40B4-BE49-F238E27FC236}">
                  <a16:creationId xmlns:a16="http://schemas.microsoft.com/office/drawing/2014/main" id="{7A6A9805-D06B-4053-8D38-C20430C09504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iṣ1ïḍê">
              <a:extLst>
                <a:ext uri="{FF2B5EF4-FFF2-40B4-BE49-F238E27FC236}">
                  <a16:creationId xmlns:a16="http://schemas.microsoft.com/office/drawing/2014/main" id="{3BB0AFB8-AE3E-45C9-AAB1-93985E369211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ïS1iďe">
              <a:extLst>
                <a:ext uri="{FF2B5EF4-FFF2-40B4-BE49-F238E27FC236}">
                  <a16:creationId xmlns:a16="http://schemas.microsoft.com/office/drawing/2014/main" id="{ABF3371C-E75A-4348-B1E3-7A024A857216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ïśliḓé">
              <a:extLst>
                <a:ext uri="{FF2B5EF4-FFF2-40B4-BE49-F238E27FC236}">
                  <a16:creationId xmlns:a16="http://schemas.microsoft.com/office/drawing/2014/main" id="{427EE38B-0388-4DA4-984C-E1F1B9A01BF7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îṩḷíḑé">
              <a:extLst>
                <a:ext uri="{FF2B5EF4-FFF2-40B4-BE49-F238E27FC236}">
                  <a16:creationId xmlns:a16="http://schemas.microsoft.com/office/drawing/2014/main" id="{1A1AB375-6EB9-4761-91C6-56E7ECA60351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íşlîḓé">
              <a:extLst>
                <a:ext uri="{FF2B5EF4-FFF2-40B4-BE49-F238E27FC236}">
                  <a16:creationId xmlns:a16="http://schemas.microsoft.com/office/drawing/2014/main" id="{A5FD43BD-F66B-4689-9A61-D6F29D1A9AD1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iṩľïḑe">
              <a:extLst>
                <a:ext uri="{FF2B5EF4-FFF2-40B4-BE49-F238E27FC236}">
                  <a16:creationId xmlns:a16="http://schemas.microsoft.com/office/drawing/2014/main" id="{08680C26-BE61-4B80-BE34-A8BD51FBA99A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î$ļïḑê">
              <a:extLst>
                <a:ext uri="{FF2B5EF4-FFF2-40B4-BE49-F238E27FC236}">
                  <a16:creationId xmlns:a16="http://schemas.microsoft.com/office/drawing/2014/main" id="{97D48237-DC5D-4711-9D69-67ACC9787E65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îsḷïḍê">
              <a:extLst>
                <a:ext uri="{FF2B5EF4-FFF2-40B4-BE49-F238E27FC236}">
                  <a16:creationId xmlns:a16="http://schemas.microsoft.com/office/drawing/2014/main" id="{7DC83200-1D39-45DA-81EC-540423E0319C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ïṥ1ïďé">
              <a:extLst>
                <a:ext uri="{FF2B5EF4-FFF2-40B4-BE49-F238E27FC236}">
                  <a16:creationId xmlns:a16="http://schemas.microsoft.com/office/drawing/2014/main" id="{4064F6DC-DD29-41F8-A6E0-2719F41240E8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3" name="图形 4">
              <a:extLst>
                <a:ext uri="{FF2B5EF4-FFF2-40B4-BE49-F238E27FC236}">
                  <a16:creationId xmlns:a16="http://schemas.microsoft.com/office/drawing/2014/main" id="{5E415305-059B-4326-9E15-C80CFA06BE46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4" name="iŝ1íḑè">
                <a:extLst>
                  <a:ext uri="{FF2B5EF4-FFF2-40B4-BE49-F238E27FC236}">
                    <a16:creationId xmlns:a16="http://schemas.microsoft.com/office/drawing/2014/main" id="{EF089BEE-0E79-4192-A403-FD0AAA63CFBB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îṡlíďè">
                <a:extLst>
                  <a:ext uri="{FF2B5EF4-FFF2-40B4-BE49-F238E27FC236}">
                    <a16:creationId xmlns:a16="http://schemas.microsoft.com/office/drawing/2014/main" id="{F1181C18-456B-4074-9D03-AEFB2C72B6D2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îşḷiḍé">
                <a:extLst>
                  <a:ext uri="{FF2B5EF4-FFF2-40B4-BE49-F238E27FC236}">
                    <a16:creationId xmlns:a16="http://schemas.microsoft.com/office/drawing/2014/main" id="{1804D2F2-922F-4A6C-B9C1-1ACD57576C79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išḻïďè">
                <a:extLst>
                  <a:ext uri="{FF2B5EF4-FFF2-40B4-BE49-F238E27FC236}">
                    <a16:creationId xmlns:a16="http://schemas.microsoft.com/office/drawing/2014/main" id="{485C95D9-91F6-4C15-855E-635DB2437C1A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iśľîḓè">
                <a:extLst>
                  <a:ext uri="{FF2B5EF4-FFF2-40B4-BE49-F238E27FC236}">
                    <a16:creationId xmlns:a16="http://schemas.microsoft.com/office/drawing/2014/main" id="{2DFADE78-7711-4F18-BA00-817F3086044C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í$ļïḓê">
                <a:extLst>
                  <a:ext uri="{FF2B5EF4-FFF2-40B4-BE49-F238E27FC236}">
                    <a16:creationId xmlns:a16="http://schemas.microsoft.com/office/drawing/2014/main" id="{E23DC248-5B36-4BD8-A702-057BA66FB0C9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D4EE691-2ECE-4DD1-8E2E-B25AD8F64581}"/>
              </a:ext>
            </a:extLst>
          </p:cNvPr>
          <p:cNvGrpSpPr/>
          <p:nvPr userDrawn="1"/>
        </p:nvGrpSpPr>
        <p:grpSpPr>
          <a:xfrm>
            <a:off x="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1" name="ïṡļiḋe">
              <a:extLst>
                <a:ext uri="{FF2B5EF4-FFF2-40B4-BE49-F238E27FC236}">
                  <a16:creationId xmlns:a16="http://schemas.microsoft.com/office/drawing/2014/main" id="{0B82D7EA-D319-4ECA-81C3-E47D27D3CFD3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îsliḋé">
              <a:extLst>
                <a:ext uri="{FF2B5EF4-FFF2-40B4-BE49-F238E27FC236}">
                  <a16:creationId xmlns:a16="http://schemas.microsoft.com/office/drawing/2014/main" id="{27F9D4C8-5A9A-4EBC-959E-890DF5051F7C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iṣ1îďe">
              <a:extLst>
                <a:ext uri="{FF2B5EF4-FFF2-40B4-BE49-F238E27FC236}">
                  <a16:creationId xmlns:a16="http://schemas.microsoft.com/office/drawing/2014/main" id="{27E20194-DD3C-442A-836D-8D8A77BAE902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îśḷîḋè">
              <a:extLst>
                <a:ext uri="{FF2B5EF4-FFF2-40B4-BE49-F238E27FC236}">
                  <a16:creationId xmlns:a16="http://schemas.microsoft.com/office/drawing/2014/main" id="{C596CAE2-AB38-4070-9AC3-11143EED5E65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iSļiďé">
              <a:extLst>
                <a:ext uri="{FF2B5EF4-FFF2-40B4-BE49-F238E27FC236}">
                  <a16:creationId xmlns:a16="http://schemas.microsoft.com/office/drawing/2014/main" id="{BEF7656F-82AD-4DD5-8BF0-5A5AB6F987A4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ïṧlïḋê">
              <a:extLst>
                <a:ext uri="{FF2B5EF4-FFF2-40B4-BE49-F238E27FC236}">
                  <a16:creationId xmlns:a16="http://schemas.microsoft.com/office/drawing/2014/main" id="{2FA13677-8149-4F72-B231-925EF0745867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ïṧļïḋê">
              <a:extLst>
                <a:ext uri="{FF2B5EF4-FFF2-40B4-BE49-F238E27FC236}">
                  <a16:creationId xmlns:a16="http://schemas.microsoft.com/office/drawing/2014/main" id="{E8B71ED5-264F-46DD-872B-C284AFA45EC2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iṧ1ïḍe">
              <a:extLst>
                <a:ext uri="{FF2B5EF4-FFF2-40B4-BE49-F238E27FC236}">
                  <a16:creationId xmlns:a16="http://schemas.microsoft.com/office/drawing/2014/main" id="{99FE1E02-6138-417F-8C8D-159B9D05ADD4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išľîḍè">
              <a:extLst>
                <a:ext uri="{FF2B5EF4-FFF2-40B4-BE49-F238E27FC236}">
                  <a16:creationId xmlns:a16="http://schemas.microsoft.com/office/drawing/2014/main" id="{DC40CF76-6318-4A7B-A1E5-B61D3CD47322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iś1íde">
              <a:extLst>
                <a:ext uri="{FF2B5EF4-FFF2-40B4-BE49-F238E27FC236}">
                  <a16:creationId xmlns:a16="http://schemas.microsoft.com/office/drawing/2014/main" id="{97793644-CF02-4CFC-B078-0300116E5447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îṣlîḍè">
              <a:extLst>
                <a:ext uri="{FF2B5EF4-FFF2-40B4-BE49-F238E27FC236}">
                  <a16:creationId xmlns:a16="http://schemas.microsoft.com/office/drawing/2014/main" id="{8BF5CD80-E38C-4590-A0C1-A940432FE654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ísľiḓe">
              <a:extLst>
                <a:ext uri="{FF2B5EF4-FFF2-40B4-BE49-F238E27FC236}">
                  <a16:creationId xmlns:a16="http://schemas.microsoft.com/office/drawing/2014/main" id="{C935EFC7-9A26-424B-8189-E4F4C086B192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íṧḻïḍè">
              <a:extLst>
                <a:ext uri="{FF2B5EF4-FFF2-40B4-BE49-F238E27FC236}">
                  <a16:creationId xmlns:a16="http://schemas.microsoft.com/office/drawing/2014/main" id="{41F30919-0695-469A-BF81-A4E7E6A76005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isļîďe">
              <a:extLst>
                <a:ext uri="{FF2B5EF4-FFF2-40B4-BE49-F238E27FC236}">
                  <a16:creationId xmlns:a16="http://schemas.microsoft.com/office/drawing/2014/main" id="{5D7E8E92-CDFC-419C-8CB5-D0069207C25F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íśľîďê">
              <a:extLst>
                <a:ext uri="{FF2B5EF4-FFF2-40B4-BE49-F238E27FC236}">
                  <a16:creationId xmlns:a16="http://schemas.microsoft.com/office/drawing/2014/main" id="{FBB10ADC-848B-4227-859E-4199909AFE19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ïṣḷíḋé">
              <a:extLst>
                <a:ext uri="{FF2B5EF4-FFF2-40B4-BE49-F238E27FC236}">
                  <a16:creationId xmlns:a16="http://schemas.microsoft.com/office/drawing/2014/main" id="{BF21E6A6-38FD-4ADA-B8B9-7105A6D38BA8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îṣľîḑè">
              <a:extLst>
                <a:ext uri="{FF2B5EF4-FFF2-40B4-BE49-F238E27FC236}">
                  <a16:creationId xmlns:a16="http://schemas.microsoft.com/office/drawing/2014/main" id="{53C71421-A6FF-4475-ADFB-E5F6D5A8AD21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3624" y="1777424"/>
            <a:ext cx="9565275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44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53624" y="5558378"/>
            <a:ext cx="9565275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53624" y="5854649"/>
            <a:ext cx="9565275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2023/3/17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ľ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ṧľïḓe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晶圆级芯片</a:t>
            </a:r>
            <a:r>
              <a:rPr lang="zh-CN" altLang="en-US"/>
              <a:t>组会汇报</a:t>
            </a:r>
            <a:endParaRPr lang="zh-CN" altLang="en-US" dirty="0"/>
          </a:p>
        </p:txBody>
      </p:sp>
      <p:sp>
        <p:nvSpPr>
          <p:cNvPr id="10" name="î$ḷîďê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696" y="3662344"/>
            <a:ext cx="9889553" cy="53585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张家豪 </a:t>
            </a:r>
            <a:r>
              <a:rPr lang="en-GB" altLang="zh-CN" sz="2000" dirty="0"/>
              <a:t>3.6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18CB81-948D-6F43-DC82-4509959F3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56" y="552450"/>
            <a:ext cx="1374186" cy="137879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ïḋe">
            <a:extLst>
              <a:ext uri="{FF2B5EF4-FFF2-40B4-BE49-F238E27FC236}">
                <a16:creationId xmlns:a16="http://schemas.microsoft.com/office/drawing/2014/main" id="{F9BE57FE-13D7-48A7-A602-509E2B3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53292"/>
            <a:ext cx="10858500" cy="1028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近期工作进展：</a:t>
            </a:r>
            <a:endParaRPr lang="en-US" altLang="zh-CN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FC4675-37DF-832A-8F58-3ABA49358799}"/>
              </a:ext>
            </a:extLst>
          </p:cNvPr>
          <p:cNvSpPr txBox="1"/>
          <p:nvPr/>
        </p:nvSpPr>
        <p:spPr>
          <a:xfrm>
            <a:off x="660400" y="1381992"/>
            <a:ext cx="96788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学习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vivado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调研了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CNN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网络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im2col+GEMM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卷积计算以及相关优化技术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完成了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actor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架构和指令集的初步抽象设计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321F62-2265-F2BF-C62C-CAD1472F3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83" y="447410"/>
            <a:ext cx="1374186" cy="13787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289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30" y="22682"/>
            <a:ext cx="5174152" cy="58350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Actor </a:t>
            </a:r>
            <a:r>
              <a:rPr lang="zh-CN" altLang="en-US" sz="2800" b="1" dirty="0"/>
              <a:t>架构抽象：</a:t>
            </a:r>
            <a:endParaRPr lang="en-US" altLang="zh-CN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E22FEA-00CD-75DC-8FE9-E31891D8CBFE}"/>
              </a:ext>
            </a:extLst>
          </p:cNvPr>
          <p:cNvSpPr/>
          <p:nvPr/>
        </p:nvSpPr>
        <p:spPr>
          <a:xfrm>
            <a:off x="195223" y="2980976"/>
            <a:ext cx="993403" cy="1846189"/>
          </a:xfrm>
          <a:prstGeom prst="rect">
            <a:avLst/>
          </a:prstGeom>
          <a:solidFill>
            <a:srgbClr val="73458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/>
              <a:t>-cache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4E93DD-8450-433F-41FE-D8B47910BD9D}"/>
              </a:ext>
            </a:extLst>
          </p:cNvPr>
          <p:cNvSpPr/>
          <p:nvPr/>
        </p:nvSpPr>
        <p:spPr>
          <a:xfrm>
            <a:off x="2141000" y="3246741"/>
            <a:ext cx="1385758" cy="1321329"/>
          </a:xfrm>
          <a:prstGeom prst="rect">
            <a:avLst/>
          </a:prstGeom>
          <a:solidFill>
            <a:srgbClr val="73458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EE779F0D-82ED-2CD3-AE01-639771322B0B}"/>
              </a:ext>
            </a:extLst>
          </p:cNvPr>
          <p:cNvGrpSpPr/>
          <p:nvPr/>
        </p:nvGrpSpPr>
        <p:grpSpPr>
          <a:xfrm>
            <a:off x="5325967" y="845879"/>
            <a:ext cx="1675311" cy="1939995"/>
            <a:chOff x="4702418" y="641158"/>
            <a:chExt cx="2603498" cy="311131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3386EE2-A157-C9DB-A860-B410D18AAF3A}"/>
                </a:ext>
              </a:extLst>
            </p:cNvPr>
            <p:cNvSpPr/>
            <p:nvPr/>
          </p:nvSpPr>
          <p:spPr>
            <a:xfrm>
              <a:off x="4702418" y="641158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111E16C-7F22-BB25-338A-C77239CC6454}"/>
                </a:ext>
              </a:extLst>
            </p:cNvPr>
            <p:cNvSpPr/>
            <p:nvPr/>
          </p:nvSpPr>
          <p:spPr>
            <a:xfrm>
              <a:off x="4854818" y="793558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C62E07E-187B-12DF-C3BE-FFCB33A4FD6E}"/>
                </a:ext>
              </a:extLst>
            </p:cNvPr>
            <p:cNvSpPr/>
            <p:nvPr/>
          </p:nvSpPr>
          <p:spPr>
            <a:xfrm>
              <a:off x="5007218" y="945958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8E47AF3-2D17-C9AA-D45A-BD1B64A74DE2}"/>
                </a:ext>
              </a:extLst>
            </p:cNvPr>
            <p:cNvSpPr/>
            <p:nvPr/>
          </p:nvSpPr>
          <p:spPr>
            <a:xfrm>
              <a:off x="5159618" y="1098358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11DB25-50A1-3A8F-B77C-5167170C61DE}"/>
                </a:ext>
              </a:extLst>
            </p:cNvPr>
            <p:cNvSpPr/>
            <p:nvPr/>
          </p:nvSpPr>
          <p:spPr>
            <a:xfrm>
              <a:off x="5312016" y="1250757"/>
              <a:ext cx="1993900" cy="2501714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In-Reg</a:t>
              </a:r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FC0844-0AE0-58CB-A0A8-A89264ED740D}"/>
                </a:ext>
              </a:extLst>
            </p:cNvPr>
            <p:cNvSpPr/>
            <p:nvPr/>
          </p:nvSpPr>
          <p:spPr>
            <a:xfrm>
              <a:off x="5851768" y="3366902"/>
              <a:ext cx="1082837" cy="30791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status</a:t>
              </a:r>
              <a:endParaRPr lang="zh-CN" altLang="en-US" sz="12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1EC255-05FA-08D1-98B7-7A857E3D3E49}"/>
                </a:ext>
              </a:extLst>
            </p:cNvPr>
            <p:cNvSpPr/>
            <p:nvPr/>
          </p:nvSpPr>
          <p:spPr>
            <a:xfrm>
              <a:off x="5475178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1153ADB-6769-A6EF-B0D9-B47614FD2754}"/>
                </a:ext>
              </a:extLst>
            </p:cNvPr>
            <p:cNvSpPr/>
            <p:nvPr/>
          </p:nvSpPr>
          <p:spPr>
            <a:xfrm>
              <a:off x="5691178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597E63-5D6B-BF46-CAB7-37F9D5218A85}"/>
                </a:ext>
              </a:extLst>
            </p:cNvPr>
            <p:cNvSpPr/>
            <p:nvPr/>
          </p:nvSpPr>
          <p:spPr>
            <a:xfrm>
              <a:off x="5902877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BC80C1A-C14C-824F-1C2A-4A39F2000F9E}"/>
                </a:ext>
              </a:extLst>
            </p:cNvPr>
            <p:cNvSpPr/>
            <p:nvPr/>
          </p:nvSpPr>
          <p:spPr>
            <a:xfrm>
              <a:off x="6118877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93B4AE4-9DD2-3581-E034-79BFE6F4993F}"/>
                </a:ext>
              </a:extLst>
            </p:cNvPr>
            <p:cNvSpPr/>
            <p:nvPr/>
          </p:nvSpPr>
          <p:spPr>
            <a:xfrm>
              <a:off x="6334877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AE112CD-8E7F-CCE3-7A62-CB3AC9219C50}"/>
                </a:ext>
              </a:extLst>
            </p:cNvPr>
            <p:cNvSpPr/>
            <p:nvPr/>
          </p:nvSpPr>
          <p:spPr>
            <a:xfrm>
              <a:off x="6546576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3AEAFA-5891-ED4E-E53C-0EBF87A2C73F}"/>
                </a:ext>
              </a:extLst>
            </p:cNvPr>
            <p:cNvSpPr/>
            <p:nvPr/>
          </p:nvSpPr>
          <p:spPr>
            <a:xfrm>
              <a:off x="6762576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AE16966-9B18-C316-282C-BA4790130296}"/>
                </a:ext>
              </a:extLst>
            </p:cNvPr>
            <p:cNvSpPr/>
            <p:nvPr/>
          </p:nvSpPr>
          <p:spPr>
            <a:xfrm>
              <a:off x="6974275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3772F2E-820F-F6C3-4CC7-FD038FAC173D}"/>
                </a:ext>
              </a:extLst>
            </p:cNvPr>
            <p:cNvSpPr/>
            <p:nvPr/>
          </p:nvSpPr>
          <p:spPr>
            <a:xfrm>
              <a:off x="5475178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CCAFF50-9862-F523-C6D9-30BA4CAF78EF}"/>
                </a:ext>
              </a:extLst>
            </p:cNvPr>
            <p:cNvSpPr/>
            <p:nvPr/>
          </p:nvSpPr>
          <p:spPr>
            <a:xfrm>
              <a:off x="5691178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D8AEB3D-28C6-59F4-5520-0F139F1EDCBB}"/>
                </a:ext>
              </a:extLst>
            </p:cNvPr>
            <p:cNvSpPr/>
            <p:nvPr/>
          </p:nvSpPr>
          <p:spPr>
            <a:xfrm>
              <a:off x="5902877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77CEE48-9D87-B790-0A3A-49186A3F625B}"/>
                </a:ext>
              </a:extLst>
            </p:cNvPr>
            <p:cNvSpPr/>
            <p:nvPr/>
          </p:nvSpPr>
          <p:spPr>
            <a:xfrm>
              <a:off x="6118877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F673CC9-63D2-BC11-A8F1-56A116375764}"/>
                </a:ext>
              </a:extLst>
            </p:cNvPr>
            <p:cNvSpPr/>
            <p:nvPr/>
          </p:nvSpPr>
          <p:spPr>
            <a:xfrm>
              <a:off x="6334877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AFF40A2-1590-9A93-5F32-F1B083F62BD4}"/>
                </a:ext>
              </a:extLst>
            </p:cNvPr>
            <p:cNvSpPr/>
            <p:nvPr/>
          </p:nvSpPr>
          <p:spPr>
            <a:xfrm>
              <a:off x="6546576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E71A442-7B43-6A2B-AA15-370F390BC207}"/>
                </a:ext>
              </a:extLst>
            </p:cNvPr>
            <p:cNvSpPr/>
            <p:nvPr/>
          </p:nvSpPr>
          <p:spPr>
            <a:xfrm>
              <a:off x="6762576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4FD755B-E5DD-114A-0780-BF80ED54FB32}"/>
                </a:ext>
              </a:extLst>
            </p:cNvPr>
            <p:cNvSpPr/>
            <p:nvPr/>
          </p:nvSpPr>
          <p:spPr>
            <a:xfrm>
              <a:off x="6974275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0B261F3-9BB6-A995-F984-4B0E5F59BF03}"/>
                </a:ext>
              </a:extLst>
            </p:cNvPr>
            <p:cNvSpPr/>
            <p:nvPr/>
          </p:nvSpPr>
          <p:spPr>
            <a:xfrm>
              <a:off x="5475178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978157F-025E-09C3-3570-0671B3F51603}"/>
                </a:ext>
              </a:extLst>
            </p:cNvPr>
            <p:cNvSpPr/>
            <p:nvPr/>
          </p:nvSpPr>
          <p:spPr>
            <a:xfrm>
              <a:off x="5691178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F650948-EE09-C48A-0D53-742537E86D3E}"/>
                </a:ext>
              </a:extLst>
            </p:cNvPr>
            <p:cNvSpPr/>
            <p:nvPr/>
          </p:nvSpPr>
          <p:spPr>
            <a:xfrm>
              <a:off x="5902877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7811954-653B-C4AC-1739-12BAD94FF84F}"/>
                </a:ext>
              </a:extLst>
            </p:cNvPr>
            <p:cNvSpPr/>
            <p:nvPr/>
          </p:nvSpPr>
          <p:spPr>
            <a:xfrm>
              <a:off x="6118877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BF993ED-177A-EC40-037E-393F7CB2EAD0}"/>
                </a:ext>
              </a:extLst>
            </p:cNvPr>
            <p:cNvSpPr/>
            <p:nvPr/>
          </p:nvSpPr>
          <p:spPr>
            <a:xfrm>
              <a:off x="6334877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686BB94-6782-279E-0A1F-617043D6E99B}"/>
                </a:ext>
              </a:extLst>
            </p:cNvPr>
            <p:cNvSpPr/>
            <p:nvPr/>
          </p:nvSpPr>
          <p:spPr>
            <a:xfrm>
              <a:off x="6546576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BAB8C97-D822-10D4-74DF-C05098824545}"/>
                </a:ext>
              </a:extLst>
            </p:cNvPr>
            <p:cNvSpPr/>
            <p:nvPr/>
          </p:nvSpPr>
          <p:spPr>
            <a:xfrm>
              <a:off x="6762576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830505C-ED42-1143-24B5-43741D31CC9B}"/>
                </a:ext>
              </a:extLst>
            </p:cNvPr>
            <p:cNvSpPr/>
            <p:nvPr/>
          </p:nvSpPr>
          <p:spPr>
            <a:xfrm>
              <a:off x="6974275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9AD4E3C-69F8-BA10-1FC4-9C379FBE66FF}"/>
                </a:ext>
              </a:extLst>
            </p:cNvPr>
            <p:cNvSpPr/>
            <p:nvPr/>
          </p:nvSpPr>
          <p:spPr>
            <a:xfrm>
              <a:off x="5475178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742F70-958D-A39B-E95F-EA1006871204}"/>
                </a:ext>
              </a:extLst>
            </p:cNvPr>
            <p:cNvSpPr/>
            <p:nvPr/>
          </p:nvSpPr>
          <p:spPr>
            <a:xfrm>
              <a:off x="5691178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55E08F8-FD64-C0B6-673F-D1EFE7D0C35E}"/>
                </a:ext>
              </a:extLst>
            </p:cNvPr>
            <p:cNvSpPr/>
            <p:nvPr/>
          </p:nvSpPr>
          <p:spPr>
            <a:xfrm>
              <a:off x="5902877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26C159F-46EF-C129-3951-7918CEF37586}"/>
                </a:ext>
              </a:extLst>
            </p:cNvPr>
            <p:cNvSpPr/>
            <p:nvPr/>
          </p:nvSpPr>
          <p:spPr>
            <a:xfrm>
              <a:off x="6118877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B6160B9-A8A1-43C2-F3D8-C42E9DC54A0F}"/>
                </a:ext>
              </a:extLst>
            </p:cNvPr>
            <p:cNvSpPr/>
            <p:nvPr/>
          </p:nvSpPr>
          <p:spPr>
            <a:xfrm>
              <a:off x="6334877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3A35597-75B6-D79E-B454-3350F82061C4}"/>
                </a:ext>
              </a:extLst>
            </p:cNvPr>
            <p:cNvSpPr/>
            <p:nvPr/>
          </p:nvSpPr>
          <p:spPr>
            <a:xfrm>
              <a:off x="6546576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A2B61C1-4FBE-4580-680B-E48CD9896296}"/>
                </a:ext>
              </a:extLst>
            </p:cNvPr>
            <p:cNvSpPr/>
            <p:nvPr/>
          </p:nvSpPr>
          <p:spPr>
            <a:xfrm>
              <a:off x="6762576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244D021-9C03-EDD5-9A0A-9173607318D3}"/>
                </a:ext>
              </a:extLst>
            </p:cNvPr>
            <p:cNvSpPr/>
            <p:nvPr/>
          </p:nvSpPr>
          <p:spPr>
            <a:xfrm>
              <a:off x="6974275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0060C69-6E09-3DC1-F0F3-2E21F1609E70}"/>
                </a:ext>
              </a:extLst>
            </p:cNvPr>
            <p:cNvSpPr/>
            <p:nvPr/>
          </p:nvSpPr>
          <p:spPr>
            <a:xfrm>
              <a:off x="5475178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1B1A7C7-FAC7-813D-C2D2-38BFE9FDAFDE}"/>
                </a:ext>
              </a:extLst>
            </p:cNvPr>
            <p:cNvSpPr/>
            <p:nvPr/>
          </p:nvSpPr>
          <p:spPr>
            <a:xfrm>
              <a:off x="5691178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6DFB8C-9E34-2E6E-B232-61C313B224A2}"/>
                </a:ext>
              </a:extLst>
            </p:cNvPr>
            <p:cNvSpPr/>
            <p:nvPr/>
          </p:nvSpPr>
          <p:spPr>
            <a:xfrm>
              <a:off x="5902877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0E5EFAB-428A-2469-CE77-AAE70D37F798}"/>
                </a:ext>
              </a:extLst>
            </p:cNvPr>
            <p:cNvSpPr/>
            <p:nvPr/>
          </p:nvSpPr>
          <p:spPr>
            <a:xfrm>
              <a:off x="6118877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3B06BA-99CC-F244-7060-E4ADB859528B}"/>
                </a:ext>
              </a:extLst>
            </p:cNvPr>
            <p:cNvSpPr/>
            <p:nvPr/>
          </p:nvSpPr>
          <p:spPr>
            <a:xfrm>
              <a:off x="6334877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8BD2E12-B1CD-43CD-73F9-A29EA8CA35BF}"/>
                </a:ext>
              </a:extLst>
            </p:cNvPr>
            <p:cNvSpPr/>
            <p:nvPr/>
          </p:nvSpPr>
          <p:spPr>
            <a:xfrm>
              <a:off x="6546576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77066AB-B009-E8D0-290F-BCC0BBEB045A}"/>
                </a:ext>
              </a:extLst>
            </p:cNvPr>
            <p:cNvSpPr/>
            <p:nvPr/>
          </p:nvSpPr>
          <p:spPr>
            <a:xfrm>
              <a:off x="6762576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E631511-B268-2FA5-C60A-2C0CD28115A2}"/>
                </a:ext>
              </a:extLst>
            </p:cNvPr>
            <p:cNvSpPr/>
            <p:nvPr/>
          </p:nvSpPr>
          <p:spPr>
            <a:xfrm>
              <a:off x="6974275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A96A71E-7177-0805-08AD-EE65AD2D73F9}"/>
                </a:ext>
              </a:extLst>
            </p:cNvPr>
            <p:cNvSpPr/>
            <p:nvPr/>
          </p:nvSpPr>
          <p:spPr>
            <a:xfrm>
              <a:off x="5475178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EFAD544-FD50-97F0-3ACE-2FA94C93AA45}"/>
                </a:ext>
              </a:extLst>
            </p:cNvPr>
            <p:cNvSpPr/>
            <p:nvPr/>
          </p:nvSpPr>
          <p:spPr>
            <a:xfrm>
              <a:off x="5691178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BE62782-45FF-CD9D-5A2A-65A24682A715}"/>
                </a:ext>
              </a:extLst>
            </p:cNvPr>
            <p:cNvSpPr/>
            <p:nvPr/>
          </p:nvSpPr>
          <p:spPr>
            <a:xfrm>
              <a:off x="5902877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2F30CE-FD62-BEF5-3278-15897208B52B}"/>
                </a:ext>
              </a:extLst>
            </p:cNvPr>
            <p:cNvSpPr/>
            <p:nvPr/>
          </p:nvSpPr>
          <p:spPr>
            <a:xfrm>
              <a:off x="6118877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9F823B0-24A5-4677-F941-5DA4688BC865}"/>
                </a:ext>
              </a:extLst>
            </p:cNvPr>
            <p:cNvSpPr/>
            <p:nvPr/>
          </p:nvSpPr>
          <p:spPr>
            <a:xfrm>
              <a:off x="6334877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EF1C828-26DD-C86D-2D42-98DEAFE17A4A}"/>
                </a:ext>
              </a:extLst>
            </p:cNvPr>
            <p:cNvSpPr/>
            <p:nvPr/>
          </p:nvSpPr>
          <p:spPr>
            <a:xfrm>
              <a:off x="6546576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2AADA2F-7C1A-0E82-488C-AE40735DB79F}"/>
                </a:ext>
              </a:extLst>
            </p:cNvPr>
            <p:cNvSpPr/>
            <p:nvPr/>
          </p:nvSpPr>
          <p:spPr>
            <a:xfrm>
              <a:off x="6762576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D4285-8861-6C3B-864B-F7F7F8C39446}"/>
                </a:ext>
              </a:extLst>
            </p:cNvPr>
            <p:cNvSpPr/>
            <p:nvPr/>
          </p:nvSpPr>
          <p:spPr>
            <a:xfrm>
              <a:off x="6974275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67B386-8B7C-120A-B4BF-951424C73372}"/>
                </a:ext>
              </a:extLst>
            </p:cNvPr>
            <p:cNvSpPr/>
            <p:nvPr/>
          </p:nvSpPr>
          <p:spPr>
            <a:xfrm>
              <a:off x="5475178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FDD6CB1-CA11-D2FA-D198-70B648DE0006}"/>
                </a:ext>
              </a:extLst>
            </p:cNvPr>
            <p:cNvSpPr/>
            <p:nvPr/>
          </p:nvSpPr>
          <p:spPr>
            <a:xfrm>
              <a:off x="5691178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9E71B49-81E1-D863-95F7-44D3FD8C2852}"/>
                </a:ext>
              </a:extLst>
            </p:cNvPr>
            <p:cNvSpPr/>
            <p:nvPr/>
          </p:nvSpPr>
          <p:spPr>
            <a:xfrm>
              <a:off x="5902877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1D45532-8249-F242-A2F9-893DEEF9150E}"/>
                </a:ext>
              </a:extLst>
            </p:cNvPr>
            <p:cNvSpPr/>
            <p:nvPr/>
          </p:nvSpPr>
          <p:spPr>
            <a:xfrm>
              <a:off x="6118877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BEF62CA-9F28-28DC-03EB-5F3D14581C51}"/>
                </a:ext>
              </a:extLst>
            </p:cNvPr>
            <p:cNvSpPr/>
            <p:nvPr/>
          </p:nvSpPr>
          <p:spPr>
            <a:xfrm>
              <a:off x="6334877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5A4D480-F0BE-A3DA-B285-4BA5CA6E1C3D}"/>
                </a:ext>
              </a:extLst>
            </p:cNvPr>
            <p:cNvSpPr/>
            <p:nvPr/>
          </p:nvSpPr>
          <p:spPr>
            <a:xfrm>
              <a:off x="6546576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4929079-B07D-4679-C43B-5D821F49E169}"/>
                </a:ext>
              </a:extLst>
            </p:cNvPr>
            <p:cNvSpPr/>
            <p:nvPr/>
          </p:nvSpPr>
          <p:spPr>
            <a:xfrm>
              <a:off x="6762576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52E1ECF-2682-96D1-A663-8A960C2C9269}"/>
                </a:ext>
              </a:extLst>
            </p:cNvPr>
            <p:cNvSpPr/>
            <p:nvPr/>
          </p:nvSpPr>
          <p:spPr>
            <a:xfrm>
              <a:off x="6974275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4EAAEE0-5178-0ECC-DF40-8F377D729BAF}"/>
                </a:ext>
              </a:extLst>
            </p:cNvPr>
            <p:cNvSpPr/>
            <p:nvPr/>
          </p:nvSpPr>
          <p:spPr>
            <a:xfrm>
              <a:off x="5475178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DD431F9-A924-476E-BD54-D8DAA660D288}"/>
                </a:ext>
              </a:extLst>
            </p:cNvPr>
            <p:cNvSpPr/>
            <p:nvPr/>
          </p:nvSpPr>
          <p:spPr>
            <a:xfrm>
              <a:off x="5691178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1B39D45-A0F1-2020-B080-29A15DF8A7AD}"/>
                </a:ext>
              </a:extLst>
            </p:cNvPr>
            <p:cNvSpPr/>
            <p:nvPr/>
          </p:nvSpPr>
          <p:spPr>
            <a:xfrm>
              <a:off x="5902877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265E5BF-9F79-402D-3118-D2E6FD78A138}"/>
                </a:ext>
              </a:extLst>
            </p:cNvPr>
            <p:cNvSpPr/>
            <p:nvPr/>
          </p:nvSpPr>
          <p:spPr>
            <a:xfrm>
              <a:off x="6118877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738B889-909F-CC0C-0D7D-8677ED94D522}"/>
                </a:ext>
              </a:extLst>
            </p:cNvPr>
            <p:cNvSpPr/>
            <p:nvPr/>
          </p:nvSpPr>
          <p:spPr>
            <a:xfrm>
              <a:off x="6334877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9259586-5B4F-5063-280A-C20998C70972}"/>
                </a:ext>
              </a:extLst>
            </p:cNvPr>
            <p:cNvSpPr/>
            <p:nvPr/>
          </p:nvSpPr>
          <p:spPr>
            <a:xfrm>
              <a:off x="6546576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6FF2-9BC9-872A-D879-0FE73D32B830}"/>
                </a:ext>
              </a:extLst>
            </p:cNvPr>
            <p:cNvSpPr/>
            <p:nvPr/>
          </p:nvSpPr>
          <p:spPr>
            <a:xfrm>
              <a:off x="6762576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9F36260-C564-9265-C78C-8DFA0873D46D}"/>
                </a:ext>
              </a:extLst>
            </p:cNvPr>
            <p:cNvSpPr/>
            <p:nvPr/>
          </p:nvSpPr>
          <p:spPr>
            <a:xfrm>
              <a:off x="6974275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5F5ABDDB-5D32-A84F-27C6-D6F2518DD42A}"/>
              </a:ext>
            </a:extLst>
          </p:cNvPr>
          <p:cNvGrpSpPr/>
          <p:nvPr/>
        </p:nvGrpSpPr>
        <p:grpSpPr>
          <a:xfrm>
            <a:off x="6945805" y="4637113"/>
            <a:ext cx="1675312" cy="1939995"/>
            <a:chOff x="9280597" y="3362245"/>
            <a:chExt cx="2603500" cy="3111313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34644E98-D053-32A0-5D7E-175EAADF94BF}"/>
                </a:ext>
              </a:extLst>
            </p:cNvPr>
            <p:cNvSpPr/>
            <p:nvPr/>
          </p:nvSpPr>
          <p:spPr>
            <a:xfrm>
              <a:off x="9280597" y="3362245"/>
              <a:ext cx="1993900" cy="2501714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3D83592-3C6E-E1D9-8199-0691B1A2EE5D}"/>
                </a:ext>
              </a:extLst>
            </p:cNvPr>
            <p:cNvSpPr/>
            <p:nvPr/>
          </p:nvSpPr>
          <p:spPr>
            <a:xfrm>
              <a:off x="9432997" y="3514645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409DDCD-04E0-CA1E-2B50-52A452E8B2AB}"/>
                </a:ext>
              </a:extLst>
            </p:cNvPr>
            <p:cNvSpPr/>
            <p:nvPr/>
          </p:nvSpPr>
          <p:spPr>
            <a:xfrm>
              <a:off x="9585397" y="3667045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28BCC31F-5087-7D6A-32D7-890F7E13130F}"/>
                </a:ext>
              </a:extLst>
            </p:cNvPr>
            <p:cNvSpPr/>
            <p:nvPr/>
          </p:nvSpPr>
          <p:spPr>
            <a:xfrm>
              <a:off x="9737797" y="3819445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B8B05979-CBAF-C788-AEC2-4A69E9F57ADC}"/>
                </a:ext>
              </a:extLst>
            </p:cNvPr>
            <p:cNvSpPr/>
            <p:nvPr/>
          </p:nvSpPr>
          <p:spPr>
            <a:xfrm>
              <a:off x="9890197" y="3971845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Out-Reg</a:t>
              </a:r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9D579BBA-E86F-05B8-9541-DD530C44EAD0}"/>
                </a:ext>
              </a:extLst>
            </p:cNvPr>
            <p:cNvSpPr/>
            <p:nvPr/>
          </p:nvSpPr>
          <p:spPr>
            <a:xfrm>
              <a:off x="10316172" y="6098798"/>
              <a:ext cx="1167891" cy="30791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status</a:t>
              </a:r>
              <a:endParaRPr lang="zh-CN" altLang="en-US" sz="1200" dirty="0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EFED1794-7167-A787-28E8-5E6CE41F4642}"/>
                </a:ext>
              </a:extLst>
            </p:cNvPr>
            <p:cNvSpPr/>
            <p:nvPr/>
          </p:nvSpPr>
          <p:spPr>
            <a:xfrm>
              <a:off x="10053357" y="4309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9980DBE4-42F2-60A3-C4F5-00A0ACC9D655}"/>
                </a:ext>
              </a:extLst>
            </p:cNvPr>
            <p:cNvSpPr/>
            <p:nvPr/>
          </p:nvSpPr>
          <p:spPr>
            <a:xfrm>
              <a:off x="10269357" y="4309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57632B9-D5C2-0D4D-397E-68EA76531B31}"/>
                </a:ext>
              </a:extLst>
            </p:cNvPr>
            <p:cNvSpPr/>
            <p:nvPr/>
          </p:nvSpPr>
          <p:spPr>
            <a:xfrm>
              <a:off x="10481056" y="4309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4E3FB4BB-8979-504E-9843-852B3F44D45D}"/>
                </a:ext>
              </a:extLst>
            </p:cNvPr>
            <p:cNvSpPr/>
            <p:nvPr/>
          </p:nvSpPr>
          <p:spPr>
            <a:xfrm>
              <a:off x="10697056" y="4309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A3E622B-AD6E-A1A0-EE45-ADBD32B86B08}"/>
                </a:ext>
              </a:extLst>
            </p:cNvPr>
            <p:cNvSpPr/>
            <p:nvPr/>
          </p:nvSpPr>
          <p:spPr>
            <a:xfrm>
              <a:off x="10913056" y="4309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65CA5EC4-1954-1A33-46BD-8BEF452C25ED}"/>
                </a:ext>
              </a:extLst>
            </p:cNvPr>
            <p:cNvSpPr/>
            <p:nvPr/>
          </p:nvSpPr>
          <p:spPr>
            <a:xfrm>
              <a:off x="11124755" y="4309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8A53375-93A7-1D44-C43D-E206357BB4D3}"/>
                </a:ext>
              </a:extLst>
            </p:cNvPr>
            <p:cNvSpPr/>
            <p:nvPr/>
          </p:nvSpPr>
          <p:spPr>
            <a:xfrm>
              <a:off x="11340755" y="4309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7A07B079-3C12-0068-B457-598FFE3DDFC5}"/>
                </a:ext>
              </a:extLst>
            </p:cNvPr>
            <p:cNvSpPr/>
            <p:nvPr/>
          </p:nvSpPr>
          <p:spPr>
            <a:xfrm>
              <a:off x="11552454" y="4309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6F3993E2-EA53-B485-9466-51A98F7E7124}"/>
                </a:ext>
              </a:extLst>
            </p:cNvPr>
            <p:cNvSpPr/>
            <p:nvPr/>
          </p:nvSpPr>
          <p:spPr>
            <a:xfrm>
              <a:off x="10053357" y="4525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EC9F846-F8D3-4E50-E74F-EA5A5F230A69}"/>
                </a:ext>
              </a:extLst>
            </p:cNvPr>
            <p:cNvSpPr/>
            <p:nvPr/>
          </p:nvSpPr>
          <p:spPr>
            <a:xfrm>
              <a:off x="10269357" y="4525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0DBCC555-94A1-37D7-C028-37B9D4ACBAD4}"/>
                </a:ext>
              </a:extLst>
            </p:cNvPr>
            <p:cNvSpPr/>
            <p:nvPr/>
          </p:nvSpPr>
          <p:spPr>
            <a:xfrm>
              <a:off x="10481056" y="4525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67533D1-F8FD-A9FB-6085-6441A2F07C54}"/>
                </a:ext>
              </a:extLst>
            </p:cNvPr>
            <p:cNvSpPr/>
            <p:nvPr/>
          </p:nvSpPr>
          <p:spPr>
            <a:xfrm>
              <a:off x="10697056" y="4525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264F919-659A-5D1E-133C-1AEDE00778B9}"/>
                </a:ext>
              </a:extLst>
            </p:cNvPr>
            <p:cNvSpPr/>
            <p:nvPr/>
          </p:nvSpPr>
          <p:spPr>
            <a:xfrm>
              <a:off x="10913056" y="4525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4012BDB-6339-EF58-3D8E-3D3829CA1749}"/>
                </a:ext>
              </a:extLst>
            </p:cNvPr>
            <p:cNvSpPr/>
            <p:nvPr/>
          </p:nvSpPr>
          <p:spPr>
            <a:xfrm>
              <a:off x="11124755" y="4525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C299B318-D19D-188C-774C-DAFDD6143789}"/>
                </a:ext>
              </a:extLst>
            </p:cNvPr>
            <p:cNvSpPr/>
            <p:nvPr/>
          </p:nvSpPr>
          <p:spPr>
            <a:xfrm>
              <a:off x="11340755" y="4525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0E0C6A2-ECFA-9AD0-234D-479D5F13A55C}"/>
                </a:ext>
              </a:extLst>
            </p:cNvPr>
            <p:cNvSpPr/>
            <p:nvPr/>
          </p:nvSpPr>
          <p:spPr>
            <a:xfrm>
              <a:off x="11552454" y="4525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1E5D8FD-AA02-5A71-DDB2-7D81B092D18F}"/>
                </a:ext>
              </a:extLst>
            </p:cNvPr>
            <p:cNvSpPr/>
            <p:nvPr/>
          </p:nvSpPr>
          <p:spPr>
            <a:xfrm>
              <a:off x="10053357" y="4741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2080117-1C5E-5ABB-B2AA-A8B0EA8E6D04}"/>
                </a:ext>
              </a:extLst>
            </p:cNvPr>
            <p:cNvSpPr/>
            <p:nvPr/>
          </p:nvSpPr>
          <p:spPr>
            <a:xfrm>
              <a:off x="10269357" y="4741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6241438E-D2B8-C57D-2A98-54C8D5A2B4FD}"/>
                </a:ext>
              </a:extLst>
            </p:cNvPr>
            <p:cNvSpPr/>
            <p:nvPr/>
          </p:nvSpPr>
          <p:spPr>
            <a:xfrm>
              <a:off x="10481056" y="4741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7E64AE1A-AE43-8FDE-6557-ADAEE866510F}"/>
                </a:ext>
              </a:extLst>
            </p:cNvPr>
            <p:cNvSpPr/>
            <p:nvPr/>
          </p:nvSpPr>
          <p:spPr>
            <a:xfrm>
              <a:off x="10697056" y="4741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6EBBB0D-CABD-8270-2D25-A5EA1E802366}"/>
                </a:ext>
              </a:extLst>
            </p:cNvPr>
            <p:cNvSpPr/>
            <p:nvPr/>
          </p:nvSpPr>
          <p:spPr>
            <a:xfrm>
              <a:off x="10913056" y="4741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AB6C7C43-CD6C-CF78-44F6-D3FD8263AE33}"/>
                </a:ext>
              </a:extLst>
            </p:cNvPr>
            <p:cNvSpPr/>
            <p:nvPr/>
          </p:nvSpPr>
          <p:spPr>
            <a:xfrm>
              <a:off x="11124755" y="4741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60BF3B03-047D-F5A9-6C3B-C5999EAC9D71}"/>
                </a:ext>
              </a:extLst>
            </p:cNvPr>
            <p:cNvSpPr/>
            <p:nvPr/>
          </p:nvSpPr>
          <p:spPr>
            <a:xfrm>
              <a:off x="11340755" y="4741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C94456F-8731-8B2C-2D46-F95B68EAD1E6}"/>
                </a:ext>
              </a:extLst>
            </p:cNvPr>
            <p:cNvSpPr/>
            <p:nvPr/>
          </p:nvSpPr>
          <p:spPr>
            <a:xfrm>
              <a:off x="11552454" y="4741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3358C87D-9256-2467-1851-81550F850BAF}"/>
                </a:ext>
              </a:extLst>
            </p:cNvPr>
            <p:cNvSpPr/>
            <p:nvPr/>
          </p:nvSpPr>
          <p:spPr>
            <a:xfrm>
              <a:off x="10053357" y="4957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201AF63-B42D-CB24-ADFF-28F90DC2AE28}"/>
                </a:ext>
              </a:extLst>
            </p:cNvPr>
            <p:cNvSpPr/>
            <p:nvPr/>
          </p:nvSpPr>
          <p:spPr>
            <a:xfrm>
              <a:off x="10269357" y="4957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B0AB308-9E09-70BF-9911-8C429557DE09}"/>
                </a:ext>
              </a:extLst>
            </p:cNvPr>
            <p:cNvSpPr/>
            <p:nvPr/>
          </p:nvSpPr>
          <p:spPr>
            <a:xfrm>
              <a:off x="10481056" y="4957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1CC93D62-9A5F-A7A9-0E6C-5D4C4DA4DF1D}"/>
                </a:ext>
              </a:extLst>
            </p:cNvPr>
            <p:cNvSpPr/>
            <p:nvPr/>
          </p:nvSpPr>
          <p:spPr>
            <a:xfrm>
              <a:off x="10697056" y="4957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2D8AAB1-6E6A-1A2A-5F97-D39A02A6DE87}"/>
                </a:ext>
              </a:extLst>
            </p:cNvPr>
            <p:cNvSpPr/>
            <p:nvPr/>
          </p:nvSpPr>
          <p:spPr>
            <a:xfrm>
              <a:off x="10913056" y="4957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42588A3-2DC5-3BBA-6246-EB96E691F5F6}"/>
                </a:ext>
              </a:extLst>
            </p:cNvPr>
            <p:cNvSpPr/>
            <p:nvPr/>
          </p:nvSpPr>
          <p:spPr>
            <a:xfrm>
              <a:off x="11124755" y="4957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0BD598F-6BF8-C0BE-F18B-5EBA4FC188B7}"/>
                </a:ext>
              </a:extLst>
            </p:cNvPr>
            <p:cNvSpPr/>
            <p:nvPr/>
          </p:nvSpPr>
          <p:spPr>
            <a:xfrm>
              <a:off x="11340755" y="4957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6418C7C-0713-11C7-1DBC-D56D39B056A7}"/>
                </a:ext>
              </a:extLst>
            </p:cNvPr>
            <p:cNvSpPr/>
            <p:nvPr/>
          </p:nvSpPr>
          <p:spPr>
            <a:xfrm>
              <a:off x="11552454" y="4957425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E8E71C9B-9247-F8DA-B53E-7F8C32DF2372}"/>
                </a:ext>
              </a:extLst>
            </p:cNvPr>
            <p:cNvSpPr/>
            <p:nvPr/>
          </p:nvSpPr>
          <p:spPr>
            <a:xfrm>
              <a:off x="10053357" y="5169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DE048850-D9C6-7042-16D5-09654BFD64AC}"/>
                </a:ext>
              </a:extLst>
            </p:cNvPr>
            <p:cNvSpPr/>
            <p:nvPr/>
          </p:nvSpPr>
          <p:spPr>
            <a:xfrm>
              <a:off x="10269357" y="5169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D99409A9-9E9E-3DC0-77B5-3BC8E0131DCF}"/>
                </a:ext>
              </a:extLst>
            </p:cNvPr>
            <p:cNvSpPr/>
            <p:nvPr/>
          </p:nvSpPr>
          <p:spPr>
            <a:xfrm>
              <a:off x="10481056" y="5169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2617F1B-B790-E459-4399-D5B046899344}"/>
                </a:ext>
              </a:extLst>
            </p:cNvPr>
            <p:cNvSpPr/>
            <p:nvPr/>
          </p:nvSpPr>
          <p:spPr>
            <a:xfrm>
              <a:off x="10697056" y="5169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FE62C8B-1ECA-601E-9ED3-54943EBC3E76}"/>
                </a:ext>
              </a:extLst>
            </p:cNvPr>
            <p:cNvSpPr/>
            <p:nvPr/>
          </p:nvSpPr>
          <p:spPr>
            <a:xfrm>
              <a:off x="10913056" y="5169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4EA58E92-8077-981F-D544-4EC53CAD5523}"/>
                </a:ext>
              </a:extLst>
            </p:cNvPr>
            <p:cNvSpPr/>
            <p:nvPr/>
          </p:nvSpPr>
          <p:spPr>
            <a:xfrm>
              <a:off x="11124755" y="5169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5736F018-F82C-0E7E-4736-14A9BEEA31A5}"/>
                </a:ext>
              </a:extLst>
            </p:cNvPr>
            <p:cNvSpPr/>
            <p:nvPr/>
          </p:nvSpPr>
          <p:spPr>
            <a:xfrm>
              <a:off x="11340755" y="5169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EB6C01D-FBA3-7BF6-7301-91A9D8C14AC7}"/>
                </a:ext>
              </a:extLst>
            </p:cNvPr>
            <p:cNvSpPr/>
            <p:nvPr/>
          </p:nvSpPr>
          <p:spPr>
            <a:xfrm>
              <a:off x="11552454" y="5169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CC305D03-B686-7E3D-90F8-49FF1BAAB2EC}"/>
                </a:ext>
              </a:extLst>
            </p:cNvPr>
            <p:cNvSpPr/>
            <p:nvPr/>
          </p:nvSpPr>
          <p:spPr>
            <a:xfrm>
              <a:off x="10053357" y="5385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A4EFB9F9-76A4-5AE8-54A7-DF3B57736EF0}"/>
                </a:ext>
              </a:extLst>
            </p:cNvPr>
            <p:cNvSpPr/>
            <p:nvPr/>
          </p:nvSpPr>
          <p:spPr>
            <a:xfrm>
              <a:off x="10269357" y="5385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94D90077-C4C0-A269-A465-35E8780B4E83}"/>
                </a:ext>
              </a:extLst>
            </p:cNvPr>
            <p:cNvSpPr/>
            <p:nvPr/>
          </p:nvSpPr>
          <p:spPr>
            <a:xfrm>
              <a:off x="10481056" y="5385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F4C4404C-42ED-268B-5189-D41F51DC1B01}"/>
                </a:ext>
              </a:extLst>
            </p:cNvPr>
            <p:cNvSpPr/>
            <p:nvPr/>
          </p:nvSpPr>
          <p:spPr>
            <a:xfrm>
              <a:off x="10697056" y="5385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F474FA2-94ED-A262-C118-21B07CC61025}"/>
                </a:ext>
              </a:extLst>
            </p:cNvPr>
            <p:cNvSpPr/>
            <p:nvPr/>
          </p:nvSpPr>
          <p:spPr>
            <a:xfrm>
              <a:off x="10913056" y="5385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3340E61-09DB-A554-D670-D2A7590380FF}"/>
                </a:ext>
              </a:extLst>
            </p:cNvPr>
            <p:cNvSpPr/>
            <p:nvPr/>
          </p:nvSpPr>
          <p:spPr>
            <a:xfrm>
              <a:off x="11124755" y="5385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2EA06190-D386-7F26-CF66-CAAF50B4798C}"/>
                </a:ext>
              </a:extLst>
            </p:cNvPr>
            <p:cNvSpPr/>
            <p:nvPr/>
          </p:nvSpPr>
          <p:spPr>
            <a:xfrm>
              <a:off x="11340755" y="5385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7BEDC6F4-5B41-7B01-AC2C-E645B901EB58}"/>
                </a:ext>
              </a:extLst>
            </p:cNvPr>
            <p:cNvSpPr/>
            <p:nvPr/>
          </p:nvSpPr>
          <p:spPr>
            <a:xfrm>
              <a:off x="11552454" y="5385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0EB37DC8-E3B0-E357-3161-8BB7239FE5D9}"/>
                </a:ext>
              </a:extLst>
            </p:cNvPr>
            <p:cNvSpPr/>
            <p:nvPr/>
          </p:nvSpPr>
          <p:spPr>
            <a:xfrm>
              <a:off x="10053357" y="5601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C8C133E0-5763-1D22-B2BB-35E6C3612681}"/>
                </a:ext>
              </a:extLst>
            </p:cNvPr>
            <p:cNvSpPr/>
            <p:nvPr/>
          </p:nvSpPr>
          <p:spPr>
            <a:xfrm>
              <a:off x="10269357" y="5601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29FEFC1A-0C79-EADE-6A6C-02DF71B2F5C8}"/>
                </a:ext>
              </a:extLst>
            </p:cNvPr>
            <p:cNvSpPr/>
            <p:nvPr/>
          </p:nvSpPr>
          <p:spPr>
            <a:xfrm>
              <a:off x="10481056" y="5601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80347F2A-BC96-3594-CEF1-01B429855317}"/>
                </a:ext>
              </a:extLst>
            </p:cNvPr>
            <p:cNvSpPr/>
            <p:nvPr/>
          </p:nvSpPr>
          <p:spPr>
            <a:xfrm>
              <a:off x="10697056" y="5601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E7661CCD-8B4F-9D3B-E4E2-C51388273EBC}"/>
                </a:ext>
              </a:extLst>
            </p:cNvPr>
            <p:cNvSpPr/>
            <p:nvPr/>
          </p:nvSpPr>
          <p:spPr>
            <a:xfrm>
              <a:off x="10913056" y="5601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DF46D2BF-DE24-5228-097F-B2FFA877C285}"/>
                </a:ext>
              </a:extLst>
            </p:cNvPr>
            <p:cNvSpPr/>
            <p:nvPr/>
          </p:nvSpPr>
          <p:spPr>
            <a:xfrm>
              <a:off x="11124755" y="5601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34311702-FE75-3827-88FC-0CEF0939AD04}"/>
                </a:ext>
              </a:extLst>
            </p:cNvPr>
            <p:cNvSpPr/>
            <p:nvPr/>
          </p:nvSpPr>
          <p:spPr>
            <a:xfrm>
              <a:off x="11340755" y="5601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6630021B-94FB-3CC1-73C6-139CC67D461F}"/>
                </a:ext>
              </a:extLst>
            </p:cNvPr>
            <p:cNvSpPr/>
            <p:nvPr/>
          </p:nvSpPr>
          <p:spPr>
            <a:xfrm>
              <a:off x="11552454" y="5601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687C1CF7-0128-CD31-11DE-374A50FAD90A}"/>
                </a:ext>
              </a:extLst>
            </p:cNvPr>
            <p:cNvSpPr/>
            <p:nvPr/>
          </p:nvSpPr>
          <p:spPr>
            <a:xfrm>
              <a:off x="10053357" y="5817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6C2BB2DC-19F8-63BF-6CE4-EBB0EA4C0678}"/>
                </a:ext>
              </a:extLst>
            </p:cNvPr>
            <p:cNvSpPr/>
            <p:nvPr/>
          </p:nvSpPr>
          <p:spPr>
            <a:xfrm>
              <a:off x="10269357" y="5817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3E5BE40C-FFF7-AAE0-C63D-C9B6DF21DE29}"/>
                </a:ext>
              </a:extLst>
            </p:cNvPr>
            <p:cNvSpPr/>
            <p:nvPr/>
          </p:nvSpPr>
          <p:spPr>
            <a:xfrm>
              <a:off x="10481056" y="5817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D8B378E-B0B5-D879-3215-5DAAD52BECA6}"/>
                </a:ext>
              </a:extLst>
            </p:cNvPr>
            <p:cNvSpPr/>
            <p:nvPr/>
          </p:nvSpPr>
          <p:spPr>
            <a:xfrm>
              <a:off x="10697056" y="5817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85051606-83FF-3D06-5E37-F798F46C4256}"/>
                </a:ext>
              </a:extLst>
            </p:cNvPr>
            <p:cNvSpPr/>
            <p:nvPr/>
          </p:nvSpPr>
          <p:spPr>
            <a:xfrm>
              <a:off x="10913056" y="5817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22AE877-E427-AFC8-0734-D469E354FD69}"/>
                </a:ext>
              </a:extLst>
            </p:cNvPr>
            <p:cNvSpPr/>
            <p:nvPr/>
          </p:nvSpPr>
          <p:spPr>
            <a:xfrm>
              <a:off x="11124755" y="5817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0F846290-A740-6E8D-DD66-77A05B39ADF5}"/>
                </a:ext>
              </a:extLst>
            </p:cNvPr>
            <p:cNvSpPr/>
            <p:nvPr/>
          </p:nvSpPr>
          <p:spPr>
            <a:xfrm>
              <a:off x="11340755" y="5817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52C33C0-A8BA-AAEA-081A-9C10F70D1007}"/>
                </a:ext>
              </a:extLst>
            </p:cNvPr>
            <p:cNvSpPr/>
            <p:nvPr/>
          </p:nvSpPr>
          <p:spPr>
            <a:xfrm>
              <a:off x="11552454" y="5817934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7BD9EB23-4AC9-DB76-E68A-CA119ACD6B75}"/>
              </a:ext>
            </a:extLst>
          </p:cNvPr>
          <p:cNvGrpSpPr/>
          <p:nvPr/>
        </p:nvGrpSpPr>
        <p:grpSpPr>
          <a:xfrm>
            <a:off x="8029038" y="845879"/>
            <a:ext cx="1675312" cy="1939995"/>
            <a:chOff x="4702418" y="641158"/>
            <a:chExt cx="2603500" cy="3111313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8274DF06-9A60-9CC6-AE56-D5449C58BD52}"/>
                </a:ext>
              </a:extLst>
            </p:cNvPr>
            <p:cNvSpPr/>
            <p:nvPr/>
          </p:nvSpPr>
          <p:spPr>
            <a:xfrm>
              <a:off x="4702418" y="641158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3F76D6E3-45C9-EEAF-934B-28072A332149}"/>
                </a:ext>
              </a:extLst>
            </p:cNvPr>
            <p:cNvSpPr/>
            <p:nvPr/>
          </p:nvSpPr>
          <p:spPr>
            <a:xfrm>
              <a:off x="4854818" y="793558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9E61F5-30DE-AE41-E30B-71E04B9698C0}"/>
                </a:ext>
              </a:extLst>
            </p:cNvPr>
            <p:cNvSpPr/>
            <p:nvPr/>
          </p:nvSpPr>
          <p:spPr>
            <a:xfrm>
              <a:off x="5007218" y="945958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B2A9B29C-260D-BCA9-2764-5AC4183378F5}"/>
                </a:ext>
              </a:extLst>
            </p:cNvPr>
            <p:cNvSpPr/>
            <p:nvPr/>
          </p:nvSpPr>
          <p:spPr>
            <a:xfrm>
              <a:off x="5159618" y="1098358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F53FFFE2-810C-425E-0992-C28529AE9804}"/>
                </a:ext>
              </a:extLst>
            </p:cNvPr>
            <p:cNvSpPr/>
            <p:nvPr/>
          </p:nvSpPr>
          <p:spPr>
            <a:xfrm>
              <a:off x="5312018" y="1250758"/>
              <a:ext cx="1993900" cy="2501713"/>
            </a:xfrm>
            <a:prstGeom prst="rect">
              <a:avLst/>
            </a:prstGeom>
            <a:solidFill>
              <a:srgbClr val="73458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Local-Mem</a:t>
              </a:r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CFABCE9-2ACC-7D0B-FCD0-C1BADCC90765}"/>
                </a:ext>
              </a:extLst>
            </p:cNvPr>
            <p:cNvSpPr/>
            <p:nvPr/>
          </p:nvSpPr>
          <p:spPr>
            <a:xfrm>
              <a:off x="5475178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6792F1DE-75BF-919E-BDB0-B2BA54003EF9}"/>
                </a:ext>
              </a:extLst>
            </p:cNvPr>
            <p:cNvSpPr/>
            <p:nvPr/>
          </p:nvSpPr>
          <p:spPr>
            <a:xfrm>
              <a:off x="5691178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7E87CD5B-24E2-6E4D-E9BF-811B8601440B}"/>
                </a:ext>
              </a:extLst>
            </p:cNvPr>
            <p:cNvSpPr/>
            <p:nvPr/>
          </p:nvSpPr>
          <p:spPr>
            <a:xfrm>
              <a:off x="5902877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E7DE17AA-4655-7C2C-557E-527C57F69A78}"/>
                </a:ext>
              </a:extLst>
            </p:cNvPr>
            <p:cNvSpPr/>
            <p:nvPr/>
          </p:nvSpPr>
          <p:spPr>
            <a:xfrm>
              <a:off x="6118877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4CF0628C-F1AC-86D1-2B78-8E150E404D8B}"/>
                </a:ext>
              </a:extLst>
            </p:cNvPr>
            <p:cNvSpPr/>
            <p:nvPr/>
          </p:nvSpPr>
          <p:spPr>
            <a:xfrm>
              <a:off x="6334877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39534241-61D6-AA53-CC32-82CFACAC2E4A}"/>
                </a:ext>
              </a:extLst>
            </p:cNvPr>
            <p:cNvSpPr/>
            <p:nvPr/>
          </p:nvSpPr>
          <p:spPr>
            <a:xfrm>
              <a:off x="6546576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6ED1AA92-F559-AFF0-80DA-DC5CD093C9BC}"/>
                </a:ext>
              </a:extLst>
            </p:cNvPr>
            <p:cNvSpPr/>
            <p:nvPr/>
          </p:nvSpPr>
          <p:spPr>
            <a:xfrm>
              <a:off x="6762576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FAB80789-5E64-6F35-E87B-9DBFAC40F3FD}"/>
                </a:ext>
              </a:extLst>
            </p:cNvPr>
            <p:cNvSpPr/>
            <p:nvPr/>
          </p:nvSpPr>
          <p:spPr>
            <a:xfrm>
              <a:off x="6974275" y="1588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9BAF508D-004F-C221-B73C-AAB698B0F11A}"/>
                </a:ext>
              </a:extLst>
            </p:cNvPr>
            <p:cNvSpPr/>
            <p:nvPr/>
          </p:nvSpPr>
          <p:spPr>
            <a:xfrm>
              <a:off x="5475178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2EF1934B-9AB8-1695-F04F-16D9CEB1B0D1}"/>
                </a:ext>
              </a:extLst>
            </p:cNvPr>
            <p:cNvSpPr/>
            <p:nvPr/>
          </p:nvSpPr>
          <p:spPr>
            <a:xfrm>
              <a:off x="5691178" y="1804338"/>
              <a:ext cx="216000" cy="215999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C06B14D9-B221-8E0D-2B12-1C339377FF1E}"/>
                </a:ext>
              </a:extLst>
            </p:cNvPr>
            <p:cNvSpPr/>
            <p:nvPr/>
          </p:nvSpPr>
          <p:spPr>
            <a:xfrm>
              <a:off x="5902877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F71B9922-033D-36EA-DC7D-710E9AEE8695}"/>
                </a:ext>
              </a:extLst>
            </p:cNvPr>
            <p:cNvSpPr/>
            <p:nvPr/>
          </p:nvSpPr>
          <p:spPr>
            <a:xfrm>
              <a:off x="6118877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43283E2-A934-8818-1776-5C9458BDA0A4}"/>
                </a:ext>
              </a:extLst>
            </p:cNvPr>
            <p:cNvSpPr/>
            <p:nvPr/>
          </p:nvSpPr>
          <p:spPr>
            <a:xfrm>
              <a:off x="6334877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DE944552-84C1-B2B5-8527-91AD20A617C7}"/>
                </a:ext>
              </a:extLst>
            </p:cNvPr>
            <p:cNvSpPr/>
            <p:nvPr/>
          </p:nvSpPr>
          <p:spPr>
            <a:xfrm>
              <a:off x="6546576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14B9F190-081F-2F3C-4C64-8A6331AE87FA}"/>
                </a:ext>
              </a:extLst>
            </p:cNvPr>
            <p:cNvSpPr/>
            <p:nvPr/>
          </p:nvSpPr>
          <p:spPr>
            <a:xfrm>
              <a:off x="6762576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F3DFD0C8-D6E2-8DF7-2E27-1722D55A4288}"/>
                </a:ext>
              </a:extLst>
            </p:cNvPr>
            <p:cNvSpPr/>
            <p:nvPr/>
          </p:nvSpPr>
          <p:spPr>
            <a:xfrm>
              <a:off x="6974275" y="1804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159564AA-1F66-8171-43D5-6523CE0478D6}"/>
                </a:ext>
              </a:extLst>
            </p:cNvPr>
            <p:cNvSpPr/>
            <p:nvPr/>
          </p:nvSpPr>
          <p:spPr>
            <a:xfrm>
              <a:off x="5475178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7EA0F2B6-CF0D-5F1E-37A8-6A73BFD16DCF}"/>
                </a:ext>
              </a:extLst>
            </p:cNvPr>
            <p:cNvSpPr/>
            <p:nvPr/>
          </p:nvSpPr>
          <p:spPr>
            <a:xfrm>
              <a:off x="5691178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495E8365-4B17-6452-76D3-E5AFF62E6661}"/>
                </a:ext>
              </a:extLst>
            </p:cNvPr>
            <p:cNvSpPr/>
            <p:nvPr/>
          </p:nvSpPr>
          <p:spPr>
            <a:xfrm>
              <a:off x="5902877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9DF909ED-4391-BEA8-FAA7-63F929CFC05F}"/>
                </a:ext>
              </a:extLst>
            </p:cNvPr>
            <p:cNvSpPr/>
            <p:nvPr/>
          </p:nvSpPr>
          <p:spPr>
            <a:xfrm>
              <a:off x="6118877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1C87D8CE-D0BB-0F52-21C1-F0405DCF7217}"/>
                </a:ext>
              </a:extLst>
            </p:cNvPr>
            <p:cNvSpPr/>
            <p:nvPr/>
          </p:nvSpPr>
          <p:spPr>
            <a:xfrm>
              <a:off x="6334877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7164F285-0378-C4B5-8801-331EEA9D749C}"/>
                </a:ext>
              </a:extLst>
            </p:cNvPr>
            <p:cNvSpPr/>
            <p:nvPr/>
          </p:nvSpPr>
          <p:spPr>
            <a:xfrm>
              <a:off x="6546576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65DD035-3E66-7636-E295-62628AABB573}"/>
                </a:ext>
              </a:extLst>
            </p:cNvPr>
            <p:cNvSpPr/>
            <p:nvPr/>
          </p:nvSpPr>
          <p:spPr>
            <a:xfrm>
              <a:off x="6762576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8570118-356A-4299-E162-298694C0A9BB}"/>
                </a:ext>
              </a:extLst>
            </p:cNvPr>
            <p:cNvSpPr/>
            <p:nvPr/>
          </p:nvSpPr>
          <p:spPr>
            <a:xfrm>
              <a:off x="6974275" y="2020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9CA7BB6E-061B-DC02-8B1A-879A09087207}"/>
                </a:ext>
              </a:extLst>
            </p:cNvPr>
            <p:cNvSpPr/>
            <p:nvPr/>
          </p:nvSpPr>
          <p:spPr>
            <a:xfrm>
              <a:off x="5475178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A716FC73-FD7B-6D18-443C-9B5AA0FF0ED1}"/>
                </a:ext>
              </a:extLst>
            </p:cNvPr>
            <p:cNvSpPr/>
            <p:nvPr/>
          </p:nvSpPr>
          <p:spPr>
            <a:xfrm>
              <a:off x="5691178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C6AD3E99-86EA-00F1-5490-A22B7138A343}"/>
                </a:ext>
              </a:extLst>
            </p:cNvPr>
            <p:cNvSpPr/>
            <p:nvPr/>
          </p:nvSpPr>
          <p:spPr>
            <a:xfrm>
              <a:off x="5902877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794F0181-04EA-6161-4B08-E5E0271B1797}"/>
                </a:ext>
              </a:extLst>
            </p:cNvPr>
            <p:cNvSpPr/>
            <p:nvPr/>
          </p:nvSpPr>
          <p:spPr>
            <a:xfrm>
              <a:off x="6118877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CC45AAC-D624-06E3-AB78-C23EB451FB28}"/>
                </a:ext>
              </a:extLst>
            </p:cNvPr>
            <p:cNvSpPr/>
            <p:nvPr/>
          </p:nvSpPr>
          <p:spPr>
            <a:xfrm>
              <a:off x="6334877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351B6596-5DCC-FA2E-6C5D-5C42D711F4D1}"/>
                </a:ext>
              </a:extLst>
            </p:cNvPr>
            <p:cNvSpPr/>
            <p:nvPr/>
          </p:nvSpPr>
          <p:spPr>
            <a:xfrm>
              <a:off x="6546576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09894FF5-3573-2E58-8214-CA008A753C78}"/>
                </a:ext>
              </a:extLst>
            </p:cNvPr>
            <p:cNvSpPr/>
            <p:nvPr/>
          </p:nvSpPr>
          <p:spPr>
            <a:xfrm>
              <a:off x="6762576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A8883C10-65FF-806D-5B31-17EF13721DF9}"/>
                </a:ext>
              </a:extLst>
            </p:cNvPr>
            <p:cNvSpPr/>
            <p:nvPr/>
          </p:nvSpPr>
          <p:spPr>
            <a:xfrm>
              <a:off x="6974275" y="2236338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BDF375E-29C5-B027-D691-C72B6C303B99}"/>
                </a:ext>
              </a:extLst>
            </p:cNvPr>
            <p:cNvSpPr/>
            <p:nvPr/>
          </p:nvSpPr>
          <p:spPr>
            <a:xfrm>
              <a:off x="5475178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9F0F3F40-3DEB-2B3D-0C59-9792DE1CBE16}"/>
                </a:ext>
              </a:extLst>
            </p:cNvPr>
            <p:cNvSpPr/>
            <p:nvPr/>
          </p:nvSpPr>
          <p:spPr>
            <a:xfrm>
              <a:off x="5691178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43E32F3E-B5B9-0365-B507-491ED1AB2926}"/>
                </a:ext>
              </a:extLst>
            </p:cNvPr>
            <p:cNvSpPr/>
            <p:nvPr/>
          </p:nvSpPr>
          <p:spPr>
            <a:xfrm>
              <a:off x="5902877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B2689EEF-5FCF-BC01-57DE-75BCDCB9B0A1}"/>
                </a:ext>
              </a:extLst>
            </p:cNvPr>
            <p:cNvSpPr/>
            <p:nvPr/>
          </p:nvSpPr>
          <p:spPr>
            <a:xfrm>
              <a:off x="6118877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EAFFAE5-BF31-D1FA-7ADD-15F636D530C1}"/>
                </a:ext>
              </a:extLst>
            </p:cNvPr>
            <p:cNvSpPr/>
            <p:nvPr/>
          </p:nvSpPr>
          <p:spPr>
            <a:xfrm>
              <a:off x="6334877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992D0A44-3DFB-4885-19BD-551FD2410C6C}"/>
                </a:ext>
              </a:extLst>
            </p:cNvPr>
            <p:cNvSpPr/>
            <p:nvPr/>
          </p:nvSpPr>
          <p:spPr>
            <a:xfrm>
              <a:off x="6546576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48D3D3C6-FAA2-B083-CDA4-69D38CAADE4D}"/>
                </a:ext>
              </a:extLst>
            </p:cNvPr>
            <p:cNvSpPr/>
            <p:nvPr/>
          </p:nvSpPr>
          <p:spPr>
            <a:xfrm>
              <a:off x="6762576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FAC04332-F30C-F14F-391C-D3134012902F}"/>
                </a:ext>
              </a:extLst>
            </p:cNvPr>
            <p:cNvSpPr/>
            <p:nvPr/>
          </p:nvSpPr>
          <p:spPr>
            <a:xfrm>
              <a:off x="6974275" y="2448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183C2613-052E-7AE5-2BA2-8BF255AE2091}"/>
                </a:ext>
              </a:extLst>
            </p:cNvPr>
            <p:cNvSpPr/>
            <p:nvPr/>
          </p:nvSpPr>
          <p:spPr>
            <a:xfrm>
              <a:off x="5475178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16CC9DA-50FD-ECC0-2138-B44D5CB5FE71}"/>
                </a:ext>
              </a:extLst>
            </p:cNvPr>
            <p:cNvSpPr/>
            <p:nvPr/>
          </p:nvSpPr>
          <p:spPr>
            <a:xfrm>
              <a:off x="5691178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640093E6-6664-3EC1-37C6-E459E57CED80}"/>
                </a:ext>
              </a:extLst>
            </p:cNvPr>
            <p:cNvSpPr/>
            <p:nvPr/>
          </p:nvSpPr>
          <p:spPr>
            <a:xfrm>
              <a:off x="5902877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53DBC3EC-03CB-08D2-2C25-93ADAA3C8F10}"/>
                </a:ext>
              </a:extLst>
            </p:cNvPr>
            <p:cNvSpPr/>
            <p:nvPr/>
          </p:nvSpPr>
          <p:spPr>
            <a:xfrm>
              <a:off x="6118877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DD2A00A2-4770-998E-4294-144F2B386CA1}"/>
                </a:ext>
              </a:extLst>
            </p:cNvPr>
            <p:cNvSpPr/>
            <p:nvPr/>
          </p:nvSpPr>
          <p:spPr>
            <a:xfrm>
              <a:off x="6334877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FCBABDE3-988D-9B30-B326-051BAB00D661}"/>
                </a:ext>
              </a:extLst>
            </p:cNvPr>
            <p:cNvSpPr/>
            <p:nvPr/>
          </p:nvSpPr>
          <p:spPr>
            <a:xfrm>
              <a:off x="6546576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D354257-07A0-A0EC-468C-B3635FF3EABC}"/>
                </a:ext>
              </a:extLst>
            </p:cNvPr>
            <p:cNvSpPr/>
            <p:nvPr/>
          </p:nvSpPr>
          <p:spPr>
            <a:xfrm>
              <a:off x="6762576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EDBFB76-4226-B3B9-354A-A7782BEF20F3}"/>
                </a:ext>
              </a:extLst>
            </p:cNvPr>
            <p:cNvSpPr/>
            <p:nvPr/>
          </p:nvSpPr>
          <p:spPr>
            <a:xfrm>
              <a:off x="6974275" y="2664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ACE6FCF3-05EC-827A-98AF-BD0F9BC18533}"/>
                </a:ext>
              </a:extLst>
            </p:cNvPr>
            <p:cNvSpPr/>
            <p:nvPr/>
          </p:nvSpPr>
          <p:spPr>
            <a:xfrm>
              <a:off x="5475178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AF9C9FB8-2193-5217-7C1C-6F06184F15A2}"/>
                </a:ext>
              </a:extLst>
            </p:cNvPr>
            <p:cNvSpPr/>
            <p:nvPr/>
          </p:nvSpPr>
          <p:spPr>
            <a:xfrm>
              <a:off x="5691178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5D483155-F5A5-572A-DDF1-CBD2D55A9B75}"/>
                </a:ext>
              </a:extLst>
            </p:cNvPr>
            <p:cNvSpPr/>
            <p:nvPr/>
          </p:nvSpPr>
          <p:spPr>
            <a:xfrm>
              <a:off x="5902877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B819B9E0-A5DC-DF66-CEFE-450DDEEBF29A}"/>
                </a:ext>
              </a:extLst>
            </p:cNvPr>
            <p:cNvSpPr/>
            <p:nvPr/>
          </p:nvSpPr>
          <p:spPr>
            <a:xfrm>
              <a:off x="6118877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F731635A-7711-5C40-2A13-E84E7EF52B11}"/>
                </a:ext>
              </a:extLst>
            </p:cNvPr>
            <p:cNvSpPr/>
            <p:nvPr/>
          </p:nvSpPr>
          <p:spPr>
            <a:xfrm>
              <a:off x="6334877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543BEA5D-6FC9-5A76-55AA-65D8715EE0E9}"/>
                </a:ext>
              </a:extLst>
            </p:cNvPr>
            <p:cNvSpPr/>
            <p:nvPr/>
          </p:nvSpPr>
          <p:spPr>
            <a:xfrm>
              <a:off x="6546576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532E8AA7-82F1-1E66-BA04-B0500153B551}"/>
                </a:ext>
              </a:extLst>
            </p:cNvPr>
            <p:cNvSpPr/>
            <p:nvPr/>
          </p:nvSpPr>
          <p:spPr>
            <a:xfrm>
              <a:off x="6762576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8A2EAAA8-438C-16D8-4D80-C7388DA847ED}"/>
                </a:ext>
              </a:extLst>
            </p:cNvPr>
            <p:cNvSpPr/>
            <p:nvPr/>
          </p:nvSpPr>
          <p:spPr>
            <a:xfrm>
              <a:off x="6974275" y="2880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9D5FBE73-24E1-54F9-6526-05704EF8B109}"/>
                </a:ext>
              </a:extLst>
            </p:cNvPr>
            <p:cNvSpPr/>
            <p:nvPr/>
          </p:nvSpPr>
          <p:spPr>
            <a:xfrm>
              <a:off x="5475178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E4A0A584-3D42-1B9A-9E34-21F6AA5FE5BC}"/>
                </a:ext>
              </a:extLst>
            </p:cNvPr>
            <p:cNvSpPr/>
            <p:nvPr/>
          </p:nvSpPr>
          <p:spPr>
            <a:xfrm>
              <a:off x="5691178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37916DB-08C5-67FC-0886-8CED83218FC2}"/>
                </a:ext>
              </a:extLst>
            </p:cNvPr>
            <p:cNvSpPr/>
            <p:nvPr/>
          </p:nvSpPr>
          <p:spPr>
            <a:xfrm>
              <a:off x="5902877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7FB693B8-F729-2A9F-1146-D0778FC0EF36}"/>
                </a:ext>
              </a:extLst>
            </p:cNvPr>
            <p:cNvSpPr/>
            <p:nvPr/>
          </p:nvSpPr>
          <p:spPr>
            <a:xfrm>
              <a:off x="6118877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FEA61559-6A35-B217-E97A-EB915528518B}"/>
                </a:ext>
              </a:extLst>
            </p:cNvPr>
            <p:cNvSpPr/>
            <p:nvPr/>
          </p:nvSpPr>
          <p:spPr>
            <a:xfrm>
              <a:off x="6334877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A703B409-DF34-3BAD-A55D-E574F290028F}"/>
                </a:ext>
              </a:extLst>
            </p:cNvPr>
            <p:cNvSpPr/>
            <p:nvPr/>
          </p:nvSpPr>
          <p:spPr>
            <a:xfrm>
              <a:off x="6546576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8E4DC123-E9F5-58F3-89F2-E7DD5A1EF4B2}"/>
                </a:ext>
              </a:extLst>
            </p:cNvPr>
            <p:cNvSpPr/>
            <p:nvPr/>
          </p:nvSpPr>
          <p:spPr>
            <a:xfrm>
              <a:off x="6762576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A9E445EC-9B25-7A94-552D-B08FB564C5EC}"/>
                </a:ext>
              </a:extLst>
            </p:cNvPr>
            <p:cNvSpPr/>
            <p:nvPr/>
          </p:nvSpPr>
          <p:spPr>
            <a:xfrm>
              <a:off x="6974275" y="3096847"/>
              <a:ext cx="216000" cy="216000"/>
            </a:xfrm>
            <a:prstGeom prst="rect">
              <a:avLst/>
            </a:prstGeom>
            <a:solidFill>
              <a:srgbClr val="9E7F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5" name="矩形 304">
            <a:extLst>
              <a:ext uri="{FF2B5EF4-FFF2-40B4-BE49-F238E27FC236}">
                <a16:creationId xmlns:a16="http://schemas.microsoft.com/office/drawing/2014/main" id="{2CA52CFA-0266-66E0-9C7D-6C1F0B059237}"/>
              </a:ext>
            </a:extLst>
          </p:cNvPr>
          <p:cNvSpPr/>
          <p:nvPr/>
        </p:nvSpPr>
        <p:spPr>
          <a:xfrm>
            <a:off x="6922825" y="3303988"/>
            <a:ext cx="1493788" cy="1047127"/>
          </a:xfrm>
          <a:prstGeom prst="rect">
            <a:avLst/>
          </a:prstGeom>
          <a:solidFill>
            <a:srgbClr val="73458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 control</a:t>
            </a:r>
          </a:p>
          <a:p>
            <a:pPr algn="ctr"/>
            <a:r>
              <a:rPr lang="en-US" altLang="zh-CN" dirty="0"/>
              <a:t>+ALU</a:t>
            </a:r>
            <a:endParaRPr lang="zh-CN" altLang="en-US" dirty="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CF59A4E2-6FB4-2C0E-0778-71428551D830}"/>
              </a:ext>
            </a:extLst>
          </p:cNvPr>
          <p:cNvSpPr/>
          <p:nvPr/>
        </p:nvSpPr>
        <p:spPr>
          <a:xfrm>
            <a:off x="1965920" y="5048292"/>
            <a:ext cx="1773512" cy="1278297"/>
          </a:xfrm>
          <a:prstGeom prst="rect">
            <a:avLst/>
          </a:prstGeom>
          <a:solidFill>
            <a:srgbClr val="73458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SU_out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81B69F11-B6F5-9FAE-2343-25102C72C674}"/>
              </a:ext>
            </a:extLst>
          </p:cNvPr>
          <p:cNvSpPr/>
          <p:nvPr/>
        </p:nvSpPr>
        <p:spPr>
          <a:xfrm>
            <a:off x="1965920" y="1198275"/>
            <a:ext cx="1773512" cy="1554426"/>
          </a:xfrm>
          <a:prstGeom prst="rect">
            <a:avLst/>
          </a:prstGeom>
          <a:solidFill>
            <a:srgbClr val="73458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SU_in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3E0DA9A1-96A9-C062-5629-8AB9A198B5EA}"/>
              </a:ext>
            </a:extLst>
          </p:cNvPr>
          <p:cNvSpPr/>
          <p:nvPr/>
        </p:nvSpPr>
        <p:spPr>
          <a:xfrm>
            <a:off x="2028787" y="1610990"/>
            <a:ext cx="61064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actor_in1</a:t>
            </a:r>
            <a:endParaRPr lang="zh-CN" altLang="en-US" sz="700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49E142DF-FC35-A997-9A29-0A111AB5889F}"/>
              </a:ext>
            </a:extLst>
          </p:cNvPr>
          <p:cNvSpPr/>
          <p:nvPr/>
        </p:nvSpPr>
        <p:spPr>
          <a:xfrm>
            <a:off x="2634203" y="1610990"/>
            <a:ext cx="555668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reg_addr</a:t>
            </a:r>
            <a:endParaRPr lang="zh-CN" altLang="en-US" sz="700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307E4442-9D13-62C2-4867-B1EB06E87881}"/>
              </a:ext>
            </a:extLst>
          </p:cNvPr>
          <p:cNvSpPr/>
          <p:nvPr/>
        </p:nvSpPr>
        <p:spPr>
          <a:xfrm>
            <a:off x="3158479" y="1610990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status</a:t>
            </a:r>
            <a:endParaRPr lang="zh-CN" altLang="en-US" sz="700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4A96D114-6CB4-2D7C-C8D8-03772BC21D29}"/>
              </a:ext>
            </a:extLst>
          </p:cNvPr>
          <p:cNvSpPr/>
          <p:nvPr/>
        </p:nvSpPr>
        <p:spPr>
          <a:xfrm>
            <a:off x="2028787" y="1747533"/>
            <a:ext cx="61064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actor_in2</a:t>
            </a:r>
            <a:endParaRPr lang="zh-CN" altLang="en-US" sz="700" dirty="0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A9AAE621-D354-FF8F-374A-DE5F1C92A569}"/>
              </a:ext>
            </a:extLst>
          </p:cNvPr>
          <p:cNvSpPr/>
          <p:nvPr/>
        </p:nvSpPr>
        <p:spPr>
          <a:xfrm>
            <a:off x="2634203" y="1747533"/>
            <a:ext cx="555668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reg_addr</a:t>
            </a:r>
            <a:endParaRPr lang="zh-CN" altLang="en-US" sz="700" dirty="0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04095B25-0FAC-901A-FC92-801A51517121}"/>
              </a:ext>
            </a:extLst>
          </p:cNvPr>
          <p:cNvSpPr/>
          <p:nvPr/>
        </p:nvSpPr>
        <p:spPr>
          <a:xfrm>
            <a:off x="3158479" y="1747533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status</a:t>
            </a:r>
            <a:endParaRPr lang="zh-CN" altLang="en-US" sz="700" dirty="0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B951507-29C6-31F1-7F48-91DD9C544210}"/>
              </a:ext>
            </a:extLst>
          </p:cNvPr>
          <p:cNvSpPr/>
          <p:nvPr/>
        </p:nvSpPr>
        <p:spPr>
          <a:xfrm>
            <a:off x="2030155" y="1974537"/>
            <a:ext cx="61064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actor_in1</a:t>
            </a:r>
            <a:endParaRPr lang="zh-CN" altLang="en-US" sz="700" dirty="0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59888B96-0C73-9799-4113-9A662B2CC060}"/>
              </a:ext>
            </a:extLst>
          </p:cNvPr>
          <p:cNvSpPr/>
          <p:nvPr/>
        </p:nvSpPr>
        <p:spPr>
          <a:xfrm>
            <a:off x="2635570" y="1974537"/>
            <a:ext cx="57879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reg_addr</a:t>
            </a:r>
            <a:endParaRPr lang="zh-CN" altLang="en-US" sz="700" dirty="0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F97D174-F701-1F9D-7CBF-C8C68D4F3084}"/>
              </a:ext>
            </a:extLst>
          </p:cNvPr>
          <p:cNvSpPr/>
          <p:nvPr/>
        </p:nvSpPr>
        <p:spPr>
          <a:xfrm>
            <a:off x="3159847" y="1974537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status</a:t>
            </a:r>
            <a:endParaRPr lang="zh-CN" altLang="en-US" sz="700" dirty="0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A1545E42-D4B3-BCA0-0C7E-9CC40695A4FD}"/>
              </a:ext>
            </a:extLst>
          </p:cNvPr>
          <p:cNvSpPr/>
          <p:nvPr/>
        </p:nvSpPr>
        <p:spPr>
          <a:xfrm>
            <a:off x="2030155" y="2114746"/>
            <a:ext cx="61064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actor_in2</a:t>
            </a:r>
            <a:endParaRPr lang="zh-CN" altLang="en-US" sz="700" dirty="0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46065518-AE64-77FD-242C-8E789E23A860}"/>
              </a:ext>
            </a:extLst>
          </p:cNvPr>
          <p:cNvSpPr/>
          <p:nvPr/>
        </p:nvSpPr>
        <p:spPr>
          <a:xfrm>
            <a:off x="2635570" y="2114746"/>
            <a:ext cx="57879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reg_addr</a:t>
            </a:r>
            <a:endParaRPr lang="zh-CN" altLang="en-US" sz="700" dirty="0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A372D16E-CBFD-A147-E632-9CED69C2C395}"/>
              </a:ext>
            </a:extLst>
          </p:cNvPr>
          <p:cNvSpPr/>
          <p:nvPr/>
        </p:nvSpPr>
        <p:spPr>
          <a:xfrm>
            <a:off x="3159847" y="2114746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status</a:t>
            </a:r>
            <a:endParaRPr lang="zh-CN" altLang="en-US" sz="700" dirty="0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36156E77-5AAC-5014-18BE-DBD27DF44C9F}"/>
              </a:ext>
            </a:extLst>
          </p:cNvPr>
          <p:cNvSpPr/>
          <p:nvPr/>
        </p:nvSpPr>
        <p:spPr>
          <a:xfrm>
            <a:off x="2030155" y="2343425"/>
            <a:ext cx="61064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actor_in1</a:t>
            </a:r>
            <a:endParaRPr lang="zh-CN" altLang="en-US" sz="700" dirty="0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5141EEDA-6E1A-54DD-D5FD-9AF45AD84FC9}"/>
              </a:ext>
            </a:extLst>
          </p:cNvPr>
          <p:cNvSpPr/>
          <p:nvPr/>
        </p:nvSpPr>
        <p:spPr>
          <a:xfrm>
            <a:off x="2635570" y="2343425"/>
            <a:ext cx="57879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reg_addr</a:t>
            </a:r>
            <a:endParaRPr lang="zh-CN" altLang="en-US" sz="700" dirty="0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97D70133-BE3C-978A-8FD8-A18773DF6306}"/>
              </a:ext>
            </a:extLst>
          </p:cNvPr>
          <p:cNvSpPr/>
          <p:nvPr/>
        </p:nvSpPr>
        <p:spPr>
          <a:xfrm>
            <a:off x="3159847" y="2343425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/>
              <a:t>status</a:t>
            </a:r>
            <a:endParaRPr lang="zh-CN" altLang="en-US" sz="700" dirty="0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D4C2C983-E0D5-A88D-8153-384B669ED0BE}"/>
              </a:ext>
            </a:extLst>
          </p:cNvPr>
          <p:cNvSpPr/>
          <p:nvPr/>
        </p:nvSpPr>
        <p:spPr>
          <a:xfrm>
            <a:off x="2030155" y="2483634"/>
            <a:ext cx="61064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actor_in2</a:t>
            </a:r>
            <a:endParaRPr lang="zh-CN" altLang="en-US" sz="700" dirty="0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89BC1196-3190-BB71-8B59-D49C5BA6AD96}"/>
              </a:ext>
            </a:extLst>
          </p:cNvPr>
          <p:cNvSpPr/>
          <p:nvPr/>
        </p:nvSpPr>
        <p:spPr>
          <a:xfrm>
            <a:off x="2635570" y="2483634"/>
            <a:ext cx="57879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reg_addr</a:t>
            </a:r>
            <a:endParaRPr lang="zh-CN" altLang="en-US" sz="700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B30C6EBC-16AD-BF8D-E8A8-7EE914DF6DD1}"/>
              </a:ext>
            </a:extLst>
          </p:cNvPr>
          <p:cNvSpPr/>
          <p:nvPr/>
        </p:nvSpPr>
        <p:spPr>
          <a:xfrm>
            <a:off x="3159847" y="2483634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status</a:t>
            </a:r>
            <a:endParaRPr lang="zh-CN" altLang="en-US" sz="700" dirty="0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74B13B20-080D-0D83-505A-6D536BC4DFEC}"/>
              </a:ext>
            </a:extLst>
          </p:cNvPr>
          <p:cNvSpPr/>
          <p:nvPr/>
        </p:nvSpPr>
        <p:spPr>
          <a:xfrm>
            <a:off x="2040270" y="5537007"/>
            <a:ext cx="61064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reg_addr</a:t>
            </a:r>
            <a:endParaRPr lang="zh-CN" altLang="en-US" sz="700" dirty="0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123EFA4B-D61D-5DA3-DFAA-9C8C0D7FEA97}"/>
              </a:ext>
            </a:extLst>
          </p:cNvPr>
          <p:cNvSpPr/>
          <p:nvPr/>
        </p:nvSpPr>
        <p:spPr>
          <a:xfrm>
            <a:off x="2645686" y="5537007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ref_reg</a:t>
            </a:r>
            <a:endParaRPr lang="zh-CN" altLang="en-US" sz="800" dirty="0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ACE4603D-7AEA-3962-7F11-E18B9E20AA98}"/>
              </a:ext>
            </a:extLst>
          </p:cNvPr>
          <p:cNvSpPr/>
          <p:nvPr/>
        </p:nvSpPr>
        <p:spPr>
          <a:xfrm>
            <a:off x="3169962" y="5537007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status</a:t>
            </a:r>
            <a:endParaRPr lang="zh-CN" altLang="en-US" sz="800" dirty="0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572586ED-6357-3443-B479-B974A6728A8F}"/>
              </a:ext>
            </a:extLst>
          </p:cNvPr>
          <p:cNvSpPr/>
          <p:nvPr/>
        </p:nvSpPr>
        <p:spPr>
          <a:xfrm>
            <a:off x="2040270" y="5746274"/>
            <a:ext cx="61064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reg_addr</a:t>
            </a:r>
            <a:endParaRPr lang="zh-CN" altLang="en-US" sz="700" dirty="0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16E24308-7735-5F4A-5762-8FAD67E0A4B6}"/>
              </a:ext>
            </a:extLst>
          </p:cNvPr>
          <p:cNvSpPr/>
          <p:nvPr/>
        </p:nvSpPr>
        <p:spPr>
          <a:xfrm>
            <a:off x="2645686" y="5746274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ref_reg</a:t>
            </a:r>
            <a:endParaRPr lang="zh-CN" altLang="en-US" sz="800" dirty="0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758D56FC-C4B4-4175-9E2C-F547FB3280EC}"/>
              </a:ext>
            </a:extLst>
          </p:cNvPr>
          <p:cNvSpPr/>
          <p:nvPr/>
        </p:nvSpPr>
        <p:spPr>
          <a:xfrm>
            <a:off x="3169962" y="5746274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status</a:t>
            </a:r>
            <a:endParaRPr lang="zh-CN" altLang="en-US" sz="800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5F4BDD4B-0789-F92B-CDE2-82D18FC530FE}"/>
              </a:ext>
            </a:extLst>
          </p:cNvPr>
          <p:cNvSpPr/>
          <p:nvPr/>
        </p:nvSpPr>
        <p:spPr>
          <a:xfrm>
            <a:off x="2037953" y="5955541"/>
            <a:ext cx="610649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reg_addr</a:t>
            </a:r>
            <a:endParaRPr lang="zh-CN" altLang="en-US" sz="700" dirty="0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8AAD9981-4553-2F18-937A-8B4D6D49D223}"/>
              </a:ext>
            </a:extLst>
          </p:cNvPr>
          <p:cNvSpPr/>
          <p:nvPr/>
        </p:nvSpPr>
        <p:spPr>
          <a:xfrm>
            <a:off x="2643369" y="5955541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ref_reg</a:t>
            </a:r>
            <a:endParaRPr lang="zh-CN" altLang="en-US" sz="800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83F27B12-AFBB-3E0D-B29B-0DF843EF430A}"/>
              </a:ext>
            </a:extLst>
          </p:cNvPr>
          <p:cNvSpPr/>
          <p:nvPr/>
        </p:nvSpPr>
        <p:spPr>
          <a:xfrm>
            <a:off x="3167645" y="5955541"/>
            <a:ext cx="524276" cy="140209"/>
          </a:xfrm>
          <a:prstGeom prst="rect">
            <a:avLst/>
          </a:prstGeom>
          <a:solidFill>
            <a:srgbClr val="9E7F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status</a:t>
            </a:r>
            <a:endParaRPr lang="zh-CN" altLang="en-US" sz="800" dirty="0"/>
          </a:p>
        </p:txBody>
      </p: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CD883F0E-5632-0456-36EE-3C7FD346B04C}"/>
              </a:ext>
            </a:extLst>
          </p:cNvPr>
          <p:cNvCxnSpPr>
            <a:cxnSpLocks/>
          </p:cNvCxnSpPr>
          <p:nvPr/>
        </p:nvCxnSpPr>
        <p:spPr>
          <a:xfrm flipV="1">
            <a:off x="1194413" y="1973026"/>
            <a:ext cx="777294" cy="1928583"/>
          </a:xfrm>
          <a:prstGeom prst="bentConnector3">
            <a:avLst>
              <a:gd name="adj1" fmla="val 50000"/>
            </a:avLst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>
            <a:extLst>
              <a:ext uri="{FF2B5EF4-FFF2-40B4-BE49-F238E27FC236}">
                <a16:creationId xmlns:a16="http://schemas.microsoft.com/office/drawing/2014/main" id="{9D8BE1BA-28C0-9918-C28F-B0EE43202EAC}"/>
              </a:ext>
            </a:extLst>
          </p:cNvPr>
          <p:cNvSpPr txBox="1"/>
          <p:nvPr/>
        </p:nvSpPr>
        <p:spPr>
          <a:xfrm>
            <a:off x="1188244" y="3646901"/>
            <a:ext cx="41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ins</a:t>
            </a:r>
            <a:endParaRPr lang="zh-CN" altLang="en-US" sz="1200" dirty="0"/>
          </a:p>
        </p:txBody>
      </p:sp>
      <p:cxnSp>
        <p:nvCxnSpPr>
          <p:cNvPr id="349" name="直接箭头连接符 343">
            <a:extLst>
              <a:ext uri="{FF2B5EF4-FFF2-40B4-BE49-F238E27FC236}">
                <a16:creationId xmlns:a16="http://schemas.microsoft.com/office/drawing/2014/main" id="{B965C0FA-636E-D516-C0E4-4B10A66D177B}"/>
              </a:ext>
            </a:extLst>
          </p:cNvPr>
          <p:cNvCxnSpPr>
            <a:cxnSpLocks/>
            <a:endCxn id="306" idx="1"/>
          </p:cNvCxnSpPr>
          <p:nvPr/>
        </p:nvCxnSpPr>
        <p:spPr>
          <a:xfrm rot="16200000" flipH="1">
            <a:off x="881765" y="4603285"/>
            <a:ext cx="1785451" cy="382860"/>
          </a:xfrm>
          <a:prstGeom prst="bentConnector2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43">
            <a:extLst>
              <a:ext uri="{FF2B5EF4-FFF2-40B4-BE49-F238E27FC236}">
                <a16:creationId xmlns:a16="http://schemas.microsoft.com/office/drawing/2014/main" id="{DBBDD875-1F3A-20F8-6765-5F6DF04B9FF8}"/>
              </a:ext>
            </a:extLst>
          </p:cNvPr>
          <p:cNvCxnSpPr>
            <a:cxnSpLocks/>
          </p:cNvCxnSpPr>
          <p:nvPr/>
        </p:nvCxnSpPr>
        <p:spPr>
          <a:xfrm flipV="1">
            <a:off x="3549553" y="2353302"/>
            <a:ext cx="1768889" cy="134844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43">
            <a:extLst>
              <a:ext uri="{FF2B5EF4-FFF2-40B4-BE49-F238E27FC236}">
                <a16:creationId xmlns:a16="http://schemas.microsoft.com/office/drawing/2014/main" id="{5A783C17-77BF-B912-E918-13C37341A3E1}"/>
              </a:ext>
            </a:extLst>
          </p:cNvPr>
          <p:cNvCxnSpPr>
            <a:cxnSpLocks/>
          </p:cNvCxnSpPr>
          <p:nvPr/>
        </p:nvCxnSpPr>
        <p:spPr>
          <a:xfrm>
            <a:off x="3547854" y="4165064"/>
            <a:ext cx="3390425" cy="790676"/>
          </a:xfrm>
          <a:prstGeom prst="bentConnector3">
            <a:avLst>
              <a:gd name="adj1" fmla="val 26401"/>
            </a:avLst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43">
            <a:extLst>
              <a:ext uri="{FF2B5EF4-FFF2-40B4-BE49-F238E27FC236}">
                <a16:creationId xmlns:a16="http://schemas.microsoft.com/office/drawing/2014/main" id="{151B80A9-A1B1-B941-C709-354E8A3F0459}"/>
              </a:ext>
            </a:extLst>
          </p:cNvPr>
          <p:cNvCxnSpPr>
            <a:cxnSpLocks/>
          </p:cNvCxnSpPr>
          <p:nvPr/>
        </p:nvCxnSpPr>
        <p:spPr>
          <a:xfrm rot="5400000">
            <a:off x="2350732" y="950328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43">
            <a:extLst>
              <a:ext uri="{FF2B5EF4-FFF2-40B4-BE49-F238E27FC236}">
                <a16:creationId xmlns:a16="http://schemas.microsoft.com/office/drawing/2014/main" id="{32E9D8CE-ECD0-5B6F-9129-774663310600}"/>
              </a:ext>
            </a:extLst>
          </p:cNvPr>
          <p:cNvCxnSpPr>
            <a:cxnSpLocks/>
          </p:cNvCxnSpPr>
          <p:nvPr/>
        </p:nvCxnSpPr>
        <p:spPr>
          <a:xfrm rot="5400000">
            <a:off x="2604730" y="945296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43">
            <a:extLst>
              <a:ext uri="{FF2B5EF4-FFF2-40B4-BE49-F238E27FC236}">
                <a16:creationId xmlns:a16="http://schemas.microsoft.com/office/drawing/2014/main" id="{6D84C566-6227-0B44-38D7-FD55D3EA04D9}"/>
              </a:ext>
            </a:extLst>
          </p:cNvPr>
          <p:cNvCxnSpPr>
            <a:cxnSpLocks/>
          </p:cNvCxnSpPr>
          <p:nvPr/>
        </p:nvCxnSpPr>
        <p:spPr>
          <a:xfrm rot="5400000">
            <a:off x="2349349" y="3008578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43">
            <a:extLst>
              <a:ext uri="{FF2B5EF4-FFF2-40B4-BE49-F238E27FC236}">
                <a16:creationId xmlns:a16="http://schemas.microsoft.com/office/drawing/2014/main" id="{5816EFFF-94C5-FE24-AF2E-0E97CDF2CE20}"/>
              </a:ext>
            </a:extLst>
          </p:cNvPr>
          <p:cNvCxnSpPr>
            <a:cxnSpLocks/>
          </p:cNvCxnSpPr>
          <p:nvPr/>
        </p:nvCxnSpPr>
        <p:spPr>
          <a:xfrm rot="5400000">
            <a:off x="2604731" y="2998794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文本框 367">
            <a:extLst>
              <a:ext uri="{FF2B5EF4-FFF2-40B4-BE49-F238E27FC236}">
                <a16:creationId xmlns:a16="http://schemas.microsoft.com/office/drawing/2014/main" id="{4A6D6CF8-12E5-B5AA-ADDA-765AFFA2C1E7}"/>
              </a:ext>
            </a:extLst>
          </p:cNvPr>
          <p:cNvSpPr txBox="1"/>
          <p:nvPr/>
        </p:nvSpPr>
        <p:spPr>
          <a:xfrm>
            <a:off x="2260757" y="791556"/>
            <a:ext cx="447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req</a:t>
            </a:r>
            <a:endParaRPr lang="zh-CN" altLang="en-US" sz="1200" dirty="0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637FE614-A5A2-8E08-3353-086931F9E424}"/>
              </a:ext>
            </a:extLst>
          </p:cNvPr>
          <p:cNvSpPr txBox="1"/>
          <p:nvPr/>
        </p:nvSpPr>
        <p:spPr>
          <a:xfrm>
            <a:off x="1913544" y="2837065"/>
            <a:ext cx="741913" cy="36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200" dirty="0"/>
              <a:t>allocate</a:t>
            </a:r>
          </a:p>
          <a:p>
            <a:pPr algn="ctr">
              <a:lnSpc>
                <a:spcPct val="75000"/>
              </a:lnSpc>
            </a:pPr>
            <a:r>
              <a:rPr lang="en-US" altLang="zh-CN" sz="1200" dirty="0"/>
              <a:t>In or out</a:t>
            </a:r>
            <a:endParaRPr lang="zh-CN" altLang="en-US" sz="1200" dirty="0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A8E6ABDF-EDD9-9C9F-2C4D-A7C2856F4047}"/>
              </a:ext>
            </a:extLst>
          </p:cNvPr>
          <p:cNvSpPr txBox="1"/>
          <p:nvPr/>
        </p:nvSpPr>
        <p:spPr>
          <a:xfrm>
            <a:off x="2796080" y="799183"/>
            <a:ext cx="447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ack</a:t>
            </a:r>
            <a:endParaRPr lang="zh-CN" altLang="en-US" sz="1200" dirty="0"/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F7E17AC8-9423-2E70-E862-352EBD1C5432}"/>
              </a:ext>
            </a:extLst>
          </p:cNvPr>
          <p:cNvSpPr txBox="1"/>
          <p:nvPr/>
        </p:nvSpPr>
        <p:spPr>
          <a:xfrm>
            <a:off x="2796083" y="2836888"/>
            <a:ext cx="44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ack</a:t>
            </a:r>
            <a:endParaRPr lang="zh-CN" altLang="en-US" sz="1200" dirty="0"/>
          </a:p>
        </p:txBody>
      </p:sp>
      <p:cxnSp>
        <p:nvCxnSpPr>
          <p:cNvPr id="372" name="直接箭头连接符 343">
            <a:extLst>
              <a:ext uri="{FF2B5EF4-FFF2-40B4-BE49-F238E27FC236}">
                <a16:creationId xmlns:a16="http://schemas.microsoft.com/office/drawing/2014/main" id="{9BB6AA7F-D459-EE66-F46F-65999734E162}"/>
              </a:ext>
            </a:extLst>
          </p:cNvPr>
          <p:cNvCxnSpPr>
            <a:cxnSpLocks/>
          </p:cNvCxnSpPr>
          <p:nvPr/>
        </p:nvCxnSpPr>
        <p:spPr>
          <a:xfrm flipH="1">
            <a:off x="3753637" y="1740129"/>
            <a:ext cx="157233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64DCBA8-7B1E-AB74-1A56-DB7396E58D14}"/>
              </a:ext>
            </a:extLst>
          </p:cNvPr>
          <p:cNvSpPr txBox="1"/>
          <p:nvPr/>
        </p:nvSpPr>
        <p:spPr>
          <a:xfrm>
            <a:off x="4265887" y="1499862"/>
            <a:ext cx="54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addr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14" name="直接箭头连接符 343">
            <a:extLst>
              <a:ext uri="{FF2B5EF4-FFF2-40B4-BE49-F238E27FC236}">
                <a16:creationId xmlns:a16="http://schemas.microsoft.com/office/drawing/2014/main" id="{3588017B-5613-9F33-9FFF-958B1DADE9D8}"/>
              </a:ext>
            </a:extLst>
          </p:cNvPr>
          <p:cNvCxnSpPr>
            <a:cxnSpLocks/>
          </p:cNvCxnSpPr>
          <p:nvPr/>
        </p:nvCxnSpPr>
        <p:spPr>
          <a:xfrm rot="5400000">
            <a:off x="2983124" y="2999154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CDC803A-F529-4B7F-84B9-89D197185473}"/>
              </a:ext>
            </a:extLst>
          </p:cNvPr>
          <p:cNvSpPr txBox="1"/>
          <p:nvPr/>
        </p:nvSpPr>
        <p:spPr>
          <a:xfrm>
            <a:off x="3199079" y="2849986"/>
            <a:ext cx="54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addr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16" name="直接箭头连接符 343">
            <a:extLst>
              <a:ext uri="{FF2B5EF4-FFF2-40B4-BE49-F238E27FC236}">
                <a16:creationId xmlns:a16="http://schemas.microsoft.com/office/drawing/2014/main" id="{6BC77C51-63BA-7884-5B83-E0E8BE972359}"/>
              </a:ext>
            </a:extLst>
          </p:cNvPr>
          <p:cNvCxnSpPr>
            <a:cxnSpLocks/>
          </p:cNvCxnSpPr>
          <p:nvPr/>
        </p:nvCxnSpPr>
        <p:spPr>
          <a:xfrm rot="5400000">
            <a:off x="2983123" y="950328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4886ED6-0E3C-D17F-47D1-9F7D77AC0B6E}"/>
              </a:ext>
            </a:extLst>
          </p:cNvPr>
          <p:cNvSpPr txBox="1"/>
          <p:nvPr/>
        </p:nvSpPr>
        <p:spPr>
          <a:xfrm>
            <a:off x="4242129" y="1800911"/>
            <a:ext cx="564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</a:t>
            </a:r>
            <a:endParaRPr lang="zh-CN" altLang="en-US" sz="1200" dirty="0"/>
          </a:p>
        </p:txBody>
      </p:sp>
      <p:cxnSp>
        <p:nvCxnSpPr>
          <p:cNvPr id="18" name="直接箭头连接符 343">
            <a:extLst>
              <a:ext uri="{FF2B5EF4-FFF2-40B4-BE49-F238E27FC236}">
                <a16:creationId xmlns:a16="http://schemas.microsoft.com/office/drawing/2014/main" id="{1E8D708D-EBE6-D78F-01A2-AF278EE0CDAF}"/>
              </a:ext>
            </a:extLst>
          </p:cNvPr>
          <p:cNvCxnSpPr>
            <a:cxnSpLocks/>
          </p:cNvCxnSpPr>
          <p:nvPr/>
        </p:nvCxnSpPr>
        <p:spPr>
          <a:xfrm flipH="1">
            <a:off x="3747755" y="2039467"/>
            <a:ext cx="157233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654DEA4-7AAC-D1F2-8928-3EA945E5B3EC}"/>
              </a:ext>
            </a:extLst>
          </p:cNvPr>
          <p:cNvSpPr txBox="1"/>
          <p:nvPr/>
        </p:nvSpPr>
        <p:spPr>
          <a:xfrm>
            <a:off x="3198032" y="805902"/>
            <a:ext cx="128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data_message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103" name="直接箭头连接符 343">
            <a:extLst>
              <a:ext uri="{FF2B5EF4-FFF2-40B4-BE49-F238E27FC236}">
                <a16:creationId xmlns:a16="http://schemas.microsoft.com/office/drawing/2014/main" id="{B614D8EA-CE7E-E61A-F845-4B716A5D5D53}"/>
              </a:ext>
            </a:extLst>
          </p:cNvPr>
          <p:cNvCxnSpPr>
            <a:cxnSpLocks/>
          </p:cNvCxnSpPr>
          <p:nvPr/>
        </p:nvCxnSpPr>
        <p:spPr>
          <a:xfrm rot="10800000">
            <a:off x="3780736" y="2200116"/>
            <a:ext cx="3108792" cy="1328919"/>
          </a:xfrm>
          <a:prstGeom prst="bentConnector3">
            <a:avLst>
              <a:gd name="adj1" fmla="val 62256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31E8FA9-0923-A5DC-FA34-590D85D8018F}"/>
              </a:ext>
            </a:extLst>
          </p:cNvPr>
          <p:cNvSpPr txBox="1"/>
          <p:nvPr/>
        </p:nvSpPr>
        <p:spPr>
          <a:xfrm>
            <a:off x="5406786" y="3074458"/>
            <a:ext cx="1109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Enable &amp; ALU type</a:t>
            </a:r>
            <a:endParaRPr lang="zh-CN" altLang="en-US" sz="1200" dirty="0"/>
          </a:p>
        </p:txBody>
      </p:sp>
      <p:cxnSp>
        <p:nvCxnSpPr>
          <p:cNvPr id="115" name="直接箭头连接符 343">
            <a:extLst>
              <a:ext uri="{FF2B5EF4-FFF2-40B4-BE49-F238E27FC236}">
                <a16:creationId xmlns:a16="http://schemas.microsoft.com/office/drawing/2014/main" id="{0DD93DBC-3238-49F3-34DB-3805BD593C45}"/>
              </a:ext>
            </a:extLst>
          </p:cNvPr>
          <p:cNvCxnSpPr>
            <a:cxnSpLocks/>
          </p:cNvCxnSpPr>
          <p:nvPr/>
        </p:nvCxnSpPr>
        <p:spPr>
          <a:xfrm rot="5400000">
            <a:off x="2349348" y="4799120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343">
            <a:extLst>
              <a:ext uri="{FF2B5EF4-FFF2-40B4-BE49-F238E27FC236}">
                <a16:creationId xmlns:a16="http://schemas.microsoft.com/office/drawing/2014/main" id="{AB19F7E0-6B5F-5048-8502-3635B6CE4E53}"/>
              </a:ext>
            </a:extLst>
          </p:cNvPr>
          <p:cNvCxnSpPr>
            <a:cxnSpLocks/>
          </p:cNvCxnSpPr>
          <p:nvPr/>
        </p:nvCxnSpPr>
        <p:spPr>
          <a:xfrm rot="5400000">
            <a:off x="2983119" y="4811936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4264778-5369-27F6-3420-BEB076ADA053}"/>
              </a:ext>
            </a:extLst>
          </p:cNvPr>
          <p:cNvSpPr txBox="1"/>
          <p:nvPr/>
        </p:nvSpPr>
        <p:spPr>
          <a:xfrm>
            <a:off x="3209959" y="4660622"/>
            <a:ext cx="54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addr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119" name="直接箭头连接符 343">
            <a:extLst>
              <a:ext uri="{FF2B5EF4-FFF2-40B4-BE49-F238E27FC236}">
                <a16:creationId xmlns:a16="http://schemas.microsoft.com/office/drawing/2014/main" id="{FAD54800-1C8C-A09C-9355-42B33F10442E}"/>
              </a:ext>
            </a:extLst>
          </p:cNvPr>
          <p:cNvCxnSpPr>
            <a:cxnSpLocks/>
          </p:cNvCxnSpPr>
          <p:nvPr/>
        </p:nvCxnSpPr>
        <p:spPr>
          <a:xfrm rot="5400000">
            <a:off x="2603529" y="4804824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EAD4AD3-ED4D-7E67-89A9-693E18CCC449}"/>
              </a:ext>
            </a:extLst>
          </p:cNvPr>
          <p:cNvSpPr txBox="1"/>
          <p:nvPr/>
        </p:nvSpPr>
        <p:spPr>
          <a:xfrm>
            <a:off x="1918478" y="4660622"/>
            <a:ext cx="741913" cy="36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200" dirty="0"/>
              <a:t>release</a:t>
            </a:r>
          </a:p>
          <a:p>
            <a:pPr algn="ctr">
              <a:lnSpc>
                <a:spcPct val="75000"/>
              </a:lnSpc>
            </a:pPr>
            <a:r>
              <a:rPr lang="en-US" altLang="zh-CN" sz="1200" dirty="0"/>
              <a:t>In or out</a:t>
            </a:r>
            <a:endParaRPr lang="zh-CN" altLang="en-US" sz="12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8F1312F-B4FB-166A-5D4A-3D6F4218ACE2}"/>
              </a:ext>
            </a:extLst>
          </p:cNvPr>
          <p:cNvSpPr txBox="1"/>
          <p:nvPr/>
        </p:nvSpPr>
        <p:spPr>
          <a:xfrm>
            <a:off x="2787757" y="4667675"/>
            <a:ext cx="44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ack</a:t>
            </a:r>
            <a:endParaRPr lang="zh-CN" altLang="en-US" sz="1200" dirty="0"/>
          </a:p>
        </p:txBody>
      </p:sp>
      <p:cxnSp>
        <p:nvCxnSpPr>
          <p:cNvPr id="123" name="直接箭头连接符 343">
            <a:extLst>
              <a:ext uri="{FF2B5EF4-FFF2-40B4-BE49-F238E27FC236}">
                <a16:creationId xmlns:a16="http://schemas.microsoft.com/office/drawing/2014/main" id="{C171CB9F-E57A-32C4-705A-8BE66783228F}"/>
              </a:ext>
            </a:extLst>
          </p:cNvPr>
          <p:cNvCxnSpPr>
            <a:cxnSpLocks/>
          </p:cNvCxnSpPr>
          <p:nvPr/>
        </p:nvCxnSpPr>
        <p:spPr>
          <a:xfrm rot="5400000">
            <a:off x="2320345" y="6581072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343">
            <a:extLst>
              <a:ext uri="{FF2B5EF4-FFF2-40B4-BE49-F238E27FC236}">
                <a16:creationId xmlns:a16="http://schemas.microsoft.com/office/drawing/2014/main" id="{F16CEDCC-6A07-E99C-A2E6-B07E8E716009}"/>
              </a:ext>
            </a:extLst>
          </p:cNvPr>
          <p:cNvCxnSpPr>
            <a:cxnSpLocks/>
          </p:cNvCxnSpPr>
          <p:nvPr/>
        </p:nvCxnSpPr>
        <p:spPr>
          <a:xfrm rot="5400000">
            <a:off x="2574343" y="6576040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3F824A4-AEB2-524F-0E76-F63041EA5DCC}"/>
              </a:ext>
            </a:extLst>
          </p:cNvPr>
          <p:cNvSpPr txBox="1"/>
          <p:nvPr/>
        </p:nvSpPr>
        <p:spPr>
          <a:xfrm>
            <a:off x="2230370" y="6422300"/>
            <a:ext cx="447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req</a:t>
            </a:r>
            <a:endParaRPr lang="zh-CN" altLang="en-US" sz="12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0206859-4AFB-845F-00D1-1199B1951835}"/>
              </a:ext>
            </a:extLst>
          </p:cNvPr>
          <p:cNvSpPr txBox="1"/>
          <p:nvPr/>
        </p:nvSpPr>
        <p:spPr>
          <a:xfrm>
            <a:off x="2765693" y="6429927"/>
            <a:ext cx="447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ack</a:t>
            </a:r>
            <a:endParaRPr lang="zh-CN" altLang="en-US" sz="1200" dirty="0"/>
          </a:p>
        </p:txBody>
      </p:sp>
      <p:cxnSp>
        <p:nvCxnSpPr>
          <p:cNvPr id="127" name="直接箭头连接符 343">
            <a:extLst>
              <a:ext uri="{FF2B5EF4-FFF2-40B4-BE49-F238E27FC236}">
                <a16:creationId xmlns:a16="http://schemas.microsoft.com/office/drawing/2014/main" id="{50ABFE88-D489-3C1C-65F5-2B8033AF4E20}"/>
              </a:ext>
            </a:extLst>
          </p:cNvPr>
          <p:cNvCxnSpPr>
            <a:cxnSpLocks/>
          </p:cNvCxnSpPr>
          <p:nvPr/>
        </p:nvCxnSpPr>
        <p:spPr>
          <a:xfrm rot="5400000">
            <a:off x="2952736" y="6581072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8BA345E-EDD8-8FA3-8432-13E9CBA319E4}"/>
              </a:ext>
            </a:extLst>
          </p:cNvPr>
          <p:cNvSpPr txBox="1"/>
          <p:nvPr/>
        </p:nvSpPr>
        <p:spPr>
          <a:xfrm>
            <a:off x="3167645" y="6436646"/>
            <a:ext cx="128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data_message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130" name="直接箭头连接符 343">
            <a:extLst>
              <a:ext uri="{FF2B5EF4-FFF2-40B4-BE49-F238E27FC236}">
                <a16:creationId xmlns:a16="http://schemas.microsoft.com/office/drawing/2014/main" id="{FD7493BF-A06C-AD51-5F96-F1E6F15977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54846" y="2504787"/>
            <a:ext cx="518400" cy="10800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343">
            <a:extLst>
              <a:ext uri="{FF2B5EF4-FFF2-40B4-BE49-F238E27FC236}">
                <a16:creationId xmlns:a16="http://schemas.microsoft.com/office/drawing/2014/main" id="{5272F9CB-7701-7E20-5216-4C2F7C91C842}"/>
              </a:ext>
            </a:extLst>
          </p:cNvPr>
          <p:cNvCxnSpPr>
            <a:cxnSpLocks/>
          </p:cNvCxnSpPr>
          <p:nvPr/>
        </p:nvCxnSpPr>
        <p:spPr>
          <a:xfrm rot="5400000">
            <a:off x="8246821" y="2468931"/>
            <a:ext cx="518114" cy="11520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343">
            <a:extLst>
              <a:ext uri="{FF2B5EF4-FFF2-40B4-BE49-F238E27FC236}">
                <a16:creationId xmlns:a16="http://schemas.microsoft.com/office/drawing/2014/main" id="{63287D67-3D59-27FE-3DCE-44B861DA0F92}"/>
              </a:ext>
            </a:extLst>
          </p:cNvPr>
          <p:cNvCxnSpPr>
            <a:cxnSpLocks/>
          </p:cNvCxnSpPr>
          <p:nvPr/>
        </p:nvCxnSpPr>
        <p:spPr>
          <a:xfrm flipH="1">
            <a:off x="7696868" y="4351115"/>
            <a:ext cx="0" cy="284400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343">
            <a:extLst>
              <a:ext uri="{FF2B5EF4-FFF2-40B4-BE49-F238E27FC236}">
                <a16:creationId xmlns:a16="http://schemas.microsoft.com/office/drawing/2014/main" id="{1108B0C1-CA73-410D-D5A0-D2AF6B64F1D8}"/>
              </a:ext>
            </a:extLst>
          </p:cNvPr>
          <p:cNvCxnSpPr>
            <a:cxnSpLocks/>
          </p:cNvCxnSpPr>
          <p:nvPr/>
        </p:nvCxnSpPr>
        <p:spPr>
          <a:xfrm flipH="1">
            <a:off x="3753637" y="5707498"/>
            <a:ext cx="317766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FD99D80-AF73-BE2F-E7D1-CB57CEC2FE81}"/>
              </a:ext>
            </a:extLst>
          </p:cNvPr>
          <p:cNvSpPr txBox="1"/>
          <p:nvPr/>
        </p:nvSpPr>
        <p:spPr>
          <a:xfrm>
            <a:off x="4848958" y="5450761"/>
            <a:ext cx="54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addr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D968CBF6-B0F9-BE6A-C535-1D2292181883}"/>
              </a:ext>
            </a:extLst>
          </p:cNvPr>
          <p:cNvSpPr txBox="1"/>
          <p:nvPr/>
        </p:nvSpPr>
        <p:spPr>
          <a:xfrm>
            <a:off x="4848332" y="5788837"/>
            <a:ext cx="564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</a:t>
            </a:r>
            <a:endParaRPr lang="zh-CN" altLang="en-US" sz="1200" dirty="0"/>
          </a:p>
        </p:txBody>
      </p:sp>
      <p:cxnSp>
        <p:nvCxnSpPr>
          <p:cNvPr id="240" name="直接箭头连接符 343">
            <a:extLst>
              <a:ext uri="{FF2B5EF4-FFF2-40B4-BE49-F238E27FC236}">
                <a16:creationId xmlns:a16="http://schemas.microsoft.com/office/drawing/2014/main" id="{48F8DB04-7F9C-9A9E-36CB-B445F999B94E}"/>
              </a:ext>
            </a:extLst>
          </p:cNvPr>
          <p:cNvCxnSpPr>
            <a:cxnSpLocks/>
          </p:cNvCxnSpPr>
          <p:nvPr/>
        </p:nvCxnSpPr>
        <p:spPr>
          <a:xfrm flipH="1">
            <a:off x="3747755" y="6029117"/>
            <a:ext cx="319052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43">
            <a:extLst>
              <a:ext uri="{FF2B5EF4-FFF2-40B4-BE49-F238E27FC236}">
                <a16:creationId xmlns:a16="http://schemas.microsoft.com/office/drawing/2014/main" id="{73A15EAC-D994-2A2E-D4DD-E17A34E5D0C5}"/>
              </a:ext>
            </a:extLst>
          </p:cNvPr>
          <p:cNvCxnSpPr>
            <a:cxnSpLocks/>
          </p:cNvCxnSpPr>
          <p:nvPr/>
        </p:nvCxnSpPr>
        <p:spPr>
          <a:xfrm flipH="1">
            <a:off x="3739432" y="1414037"/>
            <a:ext cx="1572330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文本框 344">
            <a:extLst>
              <a:ext uri="{FF2B5EF4-FFF2-40B4-BE49-F238E27FC236}">
                <a16:creationId xmlns:a16="http://schemas.microsoft.com/office/drawing/2014/main" id="{65DF6F29-8F73-B095-4A34-40CAE881C30E}"/>
              </a:ext>
            </a:extLst>
          </p:cNvPr>
          <p:cNvSpPr txBox="1"/>
          <p:nvPr/>
        </p:nvSpPr>
        <p:spPr>
          <a:xfrm>
            <a:off x="4262323" y="1141425"/>
            <a:ext cx="57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write</a:t>
            </a:r>
            <a:endParaRPr lang="zh-CN" altLang="en-US" sz="1200" dirty="0"/>
          </a:p>
        </p:txBody>
      </p:sp>
      <p:cxnSp>
        <p:nvCxnSpPr>
          <p:cNvPr id="346" name="直接箭头连接符 343">
            <a:extLst>
              <a:ext uri="{FF2B5EF4-FFF2-40B4-BE49-F238E27FC236}">
                <a16:creationId xmlns:a16="http://schemas.microsoft.com/office/drawing/2014/main" id="{987122D2-D8C8-D31A-1777-B82ACA250980}"/>
              </a:ext>
            </a:extLst>
          </p:cNvPr>
          <p:cNvCxnSpPr>
            <a:cxnSpLocks/>
          </p:cNvCxnSpPr>
          <p:nvPr/>
        </p:nvCxnSpPr>
        <p:spPr>
          <a:xfrm flipH="1">
            <a:off x="3753637" y="5389684"/>
            <a:ext cx="3177663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文本框 346">
            <a:extLst>
              <a:ext uri="{FF2B5EF4-FFF2-40B4-BE49-F238E27FC236}">
                <a16:creationId xmlns:a16="http://schemas.microsoft.com/office/drawing/2014/main" id="{7C7E10D1-1D6E-3762-519A-8FE843737CAF}"/>
              </a:ext>
            </a:extLst>
          </p:cNvPr>
          <p:cNvSpPr txBox="1"/>
          <p:nvPr/>
        </p:nvSpPr>
        <p:spPr>
          <a:xfrm>
            <a:off x="4845192" y="5108439"/>
            <a:ext cx="57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read </a:t>
            </a:r>
            <a:endParaRPr lang="zh-CN" altLang="en-US" sz="1200" dirty="0"/>
          </a:p>
        </p:txBody>
      </p:sp>
      <p:cxnSp>
        <p:nvCxnSpPr>
          <p:cNvPr id="352" name="直接箭头连接符 343">
            <a:extLst>
              <a:ext uri="{FF2B5EF4-FFF2-40B4-BE49-F238E27FC236}">
                <a16:creationId xmlns:a16="http://schemas.microsoft.com/office/drawing/2014/main" id="{64DAE22E-B87F-CEA8-5DC5-237FD20E89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9539" y="1584698"/>
            <a:ext cx="1428856" cy="1407196"/>
          </a:xfrm>
          <a:prstGeom prst="bentConnector3">
            <a:avLst>
              <a:gd name="adj1" fmla="val 10033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43">
            <a:extLst>
              <a:ext uri="{FF2B5EF4-FFF2-40B4-BE49-F238E27FC236}">
                <a16:creationId xmlns:a16="http://schemas.microsoft.com/office/drawing/2014/main" id="{9F12E05A-9C40-E3A2-60A8-633C90F7C7C1}"/>
              </a:ext>
            </a:extLst>
          </p:cNvPr>
          <p:cNvCxnSpPr>
            <a:cxnSpLocks/>
          </p:cNvCxnSpPr>
          <p:nvPr/>
        </p:nvCxnSpPr>
        <p:spPr>
          <a:xfrm rot="5400000">
            <a:off x="1902635" y="952180"/>
            <a:ext cx="495892" cy="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文本框 360">
            <a:extLst>
              <a:ext uri="{FF2B5EF4-FFF2-40B4-BE49-F238E27FC236}">
                <a16:creationId xmlns:a16="http://schemas.microsoft.com/office/drawing/2014/main" id="{52A7B73D-ECA0-3B7B-DC96-60BB1F09C7C8}"/>
              </a:ext>
            </a:extLst>
          </p:cNvPr>
          <p:cNvSpPr txBox="1"/>
          <p:nvPr/>
        </p:nvSpPr>
        <p:spPr>
          <a:xfrm>
            <a:off x="1516509" y="537926"/>
            <a:ext cx="71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start</a:t>
            </a:r>
          </a:p>
          <a:p>
            <a:pPr algn="ctr"/>
            <a:r>
              <a:rPr lang="en-US" altLang="zh-CN" sz="1200" dirty="0"/>
              <a:t>pause </a:t>
            </a:r>
          </a:p>
          <a:p>
            <a:pPr algn="ctr"/>
            <a:r>
              <a:rPr lang="en-US" altLang="zh-CN" sz="1200" dirty="0"/>
              <a:t>config</a:t>
            </a:r>
            <a:endParaRPr lang="zh-CN" altLang="en-US" sz="1200" dirty="0"/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F772A955-491C-9983-16C7-693D1DE0788D}"/>
              </a:ext>
            </a:extLst>
          </p:cNvPr>
          <p:cNvSpPr txBox="1"/>
          <p:nvPr/>
        </p:nvSpPr>
        <p:spPr>
          <a:xfrm>
            <a:off x="-64948" y="2318824"/>
            <a:ext cx="714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config</a:t>
            </a:r>
            <a:endParaRPr lang="zh-CN" altLang="en-US" sz="1200" dirty="0"/>
          </a:p>
        </p:txBody>
      </p:sp>
      <p:cxnSp>
        <p:nvCxnSpPr>
          <p:cNvPr id="389" name="直接箭头连接符 343">
            <a:extLst>
              <a:ext uri="{FF2B5EF4-FFF2-40B4-BE49-F238E27FC236}">
                <a16:creationId xmlns:a16="http://schemas.microsoft.com/office/drawing/2014/main" id="{2D0C88EE-3712-11FB-BC8B-3984056E84AB}"/>
              </a:ext>
            </a:extLst>
          </p:cNvPr>
          <p:cNvCxnSpPr>
            <a:cxnSpLocks/>
          </p:cNvCxnSpPr>
          <p:nvPr/>
        </p:nvCxnSpPr>
        <p:spPr>
          <a:xfrm flipH="1">
            <a:off x="7022249" y="1772001"/>
            <a:ext cx="100800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文本框 389">
            <a:extLst>
              <a:ext uri="{FF2B5EF4-FFF2-40B4-BE49-F238E27FC236}">
                <a16:creationId xmlns:a16="http://schemas.microsoft.com/office/drawing/2014/main" id="{20AEC11C-D6DA-FA55-5842-5E9CDA32A0EB}"/>
              </a:ext>
            </a:extLst>
          </p:cNvPr>
          <p:cNvSpPr txBox="1"/>
          <p:nvPr/>
        </p:nvSpPr>
        <p:spPr>
          <a:xfrm>
            <a:off x="7282068" y="1536794"/>
            <a:ext cx="54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addr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F49C7332-0206-2CC8-FF45-4D7122C62E14}"/>
              </a:ext>
            </a:extLst>
          </p:cNvPr>
          <p:cNvSpPr txBox="1"/>
          <p:nvPr/>
        </p:nvSpPr>
        <p:spPr>
          <a:xfrm>
            <a:off x="7276495" y="1834347"/>
            <a:ext cx="564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</a:t>
            </a:r>
            <a:endParaRPr lang="zh-CN" altLang="en-US" sz="1200" dirty="0"/>
          </a:p>
        </p:txBody>
      </p:sp>
      <p:cxnSp>
        <p:nvCxnSpPr>
          <p:cNvPr id="392" name="直接箭头连接符 343">
            <a:extLst>
              <a:ext uri="{FF2B5EF4-FFF2-40B4-BE49-F238E27FC236}">
                <a16:creationId xmlns:a16="http://schemas.microsoft.com/office/drawing/2014/main" id="{8A3A308E-B8E6-010A-7434-7F5525019128}"/>
              </a:ext>
            </a:extLst>
          </p:cNvPr>
          <p:cNvCxnSpPr>
            <a:cxnSpLocks/>
          </p:cNvCxnSpPr>
          <p:nvPr/>
        </p:nvCxnSpPr>
        <p:spPr>
          <a:xfrm flipH="1">
            <a:off x="7016367" y="2071339"/>
            <a:ext cx="100800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43">
            <a:extLst>
              <a:ext uri="{FF2B5EF4-FFF2-40B4-BE49-F238E27FC236}">
                <a16:creationId xmlns:a16="http://schemas.microsoft.com/office/drawing/2014/main" id="{D7A05A6D-8196-B24D-17CE-64C58BBDAC8B}"/>
              </a:ext>
            </a:extLst>
          </p:cNvPr>
          <p:cNvCxnSpPr>
            <a:cxnSpLocks/>
          </p:cNvCxnSpPr>
          <p:nvPr/>
        </p:nvCxnSpPr>
        <p:spPr>
          <a:xfrm flipH="1">
            <a:off x="7008044" y="1445909"/>
            <a:ext cx="1008000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文本框 393">
            <a:extLst>
              <a:ext uri="{FF2B5EF4-FFF2-40B4-BE49-F238E27FC236}">
                <a16:creationId xmlns:a16="http://schemas.microsoft.com/office/drawing/2014/main" id="{30927669-56C0-064D-0325-CE56360D616C}"/>
              </a:ext>
            </a:extLst>
          </p:cNvPr>
          <p:cNvSpPr txBox="1"/>
          <p:nvPr/>
        </p:nvSpPr>
        <p:spPr>
          <a:xfrm>
            <a:off x="7038862" y="1174760"/>
            <a:ext cx="116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write or read </a:t>
            </a:r>
            <a:endParaRPr lang="zh-CN" altLang="en-US" sz="1200" dirty="0"/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3307EA23-A51A-5137-5AFD-827BA4A7F089}"/>
              </a:ext>
            </a:extLst>
          </p:cNvPr>
          <p:cNvSpPr txBox="1"/>
          <p:nvPr/>
        </p:nvSpPr>
        <p:spPr>
          <a:xfrm>
            <a:off x="9197496" y="2943628"/>
            <a:ext cx="265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实际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SU_in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SU_out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属于一个模块（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SU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synchronization unit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），图中方便演示采用了分开画的方式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当收到新的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message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数据包接收请求时，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SU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会根据当前的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instruction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（配置）为每一组数据分配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in\out registers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，当分配成功后便可接收数据。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当输入数据全部接收成功后，触发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ALU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执行运算操作；当输出数据被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out-reg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成功保存后，释放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in-regs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；当输出数据被发送给所有消费者后（此时相应的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ref-reg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减少至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），释放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out-reg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实际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In-reg\Out-reg\Local-Mem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是一起的，只是由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Memory Manager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分配后，负责执行不同功能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箭头连接符 343">
            <a:extLst>
              <a:ext uri="{FF2B5EF4-FFF2-40B4-BE49-F238E27FC236}">
                <a16:creationId xmlns:a16="http://schemas.microsoft.com/office/drawing/2014/main" id="{E13B15A2-9B02-6AE9-A154-647AE63FE47A}"/>
              </a:ext>
            </a:extLst>
          </p:cNvPr>
          <p:cNvCxnSpPr>
            <a:cxnSpLocks/>
          </p:cNvCxnSpPr>
          <p:nvPr/>
        </p:nvCxnSpPr>
        <p:spPr>
          <a:xfrm rot="5400000">
            <a:off x="815928" y="1830983"/>
            <a:ext cx="1240847" cy="1059138"/>
          </a:xfrm>
          <a:prstGeom prst="bentConnector3">
            <a:avLst>
              <a:gd name="adj1" fmla="val 4557"/>
            </a:avLst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7FD37D8-C272-0ED1-4BBD-522B34EA013F}"/>
              </a:ext>
            </a:extLst>
          </p:cNvPr>
          <p:cNvSpPr txBox="1"/>
          <p:nvPr/>
        </p:nvSpPr>
        <p:spPr>
          <a:xfrm>
            <a:off x="839504" y="2295047"/>
            <a:ext cx="54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addr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2" name="直接箭头连接符 343">
            <a:extLst>
              <a:ext uri="{FF2B5EF4-FFF2-40B4-BE49-F238E27FC236}">
                <a16:creationId xmlns:a16="http://schemas.microsoft.com/office/drawing/2014/main" id="{8636C8D4-4927-8162-2492-28254873E1C6}"/>
              </a:ext>
            </a:extLst>
          </p:cNvPr>
          <p:cNvCxnSpPr>
            <a:cxnSpLocks/>
          </p:cNvCxnSpPr>
          <p:nvPr/>
        </p:nvCxnSpPr>
        <p:spPr>
          <a:xfrm rot="10800000">
            <a:off x="3916464" y="1740042"/>
            <a:ext cx="2982762" cy="2057552"/>
          </a:xfrm>
          <a:prstGeom prst="bentConnector3">
            <a:avLst>
              <a:gd name="adj1" fmla="val 99177"/>
            </a:avLst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343">
            <a:extLst>
              <a:ext uri="{FF2B5EF4-FFF2-40B4-BE49-F238E27FC236}">
                <a16:creationId xmlns:a16="http://schemas.microsoft.com/office/drawing/2014/main" id="{777CE355-1735-3B10-2AFC-ED40C9CC57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40969" y="3958478"/>
            <a:ext cx="2962201" cy="1748577"/>
          </a:xfrm>
          <a:prstGeom prst="bentConnector3">
            <a:avLst>
              <a:gd name="adj1" fmla="val 99948"/>
            </a:avLst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343">
            <a:extLst>
              <a:ext uri="{FF2B5EF4-FFF2-40B4-BE49-F238E27FC236}">
                <a16:creationId xmlns:a16="http://schemas.microsoft.com/office/drawing/2014/main" id="{21E4034A-50B7-EE76-1AE6-C108B442457A}"/>
              </a:ext>
            </a:extLst>
          </p:cNvPr>
          <p:cNvCxnSpPr>
            <a:cxnSpLocks/>
          </p:cNvCxnSpPr>
          <p:nvPr/>
        </p:nvCxnSpPr>
        <p:spPr>
          <a:xfrm flipV="1">
            <a:off x="3740792" y="4123599"/>
            <a:ext cx="3157502" cy="2150071"/>
          </a:xfrm>
          <a:prstGeom prst="bentConnector3">
            <a:avLst>
              <a:gd name="adj1" fmla="val 83304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343">
            <a:extLst>
              <a:ext uri="{FF2B5EF4-FFF2-40B4-BE49-F238E27FC236}">
                <a16:creationId xmlns:a16="http://schemas.microsoft.com/office/drawing/2014/main" id="{7ED342B0-45A6-5335-FB22-8D41D7BACD6A}"/>
              </a:ext>
            </a:extLst>
          </p:cNvPr>
          <p:cNvCxnSpPr>
            <a:cxnSpLocks/>
          </p:cNvCxnSpPr>
          <p:nvPr/>
        </p:nvCxnSpPr>
        <p:spPr>
          <a:xfrm>
            <a:off x="3734858" y="2501718"/>
            <a:ext cx="2675744" cy="1623215"/>
          </a:xfrm>
          <a:prstGeom prst="bentConnector3">
            <a:avLst>
              <a:gd name="adj1" fmla="val 36236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9B627D6-9F53-E6A6-7ED8-65203FA0209A}"/>
              </a:ext>
            </a:extLst>
          </p:cNvPr>
          <p:cNvSpPr txBox="1"/>
          <p:nvPr/>
        </p:nvSpPr>
        <p:spPr>
          <a:xfrm>
            <a:off x="6357615" y="4091933"/>
            <a:ext cx="57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finish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94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7DFEC91-0BB9-EBAB-B5F6-225CF72B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-412750"/>
            <a:ext cx="10858500" cy="1028700"/>
          </a:xfrm>
        </p:spPr>
        <p:txBody>
          <a:bodyPr/>
          <a:lstStyle/>
          <a:p>
            <a:r>
              <a:rPr lang="en-US" altLang="zh-CN" dirty="0"/>
              <a:t>ISA</a:t>
            </a:r>
            <a:r>
              <a:rPr lang="zh-CN" altLang="en-US" dirty="0"/>
              <a:t>和</a:t>
            </a:r>
            <a:r>
              <a:rPr lang="en-US" altLang="zh-CN" dirty="0"/>
              <a:t>Message </a:t>
            </a:r>
            <a:r>
              <a:rPr lang="zh-CN" altLang="en-US" dirty="0"/>
              <a:t>初步设计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2B0C51-61FA-2B4B-A7F0-FF8FD12C5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48" y="742043"/>
            <a:ext cx="9298989" cy="5886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85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ïḋe">
            <a:extLst>
              <a:ext uri="{FF2B5EF4-FFF2-40B4-BE49-F238E27FC236}">
                <a16:creationId xmlns:a16="http://schemas.microsoft.com/office/drawing/2014/main" id="{F9BE57FE-13D7-48A7-A602-509E2B3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53292"/>
            <a:ext cx="10858500" cy="1028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后续工作计划</a:t>
            </a:r>
            <a:r>
              <a:rPr lang="zh-CN" altLang="en-US" sz="2800" b="1" dirty="0"/>
              <a:t>：</a:t>
            </a:r>
            <a:endParaRPr lang="en-US" altLang="zh-CN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FC4675-37DF-832A-8F58-3ABA49358799}"/>
              </a:ext>
            </a:extLst>
          </p:cNvPr>
          <p:cNvSpPr txBox="1"/>
          <p:nvPr/>
        </p:nvSpPr>
        <p:spPr>
          <a:xfrm>
            <a:off x="660400" y="1381992"/>
            <a:ext cx="96788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C++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system C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编写架构，用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vivado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进行仿真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尝试执行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GEMM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算法并验证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321F62-2265-F2BF-C62C-CAD1472F3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83" y="447410"/>
            <a:ext cx="1374186" cy="13787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868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l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Sḻíḋé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2674" y="1785938"/>
            <a:ext cx="9565275" cy="164306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谢谢观看！</a:t>
            </a:r>
            <a:endParaRPr lang="en-GB" altLang="zh-CN" sz="5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8335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80B59"/>
      </a:accent1>
      <a:accent2>
        <a:srgbClr val="610E78"/>
      </a:accent2>
      <a:accent3>
        <a:srgbClr val="265B7A"/>
      </a:accent3>
      <a:accent4>
        <a:srgbClr val="698F86"/>
      </a:accent4>
      <a:accent5>
        <a:srgbClr val="869EA9"/>
      </a:accent5>
      <a:accent6>
        <a:srgbClr val="BFBFBF"/>
      </a:accent6>
      <a:hlink>
        <a:srgbClr val="4472C4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480B59"/>
    </a:accent1>
    <a:accent2>
      <a:srgbClr val="610E78"/>
    </a:accent2>
    <a:accent3>
      <a:srgbClr val="265B7A"/>
    </a:accent3>
    <a:accent4>
      <a:srgbClr val="698F86"/>
    </a:accent4>
    <a:accent5>
      <a:srgbClr val="869EA9"/>
    </a:accent5>
    <a:accent6>
      <a:srgbClr val="BFBFB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480B59"/>
    </a:accent1>
    <a:accent2>
      <a:srgbClr val="610E78"/>
    </a:accent2>
    <a:accent3>
      <a:srgbClr val="265B7A"/>
    </a:accent3>
    <a:accent4>
      <a:srgbClr val="698F86"/>
    </a:accent4>
    <a:accent5>
      <a:srgbClr val="869EA9"/>
    </a:accent5>
    <a:accent6>
      <a:srgbClr val="BFBFB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5473</TotalTime>
  <Words>336</Words>
  <Application>Microsoft Office PowerPoint</Application>
  <PresentationFormat>宽屏</PresentationFormat>
  <Paragraphs>189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等线</vt:lpstr>
      <vt:lpstr>Arial</vt:lpstr>
      <vt:lpstr>Designed by iSlide</vt:lpstr>
      <vt:lpstr>晶圆级芯片组会汇报</vt:lpstr>
      <vt:lpstr>近期工作进展：</vt:lpstr>
      <vt:lpstr>Actor 架构抽象：</vt:lpstr>
      <vt:lpstr>ISA和Message 初步设计</vt:lpstr>
      <vt:lpstr>后续工作计划：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张 家豪</cp:lastModifiedBy>
  <cp:revision>18</cp:revision>
  <cp:lastPrinted>2022-03-13T16:00:00Z</cp:lastPrinted>
  <dcterms:created xsi:type="dcterms:W3CDTF">2022-03-13T16:00:00Z</dcterms:created>
  <dcterms:modified xsi:type="dcterms:W3CDTF">2023-03-19T07:08:44Z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d8492f18-66c4-4362-b04e-33f4a769c969</vt:lpwstr>
  </property>
</Properties>
</file>