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0D38-A422-4F54-8210-40FA8AE4E41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0D38-A422-4F54-8210-40FA8AE4E41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1EB7-43B8-44A9-9C0C-BFBDC3B0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tags" Target="../tags/tag114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894594" y="4495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TLSHAPE_SL_8ee22cf4560248b488967cb458df68b1_BackgroundRectangle"/>
          <p:cNvSpPr/>
          <p:nvPr>
            <p:custDataLst>
              <p:tags r:id="rId2"/>
            </p:custDataLst>
          </p:nvPr>
        </p:nvSpPr>
        <p:spPr>
          <a:xfrm>
            <a:off x="63500" y="1372235"/>
            <a:ext cx="112014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_8e8342e70d8c440fbe783a36bc3aba18_BackgroundRectangle"/>
          <p:cNvSpPr/>
          <p:nvPr>
            <p:custDataLst>
              <p:tags r:id="rId3"/>
            </p:custDataLst>
          </p:nvPr>
        </p:nvSpPr>
        <p:spPr>
          <a:xfrm>
            <a:off x="63500" y="2248535"/>
            <a:ext cx="11201400" cy="14840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_7da5d18bb9444ed3a4755d4da5f23806_BackgroundRectangle"/>
          <p:cNvSpPr/>
          <p:nvPr>
            <p:custDataLst>
              <p:tags r:id="rId4"/>
            </p:custDataLst>
          </p:nvPr>
        </p:nvSpPr>
        <p:spPr>
          <a:xfrm>
            <a:off x="63500" y="3796072"/>
            <a:ext cx="11201400" cy="406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2A_a7f5d54d3c294c24b02dc47add1dd3aa_BackgroundRectangle" hidden="1"/>
          <p:cNvSpPr/>
          <p:nvPr>
            <p:custDataLst>
              <p:tags r:id="rId5"/>
            </p:custDataLst>
          </p:nvPr>
        </p:nvSpPr>
        <p:spPr>
          <a:xfrm>
            <a:off x="824865" y="1372235"/>
            <a:ext cx="104394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af66997750774514a671161186cb42e9_BackgroundRectangle" hidden="1"/>
          <p:cNvSpPr/>
          <p:nvPr>
            <p:custDataLst>
              <p:tags r:id="rId6"/>
            </p:custDataLst>
          </p:nvPr>
        </p:nvSpPr>
        <p:spPr>
          <a:xfrm>
            <a:off x="824865" y="2248535"/>
            <a:ext cx="10439400" cy="14840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SL2A_cb22ac63538d4e59b6a05e01dc65ad6b_BackgroundRectangle" hidden="1"/>
          <p:cNvSpPr/>
          <p:nvPr>
            <p:custDataLst>
              <p:tags r:id="rId7"/>
            </p:custDataLst>
          </p:nvPr>
        </p:nvSpPr>
        <p:spPr>
          <a:xfrm>
            <a:off x="824865" y="3796072"/>
            <a:ext cx="10439400" cy="406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336000" y="11954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11034" y="11954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_3ceff1cb418b4ed390d09708a81cb4a5_HorizontalConnector1"/>
          <p:cNvCxnSpPr/>
          <p:nvPr>
            <p:custDataLst>
              <p:tags r:id="rId10"/>
            </p:custDataLst>
          </p:nvPr>
        </p:nvCxnSpPr>
        <p:spPr>
          <a:xfrm>
            <a:off x="1749383" y="1067435"/>
            <a:ext cx="8921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51865" y="68580"/>
            <a:ext cx="103124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8ee22cf4560248b488967cb458df68b1_HeaderRectangle"/>
          <p:cNvSpPr/>
          <p:nvPr>
            <p:custDataLst>
              <p:tags r:id="rId12"/>
            </p:custDataLst>
          </p:nvPr>
        </p:nvSpPr>
        <p:spPr>
          <a:xfrm>
            <a:off x="63500" y="1372235"/>
            <a:ext cx="762000" cy="812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_8e8342e70d8c440fbe783a36bc3aba18_HeaderRectangle"/>
          <p:cNvSpPr/>
          <p:nvPr>
            <p:custDataLst>
              <p:tags r:id="rId13"/>
            </p:custDataLst>
          </p:nvPr>
        </p:nvSpPr>
        <p:spPr>
          <a:xfrm>
            <a:off x="63500" y="2248535"/>
            <a:ext cx="762000" cy="14840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_7da5d18bb9444ed3a4755d4da5f23806_HeaderRectangle"/>
          <p:cNvSpPr/>
          <p:nvPr>
            <p:custDataLst>
              <p:tags r:id="rId14"/>
            </p:custDataLst>
          </p:nvPr>
        </p:nvSpPr>
        <p:spPr>
          <a:xfrm>
            <a:off x="63500" y="3796072"/>
            <a:ext cx="762000" cy="406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SL2A_a7f5d54d3c294c24b02dc47add1dd3aa_HeaderRectangle" hidden="1"/>
          <p:cNvSpPr/>
          <p:nvPr>
            <p:custDataLst>
              <p:tags r:id="rId15"/>
            </p:custDataLst>
          </p:nvPr>
        </p:nvSpPr>
        <p:spPr>
          <a:xfrm>
            <a:off x="824865" y="137223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SL2A_af66997750774514a671161186cb42e9_HeaderRectangle" hidden="1"/>
          <p:cNvSpPr/>
          <p:nvPr>
            <p:custDataLst>
              <p:tags r:id="rId16"/>
            </p:custDataLst>
          </p:nvPr>
        </p:nvSpPr>
        <p:spPr>
          <a:xfrm>
            <a:off x="824865" y="224853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SL2A_cb22ac63538d4e59b6a05e01dc65ad6b_HeaderRectangle" hidden="1"/>
          <p:cNvSpPr/>
          <p:nvPr>
            <p:custDataLst>
              <p:tags r:id="rId17"/>
            </p:custDataLst>
          </p:nvPr>
        </p:nvSpPr>
        <p:spPr>
          <a:xfrm>
            <a:off x="824865" y="3796072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OTLSHAPE_G_00000000000000000000000000000000_ShapeBelow0"/>
          <p:cNvCxnSpPr/>
          <p:nvPr>
            <p:custDataLst>
              <p:tags r:id="rId18"/>
            </p:custDataLst>
          </p:nvPr>
        </p:nvCxnSpPr>
        <p:spPr>
          <a:xfrm>
            <a:off x="3486316" y="449580"/>
            <a:ext cx="0" cy="375289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G_00000000000000000000000000000000_ShapeBelow1"/>
          <p:cNvCxnSpPr/>
          <p:nvPr>
            <p:custDataLst>
              <p:tags r:id="rId19"/>
            </p:custDataLst>
          </p:nvPr>
        </p:nvCxnSpPr>
        <p:spPr>
          <a:xfrm>
            <a:off x="6105249" y="449580"/>
            <a:ext cx="0" cy="375289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G_00000000000000000000000000000000_ShapeBelow2"/>
          <p:cNvCxnSpPr/>
          <p:nvPr>
            <p:custDataLst>
              <p:tags r:id="rId20"/>
            </p:custDataLst>
          </p:nvPr>
        </p:nvCxnSpPr>
        <p:spPr>
          <a:xfrm>
            <a:off x="8639701" y="449580"/>
            <a:ext cx="0" cy="375289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SLT_db2285f5c5fe440db6e98346652deb9b_Shape"/>
          <p:cNvSpPr/>
          <p:nvPr>
            <p:custDataLst>
              <p:tags r:id="rId21"/>
            </p:custDataLst>
          </p:nvPr>
        </p:nvSpPr>
        <p:spPr>
          <a:xfrm>
            <a:off x="2641500" y="1410335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d0d74e35a1f14ab088ded07845fe9bfa_Shape"/>
          <p:cNvSpPr/>
          <p:nvPr>
            <p:custDataLst>
              <p:tags r:id="rId22"/>
            </p:custDataLst>
          </p:nvPr>
        </p:nvSpPr>
        <p:spPr>
          <a:xfrm>
            <a:off x="2725981" y="1677035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ba981bb7aa9b42f2836cbbbf502a1a0d_Shape"/>
          <p:cNvSpPr/>
          <p:nvPr>
            <p:custDataLst>
              <p:tags r:id="rId23"/>
            </p:custDataLst>
          </p:nvPr>
        </p:nvSpPr>
        <p:spPr>
          <a:xfrm>
            <a:off x="2810463" y="1943735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T_2a12c86ae9e048fbac8c839f91252187_Shape"/>
          <p:cNvSpPr/>
          <p:nvPr>
            <p:custDataLst>
              <p:tags r:id="rId24"/>
            </p:custDataLst>
          </p:nvPr>
        </p:nvSpPr>
        <p:spPr>
          <a:xfrm>
            <a:off x="2894945" y="2286635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SLT_5709cd4b90b34a84abf9cddadabba70f_Shape"/>
          <p:cNvSpPr/>
          <p:nvPr>
            <p:custDataLst>
              <p:tags r:id="rId25"/>
            </p:custDataLst>
          </p:nvPr>
        </p:nvSpPr>
        <p:spPr>
          <a:xfrm>
            <a:off x="2979426" y="2553335"/>
            <a:ext cx="254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SLT_97e39293818949db937d904be0c2f53c_Shape"/>
          <p:cNvSpPr/>
          <p:nvPr>
            <p:custDataLst>
              <p:tags r:id="rId26"/>
            </p:custDataLst>
          </p:nvPr>
        </p:nvSpPr>
        <p:spPr>
          <a:xfrm>
            <a:off x="3232872" y="2820035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SLT_2ed1dacba3ac419981bedee6914f8b6d_Shape"/>
          <p:cNvSpPr/>
          <p:nvPr>
            <p:custDataLst>
              <p:tags r:id="rId27"/>
            </p:custDataLst>
          </p:nvPr>
        </p:nvSpPr>
        <p:spPr>
          <a:xfrm>
            <a:off x="3317353" y="3155654"/>
            <a:ext cx="254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T_e92589de0e5e4f38bf074e36f5c3b528_Shape"/>
          <p:cNvSpPr/>
          <p:nvPr>
            <p:custDataLst>
              <p:tags r:id="rId28"/>
            </p:custDataLst>
          </p:nvPr>
        </p:nvSpPr>
        <p:spPr>
          <a:xfrm>
            <a:off x="3570799" y="3491272"/>
            <a:ext cx="34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29"/>
            </p:custDataLst>
          </p:nvPr>
        </p:nvSpPr>
        <p:spPr>
          <a:xfrm>
            <a:off x="951865" y="373380"/>
            <a:ext cx="2286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T_db2285f5c5fe440db6e98346652deb9b_ShapePercentage" hidden="1"/>
          <p:cNvSpPr/>
          <p:nvPr>
            <p:custDataLst>
              <p:tags r:id="rId30"/>
            </p:custDataLst>
          </p:nvPr>
        </p:nvSpPr>
        <p:spPr>
          <a:xfrm>
            <a:off x="2641500" y="14103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T_d0d74e35a1f14ab088ded07845fe9bfa_ShapePercentage" hidden="1"/>
          <p:cNvSpPr/>
          <p:nvPr>
            <p:custDataLst>
              <p:tags r:id="rId31"/>
            </p:custDataLst>
          </p:nvPr>
        </p:nvSpPr>
        <p:spPr>
          <a:xfrm>
            <a:off x="2725981" y="16770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T_ba981bb7aa9b42f2836cbbbf502a1a0d_ShapePercentage" hidden="1"/>
          <p:cNvSpPr/>
          <p:nvPr>
            <p:custDataLst>
              <p:tags r:id="rId32"/>
            </p:custDataLst>
          </p:nvPr>
        </p:nvSpPr>
        <p:spPr>
          <a:xfrm>
            <a:off x="2810463" y="19437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T_2a12c86ae9e048fbac8c839f91252187_ShapePercentage" hidden="1"/>
          <p:cNvSpPr/>
          <p:nvPr>
            <p:custDataLst>
              <p:tags r:id="rId33"/>
            </p:custDataLst>
          </p:nvPr>
        </p:nvSpPr>
        <p:spPr>
          <a:xfrm>
            <a:off x="2894945" y="22866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TLSHAPE_SLT_5709cd4b90b34a84abf9cddadabba70f_ShapePercentage" hidden="1"/>
          <p:cNvSpPr/>
          <p:nvPr>
            <p:custDataLst>
              <p:tags r:id="rId34"/>
            </p:custDataLst>
          </p:nvPr>
        </p:nvSpPr>
        <p:spPr>
          <a:xfrm>
            <a:off x="2979426" y="25533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T_97e39293818949db937d904be0c2f53c_ShapePercentage" hidden="1"/>
          <p:cNvSpPr/>
          <p:nvPr>
            <p:custDataLst>
              <p:tags r:id="rId35"/>
            </p:custDataLst>
          </p:nvPr>
        </p:nvSpPr>
        <p:spPr>
          <a:xfrm>
            <a:off x="3232872" y="28200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T_2ed1dacba3ac419981bedee6914f8b6d_ShapePercentage" hidden="1"/>
          <p:cNvSpPr/>
          <p:nvPr>
            <p:custDataLst>
              <p:tags r:id="rId36"/>
            </p:custDataLst>
          </p:nvPr>
        </p:nvSpPr>
        <p:spPr>
          <a:xfrm>
            <a:off x="3317353" y="315565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SLT_e92589de0e5e4f38bf074e36f5c3b528_ShapePercentage" hidden="1"/>
          <p:cNvSpPr/>
          <p:nvPr>
            <p:custDataLst>
              <p:tags r:id="rId37"/>
            </p:custDataLst>
          </p:nvPr>
        </p:nvSpPr>
        <p:spPr>
          <a:xfrm>
            <a:off x="3570799" y="349127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8ee22cf4560248b488967cb458df68b1_Header"/>
          <p:cNvSpPr txBox="1"/>
          <p:nvPr>
            <p:custDataLst>
              <p:tags r:id="rId38"/>
            </p:custDataLst>
          </p:nvPr>
        </p:nvSpPr>
        <p:spPr>
          <a:xfrm>
            <a:off x="63500" y="1685608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Inisiasi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SL_8e8342e70d8c440fbe783a36bc3aba18_Header"/>
          <p:cNvSpPr txBox="1"/>
          <p:nvPr>
            <p:custDataLst>
              <p:tags r:id="rId39"/>
            </p:custDataLst>
          </p:nvPr>
        </p:nvSpPr>
        <p:spPr>
          <a:xfrm>
            <a:off x="63500" y="2804499"/>
            <a:ext cx="762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Perencanaan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_7da5d18bb9444ed3a4755d4da5f23806_Header"/>
          <p:cNvSpPr txBox="1"/>
          <p:nvPr>
            <p:custDataLst>
              <p:tags r:id="rId40"/>
            </p:custDataLst>
          </p:nvPr>
        </p:nvSpPr>
        <p:spPr>
          <a:xfrm>
            <a:off x="63500" y="3906245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Eksekusi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2A_a7f5d54d3c294c24b02dc47add1dd3aa_Header" hidden="1"/>
          <p:cNvSpPr txBox="1"/>
          <p:nvPr>
            <p:custDataLst>
              <p:tags r:id="rId41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2A_af66997750774514a671161186cb42e9_Header" hidden="1"/>
          <p:cNvSpPr txBox="1"/>
          <p:nvPr>
            <p:custDataLst>
              <p:tags r:id="rId42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2A_cb22ac63538d4e59b6a05e01dc65ad6b_Header" hidden="1"/>
          <p:cNvSpPr txBox="1"/>
          <p:nvPr>
            <p:custDataLst>
              <p:tags r:id="rId43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44"/>
            </p:custDataLst>
          </p:nvPr>
        </p:nvSpPr>
        <p:spPr>
          <a:xfrm>
            <a:off x="3182010" y="4495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45"/>
            </p:custDataLst>
          </p:nvPr>
        </p:nvSpPr>
        <p:spPr>
          <a:xfrm>
            <a:off x="3056311" y="57658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46"/>
            </p:custDataLst>
          </p:nvPr>
        </p:nvSpPr>
        <p:spPr>
          <a:xfrm>
            <a:off x="1015365" y="16605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47"/>
            </p:custDataLst>
          </p:nvPr>
        </p:nvSpPr>
        <p:spPr>
          <a:xfrm>
            <a:off x="3549817" y="16605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48"/>
            </p:custDataLst>
          </p:nvPr>
        </p:nvSpPr>
        <p:spPr>
          <a:xfrm>
            <a:off x="6168750" y="16605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/>
          <p:cNvSpPr txBox="1"/>
          <p:nvPr>
            <p:custDataLst>
              <p:tags r:id="rId49"/>
            </p:custDataLst>
          </p:nvPr>
        </p:nvSpPr>
        <p:spPr>
          <a:xfrm>
            <a:off x="8703202" y="16605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db2285f5c5fe440db6e98346652deb9b_Duration" hidden="1"/>
          <p:cNvSpPr txBox="1"/>
          <p:nvPr>
            <p:custDataLst>
              <p:tags r:id="rId50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db2285f5c5fe440db6e98346652deb9b_TextPercentage" hidden="1"/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db2285f5c5fe440db6e98346652deb9b_StartDate" hidden="1"/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db2285f5c5fe440db6e98346652deb9b_EndDate" hidden="1"/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db2285f5c5fe440db6e98346652deb9b_Title"/>
          <p:cNvSpPr txBox="1"/>
          <p:nvPr>
            <p:custDataLst>
              <p:tags r:id="rId54"/>
            </p:custDataLst>
          </p:nvPr>
        </p:nvSpPr>
        <p:spPr>
          <a:xfrm>
            <a:off x="172662" y="1426676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l-NL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Memilih Project Manager dan Tim Project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db2285f5c5fe440db6e98346652deb9b_JoinedDate"/>
          <p:cNvSpPr txBox="1"/>
          <p:nvPr>
            <p:custDataLst>
              <p:tags r:id="rId55"/>
            </p:custDataLst>
          </p:nvPr>
        </p:nvSpPr>
        <p:spPr>
          <a:xfrm>
            <a:off x="2776723" y="14344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d0d74e35a1f14ab088ded07845fe9bfa_Duration" hidden="1"/>
          <p:cNvSpPr txBox="1"/>
          <p:nvPr>
            <p:custDataLst>
              <p:tags r:id="rId56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d0d74e35a1f14ab088ded07845fe9bfa_TextPercentage" hidden="1"/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d0d74e35a1f14ab088ded07845fe9bfa_StartDate" hidden="1"/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d0d74e35a1f14ab088ded07845fe9bfa_EndDate" hidden="1"/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d0d74e35a1f14ab088ded07845fe9bfa_Title"/>
          <p:cNvSpPr txBox="1"/>
          <p:nvPr>
            <p:custDataLst>
              <p:tags r:id="rId60"/>
            </p:custDataLst>
          </p:nvPr>
        </p:nvSpPr>
        <p:spPr>
          <a:xfrm>
            <a:off x="937186" y="1693376"/>
            <a:ext cx="173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Mendefinisikan tujuan proyek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d0d74e35a1f14ab088ded07845fe9bfa_JoinedDate"/>
          <p:cNvSpPr txBox="1"/>
          <p:nvPr>
            <p:custDataLst>
              <p:tags r:id="rId61"/>
            </p:custDataLst>
          </p:nvPr>
        </p:nvSpPr>
        <p:spPr>
          <a:xfrm>
            <a:off x="2861204" y="17011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22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ba981bb7aa9b42f2836cbbbf502a1a0d_Duration" hidden="1"/>
          <p:cNvSpPr txBox="1"/>
          <p:nvPr>
            <p:custDataLst>
              <p:tags r:id="rId62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ba981bb7aa9b42f2836cbbbf502a1a0d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ba981bb7aa9b42f2836cbbbf502a1a0d_Start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ba981bb7aa9b42f2836cbbbf502a1a0d_EndDate" hidden="1"/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ba981bb7aa9b42f2836cbbbf502a1a0d_Title"/>
          <p:cNvSpPr txBox="1"/>
          <p:nvPr>
            <p:custDataLst>
              <p:tags r:id="rId66"/>
            </p:custDataLst>
          </p:nvPr>
        </p:nvSpPr>
        <p:spPr>
          <a:xfrm>
            <a:off x="1187318" y="1960076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Pembuatan Project Charter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ba981bb7aa9b42f2836cbbbf502a1a0d_JoinedDate"/>
          <p:cNvSpPr txBox="1"/>
          <p:nvPr>
            <p:custDataLst>
              <p:tags r:id="rId67"/>
            </p:custDataLst>
          </p:nvPr>
        </p:nvSpPr>
        <p:spPr>
          <a:xfrm>
            <a:off x="2945686" y="19678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2a12c86ae9e048fbac8c839f91252187_Duration" hidden="1"/>
          <p:cNvSpPr txBox="1"/>
          <p:nvPr>
            <p:custDataLst>
              <p:tags r:id="rId6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2a12c86ae9e048fbac8c839f91252187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2a12c86ae9e048fbac8c839f91252187_Start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2a12c86ae9e048fbac8c839f91252187_EndDate" hidden="1"/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2a12c86ae9e048fbac8c839f91252187_Title"/>
          <p:cNvSpPr txBox="1"/>
          <p:nvPr>
            <p:custDataLst>
              <p:tags r:id="rId72"/>
            </p:custDataLst>
          </p:nvPr>
        </p:nvSpPr>
        <p:spPr>
          <a:xfrm>
            <a:off x="1994557" y="2302976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Analisis Resiko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2a12c86ae9e048fbac8c839f91252187_JoinedDate"/>
          <p:cNvSpPr txBox="1"/>
          <p:nvPr>
            <p:custDataLst>
              <p:tags r:id="rId73"/>
            </p:custDataLst>
          </p:nvPr>
        </p:nvSpPr>
        <p:spPr>
          <a:xfrm>
            <a:off x="3030168" y="23107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5709cd4b90b34a84abf9cddadabba70f_Duration" hidden="1"/>
          <p:cNvSpPr txBox="1"/>
          <p:nvPr>
            <p:custDataLst>
              <p:tags r:id="rId74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5709cd4b90b34a84abf9cddadabba70f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5709cd4b90b34a84abf9cddadabba70f_Start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5709cd4b90b34a84abf9cddadabba70f_EndDate" hidden="1"/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5709cd4b90b34a84abf9cddadabba70f_Title"/>
          <p:cNvSpPr txBox="1"/>
          <p:nvPr>
            <p:custDataLst>
              <p:tags r:id="rId78"/>
            </p:custDataLst>
          </p:nvPr>
        </p:nvSpPr>
        <p:spPr>
          <a:xfrm>
            <a:off x="757477" y="2569676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Pembuatan rencana jadwal dan tugas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5709cd4b90b34a84abf9cddadabba70f_JoinedDate"/>
          <p:cNvSpPr txBox="1"/>
          <p:nvPr>
            <p:custDataLst>
              <p:tags r:id="rId79"/>
            </p:custDataLst>
          </p:nvPr>
        </p:nvSpPr>
        <p:spPr>
          <a:xfrm>
            <a:off x="3283613" y="257742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Sep 25 - Sep 27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97e39293818949db937d904be0c2f53c_Duration" hidden="1"/>
          <p:cNvSpPr txBox="1"/>
          <p:nvPr>
            <p:custDataLst>
              <p:tags r:id="rId80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97e39293818949db937d904be0c2f53c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97e39293818949db937d904be0c2f53c_Start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97e39293818949db937d904be0c2f53c_EndDate" hidden="1"/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97e39293818949db937d904be0c2f53c_Title"/>
          <p:cNvSpPr txBox="1"/>
          <p:nvPr>
            <p:custDataLst>
              <p:tags r:id="rId84"/>
            </p:custDataLst>
          </p:nvPr>
        </p:nvSpPr>
        <p:spPr>
          <a:xfrm>
            <a:off x="1971423" y="283637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Penentuan Anggaran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97e39293818949db937d904be0c2f53c_JoinedDate"/>
          <p:cNvSpPr txBox="1"/>
          <p:nvPr>
            <p:custDataLst>
              <p:tags r:id="rId85"/>
            </p:custDataLst>
          </p:nvPr>
        </p:nvSpPr>
        <p:spPr>
          <a:xfrm>
            <a:off x="3368095" y="28441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2ed1dacba3ac419981bedee6914f8b6d_Duration" hidden="1"/>
          <p:cNvSpPr txBox="1"/>
          <p:nvPr>
            <p:custDataLst>
              <p:tags r:id="rId8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2ed1dacba3ac419981bedee6914f8b6d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2ed1dacba3ac419981bedee6914f8b6d_Start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2ed1dacba3ac419981bedee6914f8b6d_EndDate" hidden="1"/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2ed1dacba3ac419981bedee6914f8b6d_Title"/>
          <p:cNvSpPr txBox="1"/>
          <p:nvPr>
            <p:custDataLst>
              <p:tags r:id="rId90"/>
            </p:custDataLst>
          </p:nvPr>
        </p:nvSpPr>
        <p:spPr>
          <a:xfrm>
            <a:off x="304490" y="3086735"/>
            <a:ext cx="2971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Pembuatan SKPL (Spesifikasi Kebutuhan Perangkat Lunak)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2ed1dacba3ac419981bedee6914f8b6d_JoinedDate"/>
          <p:cNvSpPr txBox="1"/>
          <p:nvPr>
            <p:custDataLst>
              <p:tags r:id="rId91"/>
            </p:custDataLst>
          </p:nvPr>
        </p:nvSpPr>
        <p:spPr>
          <a:xfrm>
            <a:off x="3621540" y="3179741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Sep 29 - Oct 1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e92589de0e5e4f38bf074e36f5c3b528_Duration" hidden="1"/>
          <p:cNvSpPr txBox="1"/>
          <p:nvPr>
            <p:custDataLst>
              <p:tags r:id="rId9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e92589de0e5e4f38bf074e36f5c3b528_TextPercentage" hidden="1"/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e92589de0e5e4f38bf074e36f5c3b528_StartDate" hidden="1"/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e92589de0e5e4f38bf074e36f5c3b528_EndDate" hidden="1"/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e92589de0e5e4f38bf074e36f5c3b528_Title"/>
          <p:cNvSpPr txBox="1"/>
          <p:nvPr>
            <p:custDataLst>
              <p:tags r:id="rId96"/>
            </p:custDataLst>
          </p:nvPr>
        </p:nvSpPr>
        <p:spPr>
          <a:xfrm>
            <a:off x="117288" y="3507613"/>
            <a:ext cx="340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Pembuatan DPPL (Deskripsi Perancangan Perangkat Lunak)</a:t>
            </a:r>
          </a:p>
          <a:p>
            <a:pPr algn="r"/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T_e92589de0e5e4f38bf074e36f5c3b528_JoinedDate"/>
          <p:cNvSpPr txBox="1"/>
          <p:nvPr>
            <p:custDataLst>
              <p:tags r:id="rId97"/>
            </p:custDataLst>
          </p:nvPr>
        </p:nvSpPr>
        <p:spPr>
          <a:xfrm>
            <a:off x="3959467" y="351536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Oct 2 - Oct 5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98"/>
            </p:custDataLst>
          </p:nvPr>
        </p:nvCxnSpPr>
        <p:spPr>
          <a:xfrm>
            <a:off x="3486316" y="1574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99"/>
            </p:custDataLst>
          </p:nvPr>
        </p:nvCxnSpPr>
        <p:spPr>
          <a:xfrm>
            <a:off x="6105249" y="1574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/>
          <p:cNvCxnSpPr/>
          <p:nvPr>
            <p:custDataLst>
              <p:tags r:id="rId100"/>
            </p:custDataLst>
          </p:nvPr>
        </p:nvCxnSpPr>
        <p:spPr>
          <a:xfrm>
            <a:off x="8639701" y="1574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_3ceff1cb418b4ed390d09708a81cb4a5_Shape"/>
          <p:cNvSpPr/>
          <p:nvPr>
            <p:custDataLst>
              <p:tags r:id="rId101"/>
            </p:custDataLst>
          </p:nvPr>
        </p:nvSpPr>
        <p:spPr>
          <a:xfrm>
            <a:off x="2641500" y="965835"/>
            <a:ext cx="8115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T_3ceff1cb418b4ed390d09708a81cb4a5_ShapePercentage" hidden="1"/>
          <p:cNvSpPr/>
          <p:nvPr>
            <p:custDataLst>
              <p:tags r:id="rId102"/>
            </p:custDataLst>
          </p:nvPr>
        </p:nvSpPr>
        <p:spPr>
          <a:xfrm>
            <a:off x="2641500" y="9658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T_3ceff1cb418b4ed390d09708a81cb4a5_Duration" hidden="1"/>
          <p:cNvSpPr txBox="1"/>
          <p:nvPr>
            <p:custDataLst>
              <p:tags r:id="rId10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69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3ceff1cb418b4ed390d09708a81cb4a5_TextPercentag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3ceff1cb418b4ed390d09708a81cb4a5_StartDate" hidden="1"/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3ceff1cb418b4ed390d09708a81cb4a5_EndDate" hidden="1"/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3ceff1cb418b4ed390d09708a81cb4a5_JoinedDate"/>
          <p:cNvSpPr txBox="1"/>
          <p:nvPr>
            <p:custDataLst>
              <p:tags r:id="rId107"/>
            </p:custDataLst>
          </p:nvPr>
        </p:nvSpPr>
        <p:spPr>
          <a:xfrm>
            <a:off x="10802486" y="98992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Sep 21 - Dec 25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3ceff1cb418b4ed390d09708a81cb4a5_Title"/>
          <p:cNvSpPr txBox="1"/>
          <p:nvPr>
            <p:custDataLst>
              <p:tags r:id="rId108"/>
            </p:custDataLst>
          </p:nvPr>
        </p:nvSpPr>
        <p:spPr>
          <a:xfrm>
            <a:off x="127000" y="982176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Sistem Informasi Senikersku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860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mQwN2Q1Yzg3LWM0MTktNGEyZS1iYjc0LTNmZTRiNzBjMzBhZC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AsIkZvcmVncm91bmQiOnsiJGlkIjoiOCIsIkNvbG9yIjp7IiRpZCI6I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bnVsbCwiSXNWaXNpYmxlIjp0cnVlLCJXaWR0aCI6MC4wLCJIZWlnaHQiOjAuMCwiQm9yZGVyU3R5bGUiOm51bGwsIlBhcmVudFN0eWxlIjpudWxsfSwiUmVjdGFuZ2xlU3R5bGUiOnsiJGlkIjoiMTIiLCJNYXJnaW4iOnsiJGlkIjoiMTMiLCJUb3AiOjAuMCwiTGVmdCI6MC4wLCJSaWdodCI6MC4wLCJCb3R0b20iOjAuMH0sIlBhZGRpbmciOnsiJGlkIjoiMTQiLCJUb3AiOjAuMCwiTGVmdCI6MC4wLCJSaWdodCI6MC4wLCJCb3R0b20iOjAuMH0sIkJhY2tncm91bmQiOnsiJGlkIjoiMTUiLCJDb2xvciI6eyIkaWQiOiIxNiIsIkEiOjYzLCJSIjo5MSwiRyI6MTU1LCJCIjoyMTN9fSwiSXNWaXNpYmxlIjp0cnVlLCJXaWR0aCI6MC4wLCJIZWlnaHQiOjAuMCwiQm9yZGVyU3R5bGUiOnsiJGlkIjoiMTciLCJMaW5lQ29sb3IiOnsiJGlkIjoiMTgiLCIkdHlwZSI6Ik5MUkUuQ29tbW9uLkRvbS5Tb2xpZENvbG9yQnJ1c2gsIE5MUkUuQ29tbW9uIiwiQ29sb3IiOnsiJGlkIjoiMTkiLCJBIjoyNTUsIlIiOjI1NSwiRyI6MCwiQiI6MH19LCJMaW5lV2VpZ2h0IjowLjAsIkxpbmVUeXBlIjowLCJQYXJlbnRTdHlsZSI6bnVsbH0sIlBhcmVudFN0eWxlIjpudWxsfSwiTWFyZ2luIjp7IiRpZCI6IjIwIiwiVG9wIjowLjAsIkxlZnQiOjAuMCwiUmlnaHQiOjAuMCwiQm90dG9tIjowLjB9LCJQYWRkaW5nIjp7IiRpZCI6IjIxIiwiVG9wIjowLjAsIkxlZnQiOjAuMCwiUmlnaHQiOjAuMCwiQm90dG9tIjowLjB9LCJCYWNrZ3JvdW5kIjpudWxsLCJJc1Zpc2libGUiOnRydWUsIldpZHRoIjowLjAsIkhlaWdodCI6MC4wLCJCb3JkZXJTdHlsZSI6bnVsbCwiUGFyZW50U3R5bGUiOm51bGx9LCJCYWNrZ3JvdW5kU3R5bGUiOnsiJGlkIjoiMjIiLCJNYXJnaW4iOnsiJGlkIjoiMjMiLCJUb3AiOjAuMCwiTGVmdCI6MC4wLCJSaWdodCI6MC4wLCJCb3R0b20iOjAuMH0sIlBhZGRpbmciOnsiJGlkIjoiMjQiLCJUb3AiOjAuMCwiTGVmdCI6MC4wLCJSaWdodCI6MC4wLCJCb3R0b20iOjAuMH0sIkJhY2tncm91bmQiOnsiJGlkIjoiMjUiLCJDb2xvciI6eyIkaWQiOiIyNiIsIkEiOjUxLCJSIjoxNjUsIkciOjE2NSwiQiI6MTY1fX0sIklzVmlzaWJsZSI6dHJ1ZSwiV2lkdGgiOjAuMCwiSGVpZ2h0IjowLjAsIkJvcmRlclN0eWxlIjp7IiRpZCI6IjI3IiwiTGluZUNvbG9yIjp7IiRpZCI6IjI4IiwiJHR5cGUiOiJOTFJFLkNvbW1vbi5Eb20uU29saWRDb2xvckJydXNoLCBOTFJFLkNvbW1vbiIsIkNvbG9yIjp7IiRpZCI6IjI5IiwiQSI6MjU1LCJSIjoyNTUsIkciOjAsIkIiOjB9fSwiTGluZVdlaWdodCI6MC4wLCJMaW5lVHlwZSI6MCwiUGFyZW50U3R5bGUiOm51bGx9LCJQYXJlbnRTdHlsZSI6bnVsbH0sIk1hcmdpbiI6eyIkaWQiOiIzMCIsIlRvcCI6MC4wLCJMZWZ0IjowLjAsIlJpZ2h0IjowLjAsIkJvdHRvbSI6MC4wfSwiUGFkZGluZyI6eyIkaWQiOiIzMSIsIlRvcCI6MC4wLCJMZWZ0IjowLjAsIlJpZ2h0IjowLjAsIkJvdHRvbSI6MC4wfSwiSXNWaXNpYmxlIjpmYWxzZSwiV2lkdGgiOjAuMCwiSGVpZ2h0IjowLjAsIkJvcmRlclN0eWxlIjpudWxsLCJQYXJlbnRTdHlsZSI6bnVsbH19LHsiJGlkIjoiMzIiLCJfcm93cyI6W10sIkluZGV4IjowLCJJZCI6IjFlZGFkNjQwLTU2ZGUtNDkyNC1hZTIxLWFhNjEyYzU5ZjhmZSIsIkhlYWRlclRleHQiOiJNZW1pbGloIFByb2plY3QgTWFuYWdlciBkYW4gVGltIFByb2plY3QiLCJJc0RlZmF1bHQiOmZhbHNlLCJTdHlsZSI6eyIkaWQiOiIzMyIsIkhlYWRlclN0eWxlIjp7IiRpZCI6IjM0IiwiVGV4dFN0eWxlIjp7IiRpZCI6IjM1IiwiRm9udFNldHRpbmdzIjp7IiRpZCI6IjM2IiwiRm9udFNpemUiOjExLCJGb250TmFtZSI6IkNhbGlicmkiLCJJc0JvbGQiOmZhbHNlLCJJc0l0YWxpYyI6ZmFsc2UsIklzVW5kZXJsaW5lZCI6ZmFsc2UsIlBhcmVudFN0eWxlIjpudWxsfSwiQXV0b1NpemUiOjAsIkZvcmVncm91bmQiOnsiJGlkIjoiMzciLCJDb2xvciI6eyIkaWQiOiIzO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5IiwiVG9wIjowLjAsIkxlZnQiOjAuMCwiUmlnaHQiOjAuMCwiQm90dG9tIjowLjB9LCJQYWRkaW5nIjp7IiRpZCI6IjQwIiwiVG9wIjowLjAsIkxlZnQiOjAuMCwiUmlnaHQiOjAuMCwiQm90dG9tIjowLjB9LCJCYWNrZ3JvdW5kIjpudWxsLCJJc1Zpc2libGUiOnRydWUsIldpZHRoIjowLjAsIkhlaWdodCI6MC4wLCJCb3JkZXJTdHlsZSI6bnVsbCwiUGFyZW50U3R5bGUiOm51bGx9LCJSZWN0YW5nbGVTdHlsZSI6eyIkaWQiOiI0MSIsIk1hcmdpbiI6eyIkaWQiOiI0MiIsIlRvcCI6MC4wLCJMZWZ0IjowLjAsIlJpZ2h0IjowLjAsIkJvdHRvbSI6MC4wfSwiUGFkZGluZyI6eyIkaWQiOiI0MyIsIlRvcCI6MC4wLCJMZWZ0IjowLjAsIlJpZ2h0IjowLjAsIkJvdHRvbSI6MC4wfSwiQmFja2dyb3VuZCI6eyIkaWQiOiI0NCIsIkNvbG9yIjp7IiRpZCI6IjQ1IiwiQSI6NjMsIlIiOjkxLCJHIjoxNTUsIkIiOjIxM319LCJJc1Zpc2libGUiOnRydWUsIldpZHRoIjowLjAsIkhlaWdodCI6MC4wLCJCb3JkZXJTdHlsZSI6eyIkaWQiOiI0NiIsIkxpbmVDb2xvciI6eyIkaWQiOiI0NyIsIiR0eXBlIjoiTkxSRS5Db21tb24uRG9tLlNvbGlkQ29sb3JCcnVzaCwgTkxSRS5Db21tb24iLCJDb2xvciI6eyIkaWQiOiI0OCIsIkEiOjI1NSwiUiI6MjU1LCJHIjowLCJCIjowfX0sIkxpbmVXZWlnaHQiOjAuMCwiTGluZVR5cGUiOjAsIlBhcmVudFN0eWxlIjpudWxsfSwiUGFyZW50U3R5bGUiOm51bGx9LCJNYXJnaW4iOnsiJGlkIjoiNDkiLCJUb3AiOjAuMCwiTGVmdCI6MC4wLCJSaWdodCI6MC4wLCJCb3R0b20iOjAuMH0sIlBhZGRpbmciOnsiJGlkIjoiNTAiLCJUb3AiOjAuMCwiTGVmdCI6MC4wLCJSaWdodCI6MC4wLCJCb3R0b20iOjAuMH0sIkJhY2tncm91bmQiOm51bGwsIklzVmlzaWJsZSI6dHJ1ZSwiV2lkdGgiOjAuMCwiSGVpZ2h0IjowLjAsIkJvcmRlclN0eWxlIjpudWxsLCJQYXJlbnRTdHlsZSI6bnVsbH0sIkJhY2tncm91bmRTdHlsZSI6eyIkaWQiOiI1MSIsIk1hcmdpbiI6eyIkaWQiOiI1MiIsIlRvcCI6MC4wLCJMZWZ0IjowLjAsIlJpZ2h0IjowLjAsIkJvdHRvbSI6MC4wfSwiUGFkZGluZyI6eyIkaWQiOiI1MyIsIlRvcCI6MC4wLCJMZWZ0IjowLjAsIlJpZ2h0IjowLjAsIkJvdHRvbSI6MC4wfSwiQmFja2dyb3VuZCI6eyIkaWQiOiI1NCIsIkNvbG9yIjp7IiRpZCI6IjU1IiwiQSI6NTEsIlIiOjE2NSwiRyI6MTY1LCJCIjoxNjV9fSwiSXNWaXNpYmxlIjp0cnVlLCJXaWR0aCI6MC4wLCJIZWlnaHQiOjAuMCwiQm9yZGVyU3R5bGUiOnsiJGlkIjoiNTYiLCJMaW5lQ29sb3IiOnsiJGlkIjoiNTciLCIkdHlwZSI6Ik5MUkUuQ29tbW9uLkRvbS5Tb2xpZENvbG9yQnJ1c2gsIE5MUkUuQ29tbW9uIiwiQ29sb3IiOnsiJGlkIjoiNTgiLCJBIjoyNTUsIlIiOjI1NSwiRyI6MCwiQiI6MH19LCJMaW5lV2VpZ2h0IjowLjAsIkxpbmVUeXBlIjowLCJQYXJlbnRTdHlsZSI6bnVsbH0sIlBhcmVudFN0eWxlIjpudWxsfSwiTWFyZ2luIjp7IiRpZCI6IjU5IiwiVG9wIjowLjAsIkxlZnQiOjAuMCwiUmlnaHQiOjAuMCwiQm90dG9tIjowLjB9LCJQYWRkaW5nIjp7IiRpZCI6IjYwIiwiVG9wIjowLjAsIkxlZnQiOjAuMCwiUmlnaHQiOjAuMCwiQm90dG9tIjowLjB9LCJJc1Zpc2libGUiOnRydWUsIldpZHRoIjowLjAsIkhlaWdodCI6MC4wLCJCb3JkZXJTdHlsZSI6bnVsbCwiUGFyZW50U3R5bGUiOm51bGx9fSx7IiRpZCI6IjYxIiwiX3Jvd3MiOltdLCJJbmRleCI6MSwiSWQiOiI2MjBlZGFmOS0wYTJhLTQ3YzAtYjNlMC0wMGE5YTg1YzEzZDIiLCJIZWFkZXJUZXh0IjoiTWVuZGVmaW5pc2lrYW4gdHVqdWFuIHByb3llayIsIklzRGVmYXVsdCI6ZmFsc2UsIlN0eWxlIjp7IiRpZCI6IjYyIiwiSGVhZGVyU3R5bGUiOnsiJGlkIjoiNjMiLCJUZXh0U3R5bGUiOnsiJGlkIjoiNjQiLCJGb250U2V0dGluZ3MiOnsiJGlkIjoiNjUiLCJGb250U2l6ZSI6MTEsIkZvbnROYW1lIjoiQ2FsaWJyaSIsIklzQm9sZCI6ZmFsc2UsIklzSXRhbGljIjpmYWxzZSwiSXNVbmRlcmxpbmVkIjpmYWxzZSwiUGFyZW50U3R5bGUiOm51bGx9LCJBdXRvU2l6ZSI6MCwiRm9yZWdyb3VuZCI6eyIkaWQiOiI2NiIsIkNvbG9yIjp7IiRpZCI6IjY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giLCJUb3AiOjAuMCwiTGVmdCI6MC4wLCJSaWdodCI6MC4wLCJCb3R0b20iOjAuMH0sIlBhZGRpbmciOnsiJGlkIjoiNjkiLCJUb3AiOjAuMCwiTGVmdCI6MC4wLCJSaWdodCI6MC4wLCJCb3R0b20iOjAuMH0sIkJhY2tncm91bmQiOm51bGwsIklzVmlzaWJsZSI6dHJ1ZSwiV2lkdGgiOjAuMCwiSGVpZ2h0IjowLjAsIkJvcmRlclN0eWxlIjpudWxsLCJQYXJlbnRTdHlsZSI6bnVsbH0sIlJlY3RhbmdsZVN0eWxlIjp7IiRpZCI6IjcwIiwiTWFyZ2luIjp7IiRpZCI6IjcxIiwiVG9wIjowLjAsIkxlZnQiOjAuMCwiUmlnaHQiOjAuMCwiQm90dG9tIjowLjB9LCJQYWRkaW5nIjp7IiRpZCI6IjcyIiwiVG9wIjowLjAsIkxlZnQiOjAuMCwiUmlnaHQiOjAuMCwiQm90dG9tIjowLjB9LCJCYWNrZ3JvdW5kIjp7IiRpZCI6IjczIiwiQ29sb3IiOnsiJGlkIjoiNzQiLCJBIjo2MywiUiI6OTEsIkciOjE1NSwiQiI6MjEzfX0sIklzVmlzaWJsZSI6dHJ1ZSwiV2lkdGgiOjAuMCwiSGVpZ2h0IjowLjAsIkJvcmRlclN0eWxlIjp7IiRpZCI6Ijc1IiwiTGluZUNvbG9yIjp7IiRpZCI6Ijc2IiwiJHR5cGUiOiJOTFJFLkNvbW1vbi5Eb20uU29saWRDb2xvckJydXNoLCBOTFJFLkNvbW1vbiIsIkNvbG9yIjp7IiRpZCI6Ijc3IiwiQSI6MjU1LCJSIjoyNTUsIkciOjAsIkIiOjB9fSwiTGluZVdlaWdodCI6MC4wLCJMaW5lVHlwZSI6MCwiUGFyZW50U3R5bGUiOm51bGx9LCJQYXJlbnRTdHlsZSI6bnVsbH0sIk1hcmdpbiI6eyIkaWQiOiI3OCIsIlRvcCI6MC4wLCJMZWZ0IjowLjAsIlJpZ2h0IjowLjAsIkJvdHRvbSI6MC4wfSwiUGFkZGluZyI6eyIkaWQiOiI3OSIsIlRvcCI6MC4wLCJMZWZ0IjowLjAsIlJpZ2h0IjowLjAsIkJvdHRvbSI6MC4wfSwiQmFja2dyb3VuZCI6bnVsbCwiSXNWaXNpYmxlIjp0cnVlLCJXaWR0aCI6MC4wLCJIZWlnaHQiOjAuMCwiQm9yZGVyU3R5bGUiOm51bGwsIlBhcmVudFN0eWxlIjpudWxsfSwiQmFja2dyb3VuZFN0eWxlIjp7IiRpZCI6IjgwIiwiTWFyZ2luIjp7IiRpZCI6IjgxIiwiVG9wIjowLjAsIkxlZnQiOjAuMCwiUmlnaHQiOjAuMCwiQm90dG9tIjowLjB9LCJQYWRkaW5nIjp7IiRpZCI6IjgyIiwiVG9wIjowLjAsIkxlZnQiOjAuMCwiUmlnaHQiOjAuMCwiQm90dG9tIjowLjB9LCJCYWNrZ3JvdW5kIjp7IiRpZCI6IjgzIiwiQ29sb3IiOnsiJGlkIjoiODQiLCJBIjo1MSwiUiI6MTY1LCJHIjoxNjUsIkIiOjE2NX19LCJJc1Zpc2libGUiOnRydWUsIldpZHRoIjowLjAsIkhlaWdodCI6MC4wLCJCb3JkZXJTdHlsZSI6eyIkaWQiOiI4NSIsIkxpbmVDb2xvciI6eyIkaWQiOiI4NiIsIiR0eXBlIjoiTkxSRS5Db21tb24uRG9tLlNvbGlkQ29sb3JCcnVzaCwgTkxSRS5Db21tb24iLCJDb2xvciI6eyIkaWQiOiI4NyIsIkEiOjI1NSwiUiI6MjU1LCJHIjowLCJCIjowfX0sIkxpbmVXZWlnaHQiOjAuMCwiTGluZVR5cGUiOjAsIlBhcmVudFN0eWxlIjpudWxsfSwiUGFyZW50U3R5bGUiOm51bGx9LCJNYXJnaW4iOnsiJGlkIjoiODgiLCJUb3AiOjAuMCwiTGVmdCI6MC4wLCJSaWdodCI6MC4wLCJCb3R0b20iOjAuMH0sIlBhZGRpbmciOnsiJGlkIjoiODkiLCJUb3AiOjAuMCwiTGVmdCI6MC4wLCJSaWdodCI6MC4wLCJCb3R0b20iOjAuMH0sIklzVmlzaWJsZSI6dHJ1ZSwiV2lkdGgiOjAuMCwiSGVpZ2h0IjowLjAsIkJvcmRlclN0eWxlIjpudWxsLCJQYXJlbnRTdHlsZSI6bnVsbH19LHsiJGlkIjoiOTAiLCJfcm93cyI6W10sIkluZGV4IjoyLCJJZCI6ImE4NzI3Njg0LTQ1ZDUtNDU0Ny05MTJhLTQyZjM4MTM2YzNkZSIsIkhlYWRlclRleHQiOiJQZW1idWF0YW4gUHJvamVjdCBDaGFydGVyIiwiSXNEZWZhdWx0IjpmYWxzZSwiU3R5bGUiOnsiJGlkIjoiOTEiLCJIZWFkZXJTdHlsZSI6eyIkaWQiOiI5MiIsIlRleHRTdHlsZSI6eyIkaWQiOiI5MyIsIkZvbnRTZXR0aW5ncyI6eyIkaWQiOiI5NCIsIkZvbnRTaXplIjoxMSwiRm9udE5hbWUiOiJDYWxpYnJpIiwiSXNCb2xkIjpmYWxzZSwiSXNJdGFsaWMiOmZhbHNlLCJJc1VuZGVybGluZWQiOmZhbHNlLCJQYXJlbnRTdHlsZSI6bnVsbH0sIkF1dG9TaXplIjowLCJGb3JlZ3JvdW5kIjp7IiRpZCI6Ijk1IiwiQ29sb3IiOnsiJGlkIjoiOT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5NyIsIlRvcCI6MC4wLCJMZWZ0IjowLjAsIlJpZ2h0IjowLjAsIkJvdHRvbSI6MC4wfSwiUGFkZGluZyI6eyIkaWQiOiI5OCIsIlRvcCI6MC4wLCJMZWZ0IjowLjAsIlJpZ2h0IjowLjAsIkJvdHRvbSI6MC4wfSwiQmFja2dyb3VuZCI6bnVsbCwiSXNWaXNpYmxlIjp0cnVlLCJXaWR0aCI6MC4wLCJIZWlnaHQiOjAuMCwiQm9yZGVyU3R5bGUiOm51bGwsIlBhcmVudFN0eWxlIjpudWxsfSwiUmVjdGFuZ2xlU3R5bGUiOnsiJGlkIjoiOTkiLCJNYXJnaW4iOnsiJGlkIjoiMTAwIiwiVG9wIjowLjAsIkxlZnQiOjAuMCwiUmlnaHQiOjAuMCwiQm90dG9tIjowLjB9LCJQYWRkaW5nIjp7IiRpZCI6IjEwMSIsIlRvcCI6MC4wLCJMZWZ0IjowLjAsIlJpZ2h0IjowLjAsIkJvdHRvbSI6MC4wfSwiQmFja2dyb3VuZCI6eyIkaWQiOiIxMDIiLCJDb2xvciI6eyIkaWQiOiIxMDMiLCJBIjo2MywiUiI6OTEsIkciOjE1NSwiQiI6MjEzfX0sIklzVmlzaWJsZSI6dHJ1ZSwiV2lkdGgiOjAuMCwiSGVpZ2h0Ijo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k1hcmdpbiI6eyIkaWQiOiIxMDciLCJUb3AiOjAuMCwiTGVmdCI6MC4wLCJSaWdodCI6MC4wLCJCb3R0b20iOjAuMH0sIlBhZGRpbmciOnsiJGlkIjoiMTA4IiwiVG9wIjowLjAsIkxlZnQiOjAuMCwiUmlnaHQiOjAuMCwiQm90dG9tIjowLjB9LCJCYWNrZ3JvdW5kIjpudWxsLCJJc1Zpc2libGUiOnRydWUsIldpZHRoIjowLjAsIkhlaWdodCI6MC4wLCJCb3JkZXJTdHlsZSI6bnVsbCwiUGFyZW50U3R5bGUiOm51bGx9LCJCYWNrZ3JvdW5kU3R5bGUiOnsiJGlkIjoiMTA5IiwiTWFyZ2luIjp7IiRpZCI6IjExMCIsIlRvcCI6MC4wLCJMZWZ0IjowLjAsIlJpZ2h0IjowLjAsIkJvdHRvbSI6MC4wfSwiUGFkZGluZyI6eyIkaWQiOiIxMTEiLCJUb3AiOjAuMCwiTGVmdCI6MC4wLCJSaWdodCI6MC4wLCJCb3R0b20iOjAuMH0sIkJhY2tncm91bmQiOnsiJGlkIjoiMTEyIiwiQ29sb3IiOnsiJGlkIjoiMTEzIiwiQSI6NTEsIlIiOjE2NSwiRyI6MTY1LCJCIjoxNjV9fSwiSXNWaXNpYmxlIjp0cnVlLCJXaWR0aCI6MC4wLCJIZWlnaHQiOjAuMCwiQm9yZGVyU3R5bGUiOnsiJGlkIjoiMTE0IiwiTGluZUNvbG9yIjp7IiRpZCI6IjExNSIsIiR0eXBlIjoiTkxSRS5Db21tb24uRG9tLlNvbGlkQ29sb3JCcnVzaCwgTkxSRS5Db21tb24iLCJDb2xvciI6eyIkaWQiOiIxMTYiLCJBIjoyNTUsIlIiOjI1NSwiRyI6MCwiQiI6MH19LCJMaW5lV2VpZ2h0IjowLjAsIkxpbmVUeXBlIjowLCJQYXJlbnRTdHlsZSI6bnVsbH0sIlBhcmVudFN0eWxlIjpudWxsfSwiTWFyZ2luIjp7IiRpZCI6IjExNyIsIlRvcCI6MC4wLCJMZWZ0IjowLjAsIlJpZ2h0IjowLjAsIkJvdHRvbSI6MC4wfSwiUGFkZGluZyI6eyIkaWQiOiIxMTgiLCJUb3AiOjAuMCwiTGVmdCI6MC4wLCJSaWdodCI6MC4wLCJCb3R0b20iOjAuMH0sIklzVmlzaWJsZSI6dHJ1ZSwiV2lkdGgiOjAuMCwiSGVpZ2h0IjowLjAsIkJvcmRlclN0eWxlIjpudWxsLCJQYXJlbnRTdHlsZSI6bnVsbH19XSwiSWQiOiI1OTYwM2JiOC1kNjk0LTQ1M2MtYjY5NC03OGQwNjU3YjQ0MTIiLCJJbmRleCI6MCwiSGVhZGVyVGV4dCI6IkluaXNpYXNpIiwiU3R5bGUiOnsiJGlkIjoiMTE5IiwiSGVhZGVyU3R5bGUiOnsiJGlkIjoiMTIwIiwiVGV4dElzVmVydGljYWwiOmZhbHNlLCJUZXh0U3R5bGUiOnsiJGlkIjoiMTIxIiwiRm9udFNldHRpbmdzIjp7IiRpZCI6IjEyMiIsIkZvbnRTaXplIjoxMiwiRm9udE5hbWUiOiJDYWxpYnJpIiwiSXNCb2xkIjpmYWxzZSwiSXNJdGFsaWMiOmZhbHNlLCJJc1VuZGVybGluZWQiOmZhbHNlLCJQYXJlbnRTdHlsZSI6bnVsbH0sIkF1dG9TaXplIjowLCJGb3JlZ3JvdW5kIjp7IiRpZCI6IjEyMyIsIkNvbG9yIjp7IiRpZCI6IjEy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yNSIsIlRvcCI6MC4wLCJMZWZ0IjowLjAsIlJpZ2h0IjowLjAsIkJvdHRvbSI6MC4wfSwiUGFkZGluZyI6eyIkaWQiOiIxMjYiLCJUb3AiOjAuMCwiTGVmdCI6MC4wLCJSaWdodCI6MC4wLCJCb3R0b20iOjAuMH0sIkJhY2tncm91bmQiOm51bGwsIklzVmlzaWJsZSI6dHJ1ZSwiV2lkdGgiOjAuMCwiSGVpZ2h0IjowLjAsIkJvcmRlclN0eWxlIjpudWxsLCJQYXJlbnRTdHlsZSI6bnVsbH0sIlJlY3RhbmdsZVN0eWxlIjp7IiRpZCI6IjEyNyIsIk1hcmdpbiI6eyIkaWQiOiIxMjgiLCJUb3AiOjAuMCwiTGVmdCI6MC4wLCJSaWdodCI6MC4wLCJCb3R0b20iOjAuMH0sIlBhZGRpbmciOnsiJGlkIjoiMTI5IiwiVG9wIjowLjAsIkxlZnQiOjAuMCwiUmlnaHQiOjAuMCwiQm90dG9tIjowLjB9LCJCYWNrZ3JvdW5kIjp7IiRpZCI6IjEzMCIsIkNvbG9yIjp7IiRpZCI6IjEzMSIsIkEiOjI1NSwiUiI6OTEsIkciOjE1NSwiQiI6MjEzfX0sIklzVmlzaWJsZSI6dHJ1ZSwiV2lkdGgiOjAuMCwiSGVpZ2h0IjowLjAsIkJvcmRlclN0eWxlIjp7IiRpZCI6IjEzMiIsIkxpbmVDb2xvciI6eyIkaWQiOiIxMzMiLCIkdHlwZSI6Ik5MUkUuQ29tbW9uLkRvbS5Tb2xpZENvbG9yQnJ1c2gsIE5MUkUuQ29tbW9uIiwiQ29sb3IiOnsiJGlkIjoiMTM0IiwiQSI6MjU1LCJSIjoyNTUsIkciOjAsIkIiOjB9fSwiTGluZVdlaWdodCI6MC4wLCJMaW5lVHlwZSI6MCwiUGFyZW50U3R5bGUiOm51bGx9LCJQYXJlbnRTdHlsZSI6bnVsbH0sIk1hcmdpbiI6eyIkaWQiOiIxMzUiLCJUb3AiOjAuMCwiTGVmdCI6MC4wLCJSaWdodCI6MC4wLCJCb3R0b20iOjAuMH0sIlBhZGRpbmciOnsiJGlkIjoiMTM2IiwiVG9wIjowLjAsIkxlZnQiOjAuMCwiUmlnaHQiOjAuMCwiQm90dG9tIjowLjB9LCJCYWNrZ3JvdW5kIjpudWxsLCJJc1Zpc2libGUiOnRydWUsIldpZHRoIjowLjAsIkhlaWdodCI6MC4wLCJCb3JkZXJTdHlsZSI6bnVsbCwiUGFyZW50U3R5bGUiOm51bGx9LCJCYWNrZ3JvdW5kU3R5bGUiOnsiJGlkIjoiMTM3IiwiTWFyZ2luIjp7IiRpZCI6IjEzOCIsIlRvcCI6MC4wLCJMZWZ0IjowLjAsIlJpZ2h0IjowLjAsIkJvdHRvbSI6MC4wfSwiUGFkZGluZyI6eyIkaWQiOiIxMzkiLCJUb3AiOjAuMCwiTGVmdCI6MC4wLCJSaWdodCI6MC4wLCJCb3R0b20iOjAuMH0sIkJhY2tncm91bmQiOnsiJGlkIjoiMTQwIiwiQ29sb3IiOnsiJGlkIjoiMTQxIiwiQSI6NTEsIlIiOjE2NSwiRyI6MTY1LCJCIjoxNjV9fSwiSXNWaXNpYmxlIjp0cnVlLCJXaWR0aCI6MC4wLCJIZWlnaHQiOjA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SXNBYm92ZVRpbWViYW5kIjpmYWxzZSwiTWFyZ2luIjp7IiRpZCI6IjE0NSIsIlRvcCI6MC4wLCJMZWZ0IjowLjAsIlJpZ2h0IjowLjAsIkJvdHRvbSI6MC4wfSwiUGFkZGluZyI6eyIkaWQiOiIxNDYiLCJUb3AiOjAuMCwiTGVmdCI6MC4wLCJSaWdodCI6MC4wLCJCb3R0b20iOjAuMH0sIklzVmlzaWJsZSI6ZmFsc2UsIldpZHRoIjowLjAsIkhlaWdodCI6MC4wLCJCb3JkZXJTdHlsZSI6eyIkaWQiOiIxNDciLCJMaW5lQ29sb3IiOm51bGwsIkxpbmVXZWlnaHQiOjAuMCwiTGluZVR5cGUiOjAsIlBhcmVudFN0eWxlIjpudWxsfSwiUGFyZW50U3R5bGUiOm51bGx9fSx7IiRpZCI6IjE0OCIsIl9hY3Rpdml0aWVzIjpbeyIkaWQiOiIxNDkiLCJfcm93cyI6W10sIkluZGV4IjozLCJJZCI6IjE0MjBjN2IxLTRlM2MtNDgzYy1iZGQ0LTIwZGRmNTIyOWVhNiIsIkhlYWRlclRleHQiOiJBbmFsaXNpcyBSZXNpa28iLCJJc0RlZmF1bHQiOmZhbHNlLCJTdHlsZSI6eyIkaWQiOiIxNTAiLCJIZWFkZXJTdHlsZSI6eyIkaWQiOiIxNTEiLCJUZXh0U3R5bGUiOnsiJGlkIjoiMTUyIiwiRm9udFNldHRpbmdzIjp7IiRpZCI6IjE1MyIsIkZvbnRTaXplIjoxMSwiRm9udE5hbWUiOiJDYWxpYnJpIiwiSXNCb2xkIjpmYWxzZSwiSXNJdGFsaWMiOmZhbHNlLCJJc1VuZGVybGluZWQiOmZhbHNlLCJQYXJlbnRTdHlsZSI6bnVsbH0sIkF1dG9TaXplIjowLCJGb3JlZ3JvdW5kIjp7IiRpZCI6IjE1NCIsIkNvbG9yIjp7IiRpZCI6IjE1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NiIsIlRvcCI6MC4wLCJMZWZ0IjowLjAsIlJpZ2h0IjowLjAsIkJvdHRvbSI6MC4wfSwiUGFkZGluZyI6eyIkaWQiOiIxNTciLCJUb3AiOjAuMCwiTGVmdCI6MC4wLCJSaWdodCI6MC4wLCJCb3R0b20iOjAuMH0sIkJhY2tncm91bmQiOm51bGwsIklzVmlzaWJsZSI6dHJ1ZSwiV2lkdGgiOjAuMCwiSGVpZ2h0IjowLjAsIkJvcmRlclN0eWxlIjpudWxsLCJQYXJlbnRTdHlsZSI6bnVsbH0sIlJlY3RhbmdsZVN0eWxlIjp7IiRpZCI6IjE1OCIsIk1hcmdpbiI6eyIkaWQiOiIxNTkiLCJUb3AiOjAuMCwiTGVmdCI6MC4wLCJSaWdodCI6MC4wLCJCb3R0b20iOjAuMH0sIlBhZGRpbmciOnsiJGlkIjoiMTYwIiwiVG9wIjowLjAsIkxlZnQiOjAuMCwiUmlnaHQiOjAuMCwiQm90dG9tIjowLjB9LCJCYWNrZ3JvdW5kIjp7IiRpZCI6IjE2MSIsIkNvbG9yIjp7IiRpZCI6IjE2MiIsIkEiOjYzLCJSIjoyMzcsIkciOjEyNSwiQiI6NDl9fSwiSXNWaXNpYmxlIjp0cnVlLCJXaWR0aCI6MC4wLCJIZWlnaHQiOjAuMCwiQm9yZGVyU3R5bGUiOnsiJGlkIjoiMTYzIiwiTGluZUNvbG9yIjp7IiRpZCI6IjE2NCIsIiR0eXBlIjoiTkxSRS5Db21tb24uRG9tLlNvbGlkQ29sb3JCcnVzaCwgTkxSRS5Db21tb24iLCJDb2xvciI6eyIkaWQiOiIxNjUiLCJBIjoyNTUsIlIiOjI1NSwiRyI6MCwiQiI6MH19LCJMaW5lV2VpZ2h0IjowLjAsIkxpbmVUeXBlIjowLCJQYXJlbnRTdHlsZSI6bnVsbH0sIlBhcmVudFN0eWxlIjpudWxsfSwiTWFyZ2luIjp7IiRpZCI6IjE2NiIsIlRvcCI6MC4wLCJMZWZ0IjowLjAsIlJpZ2h0IjowLjAsIkJvdHRvbSI6MC4wfSwiUGFkZGluZyI6eyIkaWQiOiIxNjciLCJUb3AiOjAuMCwiTGVmdCI6MC4wLCJSaWdodCI6MC4wLCJCb3R0b20iOjAuMH0sIkJhY2tncm91bmQiOm51bGwsIklzVmlzaWJsZSI6dHJ1ZSwiV2lkdGgiOjAuMCwiSGVpZ2h0IjowLjAsIkJvcmRlclN0eWxlIjpudWxsLCJQYXJlbnRTdHlsZSI6bnVsbH0sIkJhY2tncm91bmRTdHlsZSI6eyIkaWQiOiIxNjgiLCJNYXJnaW4iOnsiJGlkIjoiMTY5IiwiVG9wIjowLjAsIkxlZnQiOjAuMCwiUmlnaHQiOjAuMCwiQm90dG9tIjowLjB9LCJQYWRkaW5nIjp7IiRpZCI6IjE3MCIsIlRvcCI6MC4wLCJMZWZ0IjowLjAsIlJpZ2h0IjowLjAsIkJvdHRvbSI6MC4wfSwiQmFja2dyb3VuZCI6eyIkaWQiOiIxNzEiLCJDb2xvciI6eyIkaWQiOiIxNzIiLCJBIjo1MSwiUiI6MTY1LCJHIjoxNjUsIkIiOjE2NX19LCJJc1Zpc2libGUiOnRydWUsIldpZHRoIjowLjAsIkhlaWdodCI6MC4wLCJCb3JkZXJTdHlsZSI6eyIkaWQiOiIxNzMiLCJMaW5lQ29sb3IiOnsiJGlkIjoiMTc0IiwiJHR5cGUiOiJOTFJFLkNvbW1vbi5Eb20uU29saWRDb2xvckJydXNoLCBOTFJFLkNvbW1vbiIsIkNvbG9yIjp7IiRpZCI6IjE3NSIsIkEiOjI1NSwiUiI6MjU1LCJHIjowLCJCIjowfX0sIkxpbmVXZWlnaHQiOjAuMCwiTGluZVR5cGUiOjAsIlBhcmVudFN0eWxlIjpudWxsfSwiUGFyZW50U3R5bGUiOm51bGx9LCJNYXJnaW4iOnsiJGlkIjoiMTc2IiwiVG9wIjowLjAsIkxlZnQiOjAuMCwiUmlnaHQiOjAuMCwiQm90dG9tIjowLjB9LCJQYWRkaW5nIjp7IiRpZCI6IjE3NyIsIlRvcCI6MC4wLCJMZWZ0IjowLjAsIlJpZ2h0IjowLjAsIkJvdHRvbSI6MC4wfSwiSXNWaXNpYmxlIjp0cnVlLCJXaWR0aCI6MC4wLCJIZWlnaHQiOjAuMCwiQm9yZGVyU3R5bGUiOm51bGwsIlBhcmVudFN0eWxlIjpudWxsfX0seyIkaWQiOiIxNzgiLCJfcm93cyI6W10sIkluZGV4Ijo0LCJJZCI6ImFjYThlNTJiLWNhZDktNGMwNi1hZWJiLTlhYmQ0MWM0ZGE1ZCIsIkhlYWRlclRleHQiOm51bGwsIklzRGVmYXVsdCI6dHJ1ZSwiU3R5bGUiOnsiJGlkIjoiMTc5IiwiSGVhZGVyU3R5bGUiOnsiJGlkIjoiMTgwIiwiVGV4dFN0eWxlIjp7IiRpZCI6IjE4MSIsIkZvbnRTZXR0aW5ncyI6eyIkaWQiOiIxODIiLCJGb250U2l6ZSI6MTEsIkZvbnROYW1lIjoiQ2FsaWJyaSIsIklzQm9sZCI6ZmFsc2UsIklzSXRhbGljIjpmYWxzZSwiSXNVbmRlcmxpbmVkIjpmYWxzZSwiUGFyZW50U3R5bGUiOm51bGx9LCJBdXRvU2l6ZSI6MCwiRm9yZWdyb3VuZCI6eyIkaWQiOiIxODMiLCJDb2xvciI6eyIkaWQiOiIxO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ODUiLCJUb3AiOjAuMCwiTGVmdCI6MC4wLCJSaWdodCI6MC4wLCJCb3R0b20iOjAuMH0sIlBhZGRpbmciOnsiJGlkIjoiMTg2IiwiVG9wIjowLjAsIkxlZnQiOjAuMCwiUmlnaHQiOjAuMCwiQm90dG9tIjowLjB9LCJCYWNrZ3JvdW5kIjpudWxsLCJJc1Zpc2libGUiOnRydWUsIldpZHRoIjowLjAsIkhlaWdodCI6MC4wLCJCb3JkZXJTdHlsZSI6bnVsbCwiUGFyZW50U3R5bGUiOm51bGx9LCJSZWN0YW5nbGVTdHlsZSI6eyIkaWQiOiIxODciLCJNYXJnaW4iOnsiJGlkIjoiMTg4IiwiVG9wIjowLjAsIkxlZnQiOjAuMCwiUmlnaHQiOjAuMCwiQm90dG9tIjowLjB9LCJQYWRkaW5nIjp7IiRpZCI6IjE4OSIsIlRvcCI6MC4wLCJMZWZ0IjowLjAsIlJpZ2h0IjowLjAsIkJvdHRvbSI6MC4wfSwiQmFja2dyb3VuZCI6eyIkaWQiOiIxOTAiLCJDb2xvciI6eyIkaWQiOiIxOTEiLCJBIjo2MywiUiI6MjM3LCJHIjoxMjUsIkIiOjQ5fX0sIklzVmlzaWJsZSI6dHJ1ZSwiV2lkdGgiOjAuMCwiSGVpZ2h0Ijo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k1hcmdpbiI6eyIkaWQiOiIxOTUiLCJUb3AiOjAuMCwiTGVmdCI6MC4wLCJSaWdodCI6MC4wLCJCb3R0b20iOjAuMH0sIlBhZGRpbmciOnsiJGlkIjoiMTk2IiwiVG9wIjowLjAsIkxlZnQiOjAuMCwiUmlnaHQiOjAuMCwiQm90dG9tIjowLjB9LCJCYWNrZ3JvdW5kIjpudWxsLCJJc1Zpc2libGUiOnRydWUsIldpZHRoIjowLjAsIkhlaWdodCI6MC4wLCJCb3JkZXJTdHlsZSI6bnVsbCwiUGFyZW50U3R5bGUiOm51bGx9LCJCYWNrZ3JvdW5kU3R5bGUiOnsiJGlkIjoiMTk3IiwiTWFyZ2luIjp7IiRpZCI6IjE5OCIsIlRvcCI6MC4wLCJMZWZ0IjowLjAsIlJpZ2h0IjowLjAsIkJvdHRvbSI6MC4wfSwiUGFkZGluZyI6eyIkaWQiOiIxOTkiLCJUb3AiOjAuMCwiTGVmdCI6MC4wLCJSaWdodCI6MC4wLCJCb3R0b20iOjAuMH0sIkJhY2tncm91bmQiOnsiJGlkIjoiMjAwIiwiQ29sb3IiOnsiJGlkIjoiMjAxIiwiQSI6NTEsIlIiOjE2NSwiRyI6MTY1LCJCIjoxNjV9fSwiSXNWaXNpYmxlIjp0cnVlLCJXaWR0aCI6MC4wLCJIZWlnaHQiOjAuMCwiQm9yZGVyU3R5bGUiOnsiJGlkIjoiMjAyIiwiTGluZUNvbG9yIjp7IiRpZCI6IjIwMyIsIiR0eXBlIjoiTkxSRS5Db21tb24uRG9tLlNvbGlkQ29sb3JCcnVzaCwgTkxSRS5Db21tb24iLCJDb2xvciI6eyIkaWQiOiIyMDQiLCJBIjoyNTUsIlIiOjI1NSwiRyI6MCwiQiI6MH19LCJMaW5lV2VpZ2h0IjowLjAsIkxpbmVUeXBlIjowLCJQYXJlbnRTdHlsZSI6bnVsbH0sIlBhcmVudFN0eWxlIjpudWxsfSwiTWFyZ2luIjp7IiRpZCI6IjIwNSIsIlRvcCI6MC4wLCJMZWZ0IjowLjAsIlJpZ2h0IjowLjAsIkJvdHRvbSI6MC4wfSwiUGFkZGluZyI6eyIkaWQiOiIyMDYiLCJUb3AiOjAuMCwiTGVmdCI6MC4wLCJSaWdodCI6MC4wLCJCb3R0b20iOjAuMH0sIklzVmlzaWJsZSI6ZmFsc2UsIldpZHRoIjowLjAsIkhlaWdodCI6MC4wLCJCb3JkZXJTdHlsZSI6bnVsbCwiUGFyZW50U3R5bGUiOm51bGx9fSx7IiRpZCI6IjIwNyIsIl9yb3dzIjpbXSwiSW5kZXgiOjQsIklkIjoiMzQxZmRjMGItNzUyMi00MjNkLWE2MTEtODg4Y2QzZmFlOTkxIiwiSGVhZGVyVGV4dCI6IlBlbWJ1YXRhbiByZW5jYW5hIGphZHdhbCBkYW4gdHVnYXMiLCJJc0RlZmF1bHQiOmZhbHNlLCJTdHlsZSI6eyIkaWQiOiIyMDgiLCJIZWFkZXJTdHlsZSI6eyIkaWQiOiIyMDkiLCJUZXh0U3R5bGUiOnsiJGlkIjoiMjEwIiwiRm9udFNldHRpbmdzIjp7IiRpZCI6IjIxMSIsIkZvbnRTaXplIjoxMSwiRm9udE5hbWUiOiJDYWxpYnJpIiwiSXNCb2xkIjpmYWxzZSwiSXNJdGFsaWMiOmZhbHNlLCJJc1VuZGVybGluZWQiOmZhbHNlLCJQYXJlbnRTdHlsZSI6bnVsbH0sIkF1dG9TaXplIjowLCJGb3JlZ3JvdW5kIjp7IiRpZCI6IjIxMiIsIkNvbG9yIjp7IiRpZCI6IjIx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CIsIlRvcCI6MC4wLCJMZWZ0IjowLjAsIlJpZ2h0IjowLjAsIkJvdHRvbSI6MC4wfSwiUGFkZGluZyI6eyIkaWQiOiIyMTUiLCJUb3AiOjAuMCwiTGVmdCI6MC4wLCJSaWdodCI6MC4wLCJCb3R0b20iOjAuMH0sIkJhY2tncm91bmQiOm51bGwsIklzVmlzaWJsZSI6dHJ1ZSwiV2lkdGgiOjAuMCwiSGVpZ2h0IjowLjAsIkJvcmRlclN0eWxlIjpudWxsLCJQYXJlbnRTdHlsZSI6bnVsbH0sIlJlY3RhbmdsZVN0eWxlIjp7IiRpZCI6IjIxNiIsIk1hcmdpbiI6eyIkaWQiOiIyMTciLCJUb3AiOjAuMCwiTGVmdCI6MC4wLCJSaWdodCI6MC4wLCJCb3R0b20iOjAuMH0sIlBhZGRpbmciOnsiJGlkIjoiMjE4IiwiVG9wIjowLjAsIkxlZnQiOjAuMCwiUmlnaHQiOjAuMCwiQm90dG9tIjowLjB9LCJCYWNrZ3JvdW5kIjp7IiRpZCI6IjIxOSIsIkNvbG9yIjp7IiRpZCI6IjIyMCIsIkEiOjYzLCJSIjoyMzcsIkciOjEyNSwiQiI6NDl9fSwiSXNWaXNpYmxlIjp0cnVlLCJXaWR0aCI6MC4wLCJIZWlnaHQiOjAuMCwiQm9yZGVyU3R5bGUiOnsiJGlkIjoiMjIxIiwiTGluZUNvbG9yIjp7IiRpZCI6IjIyMiIsIiR0eXBlIjoiTkxSRS5Db21tb24uRG9tLlNvbGlkQ29sb3JCcnVzaCwgTkxSRS5Db21tb24iLCJDb2xvciI6eyIkaWQiOiIyMjMiLCJBIjoyNTUsIlIiOjI1NSwiRyI6MCwiQiI6MH19LCJMaW5lV2VpZ2h0IjowLjAsIkxpbmVUeXBlIjowLCJQYXJlbnRTdHlsZSI6bnVsbH0sIlBhcmVudFN0eWxlIjpudWxsfSwiTWFyZ2luIjp7IiRpZCI6IjIyNCIsIlRvcCI6MC4wLCJMZWZ0IjowLjAsIlJpZ2h0IjowLjAsIkJvdHRvbSI6MC4wfSwiUGFkZGluZyI6eyIkaWQiOiIyMjUiLCJUb3AiOjAuMCwiTGVmdCI6MC4wLCJSaWdodCI6MC4wLCJCb3R0b20iOjAuMH0sIkJhY2tncm91bmQiOm51bGwsIklzVmlzaWJsZSI6dHJ1ZSwiV2lkdGgiOjAuMCwiSGVpZ2h0IjowLjAsIkJvcmRlclN0eWxlIjpudWxsLCJQYXJlbnRTdHlsZSI6bnVsbH0sIkJhY2tncm91bmRTdHlsZSI6eyIkaWQiOiIyMjYiLCJNYXJnaW4iOnsiJGlkIjoiMjI3IiwiVG9wIjowLjAsIkxlZnQiOjAuMCwiUmlnaHQiOjAuMCwiQm90dG9tIjowLjB9LCJQYWRkaW5nIjp7IiRpZCI6IjIyOCIsIlRvcCI6MC4wLCJMZWZ0IjowLjAsIlJpZ2h0IjowLjAsIkJvdHRvbSI6MC4wfSwiQmFja2dyb3VuZCI6eyIkaWQiOiIyMjkiLCJDb2xvciI6eyIkaWQiOiIyMzAiLCJBIjo1MSwiUiI6MTY1LCJHIjoxNjUsIkIiOjE2NX19LCJJc1Zpc2libGUiOnRydWUsIldpZHRoIjowLjAsIkhlaWdodCI6MC4wLCJCb3JkZXJTdHlsZSI6eyIkaWQiOiIyMzEiLCJMaW5lQ29sb3IiOnsiJGlkIjoiMjMyIiwiJHR5cGUiOiJOTFJFLkNvbW1vbi5Eb20uU29saWRDb2xvckJydXNoLCBOTFJFLkNvbW1vbiIsIkNvbG9yIjp7IiRpZCI6IjIzMyIsIkEiOjI1NSwiUiI6MjU1LCJHIjowLCJCIjowfX0sIkxpbmVXZWlnaHQiOjAuMCwiTGluZVR5cGUiOjAsIlBhcmVudFN0eWxlIjpudWxsfSwiUGFyZW50U3R5bGUiOm51bGx9LCJNYXJnaW4iOnsiJGlkIjoiMjM0IiwiVG9wIjowLjAsIkxlZnQiOjAuMCwiUmlnaHQiOjAuMCwiQm90dG9tIjowLjB9LCJQYWRkaW5nIjp7IiRpZCI6IjIzNSIsIlRvcCI6MC4wLCJMZWZ0IjowLjAsIlJpZ2h0IjowLjAsIkJvdHRvbSI6MC4wfSwiSXNWaXNpYmxlIjp0cnVlLCJXaWR0aCI6MC4wLCJIZWlnaHQiOjAuMCwiQm9yZGVyU3R5bGUiOm51bGwsIlBhcmVudFN0eWxlIjpudWxsfX0seyIkaWQiOiIyMzYiLCJfcm93cyI6W10sIkluZGV4Ijo1LCJJZCI6IjQ3Y2Q4MGM2LWE2OWEtNDhmMi04YzVkLWUyOGFmY2ZkNzkxZSIsIkhlYWRlclRleHQiOiJQZW5lbnR1YW4gQW5nZ2FyYW4iLCJJc0RlZmF1bHQiOmZhbHNlLCJTdHlsZSI6eyIkaWQiOiIyMzciLCJIZWFkZXJTdHlsZSI6eyIkaWQiOiIyMzgiLCJUZXh0U3R5bGUiOnsiJGlkIjoiMjM5IiwiRm9udFNldHRpbmdzIjp7IiRpZCI6IjI0MCIsIkZvbnRTaXplIjoxMSwiRm9udE5hbWUiOiJDYWxpYnJpIiwiSXNCb2xkIjpmYWxzZSwiSXNJdGFsaWMiOmZhbHNlLCJJc1VuZGVybGluZWQiOmZhbHNlLCJQYXJlbnRTdHlsZSI6bnVsbH0sIkF1dG9TaXplIjowLCJGb3JlZ3JvdW5kIjp7IiRpZCI6IjI0MSIsIkNvbG9yIjp7IiRpZCI6IjI0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0MyIsIlRvcCI6MC4wLCJMZWZ0IjowLjAsIlJpZ2h0IjowLjAsIkJvdHRvbSI6MC4wfSwiUGFkZGluZyI6eyIkaWQiOiIyNDQiLCJUb3AiOjAuMCwiTGVmdCI6MC4wLCJSaWdodCI6MC4wLCJCb3R0b20iOjAuMH0sIkJhY2tncm91bmQiOm51bGwsIklzVmlzaWJsZSI6dHJ1ZSwiV2lkdGgiOjAuMCwiSGVpZ2h0IjowLjAsIkJvcmRlclN0eWxlIjpudWxsLCJQYXJlbnRTdHlsZSI6bnVsbH0sIlJlY3RhbmdsZVN0eWxlIjp7IiRpZCI6IjI0NSIsIk1hcmdpbiI6eyIkaWQiOiIyNDYiLCJUb3AiOjAuMCwiTGVmdCI6MC4wLCJSaWdodCI6MC4wLCJCb3R0b20iOjAuMH0sIlBhZGRpbmciOnsiJGlkIjoiMjQ3IiwiVG9wIjowLjAsIkxlZnQiOjAuMCwiUmlnaHQiOjAuMCwiQm90dG9tIjowLjB9LCJCYWNrZ3JvdW5kIjp7IiRpZCI6IjI0OCIsIkNvbG9yIjp7IiRpZCI6IjI0OSIsIkEiOjYzLCJSIjoyMzcsIkciOjEyNSwiQiI6NDl9fSwiSXNWaXNpYmxlIjp0cnVlLCJXaWR0aCI6MC4wLCJIZWlnaHQiOjAuMCwiQm9yZGVyU3R5bGUiOnsiJGlkIjoiMjUwIiwiTGluZUNvbG9yIjp7IiRpZCI6IjI1MSIsIiR0eXBlIjoiTkxSRS5Db21tb24uRG9tLlNvbGlkQ29sb3JCcnVzaCwgTkxSRS5Db21tb24iLCJDb2xvciI6eyIkaWQiOiIyNTIiLCJBIjoyNTUsIlIiOjI1NSwiRyI6MCwiQiI6MH19LCJMaW5lV2VpZ2h0IjowLjAsIkxpbmVUeXBlIjowLCJQYXJlbnRTdHlsZSI6bnVsbH0sIlBhcmVudFN0eWxlIjpudWxsfSwiTWFyZ2luIjp7IiRpZCI6IjI1MyIsIlRvcCI6MC4wLCJMZWZ0IjowLjAsIlJpZ2h0IjowLjAsIkJvdHRvbSI6MC4wfSwiUGFkZGluZyI6eyIkaWQiOiIyNTQiLCJUb3AiOjAuMCwiTGVmdCI6MC4wLCJSaWdodCI6MC4wLCJCb3R0b20iOjAuMH0sIkJhY2tncm91bmQiOm51bGwsIklzVmlzaWJsZSI6dHJ1ZSwiV2lkdGgiOjAuMCwiSGVpZ2h0IjowLjAsIkJvcmRlclN0eWxlIjpudWxsLCJQYXJlbnRTdHlsZSI6bnVsbH0sIkJhY2tncm91bmRTdHlsZSI6eyIkaWQiOiIyNTUiLCJNYXJnaW4iOnsiJGlkIjoiMjU2IiwiVG9wIjowLjAsIkxlZnQiOjAuMCwiUmlnaHQiOjAuMCwiQm90dG9tIjowLjB9LCJQYWRkaW5nIjp7IiRpZCI6IjI1NyIsIlRvcCI6MC4wLCJMZWZ0IjowLjAsIlJpZ2h0IjowLjAsIkJvdHRvbSI6MC4wfSwiQmFja2dyb3VuZCI6eyIkaWQiOiIyNTgiLCJDb2xvciI6eyIkaWQiOiIyNTkiLCJBIjo1MSwiUiI6MTY1LCJHIjoxNjUsIkIiOjE2NX19LCJJc1Zpc2libGUiOnRydWUsIldpZHRoIjowLjAsIkhlaWdodCI6MC4wLCJCb3JkZXJTdHlsZSI6eyIkaWQiOiIyNjAiLCJMaW5lQ29sb3IiOnsiJGlkIjoiMjYxIiwiJHR5cGUiOiJOTFJFLkNvbW1vbi5Eb20uU29saWRDb2xvckJydXNoLCBOTFJFLkNvbW1vbiIsIkNvbG9yIjp7IiRpZCI6IjI2MiIsIkEiOjI1NSwiUiI6MjU1LCJHIjowLCJCIjowfX0sIkxpbmVXZWlnaHQiOjAuMCwiTGluZVR5cGUiOjAsIlBhcmVudFN0eWxlIjpudWxsfSwiUGFyZW50U3R5bGUiOm51bGx9LCJNYXJnaW4iOnsiJGlkIjoiMjYzIiwiVG9wIjowLjAsIkxlZnQiOjAuMCwiUmlnaHQiOjAuMCwiQm90dG9tIjowLjB9LCJQYWRkaW5nIjp7IiRpZCI6IjI2NCIsIlRvcCI6MC4wLCJMZWZ0IjowLjAsIlJpZ2h0IjowLjAsIkJvdHRvbSI6MC4wfSwiSXNWaXNpYmxlIjp0cnVlLCJXaWR0aCI6MC4wLCJIZWlnaHQiOjAuMCwiQm9yZGVyU3R5bGUiOm51bGwsIlBhcmVudFN0eWxlIjpudWxsfX0seyIkaWQiOiIyNjUiLCJfcm93cyI6W10sIkluZGV4Ijo2LCJJZCI6IjAxNDI1YmNkLTkwOGItNDI1OS05ZGRkLTczZDgwOWRhYzUyOCIsIkhlYWRlclRleHQiOiJQZW1idWF0YW4gU0tQTCAoU3Blc2lmaWthc2kgS2VidXR1aGFuIFBlcmFuZ2thdCBMdW5haykiLCJJc0RlZmF1bHQiOmZhbHNlLCJTdHlsZSI6eyIkaWQiOiIyNjYiLCJIZWFkZXJTdHlsZSI6eyIkaWQiOiIyNjciLCJUZXh0U3R5bGUiOnsiJGlkIjoiMjY4IiwiRm9udFNldHRpbmdzIjp7IiRpZCI6IjI2OSIsIkZvbnRTaXplIjoxMSwiRm9udE5hbWUiOiJDYWxpYnJpIiwiSXNCb2xkIjpmYWxzZSwiSXNJdGFsaWMiOmZhbHNlLCJJc1VuZGVybGluZWQiOmZhbHNlLCJQYXJlbnRTdHlsZSI6bnVsbH0sIkF1dG9TaXplIjowLCJGb3JlZ3JvdW5kIjp7IiRpZCI6IjI3MCIsIkNvbG9yIjp7IiRpZCI6IjI3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MiIsIlRvcCI6MC4wLCJMZWZ0IjowLjAsIlJpZ2h0IjowLjAsIkJvdHRvbSI6MC4wfSwiUGFkZGluZyI6eyIkaWQiOiIyNzMiLCJUb3AiOjAuMCwiTGVmdCI6MC4wLCJSaWdodCI6MC4wLCJCb3R0b20iOjAuMH0sIkJhY2tncm91bmQiOm51bGwsIklzVmlzaWJsZSI6dHJ1ZSwiV2lkdGgiOjAuMCwiSGVpZ2h0IjowLjAsIkJvcmRlclN0eWxlIjpudWxsLCJQYXJlbnRTdHlsZSI6bnVsbH0sIlJlY3Rhbmds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YzLCJSIjoyMzcsIkciOjEyNSwiQiI6NDl9fSwiSXNWaXNpYmxlIjp0cnVlLCJXaWR0aCI6MC4wLCJIZWlnaHQiOjAuMCwiQm9yZGVyU3R5bGUiOnsiJGlkIjoiMjc5IiwiTGluZUNvbG9yIjp7IiRpZCI6IjI4MCIsIiR0eXBlIjoiTkxSRS5Db21tb24uRG9tLlNvbGlkQ29sb3JCcnVzaCwgTkxSRS5Db21tb24iLCJDb2xvciI6eyIkaWQiOiIyODEiLCJBIjoyNTUsIlIiOjI1NSwiRyI6MCwiQiI6MH19LCJMaW5lV2VpZ2h0IjowLjAsIkxpbmVUeXBlIjowLCJQYXJlbnRTdHlsZSI6bnVsbH0sIlBhcmVudFN0eWxlIjpudWxsfSwiTWFyZ2luIjp7IiRpZCI6IjI4MiIsIlRvcCI6MC4wLCJMZWZ0IjowLjAsIlJpZ2h0IjowLjAsIkJvdHRvbSI6MC4wfSwiUGFkZGluZyI6eyIkaWQiOiIyODMiLCJUb3AiOjAuMCwiTGVmdCI6MC4wLCJSaWdodCI6MC4wLCJCb3R0b20iOjAuMH0sIkJhY2tncm91bmQiOm51bGwsIklzVmlzaWJsZSI6dHJ1ZSwiV2lkdGgiOjAuMCwiSGVpZ2h0IjowLjAsIkJvcmRlclN0eWxlIjpudWxsLCJQYXJlbnRTdHlsZSI6bnVsbH0sIkJhY2tncm91bmRTdHlsZSI6eyIkaWQiOiIyODQiLCJNYXJnaW4iOnsiJGlkIjoiMjg1IiwiVG9wIjowLjAsIkxlZnQiOjAuMCwiUmlnaHQiOjAuMCwiQm90dG9tIjowLjB9LCJQYWRkaW5nIjp7IiRpZCI6IjI4NiIsIlRvcCI6MC4wLCJMZWZ0IjowLjAsIlJpZ2h0IjowLjAsIkJvdHRvbSI6MC4wfSwiQmFja2dyb3VuZCI6eyIkaWQiOiIyODciLCJDb2xvciI6eyIkaWQiOiIyODgiLCJBIjo1MSwiUiI6MTY1LCJHIjoxNjUsIkIiOjE2NX19LCJJc1Zpc2libGUiOnRydWUsIldpZHRoIjowLjAsIkhlaWdodCI6MC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NYXJnaW4iOnsiJGlkIjoiMjkyIiwiVG9wIjowLjAsIkxlZnQiOjAuMCwiUmlnaHQiOjAuMCwiQm90dG9tIjowLjB9LCJQYWRkaW5nIjp7IiRpZCI6IjI5MyIsIlRvcCI6MC4wLCJMZWZ0IjowLjAsIlJpZ2h0IjowLjAsIkJvdHRvbSI6MC4wfSwiSXNWaXNpYmxlIjp0cnVlLCJXaWR0aCI6MC4wLCJIZWlnaHQiOjAuMCwiQm9yZGVyU3R5bGUiOm51bGwsIlBhcmVudFN0eWxlIjpudWxsfX0seyIkaWQiOiIyOTQiLCJfcm93cyI6W10sIkluZGV4Ijo3LCJJZCI6IjEyMTY5MTMzLTMxYWQtNGM1ZC05MDE0LWQ3YjJjZDQyYWQ0NyIsIkhlYWRlclRleHQiOiJQZW1idWF0YW4gRFBQTCAoRGVza3JpcHNpIFBlcmFuY2FuZ2FuIFBlcmFuZ2thdCBMdW5haykiLCJJc0RlZmF1bHQiOmZhbHNlLCJTdHlsZSI6eyIkaWQiOiIyOTUiLCJIZWFkZXJTdHlsZSI6eyIkaWQiOiIyOTYiLCJUZXh0U3R5bGUiOnsiJGlkIjoiMjk3IiwiRm9udFNldHRpbmdzIjp7IiRpZCI6IjI5OCIsIkZvbnRTaXplIjoxMSwiRm9udE5hbWUiOiJDYWxpYnJpIiwiSXNCb2xkIjpmYWxzZSwiSXNJdGFsaWMiOmZhbHNlLCJJc1VuZGVybGluZWQiOmZhbHNlLCJQYXJlbnRTdHlsZSI6bnVsbH0sIkF1dG9TaXplIjowLCJGb3JlZ3JvdW5kIjp7IiRpZCI6IjI5OSIsIkNvbG9yIjp7IiRpZCI6IjMw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wMSIsIlRvcCI6MC4wLCJMZWZ0IjowLjAsIlJpZ2h0IjowLjAsIkJvdHRvbSI6MC4wfSwiUGFkZGluZyI6eyIkaWQiOiIzMDIiLCJUb3AiOjAuMCwiTGVmdCI6MC4wLCJSaWdodCI6MC4wLCJCb3R0b20iOjAuMH0sIkJhY2tncm91bmQiOm51bGwsIklzVmlzaWJsZSI6dHJ1ZSwiV2lkdGgiOjAuMCwiSGVpZ2h0IjowLjAsIkJvcmRlclN0eWxlIjpudWxsLCJQYXJlbnRTdHlsZSI6bnVsbH0sIlJlY3RhbmdsZVN0eWxlIjp7IiRpZCI6IjMwMyIsIk1hcmdpbiI6eyIkaWQiOiIzMDQiLCJUb3AiOjAuMCwiTGVmdCI6MC4wLCJSaWdodCI6MC4wLCJCb3R0b20iOjAuMH0sIlBhZGRpbmciOnsiJGlkIjoiMzA1IiwiVG9wIjowLjAsIkxlZnQiOjAuMCwiUmlnaHQiOjAuMCwiQm90dG9tIjowLjB9LCJCYWNrZ3JvdW5kIjp7IiRpZCI6IjMwNiIsIkNvbG9yIjp7IiRpZCI6IjMwNyIsIkEiOjYzLCJSIjoyMzcsIkciOjEyNSwiQiI6NDl9fSwiSXNWaXNpYmxlIjp0cnVlLCJXaWR0aCI6MC4wLCJIZWlnaHQiOjAuMCwiQm9yZGVyU3R5bGUiOnsiJGlkIjoiMzA4IiwiTGluZUNvbG9yIjp7IiRpZCI6IjMwOSIsIiR0eXBlIjoiTkxSRS5Db21tb24uRG9tLlNvbGlkQ29sb3JCcnVzaCwgTkxSRS5Db21tb24iLCJDb2xvciI6eyIkaWQiOiIzMTAiLCJBIjoyNTUsIlIiOjI1NSwiRyI6MCwiQiI6MH19LCJMaW5lV2VpZ2h0IjowLjAsIkxpbmVUeXBlIjowLCJQYXJlbnRTdHlsZSI6bnVsbH0sIlBhcmVudFN0eWxlIjpudWxsfSwiTWFyZ2luIjp7IiRpZCI6IjMxMSIsIlRvcCI6MC4wLCJMZWZ0IjowLjAsIlJpZ2h0IjowLjAsIkJvdHRvbSI6MC4wfSwiUGFkZGluZyI6eyIkaWQiOiIzMTIiLCJUb3AiOjAuMCwiTGVmdCI6MC4wLCJSaWdodCI6MC4wLCJCb3R0b20iOjAuMH0sIkJhY2tncm91bmQiOm51bGwsIklzVmlzaWJsZSI6dHJ1ZSwiV2lkdGgiOjAuMCwiSGVpZ2h0IjowLjAsIkJvcmRlclN0eWxlIjpudWxsLCJQYXJlbnRTdHlsZSI6bnVsbH0sIkJhY2tncm91bmRTdHlsZSI6eyIkaWQiOiIzMTMiLCJNYXJnaW4iOnsiJGlkIjoiMzE0IiwiVG9wIjowLjAsIkxlZnQiOjAuMCwiUmlnaHQiOjAuMCwiQm90dG9tIjowLjB9LCJQYWRkaW5nIjp7IiRpZCI6IjMxNSIsIlRvcCI6MC4wLCJMZWZ0IjowLjAsIlJpZ2h0IjowLjAsIkJvdHRvbSI6MC4wfSwiQmFja2dyb3VuZCI6eyIkaWQiOiIzMTYiLCJDb2xvciI6eyIkaWQiOiIzMTciLCJBIjo1MSwiUiI6MTY1LCJHIjoxNjUsIkIiOjE2NX19LCJJc1Zpc2libGUiOnRydWUsIldpZHRoIjowLjAsIkhlaWdodCI6MC4wLCJCb3JkZXJTdHlsZSI6eyIkaWQiOiIzMTgiLCJMaW5lQ29sb3IiOnsiJGlkIjoiMzE5IiwiJHR5cGUiOiJOTFJFLkNvbW1vbi5Eb20uU29saWRDb2xvckJydXNoLCBOTFJFLkNvbW1vbiIsIkNvbG9yIjp7IiRpZCI6IjMyMCIsIkEiOjI1NSwiUiI6MjU1LCJHIjowLCJCIjowfX0sIkxpbmVXZWlnaHQiOjAuMCwiTGluZVR5cGUiOjAsIlBhcmVudFN0eWxlIjpudWxsfSwiUGFyZW50U3R5bGUiOm51bGx9LCJNYXJnaW4iOnsiJGlkIjoiMzIxIiwiVG9wIjowLjAsIkxlZnQiOjAuMCwiUmlnaHQiOjAuMCwiQm90dG9tIjowLjB9LCJQYWRkaW5nIjp7IiRpZCI6IjMyMiIsIlRvcCI6MC4wLCJMZWZ0IjowLjAsIlJpZ2h0IjowLjAsIkJvdHRvbSI6MC4wfSwiSXNWaXNpYmxlIjp0cnVlLCJXaWR0aCI6MC4wLCJIZWlnaHQiOjAuMCwiQm9yZGVyU3R5bGUiOm51bGwsIlBhcmVudFN0eWxlIjpudWxsfX1dLCJJZCI6ImY4NWQ5NzY5LTA3NWMtNDg5Ny04NjRmLTNiMWY3ZTdjODIyOSIsIkluZGV4IjoxLCJIZWFkZXJUZXh0IjoiUGVyZW5jYW5hYW4iLCJTdHlsZSI6eyIkaWQiOiIzMjMiLCJIZWFkZXJTdHlsZSI6eyIkaWQiOiIzMjQiLCJUZXh0SXNWZXJ0aWNhbCI6ZmFsc2UsIlRleHRTdHlsZSI6eyIkaWQiOiIzMjUiLCJGb250U2V0dGluZ3MiOnsiJGlkIjoiMzI2IiwiRm9udFNpemUiOjEyLCJGb250TmFtZSI6IkNhbGlicmkiLCJJc0JvbGQiOmZhbHNlLCJJc0l0YWxpYyI6ZmFsc2UsIklzVW5kZXJsaW5lZCI6ZmFsc2UsIlBhcmVudFN0eWxlIjpudWxsfSwiQXV0b1NpemUiOjAsIkZvcmVncm91bmQiOnsiJHJlZiI6IjEyMyJ9LCJNYXhXaWR0aCI6IkluZmluaXR5IiwiTWF4SGVpZ2h0IjoiSW5maW5pdHkiLCJTbWFydEZvcmVncm91bmRJc0FjdGl2ZSI6ZmFsc2UsIkhvcml6b250YWxBbGlnbm1lbnQiOjAsIlZlcnRpY2FsQWxpZ25tZW50IjowLCJTbWFydEZvcmVncm91bmQiOm51bGwsIkJhY2tncm91bmRGaWxsVHlwZSI6MCwiTWFyZ2luIjp7IiRyZWYiOiIxMjUifSwiUGFkZGluZyI6eyIkcmVmIjoiMTI2In0sIkJhY2tncm91bmQiOm51bGwsIklzVmlzaWJsZSI6dHJ1ZSwiV2lkdGgiOjAuMCwiSGVpZ2h0IjowLjAsIkJvcmRlclN0eWxlIjpudWxsLCJQYXJlbnRTdHlsZSI6bnVsbH0sIlJlY3RhbmdsZVN0eWxlIjp7IiRpZCI6IjMyNyIsIk1hcmdpbiI6eyIkaWQiOiIzMjgiLCJUb3AiOjAuMCwiTGVmdCI6MC4wLCJSaWdodCI6MC4wLCJCb3R0b20iOjAuMH0sIlBhZGRpbmciOnsiJGlkIjoiMzI5IiwiVG9wIjowLjAsIkxlZnQiOjAuMCwiUmlnaHQiOjAuMCwiQm90dG9tIjowLjB9LCJCYWNrZ3JvdW5kIjp7IiRpZCI6IjMzMCIsIkNvbG9yIjp7IiRpZCI6IjMzMSIsIkEiOjI1NSwiUiI6MjM3LCJHIjoxMjUsIkIiOjQ5fX0sIklzVmlzaWJsZSI6dHJ1ZSwiV2lkdGgiOjAuMCwiSGVpZ2h0IjowLjAsIkJvcmRlclN0eWxlIjp7IiRpZCI6IjMzMiIsIkxpbmVDb2xvciI6eyIkaWQiOiIzMzMiLCIkdHlwZSI6Ik5MUkUuQ29tbW9uLkRvbS5Tb2xpZENvbG9yQnJ1c2gsIE5MUkUuQ29tbW9uIiwiQ29sb3IiOnsiJGlkIjoiMzM0IiwiQSI6MjU1LCJSIjoyNTUsIkciOjAsIkIiOjB9fSwiTGluZVdlaWdodCI6MC4wLCJMaW5lVHlwZSI6MCwiUGFyZW50U3R5bGUiOm51bGx9LCJQYXJlbnRTdHlsZSI6bnVsbH0sIk1hcmdpbiI6eyIkaWQiOiIzMzUiLCJUb3AiOjAuMCwiTGVmdCI6MC4wLCJSaWdodCI6MC4wLCJCb3R0b20iOjAuMH0sIlBhZGRpbmciOnsiJGlkIjoiMzM2IiwiVG9wIjowLjAsIkxlZnQiOjAuMCwiUmlnaHQiOjAuMCwiQm90dG9tIjowLjB9LCJCYWNrZ3JvdW5kIjpudWxsLCJJc1Zpc2libGUiOnRydWUsIldpZHRoIjowLjAsIkhlaWdodCI6MC4wLCJCb3JkZXJTdHlsZSI6bnVsbCwiUGFyZW50U3R5bGUiOm51bGx9LCJCYWNrZ3JvdW5kU3R5bGUiOnsiJGlkIjoiMzM3IiwiTWFyZ2luIjp7IiRpZCI6IjMzOCIsIlRvcCI6MC4wLCJMZWZ0IjowLjAsIlJpZ2h0IjowLjAsIkJvdHRvbSI6MC4wfSwiUGFkZGluZyI6eyIkaWQiOiIzMzkiLCJUb3AiOjAuMCwiTGVmdCI6MC4wLCJSaWdodCI6MC4wLCJCb3R0b20iOjAuMH0sIkJhY2tncm91bmQiOnsiJGlkIjoiMzQwIiwiQ29sb3IiOnsiJGlkIjoiMzQxIiwiQSI6NTEsIlIiOjE2NSwiRyI6MTY1LCJCIjoxNjV9fSwiSXNWaXNpYmxlIjp0cnVlLCJXaWR0aCI6MC4wLCJIZWlnaHQiOjAuMCwiQm9yZGVyU3R5bGUiOnsiJGlkIjoiMzQyIiwiTGluZUNvbG9yIjp7IiRpZCI6IjM0MyIsIiR0eXBlIjoiTkxSRS5Db21tb24uRG9tLlNvbGlkQ29sb3JCcnVzaCwgTkxSRS5Db21tb24iLCJDb2xvciI6eyIkaWQiOiIzNDQiLCJBIjoyNTUsIlIiOjI1NSwiRyI6MCwiQiI6MH19LCJMaW5lV2VpZ2h0IjowLjAsIkxpbmVUeXBlIjowLCJQYXJlbnRTdHlsZSI6bnVsbH0sIlBhcmVudFN0eWxlIjpudWxsfSwiSXNBYm92ZVRpbWViYW5kIjpmYWxzZSwiTWFyZ2luIjp7IiRpZCI6IjM0NSIsIlRvcCI6MC4wLCJMZWZ0IjowLjAsIlJpZ2h0IjowLjAsIkJvdHRvbSI6MC4wfSwiUGFkZGluZyI6eyIkaWQiOiIzNDYiLCJUb3AiOjAuMCwiTGVmdCI6MC4wLCJSaWdodCI6MC4wLCJCb3R0b20iOjAuMH0sIklzVmlzaWJsZSI6ZmFsc2UsIldpZHRoIjowLjAsIkhlaWdodCI6MC4wLCJCb3JkZXJTdHlsZSI6eyIkaWQiOiIzNDciLCJMaW5lQ29sb3IiOm51bGwsIkxpbmVXZWlnaHQiOjAuMCwiTGluZVR5cGUiOjAsIlBhcmVudFN0eWxlIjpudWxsfSwiUGFyZW50U3R5bGUiOm51bGx9fSx7IiRpZCI6IjM0OCIsIl9hY3Rpdml0aWVzIjpbeyIkaWQiOiIzNDkiLCJfcm93cyI6W10sIkluZGV4Ijo4LCJJZCI6IjIzNWU3YjBkLWYxOGYtNGY5NC1iNzE3LTlhYmY4OTc2OWFmNCIsIkhlYWRlclRleHQiOiJQZW1idWF0YW4gQ0RNIGRhbiBQRE0gdW50dWsgZGF0YWJhc2UiLCJJc0RlZmF1bHQiOmZhbHNlLCJTdHlsZSI6eyIkaWQiOiIzNTAiLCJIZWFkZXJTdHlsZSI6eyIkaWQiOiIzNTEiLCJUZXh0U3R5bGUiOnsiJGlkIjoiMzUyIiwiRm9udFNldHRpbmdzIjp7IiRpZCI6IjM1MyIsIkZvbnRTaXplIjoxMSwiRm9udE5hbWUiOiJDYWxpYnJpIiwiSXNCb2xkIjpmYWxzZSwiSXNJdGFsaWMiOmZhbHNlLCJJc1VuZGVybGluZWQiOmZhbHNlLCJQYXJlbnRTdHlsZSI6bnVsbH0sIkF1dG9TaXplIjowLCJGb3JlZ3JvdW5kIjp7IiRpZCI6IjM1NCIsIkNvbG9yIjp7IiRpZCI6IjM1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1NiIsIlRvcCI6MC4wLCJMZWZ0IjowLjAsIlJpZ2h0IjowLjAsIkJvdHRvbSI6MC4wfSwiUGFkZGluZyI6eyIkaWQiOiIzNTciLCJUb3AiOjAuMCwiTGVmdCI6MC4wLCJSaWdodCI6MC4wLCJCb3R0b20iOjAuMH0sIkJhY2tncm91bmQiOm51bGwsIklzVmlzaWJsZSI6dHJ1ZSwiV2lkdGgiOjAuMCwiSGVpZ2h0IjowLjAsIkJvcmRlclN0eWxlIjpudWxsLCJQYXJlbnRTdHlsZSI6bnVsbH0sIlJlY3RhbmdsZVN0eWxlIjp7IiRpZCI6IjM1OCIsIk1hcmdpbiI6eyIkaWQiOiIzNTkiLCJUb3AiOjAuMCwiTGVmdCI6MC4wLCJSaWdodCI6MC4wLCJCb3R0b20iOjAuMH0sIlBhZGRpbmciOnsiJGlkIjoiMzYwIiwiVG9wIjowLjAsIkxlZnQiOjAuMCwiUmlnaHQiOjAuMCwiQm90dG9tIjowLjB9LCJCYWNrZ3JvdW5kIjp7IiRpZCI6IjM2MSIsIkNvbG9yIjp7IiRpZCI6IjM2MiIsIkEiOjYzLCJSIjoxNjUsIkciOjE2NSwiQiI6MTY1fX0sIklzVmlzaWJsZSI6dHJ1ZSwiV2lkdGgiOjAuMCwiSGVpZ2h0IjowLjAsIkJvcmRlclN0eWxlIjp7IiRpZCI6IjM2MyIsIkxpbmVDb2xvciI6eyIkaWQiOiIzNjQiLCIkdHlwZSI6Ik5MUkUuQ29tbW9uLkRvbS5Tb2xpZENvbG9yQnJ1c2gsIE5MUkUuQ29tbW9uIiwiQ29sb3IiOnsiJGlkIjoiMzY1IiwiQSI6MjU1LCJSIjoyNTUsIkciOjAsIkIiOjB9fSwiTGluZVdlaWdodCI6MC4wLCJMaW5lVHlwZSI6MCwiUGFyZW50U3R5bGUiOm51bGx9LCJQYXJlbnRTdHlsZSI6bnVsbH0sIk1hcmdpbiI6eyIkaWQiOiIzNjYiLCJUb3AiOjAuMCwiTGVmdCI6MC4wLCJSaWdodCI6MC4wLCJCb3R0b20iOjAuMH0sIlBhZGRpbmciOnsiJGlkIjoiMzY3IiwiVG9wIjowLjAsIkxlZnQiOjAuMCwiUmlnaHQiOjAuMCwiQm90dG9tIjowLjB9LCJCYWNrZ3JvdW5kIjpudWxsLCJJc1Zpc2libGUiOnRydWUsIldpZHRoIjowLjAsIkhlaWdodCI6MC4wLCJCb3JkZXJTdHlsZSI6bnVsbCwiUGFyZW50U3R5bGUiOm51bGx9LCJCYWNrZ3JvdW5kU3R5bGUiOnsiJGlkIjoiMzY4IiwiTWFyZ2luIjp7IiRpZCI6IjM2OSIsIlRvcCI6MC4wLCJMZWZ0IjowLjAsIlJpZ2h0IjowLjAsIkJvdHRvbSI6MC4wfSwiUGFkZGluZyI6eyIkaWQiOiIzNzAiLCJUb3AiOjAuMCwiTGVmdCI6MC4wLCJSaWdodCI6MC4wLCJCb3R0b20iOjAuMH0sIkJhY2tncm91bmQiOnsiJGlkIjoiMzcxIiwiQ29sb3IiOnsiJGlkIjoiMzcyIiwiQSI6NTEsIlIiOjE2NSwiRyI6MTY1LCJCIjoxNjV9fSwiSXNWaXNpYmxlIjp0cnVlLCJXaWR0aCI6MC4wLCJIZWlnaHQiOjA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TWFyZ2luIjp7IiRpZCI6IjM3NiIsIlRvcCI6MC4wLCJMZWZ0IjowLjAsIlJpZ2h0IjowLjAsIkJvdHRvbSI6MC4wfSwiUGFkZGluZyI6eyIkaWQiOiIzNzciLCJUb3AiOjAuMCwiTGVmdCI6MC4wLCJSaWdodCI6MC4wLCJCb3R0b20iOjAuMH0sIklzVmlzaWJsZSI6dHJ1ZSwiV2lkdGgiOjAuMCwiSGVpZ2h0IjowLjAsIkJvcmRlclN0eWxlIjpudWxsLCJQYXJlbnRTdHlsZSI6bnVsbH19LHsiJGlkIjoiMzc4IiwiX3Jvd3MiOltdLCJJbmRleCI6OSwiSWQiOiIzMTFkNmU3ZC1kNTA4LTQ5ZTEtYWJhMC1mNTQyMDQwMjZhZGIiLCJIZWFkZXJUZXh0IjoiUGVtYnVhdGFuIFVJL1VYIFdlYnNpdGUiLCJJc0RlZmF1bHQiOmZhbHNlLCJTdHlsZSI6eyIkaWQiOiIzNzkiLCJIZWFkZXJTdHlsZSI6eyIkaWQiOiIzODAiLCJUZXh0U3R5bGUiOnsiJGlkIjoiMzgxIiwiRm9udFNldHRpbmdzIjp7IiRpZCI6IjM4MiIsIkZvbnRTaXplIjoxMSwiRm9udE5hbWUiOiJDYWxpYnJpIiwiSXNCb2xkIjpmYWxzZSwiSXNJdGFsaWMiOmZhbHNlLCJJc1VuZGVybGluZWQiOmZhbHNlLCJQYXJlbnRTdHlsZSI6bnVsbH0sIkF1dG9TaXplIjowLCJGb3JlZ3JvdW5kIjp7IiRpZCI6IjM4MyIsIkNvbG9yIjp7IiRpZCI6IjM4N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4NSIsIlRvcCI6MC4wLCJMZWZ0IjowLjAsIlJpZ2h0IjowLjAsIkJvdHRvbSI6MC4wfSwiUGFkZGluZyI6eyIkaWQiOiIzODYiLCJUb3AiOjAuMCwiTGVmdCI6MC4wLCJSaWdodCI6MC4wLCJCb3R0b20iOjAuMH0sIkJhY2tncm91bmQiOm51bGwsIklzVmlzaWJsZSI6dHJ1ZSwiV2lkdGgiOjAuMCwiSGVpZ2h0IjowLjAsIkJvcmRlclN0eWxlIjpudWxsLCJQYXJlbnRTdHlsZSI6bnVsbH0sIlJlY3RhbmdsZVN0eWxlIjp7IiRpZCI6IjM4NyIsIk1hcmdpbiI6eyIkaWQiOiIzODgiLCJUb3AiOjAuMCwiTGVmdCI6MC4wLCJSaWdodCI6MC4wLCJCb3R0b20iOjAuMH0sIlBhZGRpbmciOnsiJGlkIjoiMzg5IiwiVG9wIjowLjAsIkxlZnQiOjAuMCwiUmlnaHQiOjAuMCwiQm90dG9tIjowLjB9LCJCYWNrZ3JvdW5kIjp7IiRpZCI6IjM5MCIsIkNvbG9yIjp7IiRpZCI6IjM5MSIsIkEiOjYzLCJSIjoxNjUsIkciOjE2NSwiQiI6MTY1fX0sIklzVmlzaWJsZSI6dHJ1ZSwiV2lkdGgiOjAuMCwiSGVpZ2h0IjowLjAsIkJvcmRlclN0eWxlIjp7IiRpZCI6IjM5MiIsIkxpbmVDb2xvciI6eyIkaWQiOiIzOTMiLCIkdHlwZSI6Ik5MUkUuQ29tbW9uLkRvbS5Tb2xpZENvbG9yQnJ1c2gsIE5MUkUuQ29tbW9uIiwiQ29sb3IiOnsiJGlkIjoiMzk0IiwiQSI6MjU1LCJSIjoyNTUsIkciOjAsIkIiOjB9fSwiTGluZVdlaWdodCI6MC4wLCJMaW5lVHlwZSI6MCwiUGFyZW50U3R5bGUiOm51bGx9LCJQYXJlbnRTdHlsZSI6bnVsbH0sIk1hcmdpbiI6eyIkaWQiOiIzOTUiLCJUb3AiOjAuMCwiTGVmdCI6MC4wLCJSaWdodCI6MC4wLCJCb3R0b20iOjAuMH0sIlBhZGRpbmciOnsiJGlkIjoiMzk2IiwiVG9wIjowLjAsIkxlZnQiOjAuMCwiUmlnaHQiOjAuMCwiQm90dG9tIjowLjB9LCJCYWNrZ3JvdW5kIjpudWxsLCJJc1Zpc2libGUiOnRydWUsIldpZHRoIjowLjAsIkhlaWdodCI6MC4wLCJCb3JkZXJTdHlsZSI6bnVsbCwiUGFyZW50U3R5bGUiOm51bGx9LCJCYWNrZ3JvdW5kU3R5bGUiOnsiJGlkIjoiMzk3IiwiTWFyZ2luIjp7IiRpZCI6IjM5OCIsIlRvcCI6MC4wLCJMZWZ0IjowLjAsIlJpZ2h0IjowLjAsIkJvdHRvbSI6MC4wfSwiUGFkZGluZyI6eyIkaWQiOiIzOTkiLCJUb3AiOjAuMCwiTGVmdCI6MC4wLCJSaWdodCI6MC4wLCJCb3R0b20iOjAuMH0sIkJhY2tncm91bmQiOnsiJGlkIjoiNDAwIiwiQ29sb3IiOnsiJGlkIjoiNDAxIiwiQSI6NTEsIlIiOjE2NSwiRyI6MTY1LCJCIjoxNjV9fSwiSXNWaXNpYmxlIjp0cnVlLCJXaWR0aCI6MC4wLCJIZWlnaHQiOjAuMCwiQm9yZGVyU3R5bGUiOnsiJGlkIjoiNDAyIiwiTGluZUNvbG9yIjp7IiRpZCI6IjQwMyIsIiR0eXBlIjoiTkxSRS5Db21tb24uRG9tLlNvbGlkQ29sb3JCcnVzaCwgTkxSRS5Db21tb24iLCJDb2xvciI6eyIkaWQiOiI0MDQiLCJBIjoyNTUsIlIiOjI1NSwiRyI6MCwiQiI6MH19LCJMaW5lV2VpZ2h0IjowLjAsIkxpbmVUeXBlIjowLCJQYXJlbnRTdHlsZSI6bnVsbH0sIlBhcmVudFN0eWxlIjpudWxsfSwiTWFyZ2luIjp7IiRpZCI6IjQwNSIsIlRvcCI6MC4wLCJMZWZ0IjowLjAsIlJpZ2h0IjowLjAsIkJvdHRvbSI6MC4wfSwiUGFkZGluZyI6eyIkaWQiOiI0MDYiLCJUb3AiOjAuMCwiTGVmdCI6MC4wLCJSaWdodCI6MC4wLCJCb3R0b20iOjAuMH0sIklzVmlzaWJsZSI6dHJ1ZSwiV2lkdGgiOjAuMCwiSGVpZ2h0IjowLjAsIkJvcmRlclN0eWxlIjpudWxsLCJQYXJlbnRTdHlsZSI6bnVsbH19LHsiJGlkIjoiNDA3IiwiX3Jvd3MiOltdLCJJbmRleCI6MTAsIklkIjoiNmJkOGNkYmEtZmFjNi00ZWJlLWFkMmYtNDZiMzgwYzE3MGZiIiwiSGVhZGVyVGV4dCI6bnVsbCwiSXNEZWZhdWx0Ijp0cnVlLCJTdHlsZSI6eyIkaWQiOiI0MDgiLCJIZWFkZXJTdHlsZSI6eyIkaWQiOiI0MDkiLCJUZXh0U3R5bGUiOnsiJGlkIjoiNDEwIiwiRm9udFNldHRpbmdzIjp7IiRpZCI6IjQxMSIsIkZvbnRTaXplIjoxMSwiRm9udE5hbWUiOiJDYWxpYnJpIiwiSXNCb2xkIjpmYWxzZSwiSXNJdGFsaWMiOmZhbHNlLCJJc1VuZGVybGluZWQiOmZhbHNlLCJQYXJlbnRTdHlsZSI6bnVsbH0sIkF1dG9TaXplIjowLCJGb3JlZ3JvdW5kIjp7IiRpZCI6IjQxMiIsIkNvbG9yIjp7IiRpZCI6IjQx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NCIsIlRvcCI6MC4wLCJMZWZ0IjowLjAsIlJpZ2h0IjowLjAsIkJvdHRvbSI6MC4wfSwiUGFkZGluZyI6eyIkaWQiOiI0MTUiLCJUb3AiOjAuMCwiTGVmdCI6MC4wLCJSaWdodCI6MC4wLCJCb3R0b20iOjAuMH0sIkJhY2tncm91bmQiOm51bGwsIklzVmlzaWJsZSI6dHJ1ZSwiV2lkdGgiOjAuMCwiSGVpZ2h0IjowLjAsIkJvcmRlclN0eWxlIjpudWxsLCJQYXJlbnRTdHlsZSI6bnVsbH0sIlJlY3RhbmdsZVN0eWxlIjp7IiRpZCI6IjQxNiIsIk1hcmdpbiI6eyIkaWQiOiI0MTciLCJUb3AiOjAuMCwiTGVmdCI6MC4wLCJSaWdodCI6MC4wLCJCb3R0b20iOjAuMH0sIlBhZGRpbmciOnsiJGlkIjoiNDE4IiwiVG9wIjowLjAsIkxlZnQiOjAuMCwiUmlnaHQiOjAuMCwiQm90dG9tIjowLjB9LCJCYWNrZ3JvdW5kIjp7IiRpZCI6IjQxOSIsIkNvbG9yIjp7IiRpZCI6IjQyMCIsIkEiOjYzLCJSIjoxNjUsIkciOjE2NSwiQiI6MTY1fX0sIklzVmlzaWJsZSI6dHJ1ZSwiV2lkdGgiOjAuMCwiSGVpZ2h0IjowLjAsIkJvcmRlclN0eWxlIjp7IiRpZCI6IjQyMSIsIkxpbmVDb2xvciI6eyIkaWQiOiI0MjIiLCIkdHlwZSI6Ik5MUkUuQ29tbW9uLkRvbS5Tb2xpZENvbG9yQnJ1c2gsIE5MUkUuQ29tbW9uIiwiQ29sb3IiOnsiJGlkIjoiNDIzIiwiQSI6MjU1LCJSIjoyNTUsIkciOjAsIkIiOjB9fSwiTGluZVdlaWdodCI6MC4wLCJMaW5lVHlwZSI6MCwiUGFyZW50U3R5bGUiOm51bGx9LCJQYXJlbnRTdHlsZSI6bnVsbH0sIk1hcmdpbiI6eyIkaWQiOiI0MjQiLCJUb3AiOjAuMCwiTGVmdCI6MC4wLCJSaWdodCI6MC4wLCJCb3R0b20iOjAuMH0sIlBhZGRpbmciOnsiJGlkIjoiNDI1IiwiVG9wIjowLjAsIkxlZnQiOjAuMCwiUmlnaHQiOjAuMCwiQm90dG9tIjowLjB9LCJCYWNrZ3JvdW5kIjpudWxsLCJJc1Zpc2libGUiOnRydWUsIldpZHRoIjowLjAsIkhlaWdodCI6MC4wLCJCb3JkZXJTdHlsZSI6bnVsbCwiUGFyZW50U3R5bGUiOm51bGx9LCJCYWNrZ3JvdW5kU3R5bGUiOnsiJGlkIjoiNDI2IiwiTWFyZ2luIjp7IiRpZCI6IjQyNyIsIlRvcCI6MC4wLCJMZWZ0IjowLjAsIlJpZ2h0IjowLjAsIkJvdHRvbSI6MC4wfSwiUGFkZGluZyI6eyIkaWQiOiI0MjgiLCJUb3AiOjAuMCwiTGVmdCI6MC4wLCJSaWdodCI6MC4wLCJCb3R0b20iOjAuMH0sIkJhY2tncm91bmQiOnsiJGlkIjoiNDI5IiwiQ29sb3IiOnsiJGlkIjoiNDMwIiwiQSI6NTEsIlIiOjE2NSwiRyI6MTY1LCJCIjoxNjV9fSwiSXNWaXNpYmxlIjp0cnVlLCJXaWR0aCI6MC4wLCJIZWlnaHQiOjA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lzVmlzaWJsZSI6ZmFsc2UsIldpZHRoIjowLjAsIkhlaWdodCI6MC4wLCJCb3JkZXJTdHlsZSI6bnVsbCwiUGFyZW50U3R5bGUiOm51bGx9fSx7IiRpZCI6IjQzNiIsIl9yb3dzIjpbXSwiSW5kZXgiOjEwLCJJZCI6IjEzZjhhNzE2LWJkZjQtNDNlZi04NTg2LTk1NDFkMzc4NDM5YSIsIkhlYWRlclRleHQiOiJQZW1idWF0YW4gV2Vic2l0ZSIsIklzRGVmYXVsdCI6ZmFsc2UsIlN0eWxlIjp7IiRpZCI6IjQzNyIsIkhlYWRlclN0eWxlIjp7IiRpZCI6IjQzOCIsIlRleHRTdHlsZSI6eyIkaWQiOiI0MzkiLCJGb250U2V0dGluZ3MiOnsiJGlkIjoiNDQwIiwiRm9udFNpemUiOjExLCJGb250TmFtZSI6IkNhbGlicmkiLCJJc0JvbGQiOmZhbHNlLCJJc0l0YWxpYyI6ZmFsc2UsIklzVW5kZXJsaW5lZCI6ZmFsc2UsIlBhcmVudFN0eWxlIjpudWxsfSwiQXV0b1NpemUiOjAsIkZvcmVncm91bmQiOnsiJGlkIjoiNDQxIiwiQ29sb3IiOnsiJGlkIjoiNDQ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QzIiwiVG9wIjowLjAsIkxlZnQiOjAuMCwiUmlnaHQiOjAuMCwiQm90dG9tIjowLjB9LCJQYWRkaW5nIjp7IiRpZCI6IjQ0NCIsIlRvcCI6MC4wLCJMZWZ0IjowLjAsIlJpZ2h0IjowLjAsIkJvdHRvbSI6MC4wfSwiQmFja2dyb3VuZCI6bnVsbCwiSXNWaXNpYmxlIjp0cnVlLCJXaWR0aCI6MC4wLCJIZWlnaHQiOjAuMCwiQm9yZGVyU3R5bGUiOm51bGwsIlBhcmVudFN0eWxlIjpudWxsfSwiUmVjdGFuZ2xlU3R5bGUiOnsiJGlkIjoiNDQ1IiwiTWFyZ2luIjp7IiRpZCI6IjQ0NiIsIlRvcCI6MC4wLCJMZWZ0IjowLjAsIlJpZ2h0IjowLjAsIkJvdHRvbSI6MC4wfSwiUGFkZGluZyI6eyIkaWQiOiI0NDciLCJUb3AiOjAuMCwiTGVmdCI6MC4wLCJSaWdodCI6MC4wLCJCb3R0b20iOjAuMH0sIkJhY2tncm91bmQiOnsiJGlkIjoiNDQ4IiwiQ29sb3IiOnsiJGlkIjoiNDQ5IiwiQSI6NjMsIlIiOjE2NSwiRyI6MTY1LCJCIjoxNjV9fSwiSXNWaXNpYmxlIjp0cnVlLCJXaWR0aCI6MC4wLCJIZWlnaHQiOjAuMCwiQm9yZGVyU3R5bGUiOnsiJGlkIjoiNDUwIiwiTGluZUNvbG9yIjp7IiRpZCI6IjQ1MSIsIiR0eXBlIjoiTkxSRS5Db21tb24uRG9tLlNvbGlkQ29sb3JCcnVzaCwgTkxSRS5Db21tb24iLCJDb2xvciI6eyIkaWQiOiI0NTIiLCJBIjoyNTUsIlIiOjI1NSwiRyI6MCwiQiI6MH19LCJMaW5lV2VpZ2h0IjowLjAsIkxpbmVUeXBlIjowLCJQYXJlbnRTdHlsZSI6bnVsbH0sIlBhcmVudFN0eWxlIjpudWxsfS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kJhY2tncm91bmRTdHlsZSI6eyIkaWQiOiI0NTUiLCJNYXJnaW4iOnsiJGlkIjoiNDU2IiwiVG9wIjowLjAsIkxlZnQiOjAuMCwiUmlnaHQiOjAuMCwiQm90dG9tIjowLjB9LCJQYWRkaW5nIjp7IiRpZCI6IjQ1NyIsIlRvcCI6MC4wLCJMZWZ0IjowLjAsIlJpZ2h0IjowLjAsIkJvdHRvbSI6MC4wfSwiQmFja2dyb3VuZCI6eyIkaWQiOiI0NTgiLCJDb2xvciI6eyIkaWQiOiI0NTkiLCJBIjo1MSwiUiI6MTY1LCJHIjoxNjUsIkIiOjE2NX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SXNWaXNpYmxlIjp0cnVlLCJXaWR0aCI6MC4wLCJIZWlnaHQiOjAuMCwiQm9yZGVyU3R5bGUiOm51bGwsIlBhcmVudFN0eWxlIjpudWxsfX0seyIkaWQiOiI0NjUiLCJfcm93cyI6W10sIkluZGV4IjoxMSwiSWQiOiIzYmQ3MGQ5YS01ZGI0LTQ4NmEtYjJmMC00Yzc3YjE2OWJkOTQiLCJIZWFkZXJUZXh0IjoiRGVidWdnaW5nIFdlYnNpdGUgc2ViZWx1bSB0YWhhcCB1amkgY29iYSIsIklzRGVmYXVsdCI6ZmFsc2UsIlN0eWxlIjp7IiRpZCI6IjQ2NiIsIkhlYWRlclN0eWxlIjp7IiRpZCI6IjQ2NyIsIlRleHRTdHlsZSI6eyIkaWQiOiI0NjgiLCJGb250U2V0dGluZ3MiOnsiJGlkIjoiNDY5IiwiRm9udFNpemUiOjExLCJGb250TmFtZSI6IkNhbGlicmkiLCJJc0JvbGQiOmZhbHNlLCJJc0l0YWxpYyI6ZmFsc2UsIklzVW5kZXJsaW5lZCI6ZmFsc2UsIlBhcmVudFN0eWxlIjpudWxsfSwiQXV0b1NpemUiOjAsIkZvcmVncm91bmQiOnsiJGlkIjoiNDcwIiwiQ29sb3IiOnsiJGlkIjoiNDc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UmVjdGFuZ2xlU3R5bGUiOnsiJGlkIjoiNDc0IiwiTWFyZ2luIjp7IiRpZCI6IjQ3NSIsIlRvcCI6MC4wLCJMZWZ0IjowLjAsIlJpZ2h0IjowLjAsIkJvdHRvbSI6MC4wfSwiUGFkZGluZyI6eyIkaWQiOiI0NzYiLCJUb3AiOjAuMCwiTGVmdCI6MC4wLCJSaWdodCI6MC4wLCJCb3R0b20iOjAuMH0sIkJhY2tncm91bmQiOnsiJGlkIjoiNDc3IiwiQ29sb3IiOnsiJGlkIjoiNDc4IiwiQSI6NjMsIlIiOjE2NSwiRyI6MTY1LCJCIjoxNjV9fSwiSXNWaXNpYmxlIjp0cnVlLCJXaWR0aCI6MC4wLCJIZWlnaHQiOjAuMCwiQm9yZGVyU3R5bGUiOnsiJGlkIjoiNDc5IiwiTGluZUNvbG9yIjp7IiRpZCI6IjQ4MCIsIiR0eXBlIjoiTkxSRS5Db21tb24uRG9tLlNvbGlkQ29sb3JCcnVzaCwgTkxSRS5Db21tb24iLCJDb2xvciI6eyIkaWQiOiI0ODEiLCJBIjoyNTUsIlIiOjI1NSwiRyI6MCwiQiI6MH19LCJMaW5lV2VpZ2h0IjowLjAsIkxpbmVUeXBlIjowLCJQYXJlbnRTdHlsZSI6bnVsbH0sIlBhcmVudFN0eWxlIjpudWxsfSwiTWFyZ2luIjp7IiRpZCI6IjQ4MiIsIlRvcCI6MC4wLCJMZWZ0IjowLjAsIlJpZ2h0IjowLjAsIkJvdHRvbSI6MC4wfSwiUGFkZGluZyI6eyIkaWQiOiI0ODMiLCJUb3AiOjAuMCwiTGVmdCI6MC4wLCJSaWdodCI6MC4wLCJCb3R0b20iOjAuMH0sIkJhY2tncm91bmQiOm51bGwsIklzVmlzaWJsZSI6dHJ1ZSwiV2lkdGgiOjAuMCwiSGVpZ2h0IjowLjAsIkJvcmRlclN0eWxlIjpudWxsLCJQYXJlbnRTdHlsZSI6bnVsbH0sIkJhY2tncm91bmRTdHlsZSI6eyIkaWQiOiI0ODQiLCJNYXJnaW4iOnsiJGlkIjoiNDg1IiwiVG9wIjowLjAsIkxlZnQiOjAuMCwiUmlnaHQiOjAuMCwiQm90dG9tIjowLjB9LCJQYWRkaW5nIjp7IiRpZCI6IjQ4NiIsIlRvcCI6MC4wLCJMZWZ0IjowLjAsIlJpZ2h0IjowLjAsIkJvdHRvbSI6MC4wfSwiQmFja2dyb3VuZCI6eyIkaWQiOiI0ODciLCJDb2xvciI6eyIkaWQiOiI0ODgiLCJBIjo1MSwiUiI6MTY1LCJHIjoxNjUsIkIiOjE2NX19LCJJc1Zpc2libGUiOnRydWUsIldpZHRoIjowLjAsIkhlaWdodCI6MC4wLCJCb3JkZXJTdHlsZSI6eyIkaWQiOiI0ODkiLCJMaW5lQ29sb3IiOnsiJGlkIjoiNDkwIiwiJHR5cGUiOiJOTFJFLkNvbW1vbi5Eb20uU29saWRDb2xvckJydXNoLCBOTFJFLkNvbW1vbiIsIkNvbG9yIjp7IiRpZCI6IjQ5MSIsIkEiOjI1NSwiUiI6MjU1LCJHIjowLCJCIjowfX0sIkxpbmVXZWlnaHQiOjAuMCwiTGluZVR5cGUiOjAsIlBhcmVudFN0eWxlIjpudWxsfSwiUGFyZW50U3R5bGUiOm51bGx9LCJNYXJnaW4iOnsiJGlkIjoiNDkyIiwiVG9wIjowLjAsIkxlZnQiOjAuMCwiUmlnaHQiOjAuMCwiQm90dG9tIjowLjB9LCJQYWRkaW5nIjp7IiRpZCI6IjQ5MyIsIlRvcCI6MC4wLCJMZWZ0IjowLjAsIlJpZ2h0IjowLjAsIkJvdHRvbSI6MC4wfSwiSXNWaXNpYmxlIjp0cnVlLCJXaWR0aCI6MC4wLCJIZWlnaHQiOjAuMCwiQm9yZGVyU3R5bGUiOm51bGwsIlBhcmVudFN0eWxlIjpudWxsfX1dLCJJZCI6ImM1M2VjNDkxLWY1ZTItNGRlNC1hMWQzLWVkNzk0OGVjYzg5NiIsIkluZGV4IjoyLCJIZWFkZXJUZXh0IjoiRWtzZWt1c2kiLCJTdHlsZSI6eyIkaWQiOiI0OTQiLCJIZWFkZXJTdHlsZSI6eyIkaWQiOiI0OTUiLCJUZXh0SXNWZXJ0aWNhbCI6ZmFsc2UsIlRleHRTdHlsZSI6eyIkaWQiOiI0OTYiLCJGb250U2V0dGluZ3MiOnsiJGlkIjoiNDk3IiwiRm9udFNpemUiOjEyLCJGb250TmFtZSI6IkNhbGlicmkiLCJJc0JvbGQiOmZhbHNlLCJJc0l0YWxpYyI6ZmFsc2UsIklzVW5kZXJsaW5lZCI6ZmFsc2UsIlBhcmVudFN0eWxlIjpudWxsfSwiQXV0b1NpemUiOjAsIkZvcmVncm91bmQiOnsiJHJlZiI6IjEyMyJ9LCJNYXhXaWR0aCI6IkluZmluaXR5IiwiTWF4SGVpZ2h0IjoiSW5maW5pdHkiLCJTbWFydEZvcmVncm91bmRJc0FjdGl2ZSI6ZmFsc2UsIkhvcml6b250YWxBbGlnbm1lbnQiOjAsIlZlcnRpY2FsQWxpZ25tZW50IjowLCJTbWFydEZvcmVncm91bmQiOm51bGwsIkJhY2tncm91bmRGaWxsVHlwZSI6MCwiTWFyZ2luIjp7IiRyZWYiOiIxMjUifSwiUGFkZGluZyI6eyIkcmVmIjoiMTI2In0sIkJhY2tncm91bmQiOm51bGwsIklzVmlzaWJsZSI6dHJ1ZSwiV2lkdGgiOjAuMCwiSGVpZ2h0IjowLjAsIkJvcmRlclN0eWxlIjpudWxsLCJQYXJlbnRTdHlsZSI6bnVsbH0sIlJlY3RhbmdsZVN0eWxlIjp7IiRpZCI6IjQ5OCIsIk1hcmdpbiI6eyIkaWQiOiI0OTkiLCJUb3AiOjAuMCwiTGVmdCI6MC4wLCJSaWdodCI6MC4wLCJCb3R0b20iOjAuMH0sIlBhZGRpbmciOnsiJGlkIjoiNTAwIiwiVG9wIjowLjAsIkxlZnQiOjAuMCwiUmlnaHQiOjAuMCwiQm90dG9tIjowLjB9LCJCYWNrZ3JvdW5kIjp7IiRpZCI6IjUwMSIsIkNvbG9yIjp7IiRpZCI6IjUwMiIsIkEiOjI1NSwiUiI6MTY1LCJHIjoxNjUsIkIiOjE2NX19LCJJc1Zpc2libGUiOnRydWUsIldpZHRoIjowLjAsIkhlaWdodCI6MC4wLCJCb3JkZXJTdHlsZSI6eyIkaWQiOiI1MDMiLCJMaW5lQ29sb3IiOnsiJGlkIjoiNTA0IiwiJHR5cGUiOiJOTFJFLkNvbW1vbi5Eb20uU29saWRDb2xvckJydXNoLCBOTFJFLkNvbW1vbiIsIkNvbG9yIjp7IiRpZCI6IjUwNSIsIkEiOjI1NSwiUiI6MjU1LCJHIjowLCJCIjowfX0sIkxpbmVXZWlnaHQiOjAuMCwiTGluZVR5cGUiOjAsIlBhcmVudFN0eWxlIjpudWxsfSwiUGFyZW50U3R5bGUiOm51bGx9LCJNYXJnaW4iOnsiJGlkIjoiNTA2IiwiVG9wIjowLjAsIkxlZnQiOjAuMCwiUmlnaHQiOjAuMCwiQm90dG9tIjowLjB9LCJQYWRkaW5nIjp7IiRpZCI6IjUwNyIsIlRvcCI6MC4wLCJMZWZ0IjowLjAsIlJpZ2h0IjowLjAsIkJvdHRvbSI6MC4wfSwiQmFja2dyb3VuZCI6bnVsbCwiSXNWaXNpYmxlIjp0cnVlLCJXaWR0aCI6MC4wLCJIZWlnaHQiOjAuMCwiQm9yZGVyU3R5bGUiOm51bGwsIlBhcmVudFN0eWxlIjpudWxsfSwiQmFja2dyb3VuZFN0eWxlIjp7IiRpZCI6IjUwOCIsIk1hcmdpbiI6eyIkaWQiOiI1MDkiLCJUb3AiOjAuMCwiTGVmdCI6MC4wLCJSaWdodCI6MC4wLCJCb3R0b20iOjAuMH0sIlBhZGRpbmciOnsiJGlkIjoiNTEwIiwiVG9wIjowLjAsIkxlZnQiOjAuMCwiUmlnaHQiOjAuMCwiQm90dG9tIjowLjB9LCJCYWNrZ3JvdW5kIjp7IiRpZCI6IjUxMSIsIkNvbG9yIjp7IiRpZCI6IjUxMiIsIkEiOjUxLCJSIjoxNjUsIkciOjE2NSwiQiI6MTY1fX0sIklzVmlzaWJsZSI6dHJ1ZSwiV2lkdGgiOjAuMCwiSGVpZ2h0IjowLjAsIkJvcmRlclN0eWxlIjp7IiRpZCI6IjUxMyIsIkxpbmVDb2xvciI6eyIkaWQiOiI1MTQiLCIkdHlwZSI6Ik5MUkUuQ29tbW9uLkRvbS5Tb2xpZENvbG9yQnJ1c2gsIE5MUkUuQ29tbW9uIiwiQ29sb3IiOnsiJGlkIjoiNTE1IiwiQSI6MjU1LCJSIjoyNTUsIkciOjAsIkIiOjB9fSwiTGluZVdlaWdodCI6MC4wLCJMaW5lVHlwZSI6MCwiUGFyZW50U3R5bGUiOm51bGx9LCJQYXJlbnRTdHlsZSI6bnVsbH0sIklzQWJvdmVUaW1lYmFuZCI6ZmFsc2UsIk1hcmdpbiI6eyIkaWQiOiI1MTYiLCJUb3AiOjAuMCwiTGVmdCI6MC4wLCJSaWdodCI6MC4wLCJCb3R0b20iOjAuMH0sIlBhZGRpbmciOnsiJGlkIjoiNTE3IiwiVG9wIjowLjAsIkxlZnQiOjAuMCwiUmlnaHQiOjAuMCwiQm90dG9tIjowLjB9LCJJc1Zpc2libGUiOmZhbHNlLCJXaWR0aCI6MC4wLCJIZWlnaHQiOjAuMCwiQm9yZGVyU3R5bGUiOnsiJGlkIjoiNTE4IiwiTGluZUNvbG9yIjpudWxsLCJMaW5lV2VpZ2h0IjowLjAsIkxpbmVUeXBlIjowLCJQYXJlbnRTdHlsZSI6bnVsbH0sIlBhcmVudFN0eWxlIjpudWxsfX0seyIkaWQiOiI1MTkiLCJfYWN0aXZpdGllcyI6W3siJGlkIjoiNTIwIiwiX3Jvd3MiOltdLCJJbmRleCI6MTIsIklkIjoiMDQwMjMyYTctYjQwMC00ODlkLTkwZmYtNjg0YjI2MDEyZjM3IiwiSGVhZGVyVGV4dCI6IlVqaSBDb2JhIFdlYnNpdGUiLCJJc0RlZmF1bHQiOmZhbHNlLCJTdHlsZSI6eyIkaWQiOiI1MjEiLCJIZWFkZXJTdHlsZSI6eyIkaWQiOiI1MjIiLCJUZXh0U3R5bGUiOnsiJGlkIjoiNTIzIiwiRm9udFNldHRpbmdzIjp7IiRpZCI6IjUyNCIsIkZvbnRTaXplIjoxMSwiRm9udE5hbWUiOiJDYWxpYnJpIiwiSXNCb2xkIjpmYWxzZSwiSXNJdGFsaWMiOmZhbHNlLCJJc1VuZGVybGluZWQiOmZhbHNlLCJQYXJlbnRTdHlsZSI6bnVsbH0sIkF1dG9TaXplIjowLCJGb3JlZ3JvdW5kIjp7IiRpZCI6IjUyNSIsIkNvbG9yIjp7IiRpZCI6IjUy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yNyIsIlRvcCI6MC4wLCJMZWZ0IjowLjAsIlJpZ2h0IjowLjAsIkJvdHRvbSI6MC4wfSwiUGFkZGluZyI6eyIkaWQiOiI1MjgiLCJUb3AiOjAuMCwiTGVmdCI6MC4wLCJSaWdodCI6MC4wLCJCb3R0b20iOjAuMH0sIkJhY2tncm91bmQiOm51bGwsIklzVmlzaWJsZSI6dHJ1ZSwiV2lkdGgiOjAuMCwiSGVpZ2h0IjowLjAsIkJvcmRlclN0eWxlIjpudWxsLCJQYXJlbnRTdHlsZSI6bnVsbH0sIlJlY3RhbmdsZVN0eWxlIjp7IiRpZCI6IjUyOSIsIk1hcmdpbiI6eyIkaWQiOiI1MzAiLCJUb3AiOjAuMCwiTGVmdCI6MC4wLCJSaWdodCI6MC4wLCJCb3R0b20iOjAuMH0sIlBhZGRpbmciOnsiJGlkIjoiNTMxIiwiVG9wIjowLjAsIkxlZnQiOjAuMCwiUmlnaHQiOjAuMCwiQm90dG9tIjowLjB9LCJCYWNrZ3JvdW5kIjp7IiRpZCI6IjUzMiIsIkNvbG9yIjp7IiRpZCI6IjUzMyIsIkEiOjYzLCJSIjoyNTUsIkciOjE5MiwiQiI6MH19LCJJc1Zpc2libGUiOnRydWUsIldpZHRoIjowLjAsIkhlaWdodCI6MC4wLCJCb3JkZXJTdHlsZSI6eyIkaWQiOiI1MzQiLCJMaW5lQ29sb3IiOnsiJGlkIjoiNTM1IiwiJHR5cGUiOiJOTFJFLkNvbW1vbi5Eb20uU29saWRDb2xvckJydXNoLCBOTFJFLkNvbW1vbiIsIkNvbG9yIjp7IiRpZCI6IjUzNiIsIkEiOjI1NSwiUiI6MjU1LCJHIjowLCJCIjow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QmFja2dyb3VuZCI6bnVsbCwiSXNWaXNpYmxlIjp0cnVlLCJXaWR0aCI6MC4wLCJIZWlnaHQiOjAuMCwiQm9yZGVyU3R5bGUiOm51bGwsIlBhcmVudFN0eWxlIjpudWxsfSwiQmFja2dyb3VuZFN0eWxlIjp7IiRpZCI6IjUzOSIsIk1hcmdpbiI6eyIkaWQiOiI1NDAiLCJUb3AiOjAuMCwiTGVmdCI6MC4wLCJSaWdodCI6MC4wLCJCb3R0b20iOjAuMH0sIlBhZGRpbmciOnsiJGlkIjoiNTQxIiwiVG9wIjowLjAsIkxlZnQiOjAuMCwiUmlnaHQiOjAuMCwiQm90dG9tIjowLjB9LCJCYWNrZ3JvdW5kIjp7IiRpZCI6IjU0MiIsIkNvbG9yIjp7IiRpZCI6IjU0MyIsIkEiOjUxLCJSIjoxNjUsIkciOjE2NSwiQiI6MTY1fX0sIklzVmlzaWJsZSI6dHJ1ZSwiV2lkdGgiOjAuMCwiSGVpZ2h0IjowLjAsIkJvcmRlclN0eWxlIjp7IiRpZCI6IjU0NCIsIkxpbmVDb2xvciI6eyIkaWQiOiI1NDUiLCIkdHlwZSI6Ik5MUkUuQ29tbW9uLkRvbS5Tb2xpZENvbG9yQnJ1c2gsIE5MUkUuQ29tbW9uIiwiQ29sb3IiOnsiJGlkIjoiNTQ2IiwiQSI6MjU1LCJSIjoyNTUsIkciOjAsIkIiOjB9fSwiTGluZVdlaWdodCI6MC4wLCJMaW5lVHlwZSI6MCwiUGFyZW50U3R5bGUiOm51bGx9LCJQYXJlbnRTdHlsZSI6bnVsbH0sIk1hcmdpbiI6eyIkaWQiOiI1NDciLCJUb3AiOjAuMCwiTGVmdCI6MC4wLCJSaWdodCI6MC4wLCJCb3R0b20iOjAuMH0sIlBhZGRpbmciOnsiJGlkIjoiNTQ4IiwiVG9wIjowLjAsIkxlZnQiOjAuMCwiUmlnaHQiOjAuMCwiQm90dG9tIjowLjB9LCJJc1Zpc2libGUiOnRydWUsIldpZHRoIjowLjAsIkhlaWdodCI6MC4wLCJCb3JkZXJTdHlsZSI6bnVsbCwiUGFyZW50U3R5bGUiOm51bGx9fSx7IiRpZCI6IjU0OSIsIl9yb3dzIjpbXSwiSW5kZXgiOjEzLCJJZCI6IjhmNjRjZmZkLTVmOWEtNDQyYi1hNThjLTdjZjY5YjZhNGVmMyIsIkhlYWRlclRleHQiOiJEb2t1bWVudGFzaSB1amkgY29iYSB3ZWJzaXRlIiwiSXNEZWZhdWx0IjpmYWxzZSwiU3R5bGUiOnsiJGlkIjoiNTUwIiwiSGVhZGVyU3R5bGUiOnsiJGlkIjoiNTUxIiwiVGV4dFN0eWxlIjp7IiRpZCI6IjU1MiIsIkZvbnRTZXR0aW5ncyI6eyIkaWQiOiI1NTMiLCJGb250U2l6ZSI6MTEsIkZvbnROYW1lIjoiQ2FsaWJyaSIsIklzQm9sZCI6ZmFsc2UsIklzSXRhbGljIjpmYWxzZSwiSXNVbmRlcmxpbmVkIjpmYWxzZSwiUGFyZW50U3R5bGUiOm51bGx9LCJBdXRvU2l6ZSI6MCwiRm9yZWdyb3VuZCI6eyIkaWQiOiI1NTQiLCJDb2xvciI6eyIkaWQiOiI1NT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udWxsLCJJc1Zpc2libGUiOnRydWUsIldpZHRoIjowLjAsIkhlaWdodCI6MC4wLCJCb3JkZXJTdHlsZSI6bnVsbCwiUGFyZW50U3R5bGUiOm51bGx9LCJSZWN0YW5nbGVTdHlsZSI6eyIkaWQiOiI1NTgiLCJNYXJnaW4iOnsiJGlkIjoiNTU5IiwiVG9wIjowLjAsIkxlZnQiOjAuMCwiUmlnaHQiOjAuMCwiQm90dG9tIjowLjB9LCJQYWRkaW5nIjp7IiRpZCI6IjU2MCIsIlRvcCI6MC4wLCJMZWZ0IjowLjAsIlJpZ2h0IjowLjAsIkJvdHRvbSI6MC4wfSwiQmFja2dyb3VuZCI6eyIkaWQiOiI1NjEiLCJDb2xvciI6eyIkaWQiOiI1NjIiLCJBIjo2MywiUiI6MjU1LCJHIjoxOTIsIkIiOjB9fSwiSXNWaXNpYmxlIjp0cnVlLCJXaWR0aCI6MC4wLCJIZWlnaHQiOjAuMCwiQm9yZGVyU3R5bGUiOnsiJGlkIjoiNTYzIiwiTGluZUNvbG9yIjp7IiRpZCI6IjU2NCIsIiR0eXBlIjoiTkxSRS5Db21tb24uRG9tLlNvbGlkQ29sb3JCcnVzaCwgTkxSRS5Db21tb24iLCJDb2xvciI6eyIkaWQiOiI1NjUiLCJBIjoyNTUsIlIiOjI1NSwiRyI6MCwiQiI6MH19LCJMaW5lV2VpZ2h0IjowLjAsIkxpbmVUeXBlIjowLCJQYXJlbnRTdHlsZSI6bnVsbH0sIlBhcmVudFN0eWxlIjpudWxsfSwiTWFyZ2luIjp7IiRpZCI6IjU2NiIsIlRvcCI6MC4wLCJMZWZ0IjowLjAsIlJpZ2h0IjowLjAsIkJvdHRvbSI6MC4wfSwiUGFkZGluZyI6eyIkaWQiOiI1NjciLCJUb3AiOjAuMCwiTGVmdCI6MC4wLCJSaWdodCI6MC4wLCJCb3R0b20iOjAuMH0sIkJhY2tncm91bmQiOm51bGwsIklzVmlzaWJsZSI6dHJ1ZSwiV2lkdGgiOjAuMCwiSGVpZ2h0IjowLjAsIkJvcmRlclN0eWxlIjpudWxsLCJQYXJlbnRTdHlsZSI6bnVsbH0sIkJhY2tncm91bmRTdHlsZSI6eyIkaWQiOiI1NjgiLCJNYXJnaW4iOnsiJGlkIjoiNTY5IiwiVG9wIjowLjAsIkxlZnQiOjAuMCwiUmlnaHQiOjAuMCwiQm90dG9tIjowLjB9LCJQYWRkaW5nIjp7IiRpZCI6IjU3MCIsIlRvcCI6MC4wLCJMZWZ0IjowLjAsIlJpZ2h0IjowLjAsIkJvdHRvbSI6MC4wfSwiQmFja2dyb3VuZCI6eyIkaWQiOiI1NzEiLCJDb2xvciI6eyIkaWQiOiI1NzIiLCJBIjo1MSwiUiI6MTY1LCJHIjoxNjUsIkIiOjE2NX19LCJJc1Zpc2libGUiOnRydWUsIldpZHRoIjowLjAsIkhlaWdodCI6MC4wLCJCb3JkZXJTdHlsZSI6eyIkaWQiOiI1NzMiLCJMaW5lQ29sb3IiOnsiJGlkIjoiNTc0IiwiJHR5cGUiOiJOTFJFLkNvbW1vbi5Eb20uU29saWRDb2xvckJydXNoLCBOTFJFLkNvbW1vbiIsIkNvbG9yIjp7IiRpZCI6IjU3NSIsIkEiOjI1NSwiUiI6MjU1LCJHIjowLCJCIjowfX0sIkxpbmVXZWlnaHQiOjAuMCwiTGluZVR5cGUiOjAsIlBhcmVudFN0eWxlIjpudWxsfSwiUGFyZW50U3R5bGUiOm51bGx9LCJNYXJnaW4iOnsiJGlkIjoiNTc2IiwiVG9wIjowLjAsIkxlZnQiOjAuMCwiUmlnaHQiOjAuMCwiQm90dG9tIjowLjB9LCJQYWRkaW5nIjp7IiRpZCI6IjU3NyIsIlRvcCI6MC4wLCJMZWZ0IjowLjAsIlJpZ2h0IjowLjAsIkJvdHRvbSI6MC4wfSwiSXNWaXNpYmxlIjp0cnVlLCJXaWR0aCI6MC4wLCJIZWlnaHQiOjAuMCwiQm9yZGVyU3R5bGUiOm51bGwsIlBhcmVudFN0eWxlIjpudWxsfX0seyIkaWQiOiI1NzgiLCJfcm93cyI6W10sIkluZGV4IjoxNCwiSWQiOiI2MzQ5OGQxMy00NTU4LTRkMTItYTM4OC1mOWRiZTEzNjdkMWQiLCJIZWFkZXJUZXh0IjoiRXZhbHVhc2kgdWppIGNvYmEgd2Vic2l0ZSBzZXJ0YSBwZXJiYWlrYW4gZnVuZ3Npb25hbCB3ZWJzaXRlIiwiSXNEZWZhdWx0IjpmYWxzZSwiU3R5bGUiOnsiJGlkIjoiNTc5IiwiSGVhZGVyU3R5bGUiOnsiJGlkIjoiNTgwIiwiVGV4dFN0eWxlIjp7IiRpZCI6IjU4MSIsIkZvbnRTZXR0aW5ncyI6eyIkaWQiOiI1ODIiLCJGb250U2l6ZSI6MTEsIkZvbnROYW1lIjoiQ2FsaWJyaSIsIklzQm9sZCI6ZmFsc2UsIklzSXRhbGljIjpmYWxzZSwiSXNVbmRlcmxpbmVkIjpmYWxzZSwiUGFyZW50U3R5bGUiOm51bGx9LCJBdXRvU2l6ZSI6MCwiRm9yZWdyb3VuZCI6eyIkaWQiOiI1ODMiLCJDb2xvciI6eyIkaWQiOiI1O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1ODUiLCJUb3AiOjAuMCwiTGVmdCI6MC4wLCJSaWdodCI6MC4wLCJCb3R0b20iOjAuMH0sIlBhZGRpbmciOnsiJGlkIjoiNTg2IiwiVG9wIjowLjAsIkxlZnQiOjAuMCwiUmlnaHQiOjAuMCwiQm90dG9tIjowLjB9LCJCYWNrZ3JvdW5kIjpudWxsLCJJc1Zpc2libGUiOnRydWUsIldpZHRoIjowLjAsIkhlaWdodCI6MC4wLCJCb3JkZXJTdHlsZSI6bnVsbCwiUGFyZW50U3R5bGUiOm51bGx9LCJSZWN0YW5nbGVTdHlsZSI6eyIkaWQiOiI1ODciLCJNYXJnaW4iOnsiJGlkIjoiNTg4IiwiVG9wIjowLjAsIkxlZnQiOjAuMCwiUmlnaHQiOjAuMCwiQm90dG9tIjowLjB9LCJQYWRkaW5nIjp7IiRpZCI6IjU4OSIsIlRvcCI6MC4wLCJMZWZ0IjowLjAsIlJpZ2h0IjowLjAsIkJvdHRvbSI6MC4wfSwiQmFja2dyb3VuZCI6eyIkaWQiOiI1OTAiLCJDb2xvciI6eyIkaWQiOiI1OTEiLCJBIjo2MywiUiI6MjU1LCJHIjoxOTIsIkIiOjB9fSwiSXNWaXNpYmxlIjp0cnVlLCJXaWR0aCI6MC4wLCJIZWlnaHQiOjAuMCwiQm9yZGVyU3R5bGUiOnsiJGlkIjoiNTkyIiwiTGluZUNvbG9yIjp7IiRpZCI6IjU5MyIsIiR0eXBlIjoiTkxSRS5Db21tb24uRG9tLlNvbGlkQ29sb3JCcnVzaCwgTkxSRS5Db21tb24iLCJDb2xvciI6eyIkaWQiOiI1OTQiLCJBIjoyNTUsIlIiOjI1NSwiRyI6MCwiQiI6MH19LCJMaW5lV2VpZ2h0IjowLjAsIkxpbmVUeXBlIjowLCJQYXJlbnRTdHlsZSI6bnVsbH0sIlBhcmVudFN0eWxlIjpudWxsfSwiTWFyZ2luIjp7IiRpZCI6IjU5NSIsIlRvcCI6MC4wLCJMZWZ0IjowLjAsIlJpZ2h0IjowLjAsIkJvdHRvbSI6MC4wfSwiUGFkZGluZyI6eyIkaWQiOiI1OTYiLCJUb3AiOjAuMCwiTGVmdCI6MC4wLCJSaWdodCI6MC4wLCJCb3R0b20iOjAuMH0sIkJhY2tncm91bmQiOm51bGwsIklzVmlzaWJsZSI6dHJ1ZSwiV2lkdGgiOjAuMCwiSGVpZ2h0IjowLjAsIkJvcmRlclN0eWxlIjpudWxsLCJQYXJlbnRTdHlsZSI6bnVsbH0sIkJhY2tncm91bmRTdHlsZSI6eyIkaWQiOiI1OTciLCJNYXJnaW4iOnsiJGlkIjoiNTk4IiwiVG9wIjowLjAsIkxlZnQiOjAuMCwiUmlnaHQiOjAuMCwiQm90dG9tIjowLjB9LCJQYWRkaW5nIjp7IiRpZCI6IjU5OSIsIlRvcCI6MC4wLCJMZWZ0IjowLjAsIlJpZ2h0IjowLjAsIkJvdHRvbSI6MC4wfSwiQmFja2dyb3VuZCI6eyIkaWQiOiI2MDAiLCJDb2xvciI6eyIkaWQiOiI2MDEiLCJBIjo1MSwiUiI6MTY1LCJHIjoxNjUsIkIiOjE2NX19LCJJc1Zpc2libGUiOnRydWUsIldpZHRoIjowLjAsIkhlaWdodCI6MC4wLCJCb3JkZXJTdHlsZSI6eyIkaWQiOiI2MDIiLCJMaW5lQ29sb3IiOnsiJGlkIjoiNjAzIiwiJHR5cGUiOiJOTFJFLkNvbW1vbi5Eb20uU29saWRDb2xvckJydXNoLCBOTFJFLkNvbW1vbiIsIkNvbG9yIjp7IiRpZCI6IjYwNCIsIkEiOjI1NSwiUiI6MjU1LCJHIjowLCJCIjowfX0sIkxpbmVXZWlnaHQiOjAuMCwiTGluZVR5cGUiOjAsIlBhcmVudFN0eWxlIjpudWxsfSwiUGFyZW50U3R5bGUiOm51bGx9LCJNYXJnaW4iOnsiJGlkIjoiNjA1IiwiVG9wIjowLjAsIkxlZnQiOjAuMCwiUmlnaHQiOjAuMCwiQm90dG9tIjowLjB9LCJQYWRkaW5nIjp7IiRpZCI6IjYwNiIsIlRvcCI6MC4wLCJMZWZ0IjowLjAsIlJpZ2h0IjowLjAsIkJvdHRvbSI6MC4wfSwiSXNWaXNpYmxlIjp0cnVlLCJXaWR0aCI6MC4wLCJIZWlnaHQiOjAuMCwiQm9yZGVyU3R5bGUiOm51bGwsIlBhcmVudFN0eWxlIjpudWxsfX0seyIkaWQiOiI2MDciLCJfcm93cyI6W10sIkluZGV4IjoxNSwiSWQiOiIzOWI3ZjZkOS1kOWJiLTQxZTctYWYwOC0wMWE0M2ExM2Q0NzciLCJIZWFkZXJUZXh0IjpudWxsLCJJc0RlZmF1bHQiOnRydWUsIlN0eWxlIjp7IiRpZCI6IjYwOCIsIkhlYWRlclN0eWxlIjp7IiRpZCI6IjYwOSIsIlRleHRTdHlsZSI6eyIkaWQiOiI2MTAiLCJGb250U2V0dGluZ3MiOnsiJGlkIjoiNjExIiwiRm9udFNpemUiOjExLCJGb250TmFtZSI6IkNhbGlicmkiLCJJc0JvbGQiOmZhbHNlLCJJc0l0YWxpYyI6ZmFsc2UsIklzVW5kZXJsaW5lZCI6ZmFsc2UsIlBhcmVudFN0eWxlIjpudWxsfSwiQXV0b1NpemUiOjAsIkZvcmVncm91bmQiOnsiJGlkIjoiNjEyIiwiQ29sb3IiOnsiJGlkIjoiNjE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bnVsbCwiSXNWaXNpYmxlIjp0cnVlLCJXaWR0aCI6MC4wLCJIZWlnaHQiOjAuMCwiQm9yZGVyU3R5bGUiOm51bGwsIlBhcmVudFN0eWxlIjpudWxsfSwiUmVjdGFuZ2xlU3R5bGUiOnsiJGlkIjoiNjE2IiwiTWFyZ2luIjp7IiRpZCI6IjYxNyIsIlRvcCI6MC4wLCJMZWZ0IjowLjAsIlJpZ2h0IjowLjAsIkJvdHRvbSI6MC4wfSwiUGFkZGluZyI6eyIkaWQiOiI2MTgiLCJUb3AiOjAuMCwiTGVmdCI6MC4wLCJSaWdodCI6MC4wLCJCb3R0b20iOjAuMH0sIkJhY2tncm91bmQiOnsiJGlkIjoiNjE5IiwiQ29sb3IiOnsiJGlkIjoiNjIwIiwiQSI6NjMsIlIiOjI1NSwiRyI6MTkyLCJCIjowfX0sIklzVmlzaWJsZSI6dHJ1ZSwiV2lkdGgiOjAuMCwiSGVpZ2h0IjowLjAsIkJvcmRlclN0eWxlIjp7IiRpZCI6IjYyMSIsIkxpbmVDb2xvciI6eyIkaWQiOiI2MjIiLCIkdHlwZSI6Ik5MUkUuQ29tbW9uLkRvbS5Tb2xpZENvbG9yQnJ1c2gsIE5MUkUuQ29tbW9uIiwiQ29sb3IiOnsiJGlkIjoiNjIzIiwiQSI6MjU1LCJSIjoyNTUsIkciOjAsIkIiOjB9fSwiTGluZVdlaWdodCI6MC4wLCJMaW5lVHlwZSI6MCwiUGFyZW50U3R5bGUiOm51bGx9LCJQYXJlbnRTdHlsZSI6bnVsbH0sIk1hcmdpbiI6eyIkaWQiOiI2MjQiLCJUb3AiOjAuMCwiTGVmdCI6MC4wLCJSaWdodCI6MC4wLCJCb3R0b20iOjAuMH0sIlBhZGRpbmciOnsiJGlkIjoiNjI1IiwiVG9wIjowLjAsIkxlZnQiOjAuMCwiUmlnaHQiOjAuMCwiQm90dG9tIjowLjB9LCJCYWNrZ3JvdW5kIjpudWxsLCJJc1Zpc2libGUiOnRydWUsIldpZHRoIjowLjAsIkhlaWdodCI6MC4wLCJCb3JkZXJTdHlsZSI6bnVsbCwiUGFyZW50U3R5bGUiOm51bGx9LCJCYWNrZ3JvdW5kU3R5bGUiOnsiJGlkIjoiNjI2IiwiTWFyZ2luIjp7IiRpZCI6IjYyNyIsIlRvcCI6MC4wLCJMZWZ0IjowLjAsIlJpZ2h0IjowLjAsIkJvdHRvbSI6MC4wfSwiUGFkZGluZyI6eyIkaWQiOiI2MjgiLCJUb3AiOjAuMCwiTGVmdCI6MC4wLCJSaWdodCI6MC4wLCJCb3R0b20iOjAuMH0sIkJhY2tncm91bmQiOnsiJGlkIjoiNjI5IiwiQ29sb3IiOnsiJGlkIjoiNjMwIiwiQSI6NTEsIlIiOjE2NSwiRyI6MTY1LCJCIjoxNjV9fSwiSXNWaXNpYmxlIjp0cnVlLCJXaWR0aCI6MC4wLCJIZWlnaHQiOjAuMCwiQm9yZGVyU3R5bGUiOnsiJGlkIjoiNjMxIiwiTGluZUNvbG9yIjp7IiRpZCI6IjYzMiIsIiR0eXBlIjoiTkxSRS5Db21tb24uRG9tLlNvbGlkQ29sb3JCcnVzaCwgTkxSRS5Db21tb24iLCJDb2xvciI6eyIkaWQiOiI2MzMiLCJBIjoyNTUsIlIiOjI1NSwiRyI6MCwiQiI6MH19LCJMaW5lV2VpZ2h0IjowLjAsIkxpbmVUeXBlIjowLCJQYXJlbnRTdHlsZSI6bnVsbH0sIlBhcmVudFN0eWxlIjpudWxsfSwiTWFyZ2luIjp7IiRpZCI6IjYzNCIsIlRvcCI6MC4wLCJMZWZ0IjowLjAsIlJpZ2h0IjowLjAsIkJvdHRvbSI6MC4wfSwiUGFkZGluZyI6eyIkaWQiOiI2MzUiLCJUb3AiOjAuMCwiTGVmdCI6MC4wLCJSaWdodCI6MC4wLCJCb3R0b20iOjAuMH0sIklzVmlzaWJsZSI6ZmFsc2UsIldpZHRoIjowLjAsIkhlaWdodCI6MC4wLCJCb3JkZXJTdHlsZSI6bnVsbCwiUGFyZW50U3R5bGUiOm51bGx9fSx7IiRpZCI6IjYzNiIsIl9yb3dzIjpbXSwiSW5kZXgiOjE1LCJJZCI6IjkzNzM0MGUwLTQ5OWQtNDNiZi1hMTM4LThjMzdhNmM3NjkyNyIsIkhlYWRlclRleHQiOiJNZW5nb250cm9sIHBlcnViYWhhbiBydWFuZyBsaW5na3VwIiwiSXNEZWZhdWx0IjpmYWxzZSwiU3R5bGUiOnsiJGlkIjoiNjM3IiwiSGVhZGVyU3R5bGUiOnsiJGlkIjoiNjM4IiwiVGV4dFN0eWxlIjp7IiRpZCI6IjYzOSIsIkZvbnRTZXR0aW5ncyI6eyIkaWQiOiI2NDAiLCJGb250U2l6ZSI6MTEsIkZvbnROYW1lIjoiQ2FsaWJyaSIsIklzQm9sZCI6ZmFsc2UsIklzSXRhbGljIjpmYWxzZSwiSXNVbmRlcmxpbmVkIjpmYWxzZSwiUGFyZW50U3R5bGUiOm51bGx9LCJBdXRvU2l6ZSI6MCwiRm9yZWdyb3VuZCI6eyIkaWQiOiI2NDEiLCJDb2xvciI6eyIkaWQiOiI2NDI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2NDMiLCJUb3AiOjAuMCwiTGVmdCI6MC4wLCJSaWdodCI6MC4wLCJCb3R0b20iOjAuMH0sIlBhZGRpbmciOnsiJGlkIjoiNjQ0IiwiVG9wIjowLjAsIkxlZnQiOjAuMCwiUmlnaHQiOjAuMCwiQm90dG9tIjowLjB9LCJCYWNrZ3JvdW5kIjpudWxsLCJJc1Zpc2libGUiOnRydWUsIldpZHRoIjowLjAsIkhlaWdodCI6MC4wLCJCb3JkZXJTdHlsZSI6bnVsbCwiUGFyZW50U3R5bGUiOm51bGx9LCJSZWN0YW5nbGVTdHlsZSI6eyIkaWQiOiI2NDUiLCJNYXJnaW4iOnsiJGlkIjoiNjQ2IiwiVG9wIjowLjAsIkxlZnQiOjAuMCwiUmlnaHQiOjAuMCwiQm90dG9tIjowLjB9LCJQYWRkaW5nIjp7IiRpZCI6IjY0NyIsIlRvcCI6MC4wLCJMZWZ0IjowLjAsIlJpZ2h0IjowLjAsIkJvdHRvbSI6MC4wfSwiQmFja2dyb3VuZCI6eyIkaWQiOiI2NDgiLCJDb2xvciI6eyIkaWQiOiI2NDkiLCJBIjo2MywiUiI6MjU1LCJHIjoxOTIsIkIiOjB9fSwiSXNWaXNpYmxlIjp0cnVlLCJXaWR0aCI6MC4wLCJIZWlnaHQiOjAuMCwiQm9yZGVyU3R5bGUiOnsiJGlkIjoiNjUwIiwiTGluZUNvbG9yIjp7IiRpZCI6IjY1MSIsIiR0eXBlIjoiTkxSRS5Db21tb24uRG9tLlNvbGlkQ29sb3JCcnVzaCwgTkxSRS5Db21tb24iLCJDb2xvciI6eyIkaWQiOiI2NTIiLCJBIjoyNTUsIlIiOjI1NSwiRyI6MCwiQiI6MH19LCJMaW5lV2VpZ2h0IjowLjAsIkxpbmVUeXBlIjowLCJQYXJlbnRTdHlsZSI6bnVsbH0sIlBhcmVudFN0eWxlIjpudWxsfSwiTWFyZ2luIjp7IiRpZCI6IjY1MyIsIlRvcCI6MC4wLCJMZWZ0IjowLjAsIlJpZ2h0IjowLjAsIkJvdHRvbSI6MC4wfSwiUGFkZGluZyI6eyIkaWQiOiI2NTQiLCJUb3AiOjAuMCwiTGVmdCI6MC4wLCJSaWdodCI6MC4wLCJCb3R0b20iOjAuMH0sIkJhY2tncm91bmQiOm51bGwsIklzVmlzaWJsZSI6dHJ1ZSwiV2lkdGgiOjAuMCwiSGVpZ2h0IjowLjAsIkJvcmRlclN0eWxlIjpudWxsLCJQYXJlbnRTdHlsZSI6bnVsbH0sIkJhY2tncm91bmRTdHlsZSI6eyIkaWQiOiI2NTUiLCJNYXJnaW4iOnsiJGlkIjoiNjU2IiwiVG9wIjowLjAsIkxlZnQiOjAuMCwiUmlnaHQiOjAuMCwiQm90dG9tIjowLjB9LCJQYWRkaW5nIjp7IiRpZCI6IjY1NyIsIlRvcCI6MC4wLCJMZWZ0IjowLjAsIlJpZ2h0IjowLjAsIkJvdHRvbSI6MC4wfSwiQmFja2dyb3VuZCI6eyIkaWQiOiI2NTgiLCJDb2xvciI6eyIkaWQiOiI2NTkiLCJBIjo1MSwiUiI6MTY1LCJHIjoxNjUsIkIiOjE2NX19LCJJc1Zpc2libGUiOnRydWUsIldpZHRoIjowLjAsIkhlaWdodCI6MC4wLCJCb3JkZXJTdHlsZSI6eyIkaWQiOiI2NjAiLCJMaW5lQ29sb3IiOnsiJGlkIjoiNjYxIiwiJHR5cGUiOiJOTFJFLkNvbW1vbi5Eb20uU29saWRDb2xvckJydXNoLCBOTFJFLkNvbW1vbiIsIkNvbG9yIjp7IiRpZCI6IjY2MiIsIkEiOjI1NSwiUiI6MjU1LCJHIjowLCJCIjowfX0sIkxpbmVXZWlnaHQiOjAuMCwiTGluZVR5cGUiOjAsIlBhcmVudFN0eWxlIjpudWxsfSwiUGFyZW50U3R5bGUiOm51bGx9LCJNYXJnaW4iOnsiJGlkIjoiNjYzIiwiVG9wIjowLjAsIkxlZnQiOjAuMCwiUmlnaHQiOjAuMCwiQm90dG9tIjowLjB9LCJQYWRkaW5nIjp7IiRpZCI6IjY2NCIsIlRvcCI6MC4wLCJMZWZ0IjowLjAsIlJpZ2h0IjowLjAsIkJvdHRvbSI6MC4wfSwiSXNWaXNpYmxlIjp0cnVlLCJXaWR0aCI6MC4wLCJIZWlnaHQiOjAuMCwiQm9yZGVyU3R5bGUiOm51bGwsIlBhcmVudFN0eWxlIjpudWxsfX1dLCJJZCI6IjQ2ZDNmZDk4LTM0MjUtNDhiNy04MDViLTkwOTIzMTRlMWQ3MSIsIkluZGV4IjozLCJIZWFkZXJUZXh0IjoiS29udHJvbCIsIlN0eWxlIjp7IiRpZCI6IjY2NSIsIkhlYWRlclN0eWxlIjp7IiRpZCI6IjY2NiIsIlRleHRJc1ZlcnRpY2FsIjpmYWxzZSwiVGV4dFN0eWxlIjp7IiRpZCI6IjY2NyIsIkZvbnRTZXR0aW5ncyI6eyIkaWQiOiI2NjgiLCJGb250U2l6ZSI6MTIsIkZvbnROYW1lIjoiQ2FsaWJyaSIsIklzQm9sZCI6ZmFsc2UsIklzSXRhbGljIjpmYWxzZSwiSXNVbmRlcmxpbmVkIjpmYWxzZSwiUGFyZW50U3R5bGUiOm51bGx9LCJBdXRvU2l6ZSI6MCwiRm9yZWdyb3VuZCI6eyIkcmVmIjoiMTIzIn0sIk1heFdpZHRoIjoiSW5maW5pdHkiLCJNYXhIZWlnaHQiOiJJbmZpbml0eSIsIlNtYXJ0Rm9yZWdyb3VuZElzQWN0aXZlIjpmYWxzZSwiSG9yaXpvbnRhbEFsaWdubWVudCI6MCwiVmVydGljYWxBbGlnbm1lbnQiOjAsIlNtYXJ0Rm9yZWdyb3VuZCI6bnVsbCwiQmFja2dyb3VuZEZpbGxUeXBlIjowLCJNYXJnaW4iOnsiJHJlZiI6IjEyNSJ9LCJQYWRkaW5nIjp7IiRyZWYiOiIxMjYifSwiQmFja2dyb3VuZCI6bnVsbCwiSXNWaXNpYmxlIjp0cnVlLCJXaWR0aCI6MC4wLCJIZWlnaHQiOjAuMCwiQm9yZGVyU3R5bGUiOm51bGwsIlBhcmVudFN0eWxlIjpudWxsfSwiUmVjdGFuZ2xlU3R5bGUiOnsiJGlkIjoiNjY5IiwiTWFyZ2luIjp7IiRpZCI6IjY3MCIsIlRvcCI6MC4wLCJMZWZ0IjowLjAsIlJpZ2h0IjowLjAsIkJvdHRvbSI6MC4wfSwiUGFkZGluZyI6eyIkaWQiOiI2NzEiLCJUb3AiOjAuMCwiTGVmdCI6MC4wLCJSaWdodCI6MC4wLCJCb3R0b20iOjAuMH0sIkJhY2tncm91bmQiOnsiJGlkIjoiNjcyIiwiQ29sb3IiOnsiJGlkIjoiNjczIiwiQSI6MjU1LCJSIjoyNTUsIkciOjE5MiwiQiI6MH19LCJJc1Zpc2libGUiOnRydWUsIldpZHRoIjowLjAsIkhlaWdodCI6MC4wLCJCb3JkZXJTdHlsZSI6eyIkaWQiOiI2NzQiLCJMaW5lQ29sb3IiOnsiJGlkIjoiNjc1IiwiJHR5cGUiOiJOTFJFLkNvbW1vbi5Eb20uU29saWRDb2xvckJydXNoLCBOTFJFLkNvbW1vbiIsIkNvbG9yIjp7IiRpZCI6IjY3NiIsIkEiOjI1NSwiUiI6MjU1LCJHIjowLCJCIjowfX0sIkxpbmVXZWlnaHQiOjAuMCwiTGluZVR5cGUiOjAsIlBhcmVudFN0eWxlIjpudWxsfSwiUGFyZW50U3R5bGUiOm51bGx9LCJNYXJnaW4iOnsiJGlkIjoiNjc3IiwiVG9wIjowLjAsIkxlZnQiOjAuMCwiUmlnaHQiOjAuMCwiQm90dG9tIjowLjB9LCJQYWRkaW5nIjp7IiRpZCI6IjY3OCIsIlRvcCI6MC4wLCJMZWZ0IjowLjAsIlJpZ2h0IjowLjAsIkJvdHRvbSI6MC4wfSwiQmFja2dyb3VuZCI6bnVsbCwiSXNWaXNpYmxlIjp0cnVlLCJXaWR0aCI6MC4wLCJIZWlnaHQiOjAuMCwiQm9yZGVyU3R5bGUiOm51bGwsIlBhcmVudFN0eWxlIjpudWxsfSwiQmFja2dyb3VuZFN0eWxlIjp7IiRpZCI6IjY3OSIsIk1hcmdpbiI6eyIkaWQiOiI2ODAiLCJUb3AiOjAuMCwiTGVmdCI6MC4wLCJSaWdodCI6MC4wLCJCb3R0b20iOjAuMH0sIlBhZGRpbmciOnsiJGlkIjoiNjgxIiwiVG9wIjowLjAsIkxlZnQiOjAuMCwiUmlnaHQiOjAuMCwiQm90dG9tIjowLjB9LCJCYWNrZ3JvdW5kIjp7IiRpZCI6IjY4MiIsIkNvbG9yIjp7IiRpZCI6IjY4MyIsIkEiOjUxLCJSIjoxNjUsIkciOjE2NSwiQiI6MTY1fX0sIklzVmlzaWJsZSI6dHJ1ZSwiV2lkdGgiOjAuMCwiSGVpZ2h0IjowLjAsIkJvcmRlclN0eWxlIjp7IiRpZCI6IjY4NCIsIkxpbmVDb2xvciI6eyIkaWQiOiI2ODUiLCIkdHlwZSI6Ik5MUkUuQ29tbW9uLkRvbS5Tb2xpZENvbG9yQnJ1c2gsIE5MUkUuQ29tbW9uIiwiQ29sb3IiOnsiJGlkIjoiNjg2IiwiQSI6MjU1LCJSIjoyNTUsIkciOjAsIkIiOjB9fSwiTGluZVdlaWdodCI6MC4wLCJMaW5lVHlwZSI6MCwiUGFyZW50U3R5bGUiOm51bGx9LCJQYXJlbnRTdHlsZSI6bnVsbH0sIklzQWJvdmVUaW1lYmFuZCI6ZmFsc2UsIk1hcmdpbiI6eyIkaWQiOiI2ODciLCJUb3AiOjAuMCwiTGVmdCI6MC4wLCJSaWdodCI6MC4wLCJCb3R0b20iOjAuMH0sIlBhZGRpbmciOnsiJGlkIjoiNjg4IiwiVG9wIjowLjAsIkxlZnQiOjAuMCwiUmlnaHQiOjAuMCwiQm90dG9tIjowLjB9LCJJc1Zpc2libGUiOmZhbHNlLCJXaWR0aCI6MC4wLCJIZWlnaHQiOjAuMCwiQm9yZGVyU3R5bGUiOnsiJGlkIjoiNjg5IiwiTGluZUNvbG9yIjpudWxsLCJMaW5lV2VpZ2h0IjowLjAsIkxpbmVUeXBlIjowLCJQYXJlbnRTdHlsZSI6bnVsbH0sIlBhcmVudFN0eWxlIjpudWxsfX0seyIkaWQiOiI2OTAiLCJfYWN0aXZpdGllcyI6W3siJGlkIjoiNjkxIiwiX3Jvd3MiOltdLCJJbmRleCI6MTYsIklkIjoiMDU2YThmZjMtOWU1MC00YTVlLTk4YjgtYTQ1YjFmYmExZWEyIiwiSGVhZGVyVGV4dCI6IldlYnNpdGUgRGVwbG95bWVudCIsIklzRGVmYXVsdCI6ZmFsc2UsIlN0eWxlIjp7IiRpZCI6IjY5MiIsIkhlYWRlclN0eWxlIjp7IiRpZCI6IjY5MyIsIlRleHRTdHlsZSI6eyIkaWQiOiI2OTQiLCJGb250U2V0dGluZ3MiOnsiJGlkIjoiNjk1IiwiRm9udFNpemUiOjExLCJGb250TmFtZSI6IkNhbGlicmkiLCJJc0JvbGQiOmZhbHNlLCJJc0l0YWxpYyI6ZmFsc2UsIklzVW5kZXJsaW5lZCI6ZmFsc2UsIlBhcmVudFN0eWxlIjpudWxsfSwiQXV0b1NpemUiOjAsIkZvcmVncm91bmQiOnsiJGlkIjoiNjk2IiwiQ29sb3IiOnsiJGlkIjoiNjk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k4IiwiVG9wIjowLjAsIkxlZnQiOjAuMCwiUmlnaHQiOjAuMCwiQm90dG9tIjowLjB9LCJQYWRkaW5nIjp7IiRpZCI6IjY5OSIsIlRvcCI6MC4wLCJMZWZ0IjowLjAsIlJpZ2h0IjowLjAsIkJvdHRvbSI6MC4wfSwiQmFja2dyb3VuZCI6bnVsbCwiSXNWaXNpYmxlIjp0cnVlLCJXaWR0aCI6MC4wLCJIZWlnaHQiOjAuMCwiQm9yZGVyU3R5bGUiOm51bGwsIlBhcmVudFN0eWxlIjpudWxsfSwiUmVjdGFuZ2xlU3R5bGUiOnsiJGlkIjoiNzAwIiwiTWFyZ2luIjp7IiRpZCI6IjcwMSIsIlRvcCI6MC4wLCJMZWZ0IjowLjAsIlJpZ2h0IjowLjAsIkJvdHRvbSI6MC4wfSwiUGFkZGluZyI6eyIkaWQiOiI3MDIiLCJUb3AiOjAuMCwiTGVmdCI6MC4wLCJSaWdodCI6MC4wLCJCb3R0b20iOjAuMH0sIkJhY2tncm91bmQiOnsiJGlkIjoiNzAzIiwiQ29sb3IiOnsiJGlkIjoiNzA0IiwiQSI6NjMsIlIiOjY4LCJHIjoxMTQsIkIiOjE5Nn19LCJJc1Zpc2libGUiOnRydWUsIldpZHRoIjowLjAsIkhlaWdodCI6MC4wLCJCb3JkZXJTdHlsZSI6eyIkaWQiOiI3MDUiLCJMaW5lQ29sb3IiOnsiJGlkIjoiNzA2IiwiJHR5cGUiOiJOTFJFLkNvbW1vbi5Eb20uU29saWRDb2xvckJydXNoLCBOTFJFLkNvbW1vbiIsIkNvbG9yIjp7IiRpZCI6IjcwNyIsIkEiOjI1NSwiUiI6MjU1LCJHIjowLCJCIjowfX0sIkxpbmVXZWlnaHQiOjAuMCwiTGluZVR5cGUiOjAsIlBhcmVudFN0eWxlIjpudWxsfSwiUGFyZW50U3R5bGUiOm51bGx9LCJNYXJnaW4iOnsiJGlkIjoiNzA4IiwiVG9wIjowLjAsIkxlZnQiOjAuMCwiUmlnaHQiOjAuMCwiQm90dG9tIjowLjB9LCJQYWRkaW5nIjp7IiRpZCI6IjcwOSIsIlRvcCI6MC4wLCJMZWZ0IjowLjAsIlJpZ2h0IjowLjAsIkJvdHRvbSI6MC4wfSwiQmFja2dyb3VuZCI6bnVsbCwiSXNWaXNpYmxlIjp0cnVlLCJXaWR0aCI6MC4wLCJIZWlnaHQiOjAuMCwiQm9yZGVyU3R5bGUiOm51bGwsIlBhcmVudFN0eWxlIjpudWxsfSwiQmFja2dyb3VuZFN0eWxlIjp7IiRpZCI6IjcxMCIsIk1hcmdpbiI6eyIkaWQiOiI3MTEiLCJUb3AiOjAuMCwiTGVmdCI6MC4wLCJSaWdodCI6MC4wLCJCb3R0b20iOjAuMH0sIlBhZGRpbmciOnsiJGlkIjoiNzEyIiwiVG9wIjowLjAsIkxlZnQiOjAuMCwiUmlnaHQiOjAuMCwiQm90dG9tIjowLjB9LCJCYWNrZ3JvdW5kIjp7IiRpZCI6IjcxMyIsIkNvbG9yIjp7IiRpZCI6IjcxNCIsIkEiOjUxLCJSIjoxNjUsIkciOjE2NSwiQiI6MTY1fX0sIklzVmlzaWJsZSI6dHJ1ZSwiV2lkdGgiOjAuMCwiSGVpZ2h0IjowLjAsIkJvcmRlclN0eWxlIjp7IiRpZCI6IjcxNSIsIkxpbmVDb2xvciI6eyIkaWQiOiI3MTYiLCIkdHlwZSI6Ik5MUkUuQ29tbW9uLkRvbS5Tb2xpZENvbG9yQnJ1c2gsIE5MUkUuQ29tbW9uIiwiQ29sb3IiOnsiJGlkIjoiNzE3IiwiQSI6MjU1LCJSIjoyNTUsIkciOjAsIkIiOjB9fSwiTGluZVdlaWdodCI6MC4wLCJMaW5lVHlwZSI6MCwiUGFyZW50U3R5bGUiOm51bGx9LCJQYXJlbnRTdHlsZSI6bnVsbH0sIk1hcmdpbiI6eyIkaWQiOiI3MTgiLCJUb3AiOjAuMCwiTGVmdCI6MC4wLCJSaWdodCI6MC4wLCJCb3R0b20iOjAuMH0sIlBhZGRpbmciOnsiJGlkIjoiNzE5IiwiVG9wIjowLjAsIkxlZnQiOjAuMCwiUmlnaHQiOjAuMCwiQm90dG9tIjowLjB9LCJJc1Zpc2libGUiOnRydWUsIldpZHRoIjowLjAsIkhlaWdodCI6MC4wLCJCb3JkZXJTdHlsZSI6bnVsbCwiUGFyZW50U3R5bGUiOm51bGx9fSx7IiRpZCI6IjcyMCIsIl9yb3dzIjpbXSwiSW5kZXgiOjE3LCJJZCI6ImFiNjgxMjk5LTE4MDMtNDM1My1hZjBlLWQ3OTc5ZDE4ODRiMiIsIkhlYWRlclRleHQiOiJVc2VyIFRyYWluaW5nIiwiSXNEZWZhdWx0IjpmYWxzZSwiU3R5bGUiOnsiJGlkIjoiNzIxIiwiSGVhZGVyU3R5bGUiOnsiJGlkIjoiNzIyIiwiVGV4dFN0eWxlIjp7IiRpZCI6IjcyMyIsIkZvbnRTZXR0aW5ncyI6eyIkaWQiOiI3MjQiLCJGb250U2l6ZSI6MTEsIkZvbnROYW1lIjoiQ2FsaWJyaSIsIklzQm9sZCI6ZmFsc2UsIklzSXRhbGljIjpmYWxzZSwiSXNVbmRlcmxpbmVkIjpmYWxzZSwiUGFyZW50U3R5bGUiOm51bGx9LCJBdXRvU2l6ZSI6MCwiRm9yZWdyb3VuZCI6eyIkaWQiOiI3MjUiLCJDb2xvciI6eyIkaWQiOiI3Mj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3MjciLCJUb3AiOjAuMCwiTGVmdCI6MC4wLCJSaWdodCI6MC4wLCJCb3R0b20iOjAuMH0sIlBhZGRpbmciOnsiJGlkIjoiNzI4IiwiVG9wIjowLjAsIkxlZnQiOjAuMCwiUmlnaHQiOjAuMCwiQm90dG9tIjowLjB9LCJCYWNrZ3JvdW5kIjpudWxsLCJJc1Zpc2libGUiOnRydWUsIldpZHRoIjowLjAsIkhlaWdodCI6MC4wLCJCb3JkZXJTdHlsZSI6bnVsbCwiUGFyZW50U3R5bGUiOm51bGx9LCJSZWN0YW5nbGVTdHlsZSI6eyIkaWQiOiI3MjkiLCJNYXJnaW4iOnsiJGlkIjoiNzMwIiwiVG9wIjowLjAsIkxlZnQiOjAuMCwiUmlnaHQiOjAuMCwiQm90dG9tIjowLjB9LCJQYWRkaW5nIjp7IiRpZCI6IjczMSIsIlRvcCI6MC4wLCJMZWZ0IjowLjAsIlJpZ2h0IjowLjAsIkJvdHRvbSI6MC4wfSwiQmFja2dyb3VuZCI6eyIkaWQiOiI3MzIiLCJDb2xvciI6eyIkaWQiOiI3MzMiLCJBIjo2MywiUiI6NjgsIkciOjExNCwiQiI6MTk2fX0sIklzVmlzaWJsZSI6dHJ1ZSwiV2lkdGgiOjAuMCwiSGVpZ2h0IjowLjAsIkJvcmRlclN0eWxlIjp7IiRpZCI6IjczNCIsIkxpbmVDb2xvciI6eyIkaWQiOiI3MzUiLCIkdHlwZSI6Ik5MUkUuQ29tbW9uLkRvbS5Tb2xpZENvbG9yQnJ1c2gsIE5MUkUuQ29tbW9uIiwiQ29sb3IiOnsiJGlkIjoiNzM2IiwiQSI6MjU1LCJSIjoyNTUsIkciOjAsIkIiOjB9fSwiTGluZVdlaWdodCI6MC4wLCJMaW5lVHlwZSI6MCwiUGFyZW50U3R5bGUiOm51bGx9LCJQYXJlbnRTdHlsZSI6bnVsbH0sIk1hcmdpbiI6eyIkaWQiOiI3MzciLCJUb3AiOjAuMCwiTGVmdCI6MC4wLCJSaWdodCI6MC4wLCJCb3R0b20iOjAuMH0sIlBhZGRpbmciOnsiJGlkIjoiNzM4IiwiVG9wIjowLjAsIkxlZnQiOjAuMCwiUmlnaHQiOjAuMCwiQm90dG9tIjowLjB9LCJCYWNrZ3JvdW5kIjpudWxsLCJJc1Zpc2libGUiOnRydWUsIldpZHRoIjowLjAsIkhlaWdodCI6MC4wLCJCb3JkZXJTdHlsZSI6bnVsbCwiUGFyZW50U3R5bGUiOm51bGx9LCJCYWNrZ3JvdW5kU3R5bGUiOnsiJGlkIjoiNzM5IiwiTWFyZ2luIjp7IiRpZCI6Ijc0MCIsIlRvcCI6MC4wLCJMZWZ0IjowLjAsIlJpZ2h0IjowLjAsIkJvdHRvbSI6MC4wfSwiUGFkZGluZyI6eyIkaWQiOiI3NDEiLCJUb3AiOjAuMCwiTGVmdCI6MC4wLCJSaWdodCI6MC4wLCJCb3R0b20iOjAuMH0sIkJhY2tncm91bmQiOnsiJGlkIjoiNzQyIiwiQ29sb3IiOnsiJGlkIjoiNzQzIiwiQSI6NTEsIlIiOjE2NSwiRyI6MTY1LCJCIjoxNjV9fSwiSXNWaXNpYmxlIjp0cnVlLCJXaWR0aCI6MC4wLCJIZWlnaHQiOjAuMCwiQm9yZGVyU3R5bGUiOnsiJGlkIjoiNzQ0IiwiTGluZUNvbG9yIjp7IiRpZCI6Ijc0NSIsIiR0eXBlIjoiTkxSRS5Db21tb24uRG9tLlNvbGlkQ29sb3JCcnVzaCwgTkxSRS5Db21tb24iLCJDb2xvciI6eyIkaWQiOiI3NDYiLCJBIjoyNTUsIlIiOjI1NSwiRyI6MCwiQiI6MH19LCJMaW5lV2VpZ2h0IjowLjAsIkxpbmVUeXBlIjowLCJQYXJlbnRTdHlsZSI6bnVsbH0sIlBhcmVudFN0eWxlIjpudWxsfSwiTWFyZ2luIjp7IiRpZCI6Ijc0NyIsIlRvcCI6MC4wLCJMZWZ0IjowLjAsIlJpZ2h0IjowLjAsIkJvdHRvbSI6MC4wfSwiUGFkZGluZyI6eyIkaWQiOiI3NDgiLCJUb3AiOjAuMCwiTGVmdCI6MC4wLCJSaWdodCI6MC4wLCJCb3R0b20iOjAuMH0sIklzVmlzaWJsZSI6dHJ1ZSwiV2lkdGgiOjAuMCwiSGVpZ2h0IjowLjAsIkJvcmRlclN0eWxlIjpudWxsLCJQYXJlbnRTdHlsZSI6bnVsbH19LHsiJGlkIjoiNzQ5IiwiX3Jvd3MiOltdLCJJbmRleCI6MTgsIklkIjoiNTgyZmM0MjEtZGRiYy00MWIwLWE1ODEtNjM0MGNmNGE5OWVmIiwiSGVhZGVyVGV4dCI6IlBlbnllcmFoYW4gd2Vic2l0ZSB0ZXJoYWRhcCBjbGllbnQiLCJJc0RlZmF1bHQiOmZhbHNlLCJTdHlsZSI6eyIkaWQiOiI3NTAiLCJIZWFkZXJTdHlsZSI6eyIkaWQiOiI3NTEiLCJUZXh0U3R5bGUiOnsiJGlkIjoiNzUyIiwiRm9udFNldHRpbmdzIjp7IiRpZCI6Ijc1MyIsIkZvbnRTaXplIjoxMSwiRm9udE5hbWUiOiJDYWxpYnJpIiwiSXNCb2xkIjpmYWxzZSwiSXNJdGFsaWMiOmZhbHNlLCJJc1VuZGVybGluZWQiOmZhbHNlLCJQYXJlbnRTdHlsZSI6bnVsbH0sIkF1dG9TaXplIjowLCJGb3JlZ3JvdW5kIjp7IiRpZCI6Ijc1NCIsIkNvbG9yIjp7IiRpZCI6Ijc1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1NiIsIlRvcCI6MC4wLCJMZWZ0IjowLjAsIlJpZ2h0IjowLjAsIkJvdHRvbSI6MC4wfSwiUGFkZGluZyI6eyIkaWQiOiI3NTciLCJUb3AiOjAuMCwiTGVmdCI6MC4wLCJSaWdodCI6MC4wLCJCb3R0b20iOjAuMH0sIkJhY2tncm91bmQiOm51bGwsIklzVmlzaWJsZSI6dHJ1ZSwiV2lkdGgiOjAuMCwiSGVpZ2h0IjowLjAsIkJvcmRlclN0eWxlIjpudWxsLCJQYXJlbnRTdHlsZSI6bnVsbH0sIlJlY3RhbmdsZVN0eWxlIjp7IiRpZCI6Ijc1OCIsIk1hcmdpbiI6eyIkaWQiOiI3NTkiLCJUb3AiOjAuMCwiTGVmdCI6MC4wLCJSaWdodCI6MC4wLCJCb3R0b20iOjAuMH0sIlBhZGRpbmciOnsiJGlkIjoiNzYwIiwiVG9wIjowLjAsIkxlZnQiOjAuMCwiUmlnaHQiOjAuMCwiQm90dG9tIjowLjB9LCJCYWNrZ3JvdW5kIjp7IiRpZCI6Ijc2MSIsIkNvbG9yIjp7IiRpZCI6Ijc2MiIsIkEiOjYzLCJSIjo2OCwiRyI6MTE0LCJCIjoxOTZ9fSwiSXNWaXNpYmxlIjp0cnVlLCJXaWR0aCI6MC4wLCJIZWlnaHQiOjAuMCwiQm9yZGVyU3R5bGUiOnsiJGlkIjoiNzYzIiwiTGluZUNvbG9yIjp7IiRpZCI6Ijc2NCIsIiR0eXBlIjoiTkxSRS5Db21tb24uRG9tLlNvbGlkQ29sb3JCcnVzaCwgTkxSRS5Db21tb24iLCJDb2xvciI6eyIkaWQiOiI3NjUiLCJBIjoyNTUsIlIiOjI1NSwiRyI6MCwiQiI6MH19LCJMaW5lV2VpZ2h0IjowLjAsIkxpbmVUeXBlIjowLCJQYXJlbnRTdHlsZSI6bnVsbH0sIlBhcmVudFN0eWxlIjpudWxsfSwiTWFyZ2luIjp7IiRpZCI6Ijc2NiIsIlRvcCI6MC4wLCJMZWZ0IjowLjAsIlJpZ2h0IjowLjAsIkJvdHRvbSI6MC4wfSwiUGFkZGluZyI6eyIkaWQiOiI3NjciLCJUb3AiOjAuMCwiTGVmdCI6MC4wLCJSaWdodCI6MC4wLCJCb3R0b20iOjAuMH0sIkJhY2tncm91bmQiOm51bGwsIklzVmlzaWJsZSI6dHJ1ZSwiV2lkdGgiOjAuMCwiSGVpZ2h0IjowLjAsIkJvcmRlclN0eWxlIjpudWxsLCJQYXJlbnRTdHlsZSI6bnVsbH0sIkJhY2tncm91bmRTdHlsZSI6eyIkaWQiOiI3NjgiLCJNYXJnaW4iOnsiJGlkIjoiNzY5IiwiVG9wIjowLjAsIkxlZnQiOjAuMCwiUmlnaHQiOjAuMCwiQm90dG9tIjowLjB9LCJQYWRkaW5nIjp7IiRpZCI6Ijc3MCIsIlRvcCI6MC4wLCJMZWZ0IjowLjAsIlJpZ2h0IjowLjAsIkJvdHRvbSI6MC4wfSwiQmFja2dyb3VuZCI6eyIkaWQiOiI3NzEiLCJDb2xvciI6eyIkaWQiOiI3NzIiLCJBIjo1MSwiUiI6MTY1LCJHIjoxNjUsIkIiOjE2NX19LCJJc1Zpc2libGUiOnRydWUsIldpZHRoIjowLjAsIkhlaWdodCI6MC4wLCJCb3JkZXJTdHlsZSI6eyIkaWQiOiI3NzMiLCJMaW5lQ29sb3IiOnsiJGlkIjoiNzc0IiwiJHR5cGUiOiJOTFJFLkNvbW1vbi5Eb20uU29saWRDb2xvckJydXNoLCBOTFJFLkNvbW1vbiIsIkNvbG9yIjp7IiRpZCI6Ijc3NSIsIkEiOjI1NSwiUiI6MjU1LCJHIjowLCJCIjowfX0sIkxpbmVXZWlnaHQiOjAuMCwiTGluZVR5cGUiOjAsIlBhcmVudFN0eWxlIjpudWxsfSwiUGFyZW50U3R5bGUiOm51bGx9LCJNYXJnaW4iOnsiJGlkIjoiNzc2IiwiVG9wIjowLjAsIkxlZnQiOjAuMCwiUmlnaHQiOjAuMCwiQm90dG9tIjowLjB9LCJQYWRkaW5nIjp7IiRpZCI6Ijc3NyIsIlRvcCI6MC4wLCJMZWZ0IjowLjAsIlJpZ2h0IjowLjAsIkJvdHRvbSI6MC4wfSwiSXNWaXNpYmxlIjp0cnVlLCJXaWR0aCI6MC4wLCJIZWlnaHQiOjAuMCwiQm9yZGVyU3R5bGUiOm51bGwsIlBhcmVudFN0eWxlIjpudWxsfX0seyIkaWQiOiI3NzgiLCJfcm93cyI6W10sIkluZGV4IjoxOSwiSWQiOiJmYjdjMGU5NS1jZTA4LTQyMTctOTM2NC04OTdhNmY3ZGRlMDUiLCJIZWFkZXJUZXh0IjoiTWFpbnRlbmFuY2UgV2Vic2l0ZSIsIklzRGVmYXVsdCI6ZmFsc2UsIlN0eWxlIjp7IiRpZCI6Ijc3OSIsIkhlYWRlclN0eWxlIjp7IiRpZCI6Ijc4MCIsIlRleHRTdHlsZSI6eyIkaWQiOiI3ODEiLCJGb250U2V0dGluZ3MiOnsiJGlkIjoiNzgyIiwiRm9udFNpemUiOjExLCJGb250TmFtZSI6IkNhbGlicmkiLCJJc0JvbGQiOmZhbHNlLCJJc0l0YWxpYyI6ZmFsc2UsIklzVW5kZXJsaW5lZCI6ZmFsc2UsIlBhcmVudFN0eWxlIjpudWxsfSwiQXV0b1NpemUiOjAsIkZvcmVncm91bmQiOnsiJGlkIjoiNzgzIiwiQ29sb3IiOnsiJGlkIjoiNzg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zg1IiwiVG9wIjowLjAsIkxlZnQiOjAuMCwiUmlnaHQiOjAuMCwiQm90dG9tIjowLjB9LCJQYWRkaW5nIjp7IiRpZCI6Ijc4NiIsIlRvcCI6MC4wLCJMZWZ0IjowLjAsIlJpZ2h0IjowLjAsIkJvdHRvbSI6MC4wfSwiQmFja2dyb3VuZCI6bnVsbCwiSXNWaXNpYmxlIjp0cnVlLCJXaWR0aCI6MC4wLCJIZWlnaHQiOjAuMCwiQm9yZGVyU3R5bGUiOm51bGwsIlBhcmVudFN0eWxlIjpudWxsfSwiUmVjdGFuZ2xlU3R5bGUiOnsiJGlkIjoiNzg3IiwiTWFyZ2luIjp7IiRpZCI6Ijc4OCIsIlRvcCI6MC4wLCJMZWZ0IjowLjAsIlJpZ2h0IjowLjAsIkJvdHRvbSI6MC4wfSwiUGFkZGluZyI6eyIkaWQiOiI3ODkiLCJUb3AiOjAuMCwiTGVmdCI6MC4wLCJSaWdodCI6MC4wLCJCb3R0b20iOjAuMH0sIkJhY2tncm91bmQiOnsiJGlkIjoiNzkwIiwiQ29sb3IiOnsiJGlkIjoiNzkxIiwiQSI6NjMsIlIiOjY4LCJHIjoxMTQsIkIiOjE5Nn19LCJJc1Zpc2libGUiOnRydWUsIldpZHRoIjowLjAsIkhlaWdodCI6MC4wLCJCb3JkZXJTdHlsZSI6eyIkaWQiOiI3OTIiLCJMaW5lQ29sb3IiOnsiJGlkIjoiNzkzIiwiJHR5cGUiOiJOTFJFLkNvbW1vbi5Eb20uU29saWRDb2xvckJydXNoLCBOTFJFLkNvbW1vbiIsIkNvbG9yIjp7IiRpZCI6Ijc5NCIsIkEiOjI1NSwiUiI6MjU1LCJHIjowLCJCIjowfX0sIkxpbmVXZWlnaHQiOjAuMCwiTGluZVR5cGUiOjAsIlBhcmVudFN0eWxlIjpudWxsfSwiUGFyZW50U3R5bGUiOm51bGx9LCJNYXJnaW4iOnsiJGlkIjoiNzk1IiwiVG9wIjowLjAsIkxlZnQiOjAuMCwiUmlnaHQiOjAuMCwiQm90dG9tIjowLjB9LCJQYWRkaW5nIjp7IiRpZCI6Ijc5NiIsIlRvcCI6MC4wLCJMZWZ0IjowLjAsIlJpZ2h0IjowLjAsIkJvdHRvbSI6MC4wfSwiQmFja2dyb3VuZCI6bnVsbCwiSXNWaXNpYmxlIjp0cnVlLCJXaWR0aCI6MC4wLCJIZWlnaHQiOjAuMCwiQm9yZGVyU3R5bGUiOm51bGwsIlBhcmVudFN0eWxlIjpudWxsfSwiQmFja2dyb3VuZFN0eWxlIjp7IiRpZCI6Ijc5NyIsIk1hcmdpbiI6eyIkaWQiOiI3OTgiLCJUb3AiOjAuMCwiTGVmdCI6MC4wLCJSaWdodCI6MC4wLCJCb3R0b20iOjAuMH0sIlBhZGRpbmciOnsiJGlkIjoiNzk5IiwiVG9wIjowLjAsIkxlZnQiOjAuMCwiUmlnaHQiOjAuMCwiQm90dG9tIjowLjB9LCJCYWNrZ3JvdW5kIjp7IiRpZCI6IjgwMCIsIkNvbG9yIjp7IiRpZCI6IjgwMSIsIkEiOjUxLCJSIjoxNjUsIkciOjE2NSwiQiI6MTY1fX0sIklzVmlzaWJsZSI6dHJ1ZSwiV2lkdGgiOjAuMCwiSGVpZ2h0IjowLjAsIkJvcmRlclN0eWxlIjp7IiRpZCI6IjgwMiIsIkxpbmVDb2xvciI6eyIkaWQiOiI4MDMiLCIkdHlwZSI6Ik5MUkUuQ29tbW9uLkRvbS5Tb2xpZENvbG9yQnJ1c2gsIE5MUkUuQ29tbW9uIiwiQ29sb3IiOnsiJGlkIjoiODA0IiwiQSI6MjU1LCJSIjoyNTUsIkciOjAsIkIiOjB9fSwiTGluZVdlaWdodCI6MC4wLCJMaW5lVHlwZSI6MCwiUGFyZW50U3R5bGUiOm51bGx9LCJQYXJlbnRTdHlsZSI6bnVsbH0sIk1hcmdpbiI6eyIkaWQiOiI4MDUiLCJUb3AiOjAuMCwiTGVmdCI6MC4wLCJSaWdodCI6MC4wLCJCb3R0b20iOjAuMH0sIlBhZGRpbmciOnsiJGlkIjoiODA2IiwiVG9wIjowLjAsIkxlZnQiOjAuMCwiUmlnaHQiOjAuMCwiQm90dG9tIjowLjB9LCJJc1Zpc2libGUiOnRydWUsIldpZHRoIjowLjAsIkhlaWdodCI6MC4wLCJCb3JkZXJTdHlsZSI6bnVsbCwiUGFyZW50U3R5bGUiOm51bGx9fSx7IiRpZCI6IjgwNyIsIl9yb3dzIjpbXSwiSW5kZXgiOjIwLCJJZCI6IjBlNzViYWY3LWE0MzMtNDYwZS1hYjg2LTY2MjNmMmFlNjNmMCIsIkhlYWRlclRleHQiOm51bGwsIklzRGVmYXVsdCI6dHJ1ZSwiU3R5bGUiOnsiJGlkIjoiODA4IiwiSGVhZGVyU3R5bGUiOnsiJGlkIjoiODA5IiwiVGV4dFN0eWxlIjp7IiRpZCI6IjgxMCIsIkZvbnRTZXR0aW5ncyI6eyIkaWQiOiI4MTEiLCJGb250U2l6ZSI6MTEsIkZvbnROYW1lIjoiQ2FsaWJyaSIsIklzQm9sZCI6ZmFsc2UsIklzSXRhbGljIjpmYWxzZSwiSXNVbmRlcmxpbmVkIjpmYWxzZSwiUGFyZW50U3R5bGUiOm51bGx9LCJBdXRvU2l6ZSI6MCwiRm9yZWdyb3VuZCI6eyIkaWQiOiI4MTIiLCJDb2xvciI6eyIkaWQiOiI4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TQiLCJUb3AiOjAuMCwiTGVmdCI6MC4wLCJSaWdodCI6MC4wLCJCb3R0b20iOjAuMH0sIlBhZGRpbmciOnsiJGlkIjoiODE1IiwiVG9wIjowLjAsIkxlZnQiOjAuMCwiUmlnaHQiOjAuMCwiQm90dG9tIjowLjB9LCJCYWNrZ3JvdW5kIjpudWxsLCJJc1Zpc2libGUiOnRydWUsIldpZHRoIjowLjAsIkhlaWdodCI6MC4wLCJCb3JkZXJTdHlsZSI6bnVsbCwiUGFyZW50U3R5bGUiOm51bGx9LCJSZWN0YW5nbGVTdHlsZSI6eyIkaWQiOiI4MTYiLCJNYXJnaW4iOnsiJGlkIjoiODE3IiwiVG9wIjowLjAsIkxlZnQiOjAuMCwiUmlnaHQiOjAuMCwiQm90dG9tIjowLjB9LCJQYWRkaW5nIjp7IiRpZCI6IjgxOCIsIlRvcCI6MC4wLCJMZWZ0IjowLjAsIlJpZ2h0IjowLjAsIkJvdHRvbSI6MC4wfSwiQmFja2dyb3VuZCI6eyIkaWQiOiI4MTkiLCJDb2xvciI6eyIkaWQiOiI4MjAiLCJBIjo2MywiUiI6NjgsIkciOjExNCwiQiI6MTk2fX0sIklzVmlzaWJsZSI6dHJ1ZSwiV2lkdGgiOjAuMCwiSGVpZ2h0IjowLjAsIkJvcmRlclN0eWxlIjp7IiRpZCI6IjgyMSIsIkxpbmVDb2xvciI6eyIkaWQiOiI4MjIiLCIkdHlwZSI6Ik5MUkUuQ29tbW9uLkRvbS5Tb2xpZENvbG9yQnJ1c2gsIE5MUkUuQ29tbW9uIiwiQ29sb3IiOnsiJGlkIjoiODIzIiwiQSI6MjU1LCJSIjoyNTUsIkciOjAsIkIiOjB9fSwiTGluZVdlaWdodCI6MC4wLCJMaW5lVHlwZSI6MCwiUGFyZW50U3R5bGUiOm51bGx9LCJQYXJlbnRTdHlsZSI6bnVsbH0sIk1hcmdpbiI6eyIkaWQiOiI4MjQiLCJUb3AiOjAuMCwiTGVmdCI6MC4wLCJSaWdodCI6MC4wLCJCb3R0b20iOjAuMH0sIlBhZGRpbmciOnsiJGlkIjoiODI1IiwiVG9wIjowLjAsIkxlZnQiOjAuMCwiUmlnaHQiOjAuMCwiQm90dG9tIjowLjB9LCJCYWNrZ3JvdW5kIjpudWxsLCJJc1Zpc2libGUiOnRydWUsIldpZHRoIjowLjAsIkhlaWdodCI6MC4wLCJCb3JkZXJTdHlsZSI6bnVsbCwiUGFyZW50U3R5bGUiOm51bGx9LCJCYWNrZ3JvdW5kU3R5bGUiOnsiJGlkIjoiODI2IiwiTWFyZ2luIjp7IiRpZCI6IjgyNyIsIlRvcCI6MC4wLCJMZWZ0IjowLjAsIlJpZ2h0IjowLjAsIkJvdHRvbSI6MC4wfSwiUGFkZGluZyI6eyIkaWQiOiI4MjgiLCJUb3AiOjAuMCwiTGVmdCI6MC4wLCJSaWdodCI6MC4wLCJCb3R0b20iOjAuMH0sIkJhY2tncm91bmQiOnsiJGlkIjoiODI5IiwiQ29sb3IiOnsiJGlkIjoiODMwIiwiQSI6NTEsIlIiOjE2NSwiRyI6MTY1LCJCIjoxNjV9fSwiSXNWaXNpYmxlIjp0cnVlLCJXaWR0aCI6MC4wLCJIZWlnaHQiOjAuMCwiQm9yZGVyU3R5bGUiOnsiJGlkIjoiODMxIiwiTGluZUNvbG9yIjp7IiRpZCI6IjgzMiIsIiR0eXBlIjoiTkxSRS5Db21tb24uRG9tLlNvbGlkQ29sb3JCcnVzaCwgTkxSRS5Db21tb24iLCJDb2xvciI6eyIkaWQiOiI4MzMiLCJBIjoyNTUsIlIiOjI1NSwiRyI6MCwiQiI6MH19LCJMaW5lV2VpZ2h0IjowLjAsIkxpbmVUeXBlIjowLCJQYXJlbnRTdHlsZSI6bnVsbH0sIlBhcmVudFN0eWxlIjpudWxsfSwiTWFyZ2luIjp7IiRpZCI6IjgzNCIsIlRvcCI6MC4wLCJMZWZ0IjowLjAsIlJpZ2h0IjowLjAsIkJvdHRvbSI6MC4wfSwiUGFkZGluZyI6eyIkaWQiOiI4MzUiLCJUb3AiOjAuMCwiTGVmdCI6MC4wLCJSaWdodCI6MC4wLCJCb3R0b20iOjAuMH0sIklzVmlzaWJsZSI6ZmFsc2UsIldpZHRoIjowLjAsIkhlaWdodCI6MC4wLCJCb3JkZXJTdHlsZSI6bnVsbCwiUGFyZW50U3R5bGUiOm51bGx9fSx7IiRpZCI6IjgzNiIsIl9yb3dzIjpbXSwiSW5kZXgiOjIwLCJJZCI6IjgxNWZkNjQyLTVmYTEtNDFiNC04NDk1LTMzM2NlMzMyMDYwNyIsIkhlYWRlclRleHQiOiJFdmFsdWFzaSBBa2hpciBQcm95ZWtcclxuXHJcbiIsIklzRGVmYXVsdCI6ZmFsc2UsIlN0eWxlIjp7IiRpZCI6IjgzNyIsIkhlYWRlclN0eWxlIjp7IiRpZCI6IjgzOCIsIlRleHRTdHlsZSI6eyIkaWQiOiI4MzkiLCJGb250U2V0dGluZ3MiOnsiJGlkIjoiODQwIiwiRm9udFNpemUiOjExLCJGb250TmFtZSI6IkNhbGlicmkiLCJJc0JvbGQiOmZhbHNlLCJJc0l0YWxpYyI6ZmFsc2UsIklzVW5kZXJsaW5lZCI6ZmFsc2UsIlBhcmVudFN0eWxlIjpudWxsfSwiQXV0b1NpemUiOjAsIkZvcmVncm91bmQiOnsiJGlkIjoiODQxIiwiQ29sb3IiOnsiJGlkIjoiODQ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QzIiwiVG9wIjowLjAsIkxlZnQiOjAuMCwiUmlnaHQiOjAuMCwiQm90dG9tIjowLjB9LCJQYWRkaW5nIjp7IiRpZCI6Ijg0NCIsIlRvcCI6MC4wLCJMZWZ0IjowLjAsIlJpZ2h0IjowLjAsIkJvdHRvbSI6MC4wfSwiQmFja2dyb3VuZCI6bnVsbCwiSXNWaXNpYmxlIjp0cnVlLCJXaWR0aCI6MC4wLCJIZWlnaHQiOjAuMCwiQm9yZGVyU3R5bGUiOm51bGwsIlBhcmVudFN0eWxlIjpudWxsfSwiUmVjdGFuZ2xlU3R5bGUiOnsiJGlkIjoiODQ1IiwiTWFyZ2luIjp7IiRpZCI6Ijg0NiIsIlRvcCI6MC4wLCJMZWZ0IjowLjAsIlJpZ2h0IjowLjAsIkJvdHRvbSI6MC4wfSwiUGFkZGluZyI6eyIkaWQiOiI4NDciLCJUb3AiOjAuMCwiTGVmdCI6MC4wLCJSaWdodCI6MC4wLCJCb3R0b20iOjAuMH0sIkJhY2tncm91bmQiOnsiJGlkIjoiODQ4IiwiQ29sb3IiOnsiJGlkIjoiODQ5IiwiQSI6NjMsIlIiOjY4LCJHIjoxMTQsIkIiOjE5Nn19LCJJc1Zpc2libGUiOnRydWUsIldpZHRoIjowLjAsIkhlaWdodCI6MC4wLCJCb3JkZXJTdHlsZSI6eyIkaWQiOiI4NTAiLCJMaW5lQ29sb3IiOnsiJGlkIjoiODUxIiwiJHR5cGUiOiJOTFJFLkNvbW1vbi5Eb20uU29saWRDb2xvckJydXNoLCBOTFJFLkNvbW1vbiIsIkNvbG9yIjp7IiRpZCI6Ijg1MiIsIkEiOjI1NSwiUiI6MjU1LCJHIjowLCJCIjowfX0sIkxpbmVXZWlnaHQiOjAuMCwiTGluZVR5cGUiOjAsIlBhcmVudFN0eWxlIjpudWxsfSwiUGFyZW50U3R5bGUiOm51bGx9LCJNYXJnaW4iOnsiJGlkIjoiODUzIiwiVG9wIjowLjAsIkxlZnQiOjAuMCwiUmlnaHQiOjAuMCwiQm90dG9tIjowLjB9LCJQYWRkaW5nIjp7IiRpZCI6Ijg1NCIsIlRvcCI6MC4wLCJMZWZ0IjowLjAsIlJpZ2h0IjowLjAsIkJvdHRvbSI6MC4wfSwiQmFja2dyb3VuZCI6bnVsbCwiSXNWaXNpYmxlIjp0cnVlLCJXaWR0aCI6MC4wLCJIZWlnaHQiOjAuMCwiQm9yZGVyU3R5bGUiOm51bGwsIlBhcmVudFN0eWxlIjpudWxsfSwiQmFja2dyb3VuZFN0eWxlIjp7IiRpZCI6Ijg1NSIsIk1hcmdpbiI6eyIkaWQiOiI4NTYiLCJUb3AiOjAuMCwiTGVmdCI6MC4wLCJSaWdodCI6MC4wLCJCb3R0b20iOjAuMH0sIlBhZGRpbmciOnsiJGlkIjoiODU3IiwiVG9wIjowLjAsIkxlZnQiOjAuMCwiUmlnaHQiOjAuMCwiQm90dG9tIjowLjB9LCJCYWNrZ3JvdW5kIjp7IiRpZCI6Ijg1OCIsIkNvbG9yIjp7IiRpZCI6Ijg1OSIsIkEiOjUxLCJSIjoxNjUsIkciOjE2NSwiQiI6MTY1fX0sIklzVmlzaWJsZSI6dHJ1ZSwiV2lkdGgiOjAuMCwiSGVpZ2h0IjowLjAsIkJvcmRlclN0eWxlIjp7IiRpZCI6Ijg2MCIsIkxpbmVDb2xvciI6eyIkaWQiOiI4NjEiLCIkdHlwZSI6Ik5MUkUuQ29tbW9uLkRvbS5Tb2xpZENvbG9yQnJ1c2gsIE5MUkUuQ29tbW9uIiwiQ29sb3IiOnsiJGlkIjoiODYyIiwiQSI6MjU1LCJSIjoyNTUsIkciOjAsIkIiOjB9fSwiTGluZVdlaWdodCI6MC4wLCJMaW5lVHlwZSI6MCwiUGFyZW50U3R5bGUiOm51bGx9LCJQYXJlbnRTdHlsZSI6bnVsbH0sIk1hcmdpbiI6eyIkaWQiOiI4NjMiLCJUb3AiOjAuMCwiTGVmdCI6MC4wLCJSaWdodCI6MC4wLCJCb3R0b20iOjAuMH0sIlBhZGRpbmciOnsiJGlkIjoiODY0IiwiVG9wIjowLjAsIkxlZnQiOjAuMCwiUmlnaHQiOjAuMCwiQm90dG9tIjowLjB9LCJJc1Zpc2libGUiOnRydWUsIldpZHRoIjowLjAsIkhlaWdodCI6MC4wLCJCb3JkZXJTdHlsZSI6bnVsbCwiUGFyZW50U3R5bGUiOm51bGx9fV0sIklkIjoiZDUxMjBmYWEtMDAwZC00YmQ0LTllY2EtMDljMjk1NTYzZGE4IiwiSW5kZXgiOjQsIkhlYWRlclRleHQiOiJQZW51dHVwIiwiU3R5bGUiOnsiJGlkIjoiODY1IiwiSGVhZGVyU3R5bGUiOnsiJGlkIjoiODY2IiwiVGV4dElzVmVydGljYWwiOmZhbHNlLCJUZXh0U3R5bGUiOnsiJGlkIjoiODY3IiwiRm9udFNldHRpbmdzIjp7IiRpZCI6Ijg2OCIsIkZvbnRTaXplIjoxMiwiRm9udE5hbWUiOiJDYWxpYnJpIiwiSXNCb2xkIjpmYWxzZSwiSXNJdGFsaWMiOmZhbHNlLCJJc1VuZGVybGluZWQiOmZhbHNlLCJQYXJlbnRTdHlsZSI6bnVsbH0sIkF1dG9TaXplIjowLCJGb3JlZ3JvdW5kIjp7IiRyZWYiOiIxMjMifSwiTWF4V2lkdGgiOiJJbmZpbml0eSI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udWxsLCJJc1Zpc2libGUiOnRydWUsIldpZHRoIjowLjAsIkhlaWdodCI6MC4wLCJCb3JkZXJTdHlsZSI6bnVsbCwiUGFyZW50U3R5bGUiOm51bGx9LCJSZWN0YW5nbGVTdHlsZSI6eyIkaWQiOiI4NjkiLCJNYXJnaW4iOnsiJGlkIjoiODcwIiwiVG9wIjowLjAsIkxlZnQiOjAuMCwiUmlnaHQiOjAuMCwiQm90dG9tIjowLjB9LCJQYWRkaW5nIjp7IiRpZCI6Ijg3MSIsIlRvcCI6MC4wLCJMZWZ0IjowLjAsIlJpZ2h0IjowLjAsIkJvdHRvbSI6MC4wfSwiQmFja2dyb3VuZCI6eyIkaWQiOiI4NzIiLCJDb2xvciI6eyIkaWQiOiI4NzMiLCJBIjoyNTUsIlIiOjY4LCJHIjoxMTQsIkIiOjE5Nn19LCJJc1Zpc2libGUiOnRydWUsIldpZHRoIjowLjAsIkhlaWdodCI6MC4wLCJCb3JkZXJTdHlsZSI6eyIkaWQiOiI4NzQiLCJMaW5lQ29sb3IiOnsiJGlkIjoiODc1IiwiJHR5cGUiOiJOTFJFLkNvbW1vbi5Eb20uU29saWRDb2xvckJydXNoLCBOTFJFLkNvbW1vbiIsIkNvbG9yIjp7IiRpZCI6Ijg3NiIsIkEiOjI1NSwiUiI6MjU1LCJHIjowLCJCIjowfX0sIkxpbmVXZWlnaHQiOjAuMCwiTGluZVR5cGUiOjAsIlBhcmVudFN0eWxlIjpudWxsfSwiUGFyZW50U3R5bGUiOm51bGx9LCJNYXJnaW4iOnsiJGlkIjoiODc3IiwiVG9wIjowLjAsIkxlZnQiOjAuMCwiUmlnaHQiOjAuMCwiQm90dG9tIjowLjB9LCJQYWRkaW5nIjp7IiRpZCI6Ijg3OCIsIlRvcCI6MC4wLCJMZWZ0IjowLjAsIlJpZ2h0IjowLjAsIkJvdHRvbSI6MC4wfSwiQmFja2dyb3VuZCI6bnVsbCwiSXNWaXNpYmxlIjp0cnVlLCJXaWR0aCI6MC4wLCJIZWlnaHQiOjAuMCwiQm9yZGVyU3R5bGUiOm51bGwsIlBhcmVudFN0eWxlIjpudWxsfSwiQmFja2dyb3VuZFN0eWxlIjp7IiRpZCI6Ijg3OSIsIk1hcmdpbiI6eyIkaWQiOiI4ODAiLCJUb3AiOjAuMCwiTGVmdCI6MC4wLCJSaWdodCI6MC4wLCJCb3R0b20iOjAuMH0sIlBhZGRpbmciOnsiJGlkIjoiODgxIiwiVG9wIjowLjAsIkxlZnQiOjAuMCwiUmlnaHQiOjAuMCwiQm90dG9tIjowLjB9LCJCYWNrZ3JvdW5kIjp7IiRpZCI6Ijg4MiIsIkNvbG9yIjp7IiRpZCI6Ijg4MyIsIkEiOjUxLCJSIjoxNjUsIkciOjE2NSwiQiI6MTY1fX0sIklzVmlzaWJsZSI6dHJ1ZSwiV2lkdGgiOjAuMCwiSGVpZ2h0IjowLjAsIkJvcmRlclN0eWxlIjp7IiRpZCI6Ijg4NCIsIkxpbmVDb2xvciI6eyIkaWQiOiI4ODUiLCIkdHlwZSI6Ik5MUkUuQ29tbW9uLkRvbS5Tb2xpZENvbG9yQnJ1c2gsIE5MUkUuQ29tbW9uIiwiQ29sb3IiOnsiJGlkIjoiODg2IiwiQSI6MjU1LCJSIjoyNTUsIkciOjAsIkIiOjB9fSwiTGluZVdlaWdodCI6MC4wLCJMaW5lVHlwZSI6MCwiUGFyZW50U3R5bGUiOm51bGx9LCJQYXJlbnRTdHlsZSI6bnVsbH0sIklzQWJvdmVUaW1lYmFuZCI6ZmFsc2UsIk1hcmdpbiI6eyIkaWQiOiI4ODciLCJUb3AiOjAuMCwiTGVmdCI6MC4wLCJSaWdodCI6MC4wLCJCb3R0b20iOjAuMH0sIlBhZGRpbmciOnsiJGlkIjoiODg4IiwiVG9wIjowLjAsIkxlZnQiOjAuMCwiUmlnaHQiOjAuMCwiQm90dG9tIjowLjB9LCJJc1Zpc2libGUiOmZhbHNlLCJXaWR0aCI6MC4wLCJIZWlnaHQiOjAuMCwiQm9yZGVyU3R5bGUiOnsiJGlkIjoiODg5IiwiTGluZUNvbG9yIjpudWxsLCJMaW5lV2VpZ2h0IjowLjAsIkxpbmVUeXBlIjowLCJQYXJlbnRTdHlsZSI6bnVsbH0sIlBhcmVudFN0eWxlIjpudWxsfX1dLCJDdWx0dXJlSW5mb05hbWUiOiJlbi1VUyIsIlN0eWxlTmFtZSI6bnVsbCwiVmVyc2lvbiI6eyIkaWQiOiI4OTAiLCJWZXJzaW9uIjoiMy41LjAiLCJPcmlnaW5hbEFzc2VtYmx5VmVyc2lvbiI6IjYuMDAuMDYuMDAiLCJFZGl0aW9uIjpudWxsLCJMYXN0U2F2ZWRFZGl0aW9uIjowLCJJc1BsdXNFZGl0aW9uIjpmYWxzZSwiSXNQcm9FZGl0aW9uIjpmYWxzZX0sIkVmZmVjdCI6MSwiU3R5bGUiOnsiJGlkIjoiODkxIiwiVGltZWJhbmRTdHlsZSI6eyIkaWQiOiI4OTIiLCJTY2FsZU1hcmtpbmciOjAsIlNoYXBlIjowLCJTaGFwZVN0eWxlIjp7IiRpZCI6Ijg5MyIsIk1hcmdpbiI6eyIkaWQiOiI4OTQiLCJUb3AiOjAuMCwiTGVmdCI6MTIuMCwiUmlnaHQiOjEyLjAsIkJvdHRvbSI6MC4wfSwiUGFkZGluZyI6eyIkaWQiOiI4OTUiLCJUb3AiOjcuMCwiTGVmdCI6MC4wLCJSaWdodCI6MC4wLCJCb3R0b20iOjcuMH0sIkJhY2tncm91bmQiOnsiJGlkIjoiODk2IiwiQ29sb3IiOnsiJGlkIjoiODk3IiwiQSI6MjU1LCJSIjo2OCwiRyI6ODQsIkIiOjEwNn19LCJJc1Zpc2libGUiOnRydWUsIldpZHRoIjo4NTguMCwiSGVpZ2h0IjozMC4wLCJCb3JkZXJTdHlsZSI6eyIkaWQiOiI4OTgiLCJMaW5lQ29sb3IiOnsiJGlkIjoiODk5IiwiJHR5cGUiOiJOTFJFLkNvbW1vbi5Eb20uU29saWRDb2xvckJydXNoLCBOTFJFLkNvbW1vbiIsIkNvbG9yIjp7IiRpZCI6IjkwMCIsIkEiOjI1NSwiUiI6MjU1LCJHIjowLCJCIjowfX0sIkxpbmVXZWlnaHQiOjAuMCwiTGluZVR5cGUiOjAsIlBhcmVudFN0eWxlIjpudWxsfSwiUGFyZW50U3R5bGUiOm51bGx9LCJNaWRkbGVUaWVyU2hhcGVTdHlsZSI6eyIkaWQiOiI5MDEiLCJNYXJnaW4iOnsiJGlkIjoiOTAyIiwiVG9wIjowLjAsIkxlZnQiOjEyLjAsIlJpZ2h0IjoxMi4wLCJCb3R0b20iOjAuMH0sIlBhZGRpbmciOnsiJGlkIjoiOTAzIiwiVG9wIjo3LjAsIkxlZnQiOjAuMCwiUmlnaHQiOjAuMCwiQm90dG9tIjo3LjB9LCJCYWNrZ3JvdW5kIjp7IiRpZCI6IjkwNCIsIkNvbG9yIjp7IiRpZCI6IjkwNSIsIkEiOjI1NSwiUiI6NjgsIkciOjg0LCJCIjoxMDZ9fSwiSXNWaXNpYmxlIjp0cnVlLCJXaWR0aCI6ODU4LjAsIkhlaWdodCI6MzAuMCwiQm9yZGVyU3R5bGUiOnsiJGlkIjoiOTA2IiwiTGluZUNvbG9yIjp7IiRpZCI6IjkwNyIsIiR0eXBlIjoiTkxSRS5Db21tb24uRG9tLlNvbGlkQ29sb3JCcnVzaCwgTkxSRS5Db21tb24iLCJDb2xvciI6eyIkaWQiOiI5MDgiLCJBIjoyNTUsIlIiOjI1NSwiRyI6MCwiQiI6MH19LCJMaW5lV2VpZ2h0IjowLjAsIkxpbmVUeXBlIjowLCJQYXJlbnRTdHlsZSI6bnVsbH0sIlBhcmVudFN0eWxlIjpudWxsfSwiQm90dG9tVGllclNoYXBlU3R5bGUiOnsiJGlkIjoiOTA5IiwiTWFyZ2luIjp7IiRpZCI6IjkxMCIsIlRvcCI6MC4wLCJMZWZ0IjoxMi4wLCJSaWdodCI6MTIuMCwiQm90dG9tIjowLjB9LCJQYWRkaW5nIjp7IiRpZCI6IjkxMSIsIlRvcCI6Ny4wLCJMZWZ0IjowLjAsIlJpZ2h0IjowLjAsIkJvdHRvbSI6Ny4wfSwiQmFja2dyb3VuZCI6eyIkaWQiOiI5MTIiLCJDb2xvciI6eyIkaWQiOiI5MTMiLCJBIjoyNTUsIlIiOjY4LCJHIjo4NCwiQiI6MTA2fX0sIklzVmlzaWJsZSI6dHJ1ZSwiV2lkdGgiOjg1OC4wLCJIZWlnaHQiOjMwLjAsIkJvcmRlclN0eWxlIjp7IiRpZCI6IjkxNCIsIkxpbmVDb2xvciI6eyIkaWQiOiI5MTUiLCIkdHlwZSI6Ik5MUkUuQ29tbW9uLkRvbS5Tb2xpZENvbG9yQnJ1c2gsIE5MUkUuQ29tbW9uIiwiQ29sb3IiOnsiJGlkIjoiOTE2IiwiQSI6MjU1LCJSIjoyNTUsIkciOjAsIkIiOjB9fSwiTGluZVdlaWdodCI6MC4wLCJMaW5lVHlwZSI6MCwiUGFyZW50U3R5bGUiOm51bGx9LCJQYXJlbnRTdHlsZSI6bnVsbH0sIlJpZ2h0RW5kQ2Fwc1N0eWxlIjp7IiRpZCI6IjkxNyIsIkZvbnRTZXR0aW5ncyI6eyIkaWQiOiI5MTgiLCJGb250U2l6ZSI6MTgsIkZvbnROYW1lIjoiQ2FsaWJyaSIsIklzQm9sZCI6dHJ1ZSwiSXNJdGFsaWMiOmZhbHNlLCJJc1VuZGVybGluZWQiOmZhbHNlLCJQYXJlbnRTdHlsZSI6bnVsbH0sIkF1dG9TaXplIjowLCJGb3JlZ3JvdW5kIjp7IiRpZCI6IjkxOSIsIkNvbG9yIjp7IiRpZCI6Ijky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TIxIiwiVG9wIjowLjAsIkxlZnQiOjAuMCwiUmlnaHQiOjI1LjAsIkJvdHRvbSI6MC4wfSwiUGFkZGluZyI6eyIkaWQiOiI5MjIiLCJUb3AiOjAuMCwiTGVmdCI6MC4wLCJSaWdodCI6MC4wLCJCb3R0b20iOjAuMH0sIkJhY2tncm91bmQiOnsiJGlkIjoiOTIzIiwiQ29sb3IiOnsiJGlkIjoiOTI0IiwiQSI6MCwiUiI6MCwiRyI6MCwiQiI6MH19LCJJc1Zpc2libGUiOmZhbHNlLCJXaWR0aCI6MC4wLCJIZWlnaHQiOjAuMCwiQm9yZGVyU3R5bGUiOm51bGwsIlBhcmVudFN0eWxlIjpudWxsfSwiTGVmdEVuZENhcHNTdHlsZSI6eyIkaWQiOiI5MjUiLCJGb250U2V0dGluZ3MiOnsiJGlkIjoiOTI2IiwiRm9udFNpemUiOjE4LCJGb250TmFtZSI6IkNhbGlicmkiLCJJc0JvbGQiOnRydWUsIklzSXRhbGljIjpmYWxzZSwiSXNVbmRlcmxpbmVkIjpmYWxzZSwiUGFyZW50U3R5bGUiOm51bGx9LCJBdXRvU2l6ZSI6MCwiRm9yZWdyb3VuZCI6eyIkaWQiOiI5MjciLCJDb2xvciI6eyIkaWQiOiI5Mj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kyOSIsIlRvcCI6MC4wLCJMZWZ0IjoxMTUuNTA2NjY2NjY2NjY2NjYsIlJpZ2h0IjowLjAsIkJvdHRvbSI6MC4wfSwiUGFkZGluZyI6eyIkaWQiOiI5MzAiLCJUb3AiOjAuMCwiTGVmdCI6MC4wLCJSaWdodCI6MC4wLCJCb3R0b20iOjAuMH0sIkJhY2tncm91bmQiOnsiJGlkIjoiOTMxIiwiQ29sb3IiOnsiJHJlZiI6IjkyNCJ9fSwiSXNWaXNpYmxlIjpmYWxzZSwiV2lkdGgiOjAuMCwiSGVpZ2h0IjowLjAsIkJvcmRlclN0eWxlIjpudWxsLCJQYXJlbnRTdHlsZSI6bnVsbH0sIlRvZGF5VGV4dFN0eWxlIjp7IiRpZCI6IjkzMiIsIkZvbnRTZXR0aW5ncyI6eyIkaWQiOiI5MzMiLCJGb250U2l6ZSI6MTIsIkZvbnROYW1lIjoiQ2FsaWJyaSIsIklzQm9sZCI6ZmFsc2UsIklzSXRhbGljIjpmYWxzZSwiSXNVbmRlcmxpbmVkIjpmYWxzZSwiUGFyZW50U3R5bGUiOm51bGx9LCJBdXRvU2l6ZSI6MCwiRm9yZWdyb3VuZCI6eyIkaWQiOiI5MzQiLCJDb2xvciI6eyIkaWQiOiI5M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M2IiwiVG9wIjowLjAsIkxlZnQiOjAuMCwiUmlnaHQiOjAuMCwiQm90dG9tIjowLjB9LCJQYWRkaW5nIjp7IiRpZCI6IjkzNyIsIlRvcCI6MC4wLCJMZWZ0IjowLjAsIlJpZ2h0IjowLjAsIkJvdHRvbSI6MC4wfSwiQmFja2dyb3VuZCI6eyIkaWQiOiI5MzgiLCJDb2xvciI6eyIkcmVmIjoiOTI0In19LCJJc1Zpc2libGUiOmZhbHNlLCJXaWR0aCI6MC4wLCJIZWlnaHQiOjAuMCwiQm9yZGVyU3R5bGUiOm51bGwsIlBhcmVudFN0eWxlIjpudWxsfSwiVG9kYXlNYXJrZXJTdHlsZSI6eyIkaWQiOiI5MzkiLCJNYXJnaW4iOnsiJGlkIjoiOTQwIiwiVG9wIjowLjAsIkxlZnQiOjAuMCwiUmlnaHQiOjAuMCwiQm90dG9tIjowLjB9LCJQYWRkaW5nIjp7IiRpZCI6Ijk0MSIsIlRvcCI6MC4wLCJMZWZ0IjowLjAsIlJpZ2h0IjowLjAsIkJvdHRvbSI6MC4wfSwiQmFja2dyb3VuZCI6eyIkaWQiOiI5NDIiLCJDb2xvciI6eyIkaWQiOiI5NDMiLCJBIjoyNTUsIlIiOjI1NSwiRyI6MCwiQiI6MH19LCJJc1Zpc2libGUiOnRydWUsIldpZHRoIjowLjAsIkhlaWdodCI6MC4wLCJCb3JkZXJTdHlsZSI6bnVsbCwiUGFyZW50U3R5bGUiOm51bGx9LCJTY2FsZVN0eWxlIjp7IiRpZCI6Ijk0NCIsIlNoYXBlIjowLCJTaG93U2VnbWVudFNlcGFyYXRvcnMiOnRydWUsIlNlZ21lbnRTZXBhcmF0b3JPcGFjaXR5IjozMCwiSGFzQmVlblZpc2libGVCZWZvcmUiOnRydWUsIkZvbnRTZXR0aW5ncyI6eyIkaWQiOiI5NDUiLCJGb250U2l6ZSI6MTIsIkZvbnROYW1lIjoiQ2FsaWJyaSIsIklzQm9sZCI6ZmFsc2UsIklzSXRhbGljIjpmYWxzZSwiSXNVbmRlcmxpbmVkIjpmYWxzZSwiUGFyZW50U3R5bGUiOm51bGx9LCJBdXRvU2l6ZSI6MCwiRm9yZWdyb3VuZCI6eyIkaWQiOiI5NDYiLCJDb2xvciI6eyIkaWQiOiI5ND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Q4IiwiVG9wIjowLjAsIkxlZnQiOjUuMCwiUmlnaHQiOjAuMCwiQm90dG9tIjowLjB9LCJQYWRkaW5nIjp7IiRpZCI6Ijk0OSIsIlRvcCI6MC4wLCJMZWZ0IjowLjAsIlJpZ2h0IjowLjAsIkJvdHRvbSI6MC4wfSwiQmFja2dyb3VuZCI6eyIkaWQiOiI5NTAiLCJDb2xvciI6eyIkcmVmIjoiOTI0In19LCJJc1Zpc2libGUiOnRydWUsIldpZHRoIjowLjAsIkhlaWdodCI6MC4wLCJCb3JkZXJTdHlsZSI6bnVsbCwiUGFyZW50U3R5bGUiOm51bGx9LCJTaW5nbGVTY2FsZVNoYXBlU3R5bGUiOnsiJGlkIjoiOTUxIiwiU2hhcGUiOjAsIkhlaWdodCI6MC4wfSwiTWlkZGxlVGllclNjYWxlU3R5bGUiOnsiJGlkIjoiOTUyIiwiU2hhcGUiOjAsIlNob3dTZWdtZW50U2VwYXJhdG9ycyI6dHJ1ZSwiU2VnbWVudFNlcGFyYXRvck9wYWNpdHkiOjMwLCJIYXNCZWVuVmlzaWJsZUJlZm9yZSI6ZmFsc2UsIkZvbnRTZXR0aW5ncyI6eyIkaWQiOiI5NTMiLCJGb250U2l6ZSI6MTIsIkZvbnROYW1lIjoiQ2FsaWJyaSIsIklzQm9sZCI6ZmFsc2UsIklzSXRhbGljIjpmYWxzZSwiSXNVbmRlcmxpbmVkIjpmYWxzZSwiUGFyZW50U3R5bGUiOm51bGx9LCJBdXRvU2l6ZSI6MCwiRm9yZWdyb3VuZCI6eyIkaWQiOiI5NTQiLCJDb2xvciI6eyIkaWQiOiI5NT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U2IiwiVG9wIjowLjAsIkxlZnQiOjUuMCwiUmlnaHQiOjAuMCwiQm90dG9tIjowLjB9LCJQYWRkaW5nIjp7IiRpZCI6Ijk1NyIsIlRvcCI6MC4wLCJMZWZ0IjowLjAsIlJpZ2h0IjowLjAsIkJvdHRvbSI6MC4wfSwiQmFja2dyb3VuZCI6eyIkaWQiOiI5NTgiLCJDb2xvciI6eyIkaWQiOiI5NTkiLCJBIjowLCJSIjowLCJHIjowLCJCIjowfX0sIklzVmlzaWJsZSI6ZmFsc2UsIldpZHRoIjowLjAsIkhlaWdodCI6MC4wLCJCb3JkZXJTdHlsZSI6bnVsbCwiUGFyZW50U3R5bGUiOm51bGx9LCJCb3R0b21UaWVyU2NhbGVTdHlsZSI6eyIkaWQiOiI5NjAiLCJTaGFwZSI6MCwiU2hvd1NlZ21lbnRTZXBhcmF0b3JzIjp0cnVlLCJTZWdtZW50U2VwYXJhdG9yT3BhY2l0eSI6MzAsIkhhc0JlZW5WaXNpYmxlQmVmb3JlIjpmYWxzZSwiRm9udFNldHRpbmdzIjp7IiRpZCI6Ijk2MSIsIkZvbnRTaXplIjoxMiwiRm9udE5hbWUiOiJDYWxpYnJpIiwiSXNCb2xkIjpmYWxzZSwiSXNJdGFsaWMiOmZhbHNlLCJJc1VuZGVybGluZWQiOmZhbHNlLCJQYXJlbnRTdHlsZSI6bnVsbH0sIkF1dG9TaXplIjowLCJGb3JlZ3JvdW5kIjp7IiRpZCI6Ijk2MiIsIkNvbG9yIjp7IiRpZCI6Ijk2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NjQiLCJUb3AiOjAuMCwiTGVmdCI6NS4wLCJSaWdodCI6MC4wLCJCb3R0b20iOjAuMH0sIlBhZGRpbmciOnsiJGlkIjoiOTY1IiwiVG9wIjowLjAsIkxlZnQiOjAuMCwiUmlnaHQiOjAuMCwiQm90dG9tIjowLjB9LCJCYWNrZ3JvdW5kIjp7IiRpZCI6Ijk2NiIsIkNvbG9yIjp7IiRpZCI6Ijk2NyIsIkEiOjAsIlIiOjAsIkciOjAsIkIiOjB9fSwiSXNWaXNpYmxlIjpmYWxzZSwiV2lkdGgiOjAuMCwiSGVpZ2h0IjowLjAsIkJvcmRlclN0eWxlIjpudWxsLCJQYXJlbnRTdHlsZSI6bnVsbH0sIkVsYXBzZWRUaW1lQmFja2dyb3VuZCI6eyIkaWQiOiI5NjgiLCJDb2xvciI6eyIkaWQiOiI5NjkiLCJBIjoxOTEsIlIiOjI1NSwiRyI6MCwiQiI6MH19LCJBcHBlbmRZZWFyT25ZZWFyQ2hhbmdlIjp0cnVlLCJFbGFwc2VkVGltZUZvcm1hdCI6MCwiVG9kYXlNYXJrZXJQb3NpdGlvbiI6MCwiUXVpY2tQb3NpdGlvbiI6MywiQWJzb2x1dGVQb3NpdGlvbiI6NS40LCJNYXJnaW4iOnsiJGlkIjoiOTcwIiwiVG9wIjowLjAsIkxlZnQiOjEwLjAsIlJpZ2h0IjoxMC4wLCJCb3R0b20iOjAuMH0sIlBhZGRpbmciOnsiJGlkIjoiOTcxIiwiVG9wIjowLjAsIkxlZnQiOjAuMCwiUmlnaHQiOjAuMCwiQm90dG9tIjowLjB9LCJCYWNrZ3JvdW5kIjp7IiRpZCI6Ijk3MiIsIkNvbG9yIjp7IiRpZCI6Ijk3MyIsIkEiOjI1NSwiUiI6MzEsIkciOjczLCJCIjoxMjV9fSwiSXNWaXNpYmxlIjp0cnVlLCJXaWR0aCI6MC4wLCJIZWlnaHQiOjAuMCwiQm9yZGVyU3R5bGUiOm51bGwsIlBhcmVudFN0eWxlIjpudWxsfSwiRGVmYXVsdE1pbGVzdG9uZVN0eWxlIjp7IiRpZCI6Ijk3NCIsIlNoYXBlIjowLCJDb25uZWN0b3JNYXJnaW4iOnsiJGlkIjoiOTc1IiwiVG9wIjowLjAsIkxlZnQiOjIuMCwiUmlnaHQiOjIuMCwiQm90dG9tIjowLjB9LCJDb25uZWN0b3JTdHlsZSI6eyIkaWQiOiI5NzYiLCJMaW5lQ29sb3IiOnsiJGlkIjoiOTc3IiwiJHR5cGUiOiJOTFJFLkNvbW1vbi5Eb20uU29saWRDb2xvckJydXNoLCBOTFJFLkNvbW1vbiIsIkNvbG9yIjp7IiRpZCI6Ijk3OCIsIkEiOjEyNywiUiI6MzEsIkciOjczLCJCIjoxMjZ9fSwiTGluZVdlaWdodCI6MS4wLCJMaW5lVHlwZSI6MCwiUGFyZW50U3R5bGUiOm51bGx9LCJJc0JlbG93VGltZWJhbmQiOmZhbHNlLCJQb3NpdGlvbk9uVGFzayI6MCwiSGlkZURhdGUiOmZhbHNlLCJTaGFwZVNpemUiOjEsIlNwYWNpbmciOjEuMCwiUGFkZGluZyI6eyIkaWQiOiI5NzkiLCJUb3AiOjcuMCwiTGVmdCI6My4wLCJSaWdodCI6MC4wLCJCb3R0b20iOjIuMH0sIlNoYXBlU3R5bGUiOnsiJGlkIjoiOTgwIiwiTWFyZ2luIjp7IiRpZCI6Ijk4MSIsIlRvcCI6MC4wLCJMZWZ0IjowLjAsIlJpZ2h0IjowLjAsIkJvdHRvbSI6MC4wfSwiUGFkZGluZyI6eyIkaWQiOiI5ODIiLCJUb3AiOjAuMCwiTGVmdCI6MC4wLCJSaWdodCI6MC4wLCJCb3R0b20iOjAuMH0sIkJhY2tncm91bmQiOnsiJGlkIjoiOTgzIiwiQ29sb3IiOnsiJGlkIjoiOTg0IiwiQSI6MjU1LCJSIjowLCJHIjoxMTQsIkIiOjE4OH19LCJJc1Zpc2libGUiOnRydWUsIldpZHRoIjoxOC4wLCJIZWlnaHQiOjIwLjAsIkJvcmRlclN0eWxlIjp7IiRpZCI6Ijk4NSIsIkxpbmVDb2xvciI6eyIkaWQiOiI5ODYiLCIkdHlwZSI6Ik5MUkUuQ29tbW9uLkRvbS5Tb2xpZENvbG9yQnJ1c2gsIE5MUkUuQ29tbW9uIiwiQ29sb3IiOnsiJGlkIjoiOTg3IiwiQSI6MjU1LCJSIjoyNTUsIkciOjAsIkIiOjB9fSwiTGluZVdlaWdodCI6MC4wLCJMaW5lVHlwZSI6MCwiUGFyZW50U3R5bGUiOm51bGx9LCJQYXJlbnRTdHlsZSI6bnVsbH0sIlRpdGxlU3R5bGUiOnsiJGlkIjoiOTg4IiwiRm9udFNldHRpbmdzIjp7IiRpZCI6Ijk4OSIsIkZvbnRTaXplIjoxMSwiRm9udE5hbWUiOiJDYWxpYnJpIiwiSXNCb2xkIjp0cnVlLCJJc0l0YWxpYyI6ZmFsc2UsIklzVW5kZXJsaW5lZCI6ZmFsc2UsIlBhcmVudFN0eWxlIjpudWxsfSwiQXV0b1NpemUiOjAsIkZvcmVncm91bmQiOnsiJGlkIjoiOTkwIiwiQ29sb3IiOnsiJGlkIjoiOTk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HJlZiI6IjkyNCJ9fSwiSXNWaXNpYmxlIjp0cnVlLCJXaWR0aCI6MC4wLCJIZWlnaHQiOjAuMCwiQm9yZGVyU3R5bGUiOm51bGwsIlBhcmVudFN0eWxlIjpudWxsfSwiRGF0ZVN0eWxlIjp7IiRpZCI6Ijk5NSIsIkZvbnRTZXR0aW5ncyI6eyIkaWQiOiI5OTYiLCJGb250U2l6ZSI6MTAsIkZvbnROYW1lIjoiQ2FsaWJyaSIsIklzQm9sZCI6ZmFsc2UsIklzSXRhbGljIjpmYWxzZSwiSXNVbmRlcmxpbmVkIjpmYWxzZSwiUGFyZW50U3R5bGUiOm51bGx9LCJBdXRvU2l6ZSI6MCwiRm9yZWdyb3VuZCI6eyIkaWQiOiI5OTciLCJDb2xvciI6eyIkaWQiOiI5O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5OSIsIlRvcCI6MC4wLCJMZWZ0IjowLjAsIlJpZ2h0IjowLjAsIkJvdHRvbSI6MC4wfSwiUGFkZGluZyI6eyIkaWQiOiIxMDAwIiwiVG9wIjowLjAsIkxlZnQiOjAuMCwiUmlnaHQiOjAuMCwiQm90dG9tIjowLjB9LCJCYWNrZ3JvdW5kIjp7IiRpZCI6IjEwMDEiLCJDb2xvciI6eyIkcmVmIjoiOTI0In19LCJJc1Zpc2libGUiOnRydWUsIldpZHRoIjowLjAsIkhlaWdodCI6MC4wLCJCb3JkZXJTdHlsZSI6bnVsbCwiUGFyZW50U3R5bGUiOm51bGx9LCJEYXRlRm9ybWF0Ijp7IiRpZCI6IjEw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wMyIsIkZvcm1hdCI6MCwiSXNWaXNpYmxlIjpmYWxzZSwiTGFzdEtub3duVmlzaWJpbGl0eVN0YXRlIjpmYWxzZX0sIklzVmlzaWJsZSI6dHJ1ZSwiUGFyZW50U3R5bGUiOm51bGx9LCJEZWZhdWx0VGFza1N0eWxlIjp7IiRpZCI6IjEwMDQiLCJTaGFwZSI6MCwiU2hhcGVUaGlja25lc3MiOjEsIkR1cmF0aW9uRm9ybWF0IjowLCJJbmNsdWRlTm9uV29ya2luZ0RheXNJbkR1cmF0aW9uIjpmYWxzZSwiUGVyY2VudGFnZUNvbXBsZXRlU3R5bGUiOnsiJGlkIjoiMTAwNSIsIkZvbnRTZXR0aW5ncyI6eyIkaWQiOiIxMDA2IiwiRm9udFNpemUiOjEwLCJGb250TmFtZSI6IkNhbGlicmkiLCJJc0JvbGQiOmZhbHNlLCJJc0l0YWxpYyI6ZmFsc2UsIklzVW5kZXJsaW5lZCI6ZmFsc2UsIlBhcmVudFN0eWxlIjpudWxsfSwiQXV0b1NpemUiOjAsIkZvcmVncm91bmQiOnsiJGlkIjoiMTAwNyIsIkNvbG9yIjp7IiRpZCI6IjEwM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A5IiwiVG9wIjowLjAsIkxlZnQiOjAuMCwiUmlnaHQiOjAuMCwiQm90dG9tIjowLjB9LCJQYWRkaW5nIjp7IiRpZCI6IjEwMTAiLCJUb3AiOjAuMCwiTGVmdCI6MC4wLCJSaWdodCI6MC4wLCJCb3R0b20iOjAuMH0sIkJhY2tncm91bmQiOnsiJGlkIjoiMTAxMSIsIkNvbG9yIjp7IiRyZWYiOiI5MjQifX0sIklzVmlzaWJsZSI6dHJ1ZSwiV2lkdGgiOjAuMCwiSGVpZ2h0IjowLjAsIkJvcmRlclN0eWxlIjpudWxsLCJQYXJlbnRTdHlsZSI6bnVsbH0sIkR1cmF0aW9uU3R5bGUiOnsiJGlkIjoiMTAxMiIsIkZvbnRTZXR0aW5ncyI6eyIkaWQiOiIxMDEzIiwiRm9udFNpemUiOjEwLCJGb250TmFtZSI6IkNhbGlicmkiLCJJc0JvbGQiOmZhbHNlLCJJc0l0YWxpYyI6ZmFsc2UsIklzVW5kZXJsaW5lZCI6ZmFsc2UsIlBhcmVudFN0eWxlIjpudWxsfSwiQXV0b1NpemUiOjAsIkZvcmVncm91bmQiOnsiJGlkIjoiMTAxNCIsIkNvbG9yIjp7IiRpZCI6IjEwM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E2IiwiVG9wIjowLjAsIkxlZnQiOjAuMCwiUmlnaHQiOjAuMCwiQm90dG9tIjowLjB9LCJQYWRkaW5nIjp7IiRpZCI6IjEwMTciLCJUb3AiOjAuMCwiTGVmdCI6MC4wLCJSaWdodCI6MC4wLCJCb3R0b20iOjAuMH0sIkJhY2tncm91bmQiOnsiJGlkIjoiMTAxOCIsIkNvbG9yIjp7IiRyZWYiOiI5MjQifX0sIklzVmlzaWJsZSI6dHJ1ZSwiV2lkdGgiOjAuMCwiSGVpZ2h0IjowLjAsIkJvcmRlclN0eWxlIjpudWxsLCJQYXJlbnRTdHlsZSI6bnVsbH0sIkhvcml6b250YWxDb25uZWN0b3JTdHlsZSI6eyIkaWQiOiIxMDE5IiwiTGluZUNvbG9yIjp7IiRpZCI6IjEwMjAiLCIkdHlwZSI6Ik5MUkUuQ29tbW9uLkRvbS5Tb2xpZENvbG9yQnJ1c2gsIE5MUkUuQ29tbW9uIiwiQ29sb3IiOnsiJGlkIjoiMTAyMSIsIkEiOjI1NSwiUiI6MjA0LCJHIjoyMDQsIkIiOjIwNH19LCJMaW5lV2VpZ2h0IjoxLjAsIkxpbmVUeXBlIjowLCJQYXJlbnRTdHlsZSI6bnVsbH0sIlZlcnRpY2FsQ29ubmVjdG9yU3R5bGUiOnsiJGlkIjoiMTAyMiIsIkxpbmVDb2xvciI6eyIkaWQiOiIxMDIzIiwiJHR5cGUiOiJOTFJFLkNvbW1vbi5Eb20uU29saWRDb2xvckJydXNoLCBOTFJFLkNvbW1vbiIsIkNvbG9yIjp7IiRpZCI6IjEwMj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jUiLCJNYXJnaW4iOnsiJGlkIjoiMTAyNiIsIlRvcCI6MC4wLCJMZWZ0Ijo0LjAsIlJpZ2h0Ijo0LjAsIkJvdHRvbSI6MC4wfSwiUGFkZGluZyI6eyIkaWQiOiIxMDI3IiwiVG9wIjowLjAsIkxlZnQiOjAuMCwiUmlnaHQiOjAuMCwiQm90dG9tIjowLjB9LCJCYWNrZ3JvdW5kIjp7IiRpZCI6IjEwMjgiLCJDb2xvciI6eyIkaWQiOiIxMDI5IiwiQSI6MjU1LCJSIjowLCJHIjoxMTQsIkIiOjE4OH19LCJJc1Zpc2libGUiOnRydWUsIldpZHRoIjowLjAsIkhlaWdodCI6MTYuMCwiQm9yZGVyU3R5bGUiOnsiJGlkIjoiMTAzMCIsIkxpbmVDb2xvciI6eyIkaWQiOiIxMDMxIiwiJHR5cGUiOiJOTFJFLkNvbW1vbi5Eb20uU29saWRDb2xvckJydXNoLCBOTFJFLkNvbW1vbiIsIkNvbG9yIjp7IiRpZCI6IjEwMzIiLCJBIjoyNTUsIlIiOjI1NSwiRyI6MCwiQiI6MH19LCJMaW5lV2VpZ2h0IjowLjAsIkxpbmVUeXBlIjowLCJQYXJlbnRTdHlsZSI6bnVsbH0sIlBhcmVudFN0eWxlIjpudWxsfSwiVGl0bGVTdHlsZSI6eyIkaWQiOiIxMDMzIiwiRm9udFNldHRpbmdzIjp7IiRpZCI6IjEwMzQiLCJGb250U2l6ZSI6MTEsIkZvbnROYW1lIjoiQ2FsaWJyaSIsIklzQm9sZCI6dHJ1ZSwiSXNJdGFsaWMiOmZhbHNlLCJJc1VuZGVybGluZWQiOmZhbHNlLCJQYXJlbnRTdHlsZSI6bnVsbH0sIkF1dG9TaXplIjowLCJGb3JlZ3JvdW5kIjp7IiRpZCI6IjEwMzUiLCJDb2xvciI6eyIkaWQiOiIxMDM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wMzciLCJUb3AiOjAuMCwiTGVmdCI6MC4wLCJSaWdodCI6MC4wLCJCb3R0b20iOjAuMH0sIlBhZGRpbmciOnsiJGlkIjoiMTAzOCIsIlRvcCI6MC4wLCJMZWZ0IjowLjAsIlJpZ2h0IjowLjAsIkJvdHRvbSI6MC4wfSwiQmFja2dyb3VuZCI6eyIkaWQiOiIxMDM5IiwiQ29sb3IiOnsiJHJlZiI6IjkyNCJ9fSwiSXNWaXNpYmxlIjp0cnVlLCJXaWR0aCI6MC4wLCJIZWlnaHQiOjAuMCwiQm9yZGVyU3R5bGUiOm51bGwsIlBhcmVudFN0eWxlIjpudWxsfSwiRGF0ZVN0eWxlIjp7IiRpZCI6IjEwNDAiLCJGb250U2V0dGluZ3MiOnsiJGlkIjoiMTA0MSIsIkZvbnRTaXplIjoxMCwiRm9udE5hbWUiOiJDYWxpYnJpIiwiSXNCb2xkIjpmYWxzZSwiSXNJdGFsaWMiOmZhbHNlLCJJc1VuZGVybGluZWQiOmZhbHNlLCJQYXJlbnRTdHlsZSI6bnVsbH0sIkF1dG9TaXplIjowLCJGb3JlZ3JvdW5kIjp7IiRpZCI6IjEwNDIiLCJDb2xvciI6eyIkaWQiOiIxMDQ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Q0IiwiVG9wIjowLjAsIkxlZnQiOjAuMCwiUmlnaHQiOjAuMCwiQm90dG9tIjowLjB9LCJQYWRkaW5nIjp7IiRpZCI6IjEwNDUiLCJUb3AiOjAuMCwiTGVmdCI6MC4wLCJSaWdodCI6MC4wLCJCb3R0b20iOjAuMH0sIkJhY2tncm91bmQiOnsiJGlkIjoiMTA0NiIsIkNvbG9yIjp7IiRyZWYiOiI5MjQifX0sIklzVmlzaWJsZSI6dHJ1ZSwiV2lkdGgiOjAuMCwiSGVpZ2h0IjowLjAsIkJvcmRlclN0eWxlIjpudWxsLCJQYXJlbnRTdHlsZSI6bnVsbH0sIkRhdGVGb3JtYXQiOnsiJGlkIjoiMTA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Q4IiwiRm9ybWF0IjowLCJJc1Zpc2libGUiOmZhbHNlLCJMYXN0S25vd25WaXNpYmlsaXR5U3RhdGUiOmZhbHNlfSwiSXNWaXNpYmxlIjp0cnVlLCJQYXJlbnRTdHlsZSI6bnVsbCwiX2V4cGxpY2l0bHlTZXQiOnsiJGlkIjoiMTA0OS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DUwIiwiR3JpZGxpbmVTdHlsZSI6eyIkaWQiOiIxMDUxIiwiTGluZUNvbG9yIjp7IiRpZCI6IjEwNTIiLCIkdHlwZSI6Ik5MUkUuQ29tbW9uLkRvbS5Tb2xpZENvbG9yQnJ1c2gsIE5MUkUuQ29tbW9uIiwiQ29sb3IiOnsiJGlkIjoiMTA1MyIsIkEiOjM4LCJSIjo5MSwiRyI6MTU1LCJCIjoyMTN9fSwiTGluZVdlaWdodCI6MS4wLCJMaW5lVHlwZSI6MCwiUGFyZW50U3R5bGUiOm51bGx9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nsiJGlkIjoiMTA1NiIsIkxpbmVDb2xvciI6bnVsbCwiTGluZVdlaWdodCI6MC4wLCJMaW5lVHlwZSI6MCwiUGFyZW50U3R5bGUiOm51bGx9LCJQYXJlbnRTdHlsZSI6bnVsbH0sIkFjdGl2aXR5TGluZVBhbmVsU3R5bGUiOnsiJGlkIjoiMTA1NyIsIkFjdGl2aXR5TGluZVN0eWxlIjp7IiRpZCI6IjEwNTgiLCJMaW5lQ29sb3IiOnsiJGlkIjoiMTA1OSIsIiR0eXBlIjoiTkxSRS5Db21tb24uRG9tLlNvbGlkQ29sb3JCcnVzaCwgTkxSRS5Db21tb24iLCJDb2xvciI6eyIkaWQiOiIxMDYwIiwiQSI6MzgsIlIiOjY4LCJHIjoxMTQsIkIiOjE5Nn19LCJMaW5lV2VpZ2h0IjoxLjAsIkxpbmVUeXBlIjowLCJQYXJlbnRTdHlsZSI6bnVsbH0sIk1hcmdpbiI6eyIkaWQiOiIxMDYxIiwiVG9wIjowLjAsIkxlZnQiOjAuMCwiUmlnaHQiOjAuMCwiQm90dG9tIjowLjB9LCJQYWRkaW5nIjp7IiRpZCI6IjEwNjIiLCJUb3AiOjAuMCwiTGVmdCI6MC4wLCJSaWdodCI6MC4wLCJCb3R0b20iOjAuMH0sIkJhY2tncm91bmQiOm51bGwsIklzVmlzaWJsZSI6ZmFsc2UsIldpZHRoIjowLjAsIkhlaWdodCI6MC4wLCJCb3JkZXJTdHlsZSI6eyIkaWQiOiIxMDYzIiwiTGluZUNvbG9yIjpudWxsLCJMaW5lV2VpZ2h0IjowLjAsIkxpbmVUeXBlIjowLCJQYXJlbnRTdHlsZSI6bnVsbH0sIlBhcmVudFN0eWxlIjpudWxsfSwiU2hvd0VsYXBzZWRUaW1lR3JhZGllbnRTdHlsZSI6ZmFsc2UsIlRpbWViYW5kUmVzZXJ2ZWRMZWZ0QXJlYVN0eWxlIjp7IiRpZCI6IjEwNjQiLCJBY3Rpdml0eUhlYWRlcldpZHRoIjo3Ni4wLCJJc1NldCI6dHJ1ZX0sIkRlZmF1bHRTd2ltbGFuZVN0eWxlIjpudWxsfSwiU2NhbGUiOm51bGwsIlNjYWxlVjIiOnsiJGlkIjoiMTA2NSIsIlN0YXJ0RGF0ZSI6IjAwMDEtMDEtMDFUMDA6MDA6MDAiLCJFbmREYXRlIjoiMjAyMS0wOS0yOFQyMzo1OTowMCIsIkF1dG9EYXRlUmFuZ2UiOnRydWUsIldvcmtpbmdEYXlzIjozMSwiRmlzY2FsWWVhciI6eyIkaWQiOiIxMDY2IiwiU3RhcnRNb250aCI6MSwiVXNlU3RhcnRpbmdZZWFyRm9yTnVtYmVyaW5nIjp0cnVlLCJTaG93RmlzY2FsWWVhckxhYmVsIjp0cnVlfSwiVG9kYXlNYXJrZXJUZXh0IjoiVG9kYXkiLCJBdXRvU2NhbGVUeXBlIjp0cnVlLCJUaW1lYmFuZFNjYWxlcyI6eyIkaWQiOiIxMDY3IiwiVG9wU2NhbGVMYXllciI6eyIkaWQiOiIxMDY4IiwiRm9ybWF0IjoidyIsIlR5cGUiOjF9LCJNaWRkbGVTY2FsZUxheWVyIjp7IiRpZCI6IjEwNjkiLCJGb3JtYXQiOm51bGwsIlR5cGUiOjB9LCJCb3R0b21TY2FsZUxheWVyIjp7IiRpZCI6IjEwNzAiLCJGb3JtYXQiOm51bGwsIlR5cGUiOjB9fX0sIk1pbGVzdG9uZXMiOltdLCJUYXNrcyI6W10sIlN3aW1sYW5lcyI6W10sIk1zUHJvamVjdEl0ZW1zVHJlZSI6eyIkaWQiOiIxMDcxIiwiUm9vdCI6eyJJbXBvcnRJZCI6bnVsbCwiSXNJbXBvcnRlZCI6ZmFsc2UsIkNoaWxkcmVuIjpbXX19LCJNZXRhZGF0YSI6eyIkaWQiOiIxMDcyIiwiUmVjZW50Q29sb3JzQ29sbGVjdGlvbiI6IltdIiwiU291cmNlVGVtcGxhdGUiOiJ7XCIkaWRcIjpcIjFcIixcIklkXCI6XCI3MzU1YjYzMy1hYzY2LTQ1MjgtOGI0ZC0yOTlmYWVkYzllZTlcIixcIkN1bHR1cmVJbmZvTmFtZVwiOlwiZW4tVVNcIixcIlZlcnNpb25cIjp7XCIkaWRcIjpcIjJcIixcIlRlbXBsYXRlRG9tVmVyc2lvblwiOlwiMS4yLjBcIn0sXCJFZmZlY3RcIjox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2OCxcIkdcIjo4NCxcIkJcIjoxMDZ9fSxcIklzVmlzaWJsZVwiOnRydWUsXCJXaWR0aFwiOjg1OC4wLFwiSGVpZ2h0XCI6Mz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IuMCxcIlJpZ2h0XCI6MTIuMCxcIkJvdHRvbVwiOjAuMH0sXCJQYWRkaW5nXCI6e1wiJGlkXCI6XCIxNVwiLFwiVG9wXCI6Ny4wLFwiTGVmdFwiOjAuMCxcIlJpZ2h0XCI6MC4wLFwiQm90dG9tXCI6Ny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yLjAsXCJSaWdodFwiOjEyLjAsXCJCb3R0b21cIjowLjB9LFwiUGFkZGluZ1wiOntcIiRpZFwiOlwiMjNcIixcIlRvcFwiOjcuMCxcIkxlZnRcIjowLjAsXCJSaWdodFwiOjAuMCxcIkJvdHRvbVwiOjcuMH0sXCJCYWNrZ3JvdW5kXCI6e1wiJGlkXCI6XCIyNFwiLFwiQ29sb3JcIjp7XCIkaWRcIjpcIjI1XCIsXCJBXCI6MjU1LFwiUlwiOjY4LFwiR1wiOjg0LFwiQlwiOjEwNn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NS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NS4wLFwiUmlnaHRcIjowLjAsXCJCb3R0b21cIjowLjB9LFwiUGFkZGluZ1wiOntcIiRpZFwiOlwiNDJcIixcIlRvcFwiOjAuMCxcIkxlZnRcIjowLjAsXCJSaWdodFwiOjAuMCxcIkJvdHRvbVwiOjAuMH0sXCJCYWNrZ3JvdW5kXCI6e1wiJGlkXCI6XCI0M1wiLFwiQ29sb3JcIjp7XCIkcmVmXCI6XCIzNlwifX0sXCJJc1Zpc2libGVcIjp0cnV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w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M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A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0cnVlLFwiRWxhcHNlZFRpbWVGb3JtYXRcIjoyLFwiVG9kYXlNYXJrZXJQb3NpdGlvblwiOjMsXCJRdWlja1Bvc2l0aW9uXCI6MSxcIkFic29sdXRlUG9zaXRpb25cIjoyNDA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zMSxcIkdcIjo3MyxcIkJcIjoxMjV9fSxcIklzVmlzaWJsZVwiOnRydWUsXCJXaWR0aFwiOjAuMCxcIkhlaWdodFwiOjAuMCxcIkJvcmRlclN0eWxlXCI6bnVsbH0sXCJEZWZhdWx0TWlsZXN0b25lU3R5bGVcIjp7XCIkaWRcIjpcIjg1XCIsXCJTaGFwZVwiOjA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zMSxcIkdcIjo3MyxcIkJcIjoxMjZ9fSxcIkxpbmVXZWlnaHRcIjoxLjAsXCJMaW5lVHlwZVwiOjB9LFwiSXNCZWxvd1RpbWViYW5kXCI6ZmFsc2UsXCJIaWRlRGF0ZVwiOmZhbHNlLFwiU2hhcGVTaXplXCI6MSxcIlNwYWNpbmdcIjox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w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QsXCJFbmREYXRlUG9zaXRpb25cIjo0LFwiVGl0bGVQb3NpdGlvblwiOjU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2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fSwiU2V0dGluZ3MiOnsiJGlkIjoiMTA3MyIsIkltcGFPcHRpb25zIjp7IiRpZCI6IjEwNz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c1IiwiVXNlVGltZSI6ZmFsc2UsIldvcmtEYXlTdGFydCI6IjAwOjAwOjAwIiwiV29ya0RheUVuZCI6IjIzOjU5OjAwIn0sIkxhc3RVc2VkVGVtcGxhdGVJZCI6IjczNTViNjMzLWFjNjYtNDUyOC04YjRkLTI5OWZhZWRjOWVlOS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1T00:00:00.0000000Z"/>
  <p:tag name="OTLENDDATE" val="2021-12-25T23:59:00.0000000Z"/>
  <p:tag name="OTLDURATIONFORMAT" val="day"/>
  <p:tag name="OTLSPACING" val="5"/>
  <p:tag name="OTLSHAPETHICKNESSTYPE" val="Regular"/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ectangleTimeband"/>
  <p:tag name="OTLTIMEBANDSHAPEHEIGHT" val="30"/>
  <p:tag name="OTLTIMEBANDCULTUREINFO" val="en-US"/>
  <p:tag name="OTLTIMEBANDTHREEDEFFECTS" val="Gel"/>
  <p:tag name="OTLTIMEBANDAUTODATERANGE" val="True"/>
  <p:tag name="OTLTIMEBANDSTARTDATE" val="0001-01-01T00:00:00.0000000"/>
  <p:tag name="OTLTIMEBANDENDDATE" val="2021-12-28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6.45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  <p:tag name="OTLTIMEBANDQUICKPOSITION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1T00:00:00.0000000Z"/>
  <p:tag name="OTLENDDATE" val="2021-09-21T23:59:00.0000000Z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2T00:00:00.0000000Z"/>
  <p:tag name="OTLENDDATE" val="2021-09-22T23:59:00.0000000Z"/>
  <p:tag name="OTLDURATIONFORMAT" val="day"/>
  <p:tag name="OTLSPACING" val="5"/>
  <p:tag name="OTLSHAPETHICKNESSTYPE" val="Regular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3T00:00:00.0000000Z"/>
  <p:tag name="OTLENDDATE" val="2021-09-23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4T00:00:00.0000000Z"/>
  <p:tag name="OTLENDDATE" val="2021-09-24T23:59:00.0000000Z"/>
  <p:tag name="OTLDURATIONFORMAT" val="day"/>
  <p:tag name="OTLSPACING" val="5"/>
  <p:tag name="OTLSHAPETHICKNESSTYPE" val="Regular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5T00:00:00.0000000Z"/>
  <p:tag name="OTLENDDATE" val="2021-09-27T23:59:00.0000000Z"/>
  <p:tag name="OTLDURATIONFORMAT" val="day"/>
  <p:tag name="OTLSPACING" val="5"/>
  <p:tag name="OTLSHAPETHICKNESSTYPE" val="Regular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8T00:00:00.0000000Z"/>
  <p:tag name="OTLENDDATE" val="2021-09-28T23:59:00.0000000Z"/>
  <p:tag name="OTLDURATIONFORMAT" val="day"/>
  <p:tag name="OTLSPACING" val="5"/>
  <p:tag name="OTLSHAPETHICKNESSTYPE" val="Regular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9T00:00:00.0000000Z"/>
  <p:tag name="OTLENDDATE" val="2021-10-0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2T00:00:00.0000000Z"/>
  <p:tag name="OTLENDDATE" val="2021-10-05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Bel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xLTA5LTIxVDAwOjAwOjAwWiIsIkVuZERhdGUiOiIyMDIxLTA5LTIxVDIzOjU5OjAwWiIsIlBlcmNlbnRhZ2VDb21wbGV0ZSI6bnVsbCwiU3R5bGUiOnsiJGlkIjoiNyIsIlNoYXBlIjow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AsIlNtYXJ0RHVyYXRpb25BY3RpdmF0ZWQiOmZhbHNlLCJEYXRlRm9ybWF0Ijp7IiRyZWYiOiI1NyJ9LCJXZWVrTnVtYmVyaW5nIjp7IiRpZCI6IjU5IiwiRm9ybWF0IjowLCJJc1Zpc2libGUiOmZhbHNlLCJMYXN0S25vd25WaXNpYmlsaXR5U3RhdGUiOmZhbHNlfSwiSWQiOiJkYjIyODVmNS1jNWZlLTQ0MGQtYjZlOS04MzQ2NjUyZGViOWIiLCJJbXBvcnRJZCI6bnVsbCwiVGl0bGUiOiJNZW1pbGloIFByb2plY3QgTWFuYWdlciBkYW4gVGltIFByb2plY3RcclxuIiwiTm90ZSI6bnVsbCwiSHlwZXJsaW5rIjp7IiRpZCI6IjYwIiwiQWRkcmVzcyI6bnVsbCwiU3ViQWRkcmVzcyI6bnVsbH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EtMDktMjJUMDA6MDA6MDBaIiwiRW5kRGF0ZSI6IjIwMjEtMDktMjJUMjM6NTk6MDBaIiwiUGVyY2VudGFnZUNvbXBsZXRlIjpudWxsLCJTdHlsZSI6eyIkaWQiOiI2NCIsIlNoYXBlIjow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yIsIlRvcCI6MC4wLCJMZWZ0IjowLjAsIlJpZ2h0IjowLjAsIkJvdHRvbSI6MC4wfSwiUGFkZGluZyI6eyIkaWQiOiI2OCIsIlRvcCI6MC4wLCJMZWZ0IjowLjAsIlJpZ2h0IjowLjAsIkJvdHRvbSI6MC4wfSwiQmFja2dyb3VuZCI6eyIkaWQiOiI2OSIsIkNvbG9yIjp7IiRpZCI6IjcwIiwiQSI6ODksIlIiOjAsIkciOjAsIkIiOjB9fSwiSXNWaXNpYmxlIjp0cnVlLCJXaWR0aCI6MC4wLCJIZWlnaHQiOjAuMCwiQm9yZGVyU3R5bGUiOnsiJGlkIjoiNzEiLCJMaW5lQ29sb3IiOm51bGwsIkxpbmVXZWlnaHQiOjAuMCwiTGluZVR5cGUiOjAsIlBhcmVudFN0eWxlIjpudWxsfSwiUGFyZW50U3R5bGUiOm51bGx9LCJEdXJhdGlvbl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2IiwiVG9wIjowLjAsIkxlZnQiOjAuMCwiUmlnaHQiOjAuMCwiQm90dG9tIjowLjB9LCJQYWRkaW5nIjp7IiRpZCI6Ijc3IiwiVG9wIjowLjAsIkxlZnQiOjAuMCwiUmlnaHQiOjAuMCwiQm90dG9tIjowLjB9LCJCYWNrZ3JvdW5kIjp7IiRpZCI6Ijc4IiwiQ29sb3IiOnsiJHJlZiI6IjcwIn19LCJJc1Zpc2libGUiOnRydWUsIldpZHRoIjowLjAsIkhlaWdodCI6MC4wLCJCb3JkZXJTdHlsZSI6eyIkaWQiOiI3OSIsIkxpbmVDb2xvciI6bnVsbCwiTGluZVdlaWdodCI6MC4wLCJMaW5lVHlwZSI6MCwiUGFyZW50U3R5bGUiOm51bGx9LCJQYXJlbnRTdHlsZSI6bnVsbH0sIkhvcml6b250YWxDb25uZWN0b3JTdHlsZSI6eyIkaWQiOiI4MCIsIkxpbmVDb2xvciI6eyIkaWQiOiI4MSIsIiR0eXBlIjoiTkxSRS5Db21tb24uRG9tLlNvbGlkQ29sb3JCcnVzaCwgTkxSRS5Db21tb24iLCJDb2xvciI6eyIkaWQiOiI4MiIsIkEiOjI1NSwiUiI6MjA0LCJHIjoyMDQsIkIiOjIwNH19LCJMaW5lV2VpZ2h0IjoxLjAsIkxpbmVUeXBlIjowLCJQYXJlbnRTdHlsZSI6bnVsbH0sIlZlcnRpY2FsQ29ubmVjdG9yU3R5bGUiOnsiJGlkIjoiODMiLCJMaW5lQ29sb3IiOnsiJGlkIjoiODQiLCIkdHlwZSI6Ik5MUkUuQ29tbW9uLkRvbS5Tb2xpZENvbG9yQnJ1c2gsIE5MUkUuQ29tbW9uIiwiQ29sb3IiOnsiJGlkIjoiODU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g2IiwiTWFyZ2luIjp7IiRpZCI6Ijg3IiwiVG9wIjowLjAsIkxlZnQiOjQuMCwiUmlnaHQiOjQuMCwiQm90dG9tIjowLjB9LCJQYWRkaW5nIjp7IiRpZCI6Ijg4IiwiVG9wIjowLjAsIkxlZnQiOjAuMCwiUmlnaHQiOjAuMCwiQm90dG9tIjowLjB9LCJCYWNrZ3JvdW5kIjp7IiRpZCI6Ijg5IiwiQ29sb3IiOnsiJGlkIjoiOTAiLCJBIjoyNTUsIlIiOjkxLCJHIjoxNTUsIkIiOjIxM319LCJJc1Zpc2libGUiOnRydWUsIldpZHRoIjowLjAsIkhlaWdodCI6MTYuMCwiQm9yZGVyU3R5bGUiOnsiJGlkIjoiOTEiLCJMaW5lQ29sb3IiOnsiJGlkIjoiOTIiLCIkdHlwZSI6Ik5MUkUuQ29tbW9uLkRvbS5Tb2xpZENvbG9yQnJ1c2gsIE5MUkUuQ29tbW9uIiwiQ29sb3IiOnsiJGlkIjoiOTMiLCJBIjoyNTUsIlIiOjI1NSwiRyI6MCwiQiI6MH19LCJMaW5lV2VpZ2h0IjowLjAsIkxpbmVUeXBlIjowLCJQYXJlbnRTdHlsZSI6bnVsbH0sIlBhcmVudFN0eWxlIjpudWxsfSwiVGl0bGVTdHlsZSI6eyIkaWQiOiI5NCIsIkZvbnRTZXR0aW5ncyI6eyIkaWQiOiI5NSIsIkZvbnRTaXplIjoxMSwiRm9udE5hbWUiOiJDYWxpYnJpIiwiSXNCb2xkIjp0cnVlLCJJc0l0YWxpYyI6ZmFsc2UsIklzVW5kZXJsaW5lZCI6ZmFsc2UsIlBhcmVudFN0eWxlIjpudWxsfSwiQXV0b1NpemUiOjAsIkZvcmVncm91bmQiOnsiJGlkIjoiOTYiLCJDb2xvciI6eyIkaWQiOiI5Ny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5OCIsIlRvcCI6MC4wLCJMZWZ0IjowLjAsIlJpZ2h0IjowLjAsIkJvdHRvbSI6MC4wfSwiUGFkZGluZyI6eyIkaWQiOiI5OSIsIlRvcCI6MC4wLCJMZWZ0IjowLjAsIlJpZ2h0IjowLjAsIkJvdHRvbSI6MC4wfSwiQmFja2dyb3VuZCI6eyIkaWQiOiIxMDAiLCJDb2xvciI6eyIkaWQiOiIxMDEiLCJBIjowLCJSIjoyNTUsIkciOjI1NSwiQiI6MjU1fX0sIklzVmlzaWJsZSI6dHJ1ZSwiV2lkdGgiOjAuMCwiSGVpZ2h0IjowLjAsIkJvcmRlclN0eWxlIjp7IiRpZCI6IjEwMiIsIkxpbmVDb2xvciI6bnVsbCwiTGluZVdlaWdodCI6MC4wLCJMaW5lVHlwZSI6MCwiUGFyZW50U3R5bGUiOm51bGx9LCJQYXJlbnRTdHlsZSI6bnVsbH0sIkRhdGVTdHlsZSI6eyIkaWQiOiIxMDMiLCJGb250U2V0dGluZ3MiOnsiJGlkIjoiMTA0IiwiRm9udFNpemUiOjEwLCJGb250TmFtZSI6IkNhbGlicmkiLCJJc0JvbGQiOmZhbHNlLCJJc0l0YWxpYyI6ZmFsc2UsIklzVW5kZXJsaW5lZCI6ZmFsc2UsIlBhcmVudFN0eWxlIjpudWxsfSwiQXV0b1NpemUiOjAsIkZvcmVncm91bmQiOnsiJGlkIjoiMTA1IiwiQ29sb3IiOnsiJGlkIjoiMTA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ciLCJUb3AiOjAuMCwiTGVmdCI6MC4wLCJSaWdodCI6MC4wLCJCb3R0b20iOjAuMH0sIlBhZGRpbmciOnsiJGlkIjoiMTA4IiwiVG9wIjowLjAsIkxlZnQiOjAuMCwiUmlnaHQiOjAuMCwiQm90dG9tIjowLjB9LCJCYWNrZ3JvdW5kIjp7IiRpZCI6IjEwOSIsIkNvbG9yIjp7IiRpZCI6IjExMCIsIkEiOjAsIlIiOjI1NSwiRyI6MjU1LCJCIjoyNTV9fSwiSXNWaXNpYmxlIjp0cnVlLCJXaWR0aCI6MC4wLCJIZWlnaHQiOjAuMCwiQm9yZGVyU3R5bGUiOnsiJGlkIjoiMTExIiwiTGluZUNvbG9yIjpudWxsLCJMaW5lV2VpZ2h0IjowLjAsIkxpbmVUeXBlIjowLCJQYXJlbnRTdHlsZSI6bnVsbH0sIlBhcmVudFN0eWxlIjpudWxsfSwiRGF0ZUZvcm1hdCI6eyIkaWQiOiIx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zIiwiRm9ybWF0IjowLCJJc1Zpc2libGUiOmZhbHNlLCJMYXN0S25vd25WaXNpYmlsaXR5U3RhdGUiOmZhbHNlfSwiSXNWaXNpYmxlIjp0cnVlLCJQYXJlbnRTdHlsZSI6bnVsbH0sIkluZGV4IjoxLCJTbWFydER1cmF0aW9uQWN0aXZhdGVkIjpmYWxzZSwiRGF0ZUZvcm1hdCI6eyIkcmVmIjoiMTEyIn0sIldlZWtOdW1iZXJpbmciOnsiJGlkIjoiMTE0IiwiRm9ybWF0IjowLCJJc1Zpc2libGUiOmZhbHNlLCJMYXN0S25vd25WaXNpYmlsaXR5U3RhdGUiOmZhbHNlfSwiSWQiOiJkMGQ3NGUzNS1hMWYxLTRhYjAtODhkZS1kMDc4NDVmZTliZmEiLCJJbXBvcnRJZCI6bnVsbCwiVGl0bGUiOiJNZW5kZWZpbmlzaWthbiB0dWp1YW4gcHJveWVrXHJcbiIsIk5vdGUiOm51bGwsIkh5cGVybGluayI6eyIkaWQiOiIxMTUiLCJBZGRyZXNzIjpudWxsLCJTdWJBZGRyZXNzIjpudWxsfSwiSXNDaGFuZ2VkIjpmYWxzZSwiSXNOZXciOmZhbHNlfX1dLCJfbWlsZXN0b25lcyI6W10sIklkIjoiMDAwMDAwMDAtMDAwMC0wMDAwLTAwMDAtMDAwMDAwMDAwMDAwIiwiSXNTaW5nbGVJdGVtUm93Ijp0cnVlfSx7IiRpZCI6IjExNiIsIl90YXNrcyI6W3siJGlkIjoiMTE3IiwiX2F0dGFjaGVkTWlsZXN0b25lcyI6W10sIlRhc2tEZWZpbml0aW9uIjp7IiRpZCI6IjExOCIsIkdyb3VwTmFtZSI6bnVsbCwiU3RhcnREYXRlIjoiMjAyMS0wOS0yM1QwMDowMDowMFoiLCJFbmREYXRlIjoiMjAyMS0wOS0yM1QyMzo1OTowMFoiLCJQZXJjZW50YWdlQ29tcGxldGUiOm51bGwsIlN0eWxlIjp7IiRpZCI6IjExOSIsIlNoYXBlIjowLCJTaGFwZVRoaWNrbmVzcyI6MSwiRHVyYXRpb25Gb3JtYXQiOjAsIkluY2x1ZGVOb25Xb3JraW5nRGF5c0luRHVyYXRpb24iOmZhbHNlLCJQZXJjZW50YWdlQ29tcGxldGVTdHlsZSI6eyIkaWQiOiIxMjAiLCJGb250U2V0dGluZ3MiOnsiJGlkIjoiMTI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yMiIsIlRvcCI6MC4wLCJMZWZ0IjowLjAsIlJpZ2h0IjowLjAsIkJvdHRvbSI6MC4wfSwiUGFkZGluZyI6eyIkaWQiOiIxMjMiLCJUb3AiOjAuMCwiTGVmdCI6MC4wLCJSaWdodCI6MC4wLCJCb3R0b20iOjAuMH0sIkJhY2tncm91bmQiOnsiJGlkIjoiMTI0IiwiQ29sb3IiOnsiJGlkIjoiMTI1IiwiQSI6ODksIlIiOjAsIkciOjAsIkIiOjB9fSwiSXNWaXNpYmxlIjp0cnVlLCJXaWR0aCI6MC4wLCJIZWlnaHQiOjAuMCwiQm9yZGVyU3R5bGUiOnsiJGlkIjoiMTI2IiwiTGluZUNvbG9yIjpudWxsLCJMaW5lV2VpZ2h0IjowLjAsIkxpbmVUeXBlIjowLCJQYXJlbnRTdHlsZSI6bnVsbH0sIlBhcmVudFN0eWxlIjpudWxsfSwiRHVyYXRpb25TdHlsZSI6eyIkaWQiOiIxMjciLCJGb250U2V0dGluZ3MiOnsiJGlkIjoiMTI4IiwiRm9udFNpemUiOjEwLCJGb250TmFtZSI6IkNhbGlicmkiLCJJc0JvbGQiOmZhbHNlLCJJc0l0YWxpYyI6ZmFsc2UsIklzVW5kZXJsaW5lZCI6ZmFsc2UsIlBhcmVudFN0eWxlIjpudWxsfSwiQXV0b1NpemUiOjAsIkZvcmVncm91bmQiOnsiJGlkIjoiMTI5IiwiQ29sb3IiOnsiJGlkIjoiMTM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TI1In19LCJJc1Zpc2libGUiOnRydWUsIldpZHRoIjowLjAsIkhlaWdodCI6MC4wLCJCb3JkZXJTdHlsZSI6eyIkaWQiOiIxMzQiLCJMaW5lQ29sb3IiOm51bGwsIkxpbmVXZWlnaHQiOjAuMCwiTGluZVR5cGUiOjAsIlBhcmVudFN0eWxlIjpudWxsfSwiUGFyZW50U3R5bGUiOm51bGx9LCJIb3Jpem9udGFsQ29ubmVjdG9yU3R5bGUiOnsiJGlkIjoiMTM1IiwiTGluZUNvbG9yIjp7IiRpZCI6IjEzNiIsIiR0eXBlIjoiTkxSRS5Db21tb24uRG9tLlNvbGlkQ29sb3JCcnVzaCwgTkxSRS5Db21tb24iLCJDb2xvciI6eyIkaWQiOiIxMzciLCJBIjoyNTUsIlIiOjIwNCwiRyI6MjA0LCJCIjoyMDR9fSwiTGluZVdlaWdodCI6MS4wLCJMaW5lVHlwZSI6MCwiUGFyZW50U3R5bGUiOm51bGx9LCJWZXJ0aWNhbENvbm5lY3RvclN0eWxlIjp7IiRpZCI6IjEzOCIsIkxpbmVDb2xvciI6eyIkaWQiOiIxMzkiLCIkdHlwZSI6Ik5MUkUuQ29tbW9uLkRvbS5Tb2xpZENvbG9yQnJ1c2gsIE5MUkUuQ29tbW9uIiwiQ29sb3IiOnsiJGlkIjoiMTQw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xNDEiLCJNYXJnaW4iOnsiJGlkIjoiMTQyIiwiVG9wIjowLjAsIkxlZnQiOjQuMCwiUmlnaHQiOjQuMCwiQm90dG9tIjowLjB9LCJQYWRkaW5nIjp7IiRpZCI6IjE0MyIsIlRvcCI6MC4wLCJMZWZ0IjowLjAsIlJpZ2h0IjowLjAsIkJvdHRvbSI6MC4wfSwiQmFja2dyb3VuZCI6eyIkaWQiOiIxNDQiLCJDb2xvciI6eyIkaWQiOiIxNDUiLCJBIjoyNTUsIlIiOjkxLCJHIjoxNTUsIkIiOjIxM319LCJJc1Zpc2libGUiOnRydWUsIldpZHRoIjowLjAsIkhlaWdodCI6MTYuMCwiQm9yZGVyU3R5bGUiOnsiJGlkIjoiMTQ2IiwiTGluZUNvbG9yIjp7IiRpZCI6IjE0NyIsIiR0eXBlIjoiTkxSRS5Db21tb24uRG9tLlNvbGlkQ29sb3JCcnVzaCwgTkxSRS5Db21tb24iLCJDb2xvciI6eyIkaWQiOiIxNDgiLCJBIjoyNTUsIlIiOjI1NSwiRyI6MCwiQiI6MH19LCJMaW5lV2VpZ2h0IjowLjAsIkxpbmVUeXBlIjowLCJQYXJlbnRTdHlsZSI6bnVsbH0sIlBhcmVudFN0eWxlIjpudWxsfSwiVGl0bGVTdHlsZSI6eyIkaWQiOiIxNDkiLCJGb250U2V0dGluZ3MiOnsiJGlkIjoiMTUwIiwiRm9udFNpemUiOjExLCJGb250TmFtZSI6IkNhbGlicmkiLCJJc0JvbGQiOnRydWUsIklzSXRhbGljIjpmYWxzZSwiSXNVbmRlcmxpbmVkIjpmYWxzZSwiUGFyZW50U3R5bGUiOm51bGx9LCJBdXRvU2l6ZSI6MCwiRm9yZWdyb3VuZCI6eyIkaWQiOiIxNTEiLCJDb2xvciI6eyIkaWQiOiIxNTI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UzIiwiVG9wIjowLjAsIkxlZnQiOjAuMCwiUmlnaHQiOjAuMCwiQm90dG9tIjowLjB9LCJQYWRkaW5nIjp7IiRpZCI6IjE1NCIsIlRvcCI6MC4wLCJMZWZ0IjowLjAsIlJpZ2h0IjowLjAsIkJvdHRvbSI6MC4wfSwiQmFja2dyb3VuZCI6eyIkaWQiOiIxNTUiLCJDb2xvciI6eyIkaWQiOiIxNTYiLCJBIjowLCJSIjoyNTUsIkciOjI1NSwiQiI6MjU1fX0sIklzVmlzaWJsZSI6dHJ1ZSwiV2lkdGgiOjAuMCwiSGVpZ2h0IjowLjAsIkJvcmRlclN0eWxlIjp7IiRpZCI6IjE1NyIsIkxpbmVDb2xvciI6bnVsbCwiTGluZVdlaWdodCI6MC4wLCJMaW5lVHlwZSI6MCwiUGFyZW50U3R5bGUiOm51bGx9LCJQYXJlbnRTdHlsZSI6bnVsbH0sIkRhdGVTdHlsZSI6eyIkaWQiOiIxNTgiLCJGb250U2V0dGluZ3MiOnsiJGlkIjoiMTU5IiwiRm9udFNpemUiOjEwLCJGb250TmFtZSI6IkNhbGlicmkiLCJJc0JvbGQiOmZhbHNlLCJJc0l0YWxpYyI6ZmFsc2UsIklzVW5kZXJsaW5lZCI6ZmFsc2UsIlBhcmVudFN0eWxlIjpudWxsfSwiQXV0b1NpemUiOjAsIkZvcmVncm91bmQiOnsiJGlkIjoiMTYwIiwiQ29sb3IiOnsiJGlkIjoiMTY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AsIlIiOjI1NSwiRyI6MjU1LCJCIjoyNTV9fSwiSXNWaXNpYmxlIjp0cnVlLCJXaWR0aCI6MC4wLCJIZWlnaHQiOjAuMCwiQm9yZGVyU3R5bGUiOnsiJGlkIjoiMTY2IiwiTGluZUNvbG9yIjpudWxsLCJMaW5lV2VpZ2h0IjowLjAsIkxpbmVUeXBlIjowLCJQYXJlbnRTdHlsZSI6bnVsbH0sIlBhcmVudFN0eWxlIjpudWxsfSwiRGF0ZUZvcm1hdCI6eyIkaWQiOi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4IiwiRm9ybWF0IjowLCJJc1Zpc2libGUiOmZhbHNlLCJMYXN0S25vd25WaXNpYmlsaXR5U3RhdGUiOmZhbHNlfSwiSXNWaXNpYmxlIjp0cnVlLCJQYXJlbnRTdHlsZSI6bnVsbH0sIkluZGV4IjoyLCJTbWFydER1cmF0aW9uQWN0aXZhdGVkIjpmYWxzZSwiRGF0ZUZvcm1hdCI6eyIkcmVmIjoiMTY3In0sIldlZWtOdW1iZXJpbmciOnsiJGlkIjoiMTY5IiwiRm9ybWF0IjowLCJJc1Zpc2libGUiOmZhbHNlLCJMYXN0S25vd25WaXNpYmlsaXR5U3RhdGUiOmZhbHNlfSwiSWQiOiJiYTk4MWJiNy1hYTliLTQyZjItODM2Yy1iYmJmNTAyYTFhMGQiLCJJbXBvcnRJZCI6bnVsbCwiVGl0bGUiOiJQZW1idWF0YW4gUHJvamVjdCBDaGFydGVyXHJcbiIsIk5vdGUiOm51bGwsIkh5cGVybGluayI6eyIkaWQiOiIxNzAiLCJBZGRyZXNzIjpudWxsLCJTdWJBZGRyZXNzIjpudWxsfSwiSXNDaGFuZ2VkIjpmYWxzZSwiSXNOZXciOmZhbHNlfX1dLCJfbWlsZXN0b25lcyI6W10sIklkIjoiMDAwMDAwMDAtMDAwMC0wMDAwLTAwMDAtMDAwMDAwMDAwMDAwIiwiSXNTaW5nbGVJdGVtUm93Ijp0cnVlfV0sIkluZGV4IjoxLCJJZCI6ImE3ZjVkNTRkLTNjMjktNGMyNC1iMDJkLWM0N2FkZDFkZDNhYSIsIkhlYWRlclRleHQiOm51bGwsIklzRGVmYXVsdCI6dHJ1ZSwiU3R5bGUiOnsiJGlkIjoiMTcxIiwiSGVhZGVyU3R5bGUiOnsiJGlkIjoiMTcyIiwiVGV4dFN0eWxlIjp7IiRpZCI6IjE3MyIsIkZvbnRTZXR0aW5ncyI6eyIkaWQiOiIxNzQiLCJGb250U2l6ZSI6MTEsIkZvbnROYW1lIjoiQ2FsaWJyaSIsIklzQm9sZCI6ZmFsc2UsIklzSXRhbGljIjpmYWxzZSwiSXNVbmRlcmxpbmVkIjpmYWxzZSwiUGFyZW50U3R5bGUiOm51bGx9LCJBdXRvU2l6ZSI6MCwiRm9yZWdyb3VuZCI6eyIkaWQiOiIxNzUiLCJDb2xvciI6eyIkaWQiOiIxNzYiLCJBIjoyNTUsIlIiOjAsIkciOjAsIkIiOjB9fSwiTWF4V2lkdGgiOjAuMCwiTWF4SGVpZ2h0IjowLjAsIlNtYXJ0Rm9yZWdyb3VuZElzQWN0aXZlIjpmYWxzZSwiSG9yaXpvbnRhbEFsaWdubWVudCI6MCwiVmVydGljYWxBbGlnbm1lbnQiOjAsIlNtYXJ0Rm9yZWdyb3VuZCI6bnVsbCwiQmFja2dyb3VuZEZpbGxUeXBlIjowLCJNYXJnaW4iOnsiJGlkIjoiMTc3IiwiVG9wIjowLjAsIkxlZnQiOjAuMCwiUmlnaHQiOjAuMCwiQm90dG9tIjowLjB9LCJQYWRkaW5nIjp7IiRpZCI6IjE3OCIsIlRvcCI6MC4wLCJMZWZ0IjowLjAsIlJpZ2h0IjowLjAsIkJvdHRvbSI6MC4wfSwiQmFja2dyb3VuZCI6bnVsbCwiSXNWaXNpYmxlIjpmYWxzZSwiV2lkdGgiOjAuMCwiSGVpZ2h0IjowLjAsIkJvcmRlclN0eWxlIjpudWxsLCJQYXJlbnRTdHlsZSI6bnVsbH0sIlJlY3RhbmdsZVN0eWxlIjp7IiRpZCI6IjE3OSIsIk1hcmdpbiI6eyIkaWQiOiIxODAiLCJUb3AiOjAuMCwiTGVmdCI6MC4wLCJSaWdodCI6MC4wLCJCb3R0b20iOjAuMH0sIlBhZGRpbmciOnsiJGlkIjoiMTgxIiwiVG9wIjowLjAsIkxlZnQiOjAuMCwiUmlnaHQiOjAuMCwiQm90dG9tIjowLjB9LCJCYWNrZ3JvdW5kIjp7IiRpZCI6IjE4MiIsIkNvbG9yIjp7IiRpZCI6IjE4MyIsIkEiOjYzLCJSIjoxNjUsIkciOjE2NSwiQiI6MTY1fX0sIklzVmlzaWJsZSI6ZmFsc2UsIldpZHRoIjowLjAsIkhlaWdodCI6MC4wLCJCb3JkZXJTdHlsZSI6eyIkaWQiOiIxODQiLCJMaW5lQ29sb3IiOnsiJGlkIjoiMTg1IiwiJHR5cGUiOiJOTFJFLkNvbW1vbi5Eb20uU29saWRDb2xvckJydXNoLCBOTFJFLkNvbW1vbiIsIkNvbG9yIjp7IiRpZCI6IjE4NiIsIkEiOjI1NSwiUiI6MjU1LCJHIjowLCJCIjowfX0sIkxpbmVXZWlnaHQiOjAuMCwiTGluZVR5cGUiOjAsIlBhcmVudFN0eWxlIjpudWxsfSwiUGFyZW50U3R5bGUiOm51bGx9LCJNYXJnaW4iOnsiJGlkIjoiMTg3IiwiVG9wIjowLjAsIkxlZnQiOjAuMCwiUmlnaHQiOjAuMCwiQm90dG9tIjowLjB9LCJQYWRkaW5nIjp7IiRpZCI6IjE4OCIsIlRvcCI6MC4wLCJMZWZ0IjowLjAsIlJpZ2h0IjowLjAsIkJvdHRvbSI6MC4wfSwiQmFja2dyb3VuZCI6bnVsbCwiSXNWaXNpYmxlIjp0cnVlLCJXaWR0aCI6MC4wLCJIZWlnaHQiOjAuMCwiQm9yZGVyU3R5bGUiOm51bGwsIlBhcmVudFN0eWxlIjpudWxsfSwiQmFja2dyb3VuZFN0eWxlIjp7IiRpZCI6IjE4OSIsIk1hcmdpbiI6eyIkaWQiOiIxOTAiLCJUb3AiOjAuMCwiTGVmdCI6MC4wLCJSaWdodCI6MC4wLCJCb3R0b20iOjAuMH0sIlBhZGRpbmciOnsiJGlkIjoiMTkxIiwiVG9wIjowLjAsIkxlZnQiOjAuMCwiUmlnaHQiOjAuMCwiQm90dG9tIjowLjB9LCJCYWNrZ3JvdW5kIjp7IiRpZCI6IjE5MiIsIkNvbG9yIjp7IiRpZCI6IjE5MyIsIkEiOjUxLCJSIjoxNjUsIkciOjE2NSwiQiI6MTY1fX0sIklzVmlzaWJsZSI6dHJ1ZSwiV2lkdGgiOjAuMCwiSGVpZ2h0IjowLjAsIkJvcmRlclN0eWxlIjp7IiRpZCI6IjE5NCIsIkxpbmVDb2xvciI6eyIkaWQiOiIxOTUiLCIkdHlwZSI6Ik5MUkUuQ29tbW9uLkRvbS5Tb2xpZENvbG9yQnJ1c2gsIE5MUkUuQ29tbW9uIiwiQ29sb3IiOnsiJGlkIjoiMTk2IiwiQSI6MjU1LCJSIjoyNTUsIkciOjAsIkIiOjB9fSwiTGluZVdlaWdodCI6MC4wLCJMaW5lVHlwZSI6MCwiUGFyZW50U3R5bGUiOm51bGx9LCJQYXJlbnRTdHlsZSI6bnVsbH0sIk1hcmdpbiI6eyIkaWQiOiIxOTciLCJUb3AiOjAuMCwiTGVmdCI6MC4wLCJSaWdodCI6MC4wLCJCb3R0b20iOjAuMH0sIlBhZGRpbmciOnsiJGlkIjoiMTk4IiwiVG9wIjowLjAsIkxlZnQiOjAuMCwiUmlnaHQiOjAuMCwiQm90dG9tIjowLjB9LCJJc1Zpc2libGUiOmZhbHNlLCJXaWR0aCI6MC4wLCJIZWlnaHQiOjAuMCwiQm9yZGVyU3R5bGUiOm51bGwsIlBhcmVudFN0eWxlIjpudWxsfX1dLCJJZCI6IjhlZTIyY2Y0LTU2MDItNDhiNC04ODk2LTdjYjQ1OGRmNjhiMSIsIkluZGV4IjowLCJIZWFkZXJUZXh0IjoiSW5pc2lhc2kiLCJTdHlsZSI6eyIkaWQiOiIxOTkiLCJIZWFkZXJTdHlsZSI6eyIkaWQiOiIyMDAiLCJUZXh0SXNWZXJ0aWNhbCI6ZmFsc2UsIlRleHRTdHlsZSI6eyIkaWQiOiIyMDEiLCJGb250U2V0dGluZ3MiOnsiJGlkIjoiMjAyIiwiRm9udFNpemUiOjEyLCJGb250TmFtZSI6IkNhbGlicmkiLCJJc0JvbGQiOmZhbHNlLCJJc0l0YWxpYyI6ZmFsc2UsIklzVW5kZXJsaW5lZCI6ZmFsc2UsIlBhcmVudFN0eWxlIjpudWxsfSwiQXV0b1NpemUiOjAsIkZvcmVncm91bmQiOnsiJGlkIjoiMjAzIiwiQ29sb3IiOnsiJGlkIjoiMj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IwNSIsIlRvcCI6MC4wLCJMZWZ0IjowLjAsIlJpZ2h0IjowLjAsIkJvdHRvbSI6MC4wfSwiUGFkZGluZyI6eyIkaWQiOiIyMDYiLCJUb3AiOjAuMCwiTGVmdCI6MC4wLCJSaWdodCI6MC4wLCJCb3R0b20iOjAuMH0sIkJhY2tncm91bmQiOm51bGwsIklzVmlzaWJsZSI6ZmFsc2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mZhbHNlLCJXaWR0aCI6MC4wLCJIZWlnaHQiOjAuMCwiQm9yZGVyU3R5bGUiOnsiJGlkIjoiMjEyIiwiTGluZUNvbG9yIjp7IiRpZCI6IjIxMyIsIiR0eXBlIjoiTkxSRS5Db21tb24uRG9tLlNvbGlkQ29sb3JCcnVzaCwgTkxSRS5Db21tb24iLCJDb2xvciI6eyIkaWQiOiIyMTQiLCJBIjoyNTUsIlIiOjI1NSwiRyI6MCwiQiI6MH19LCJMaW5lV2VpZ2h0IjowLjAsIkxpbmVUeXBlIjowLCJQYXJlbnRTdHlsZSI6bnVsbH0sIlBhcmVudFN0eWxlIjpudWxsfSwiTWFyZ2luIjp7IiRpZCI6IjIxNSIsIlRvcCI6MC4wLCJMZWZ0IjowLjAsIlJpZ2h0IjowLjAsIkJvdHRvbSI6MC4wfSwiUGFkZGluZyI6eyIkaWQiOiIyMTYiLCJUb3AiOjAuMCwiTGVmdCI6MC4wLCJSaWdodCI6MC4wLCJCb3R0b20iOjAuMH0sIkJhY2tncm91bmQiOm51bGwsIklzVmlzaWJsZSI6dHJ1ZSwiV2lkdGgiOjAuMCwiSGVpZ2h0IjowLjAsIkJvcmRlclN0eWxlIjpudWxsLCJQYXJlbnRTdHlsZSI6bnVsbH0sIkJhY2tncm91bmRTdHlsZSI6eyIkaWQiOiIyMTciLCJNYXJnaW4iOnsiJGlkIjoiMjE4IiwiVG9wIjowLjAsIkxlZnQiOjAuMCwiUmlnaHQiOjAuMCwiQm90dG9tIjowLjB9LCJQYWRkaW5nIjp7IiRpZCI6IjIxOSIsIlRvcCI6MC4wLCJMZWZ0IjowLjAsIlJpZ2h0IjowLjAsIkJvdHRvbSI6MC4wfSwiQmFja2dyb3VuZCI6eyIkaWQiOiIyMjAiLCJDb2xvciI6eyIkaWQiOiIyMjEiLCJBIjo1MSwiUiI6MTY1LCJHIjoxNjUsIkIiOjE2NX19LCJJc1Zpc2libGUiOnRydWUsIldpZHRoIjowLjAsIkhlaWdodCI6MC4wLCJCb3JkZXJTdHlsZSI6eyIkaWQiOiIyMjIiLCJMaW5lQ29sb3IiOnsiJGlkIjoiMjIzIiwiJHR5cGUiOiJOTFJFLkNvbW1vbi5Eb20uU29saWRDb2xvckJydXNoLCBOTFJFLkNvbW1vbiIsIkNvbG9yIjp7IiRpZCI6IjIyNCIsIkEiOjI1NSwiUiI6MjU1LCJHIjowLCJCIjowfX0sIkxpbmVXZWlnaHQiOjAuMCwiTGluZVR5cGUiOjAsIlBhcmVudFN0eWxlIjpudWxsfSwiUGFyZW50U3R5bGUiOm51bGx9LCJJc0Fib3ZlVGltZWJhbmQiOmZhbHNlLCJNYXJnaW4iOnsiJGlkIjoiMjI1IiwiVG9wIjowLjAsIkxlZnQiOjAuMCwiUmlnaHQiOjAuMCwiQm90dG9tIjowLjB9LCJQYWRkaW5nIjp7IiRpZCI6IjIyNiIsIlRvcCI6MC4wLCJMZWZ0IjowLjAsIlJpZ2h0IjowLjAsIkJvdHRvbSI6MC4wfSwiSXNWaXNpYmxlIjp0cnVlLCJXaWR0aCI6MC4wLCJIZWlnaHQiOjAuMCwiQm9yZGVyU3R5bGUiOnsiJGlkIjoiMjI3IiwiTGluZUNvbG9yIjpudWxsLCJMaW5lV2VpZ2h0IjowLjAsIkxpbmVUeXBlIjowLCJQYXJlbnRTdHlsZSI6bnVsbH0sIlBhcmVudFN0eWxlIjpudWxsfX0seyIkaWQiOiIyMjgiLCJfYWN0aXZpdGllcyI6W3siJGlkIjoiMjI5IiwiX3Jvd3MiOlt7IiRpZCI6IjIzMCIsIl90YXNrcyI6W3siJGlkIjoiMjMxIiwiX2F0dGFjaGVkTWlsZXN0b25lcyI6W10sIlRhc2tEZWZpbml0aW9uIjp7IiRpZCI6IjIzMiIsIkdyb3VwTmFtZSI6bnVsbCwiU3RhcnREYXRlIjoiMjAyMS0wOS0yNFQwMDowMDowMFoiLCJFbmREYXRlIjoiMjAyMS0wOS0yNFQyMzo1OTowMFoiLCJQZXJjZW50YWdlQ29tcGxldGUiOm51bGwsIlN0eWxlIjp7IiRpZCI6IjIzMyIsIlNoYXBlIjowLCJTaGFwZVRoaWNrbmVzcyI6MSwiRHVyYXRpb25Gb3JtYXQiOjAsIkluY2x1ZGVOb25Xb3JraW5nRGF5c0luRHVyYXRpb24iOmZhbHNlLCJQZXJjZW50YWdlQ29tcGxldGVTdHlsZSI6eyIkaWQiOiIyMzQiLCJGb250U2V0dGluZ3MiOnsiJGlkIjoiMjM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zNiIsIlRvcCI6MC4wLCJMZWZ0IjowLjAsIlJpZ2h0IjowLjAsIkJvdHRvbSI6MC4wfSwiUGFkZGluZyI6eyIkaWQiOiIyMzciLCJUb3AiOjAuMCwiTGVmdCI6MC4wLCJSaWdodCI6MC4wLCJCb3R0b20iOjAuMH0sIkJhY2tncm91bmQiOnsiJGlkIjoiMjM4IiwiQ29sb3IiOnsiJGlkIjoiMjM5IiwiQSI6ODksIlIiOjAsIkciOjAsIkIiOjB9fSwiSXNWaXNpYmxlIjp0cnVlLCJXaWR0aCI6MC4wLCJIZWlnaHQiOjAuMCwiQm9yZGVyU3R5bGUiOnsiJGlkIjoiMjQwIiwiTGluZUNvbG9yIjpudWxsLCJMaW5lV2VpZ2h0IjowLjAsIkxpbmVUeXBlIjowLCJQYXJlbnRTdHlsZSI6bnVsbH0sIlBhcmVudFN0eWxlIjpudWxsfSwiRHVyYXRpb25TdHlsZSI6eyIkaWQiOiIyNDEiLCJGb250U2V0dGluZ3MiOnsiJGlkIjoiMjQyIiwiRm9udFNpemUiOjEwLCJGb250TmFtZSI6IkNhbGlicmkiLCJJc0JvbGQiOmZhbHNlLCJJc0l0YWxpYyI6ZmFsc2UsIklzVW5kZXJsaW5lZCI6ZmFsc2UsIlBhcmVudFN0eWxlIjpudWxsfSwiQXV0b1NpemUiOjAsIkZvcmVncm91bmQiOnsiJGlkIjoiMjQzIiwiQ29sb3IiOnsiJGlkIjoiMjQ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cmVmIjoiMjM5In19LCJJc1Zpc2libGUiOnRydWUsIldpZHRoIjowLjAsIkhlaWdodCI6MC4wLCJCb3JkZXJTdHlsZSI6eyIkaWQiOiIyNDgiLCJMaW5lQ29sb3IiOm51bGwsIkxpbmVXZWlnaHQiOjAuMCwiTGluZVR5cGUiOjAsIlBhcmVudFN0eWxlIjpudWxsfSwiUGFyZW50U3R5bGUiOm51bGx9LCJIb3Jpem9udGFsQ29ubmVjdG9yU3R5bGUiOnsiJGlkIjoiMjQ5IiwiTGluZUNvbG9yIjp7IiRpZCI6IjI1MCIsIiR0eXBlIjoiTkxSRS5Db21tb24uRG9tLlNvbGlkQ29sb3JCcnVzaCwgTkxSRS5Db21tb24iLCJDb2xvciI6eyIkaWQiOiIyNTEiLCJBIjoyNTUsIlIiOjIwNCwiRyI6MjA0LCJCIjoyMDR9fSwiTGluZVdlaWdodCI6MS4wLCJMaW5lVHlwZSI6MCwiUGFyZW50U3R5bGUiOm51bGx9LCJWZXJ0aWNhbENvbm5lY3RvclN0eWxlIjp7IiRpZCI6IjI1MiIsIkxpbmVDb2xvciI6eyIkaWQiOiIyNTMiLCIkdHlwZSI6Ik5MUkUuQ29tbW9uLkRvbS5Tb2xpZENvbG9yQnJ1c2gsIE5MUkUuQ29tbW9uIiwiQ29sb3IiOnsiJGlkIjoiMjU0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U1IiwiTWFyZ2luIjp7IiRpZCI6IjI1NiIsIlRvcCI6MC4wLCJMZWZ0Ijo0LjAsIlJpZ2h0Ijo0LjAsIkJvdHRvbSI6MC4wfSwiUGFkZGluZyI6eyIkaWQiOiIyNTciLCJUb3AiOjAuMCwiTGVmdCI6MC4wLCJSaWdodCI6MC4wLCJCb3R0b20iOjAuMH0sIkJhY2tncm91bmQiOnsiJGlkIjoiMjU4IiwiQ29sb3IiOnsiJGlkIjoiMjU5IiwiQSI6MjU1LCJSIjo5MSwiRyI6MTU1LCJCIjoyMTN9fSwiSXNWaXNpYmxlIjp0cnVlLCJXaWR0aCI6MC4wLCJIZWlnaHQiOjE2LjAsIkJvcmRlclN0eWxlIjp7IiRpZCI6IjI2MCIsIkxpbmVDb2xvciI6eyIkaWQiOiIyNjEiLCIkdHlwZSI6Ik5MUkUuQ29tbW9uLkRvbS5Tb2xpZENvbG9yQnJ1c2gsIE5MUkUuQ29tbW9uIiwiQ29sb3IiOnsiJGlkIjoiMjYyIiwiQSI6MjU1LCJSIjoyNTUsIkciOjAsIkIiOjB9fSwiTGluZVdlaWdodCI6MC4wLCJMaW5lVHlwZSI6MCwiUGFyZW50U3R5bGUiOm51bGx9LCJQYXJlbnRTdHlsZSI6bnVsbH0sIlRpdGxlU3R5bGUiOnsiJGlkIjoiMjYzIiwiRm9udFNldHRpbmdzIjp7IiRpZCI6IjI2NCIsIkZvbnRTaXplIjoxMSwiRm9udE5hbWUiOiJDYWxpYnJpIiwiSXNCb2xkIjp0cnVlLCJJc0l0YWxpYyI6ZmFsc2UsIklzVW5kZXJsaW5lZCI6ZmFsc2UsIlBhcmVudFN0eWxlIjpudWxsfSwiQXV0b1NpemUiOjAsIkZvcmVncm91bmQiOnsiJGlkIjoiMjY1IiwiQ29sb3IiOnsiJGlkIjoiMjY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2NyIsIlRvcCI6MC4wLCJMZWZ0IjowLjAsIlJpZ2h0IjowLjAsIkJvdHRvbSI6MC4wfSwiUGFkZGluZyI6eyIkaWQiOiIyNjgiLCJUb3AiOjAuMCwiTGVmdCI6MC4wLCJSaWdodCI6MC4wLCJCb3R0b20iOjAuMH0sIkJhY2tncm91bmQiOnsiJGlkIjoiMjY5IiwiQ29sb3IiOnsiJHJlZiI6IjIzOSJ9fSwiSXNWaXNpYmxlIjp0cnVlLCJXaWR0aCI6MC4wLCJIZWlnaHQiOjAuMCwiQm9yZGVyU3R5bGUiOnsiJGlkIjoiMjcwIiwiTGluZUNvbG9yIjpudWxsLCJMaW5lV2VpZ2h0IjowLjAsIkxpbmVUeXBlIjowLCJQYXJlbnRTdHlsZSI6bnVsbH0sIlBhcmVudFN0eWxlIjpudWxsfSwiRGF0ZVN0eWxlIjp7IiRpZCI6IjI3MSIsIkZvbnRTZXR0aW5ncyI6eyIkaWQiOiIyNzIiLCJGb250U2l6ZSI6MTAsIkZvbnROYW1lIjoiQ2FsaWJyaSIsIklzQm9sZCI6ZmFsc2UsIklzSXRhbGljIjpmYWxzZSwiSXNVbmRlcmxpbmVkIjpmYWxzZSwiUGFyZW50U3R5bGUiOm51bGx9LCJBdXRvU2l6ZSI6MCwiRm9yZWdyb3VuZCI6eyIkaWQiOiIyNzMiLCJDb2xvciI6eyIkaWQiOiIyNz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NSIsIlRvcCI6MC4wLCJMZWZ0IjowLjAsIlJpZ2h0IjowLjAsIkJvdHRvbSI6MC4wfSwiUGFkZGluZyI6eyIkaWQiOiIyNzYiLCJUb3AiOjAuMCwiTGVmdCI6MC4wLCJSaWdodCI6MC4wLCJCb3R0b20iOjAuMH0sIkJhY2tncm91bmQiOnsiJGlkIjoiMjc3IiwiQ29sb3IiOnsiJHJlZiI6IjIzOSJ9fSwiSXNWaXNpYmxlIjp0cnVlLCJXaWR0aCI6MC4wLCJIZWlnaHQiOjAuMCwiQm9yZGVyU3R5bGUiOnsiJGlkIjoiMjc4IiwiTGluZUNvbG9yIjpudWxsLCJMaW5lV2VpZ2h0IjowLjAsIkxpbmVUeXBlIjowLCJQYXJlbnRTdHlsZSI6bnVsbH0sIlBhcmVudFN0eWxlIjpudWxsfSwiRGF0ZUZvcm1hdCI6eyIkaWQiOiIy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wIiwiRm9ybWF0IjowLCJJc1Zpc2libGUiOmZhbHNlLCJMYXN0S25vd25WaXNpYmlsaXR5U3RhdGUiOmZhbHNlfSwiSXNWaXNpYmxlIjp0cnVlLCJQYXJlbnRTdHlsZSI6bnVsbH0sIkluZGV4IjowLCJTbWFydER1cmF0aW9uQWN0aXZhdGVkIjpmYWxzZSwiRGF0ZUZvcm1hdCI6eyIkcmVmIjoiMjc5In0sIldlZWtOdW1iZXJpbmciOnsiJGlkIjoiMjgxIiwiRm9ybWF0IjowLCJJc1Zpc2libGUiOmZhbHNlLCJMYXN0S25vd25WaXNpYmlsaXR5U3RhdGUiOmZhbHNlfSwiSWQiOiIyYTEyYzg2YS1lOWUwLTQ4ZmItYWM4Yy04MzlmOTEyNTIxODciLCJJbXBvcnRJZCI6bnVsbCwiVGl0bGUiOiJBbmFsaXNpcyBSZXNpa29cclxuIiwiTm90ZSI6bnVsbCwiSHlwZXJsaW5rIjp7IiRpZCI6IjI4MiIsIkFkZHJlc3MiOm51bGwsIlN1YkFkZHJlc3MiOm51bGx9LCJJc0NoYW5nZWQiOmZhbHNlLCJJc05ldyI6ZmFsc2V9fV0sIl9taWxlc3RvbmVzIjpbXSwiSWQiOiIwMDAwMDAwMC0wMDAwLTAwMDAtMDAwMC0wMDAwMDAwMDAwMDAiLCJJc1NpbmdsZUl0ZW1Sb3ciOnRydWV9LHsiJGlkIjoiMjgzIiwiX3Rhc2tzIjpbeyIkaWQiOiIyODQiLCJfYXR0YWNoZWRNaWxlc3RvbmVzIjpbXSwiVGFza0RlZmluaXRpb24iOnsiJGlkIjoiMjg1IiwiR3JvdXBOYW1lIjpudWxsLCJTdGFydERhdGUiOiIyMDIxLTA5LTI1VDAwOjAwOjAwWiIsIkVuZERhdGUiOiIyMDIxLTA5LTI3VDIzOjU5OjAwWiIsIlBlcmNlbnRhZ2VDb21wbGV0ZSI6bnVsbCwiU3R5bGUiOnsiJGlkIjoiMjg2IiwiU2hhcGUiOjAsIlNoYXBlVGhpY2tuZXNzIjoxLCJEdXJhdGlvbkZvcm1hdCI6MCwiSW5jbHVkZU5vbldvcmtpbmdEYXlzSW5EdXJhdGlvbiI6ZmFsc2UsIlBlcmNlbnRhZ2VDb21wbGV0ZVN0eWxlIjp7IiRpZCI6IjI4NyIsIkZvbnRTZXR0aW5ncyI6eyIkaWQiOiIyOD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IzNiJ9LCJQYWRkaW5nIjp7IiRyZWYiOiIyMzcifSwiQmFja2dyb3VuZCI6eyIkcmVmIjoiMjM4In0sIklzVmlzaWJsZSI6dHJ1ZSwiV2lkdGgiOjAuMCwiSGVpZ2h0IjowLjAsIkJvcmRlclN0eWxlIjp7IiRpZCI6IjI4OSIsIkxpbmVDb2xvciI6bnVsbCwiTGluZVdlaWdodCI6MC4wLCJMaW5lVHlwZSI6MCwiUGFyZW50U3R5bGUiOm51bGx9LCJQYXJlbnRTdHlsZSI6bnVsbH0sIkR1cmF0aW9uU3R5bGUiOnsiJGlkIjoiMjkwIiwiRm9udFNldHRpbmdzIjp7IiRpZCI6IjI5MSIsIkZvbnRTaXplIjoxMCwiRm9udE5hbWUiOiJDYWxpYnJpIiwiSXNCb2xkIjpmYWxzZSwiSXNJdGFsaWMiOmZhbHNlLCJJc1VuZGVybGluZWQiOmZhbHNlLCJQYXJlbnRTdHlsZSI6bnVsbH0sIkF1dG9TaXplIjowLCJGb3JlZ3JvdW5kIjp7IiRyZWYiOiIyNDMifSwiTWF4V2lkdGgiOjIwMC4w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eyIkcmVmIjoiMjQ3In0sIklzVmlzaWJsZSI6dHJ1ZSwiV2lkdGgiOjAuMCwiSGVpZ2h0IjowLjAsIkJvcmRlclN0eWxlIjp7IiRpZCI6IjI5MiIsIkxpbmVDb2xvciI6bnVsbCwiTGluZVdlaWdodCI6MC4wLCJMaW5lVHlwZSI6MCwiUGFyZW50U3R5bGUiOm51bGx9LCJQYXJlbnRTdHlsZSI6bnVsbH0sIkhvcml6b250YWxDb25uZWN0b3JTdHlsZSI6eyIkaWQiOiIyOTMiLCJMaW5lQ29sb3IiOnsiJHJlZiI6IjI1MCJ9LCJMaW5lV2VpZ2h0IjoxLjAsIkxpbmVUeXBlIjowLCJQYXJlbnRTdHlsZSI6bnVsbH0sIlZlcnRpY2FsQ29ubmVjdG9yU3R5bGUiOnsiJGlkIjoiMjk0IiwiTGluZUNvbG9yIjp7IiRyZWYiOiIyNTM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TUiLCJNYXJnaW4iOnsiJHJlZiI6IjI1NiJ9LCJQYWRkaW5nIjp7IiRyZWYiOiIyNTcifSwiQmFja2dyb3VuZCI6eyIkaWQiOiIyOTYiLCJDb2xvciI6eyIkaWQiOiIyOTciLCJBIjoyNTUsIlIiOjkxLCJHIjoxNTUsIkIiOjIxM319LCJJc1Zpc2libGUiOnRydWUsIldpZHRoIjowLjAsIkhlaWdodCI6MTYuMCwiQm9yZGVyU3R5bGUiOnsiJGlkIjoiMjk4IiwiTGluZUNvbG9yIjp7IiRyZWYiOiIyNjEi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AsIkZvcmVncm91bmQiOnsiJHJlZiI6IjI2NSJ9LCJNYXhXaWR0aCI6NzIwLjAsIk1heEhlaWdodCI6IkluZmluaXR5IiwiU21hcnRGb3JlZ3JvdW5kSXNBY3RpdmUiOmZhbHNlLCJIb3Jpem9udGFsQWxpZ25tZW50IjoyLCJWZXJ0aWNhbEFsaWdubWVudCI6MCwiU21hcnRGb3JlZ3JvdW5kIjpudWxsLCJCYWNrZ3JvdW5kRmlsbFR5cGUiOjAsIk1hcmdpbiI6eyIkcmVmIjoiMjY3In0sIlBhZGRpbmciOnsiJHJlZiI6IjI2OCJ9LCJCYWNrZ3JvdW5kIjp7IiRyZWYiOiIyNjk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cmVmIjoiMjczIn0sIk1heFdpZHRoIjoyMDAuMCwiTWF4SGVpZ2h0IjoiSW5maW5pdHkiLCJTbWFydEZvcmVncm91bmRJc0FjdGl2ZSI6ZmFsc2UsIkhvcml6b250YWxBbGlnbm1lbnQiOjAsIlZlcnRpY2FsQWxpZ25tZW50IjowLCJTbWFydEZvcmVncm91bmQiOm51bGwsIkJhY2tncm91bmRGaWxsVHlwZSI6MCwiTWFyZ2luIjp7IiRyZWYiOiIyNzUifSwiUGFkZGluZyI6eyIkcmVmIjoiMjc2In0sIkJhY2tncm91bmQiOnsiJHJlZiI6IjI3NyJ9LCJJc1Zpc2libGUiOnRydWUsIldpZHRoIjowLjAsIkhlaWdodCI6MC4wLCJCb3JkZXJTdHlsZSI6eyIkaWQiOiIzMDQiLCJMaW5lQ29sb3IiOm51bGwsIkxpbmVXZWlnaHQiOjAuMCwiTGluZVR5cGUiOjAsIlBhcmVudFN0eWxlIjpudWxsfSwiUGFyZW50U3R5bGUiOm51bGx9LCJEYXRlRm9ybWF0Ijp7IiRyZWYiOiIyNzkifSwiV2Vla051bWJlcmluZyI6eyIkaWQiOiIzMDUiLCJGb3JtYXQiOjAsIklzVmlzaWJsZSI6ZmFsc2UsIkxhc3RLbm93blZpc2liaWxpdHlTdGF0ZSI6ZmFsc2V9LCJJc1Zpc2libGUiOnRydWUsIlBhcmVudFN0eWxlIjpudWxsfSwiSW5kZXgiOjEsIlNtYXJ0RHVyYXRpb25BY3RpdmF0ZWQiOmZhbHNlLCJEYXRlRm9ybWF0Ijp7IiRyZWYiOiIyNzkifSwiV2Vla051bWJlcmluZyI6eyIkaWQiOiIzMDYiLCJGb3JtYXQiOjAsIklzVmlzaWJsZSI6ZmFsc2UsIkxhc3RLbm93blZpc2liaWxpdHlTdGF0ZSI6ZmFsc2V9LCJJZCI6IjU3MDljZDRiLTkwYjMtNGE4NC1hYmY5LWNkZGFkYWJiYTcwZiIsIkltcG9ydElkIjpudWxsLCJUaXRsZSI6IlBlbWJ1YXRhbiByZW5jYW5hIGphZHdhbCBkYW4gdHVnYXNcclxuIiwiTm90ZSI6bnVsbCwiSHlwZXJsaW5rIjp7IiRpZCI6IjMwNyIsIkFkZHJlc3MiOm51bGwsIlN1YkFkZHJlc3MiOm51bGx9LCJJc0NoYW5nZWQiOmZhbHNlLCJJc05ldyI6ZmFsc2V9fV0sIl9taWxlc3RvbmVzIjpbXSwiSWQiOiIwMDAwMDAwMC0wMDAwLTAwMDAtMDAwMC0wMDAwMDAwMDAwMDAiLCJJc1NpbmdsZUl0ZW1Sb3ciOnRydWV9LHsiJGlkIjoiMzA4IiwiX3Rhc2tzIjpbeyIkaWQiOiIzMDkiLCJfYXR0YWNoZWRNaWxlc3RvbmVzIjpbXSwiVGFza0RlZmluaXRpb24iOnsiJGlkIjoiMzEwIiwiR3JvdXBOYW1lIjpudWxsLCJTdGFydERhdGUiOiIyMDIxLTA5LTI4VDAwOjAwOjAwWiIsIkVuZERhdGUiOiIyMDIxLTA5LTI4VDIzOjU5OjAwWiIsIlBlcmNlbnRhZ2VDb21wbGV0ZSI6bnVsbCwiU3R5bGUiOnsiJGlkIjoiMzExIiwiU2hhcGUiOjAsIlNoYXBlVGhpY2tuZXNzIjoxLCJEdXJhdGlvbkZvcm1hdCI6MCwiSW5jbHVkZU5vbldvcmtpbmdEYXlzSW5EdXJhdGlvbiI6ZmFsc2UsIlBlcmNlbnRhZ2VDb21wbGV0ZVN0eWxlIjp7IiRpZCI6IjMxMiIsIkZvbnRTZXR0aW5ncyI6eyIkaWQiOiIzMT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IzNiJ9LCJQYWRkaW5nIjp7IiRyZWYiOiIyMzcifSwiQmFja2dyb3VuZCI6eyIkcmVmIjoiMjM4In0sIklzVmlzaWJsZSI6dHJ1ZSwiV2lkdGgiOjAuMCwiSGVpZ2h0IjowLjAsIkJvcmRlclN0eWxlIjp7IiRpZCI6IjMxNCIsIkxpbmVDb2xvciI6bnVsbCwiTGluZVdlaWdodCI6MC4wLCJMaW5lVHlwZSI6MCwiUGFyZW50U3R5bGUiOm51bGx9LCJQYXJlbnRTdHlsZSI6bnVsbH0sIkR1cmF0aW9uU3R5bGUiOnsiJGlkIjoiMzE1IiwiRm9udFNldHRpbmdzIjp7IiRpZCI6IjMxNiIsIkZvbnRTaXplIjoxMCwiRm9udE5hbWUiOiJDYWxpYnJpIiwiSXNCb2xkIjpmYWxzZSwiSXNJdGFsaWMiOmZhbHNlLCJJc1VuZGVybGluZWQiOmZhbHNlLCJQYXJlbnRTdHlsZSI6bnVsbH0sIkF1dG9TaXplIjowLCJGb3JlZ3JvdW5kIjp7IiRyZWYiOiIyNDMifSwiTWF4V2lkdGgiOjIwMC4w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eyIkcmVmIjoiMjQ3In0sIklzVmlzaWJsZSI6dHJ1ZSwiV2lkdGgiOjAuMCwiSGVpZ2h0IjowLjAsIkJvcmRlclN0eWxlIjp7IiRpZCI6IjMxNyIsIkxpbmVDb2xvciI6bnVsbCwiTGluZVdlaWdodCI6MC4wLCJMaW5lVHlwZSI6MCwiUGFyZW50U3R5bGUiOm51bGx9LCJQYXJlbnRTdHlsZSI6bnVsbH0sIkhvcml6b250YWxDb25uZWN0b3JTdHlsZSI6eyIkaWQiOiIzMTgiLCJMaW5lQ29sb3IiOnsiJHJlZiI6IjI1MCJ9LCJMaW5lV2VpZ2h0IjoxLjAsIkxpbmVUeXBlIjowLCJQYXJlbnRTdHlsZSI6bnVsbH0sIlZlcnRpY2FsQ29ubmVjdG9yU3R5bGUiOnsiJGlkIjoiMzE5IiwiTGluZUNvbG9yIjp7IiRyZWYiOiIyNTM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MjAiLCJNYXJnaW4iOnsiJHJlZiI6IjI1NiJ9LCJQYWRkaW5nIjp7IiRyZWYiOiIyNTcifSwiQmFja2dyb3VuZCI6eyIkaWQiOiIzMjEiLCJDb2xvciI6eyIkaWQiOiIzMjIiLCJBIjoyNTUsIlIiOjkxLCJHIjoxNTUsIkIiOjIxM319LCJJc1Zpc2libGUiOnRydWUsIldpZHRoIjowLjAsIkhlaWdodCI6MTYuMCwiQm9yZGVyU3R5bGUiOnsiJGlkIjoiMzIzIiwiTGluZUNvbG9yIjp7IiRyZWYiOiIyNjE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HJlZiI6IjI2NSJ9LCJNYXhXaWR0aCI6NzIwLjAsIk1heEhlaWdodCI6IkluZmluaXR5IiwiU21hcnRGb3JlZ3JvdW5kSXNBY3RpdmUiOmZhbHNlLCJIb3Jpem9udGFsQWxpZ25tZW50IjoyLCJWZXJ0aWNhbEFsaWdubWVudCI6MCwiU21hcnRGb3JlZ3JvdW5kIjpudWxsLCJCYWNrZ3JvdW5kRmlsbFR5cGUiOjAsIk1hcmdpbiI6eyIkcmVmIjoiMjY3In0sIlBhZGRpbmciOnsiJHJlZiI6IjI2OCJ9LCJCYWNrZ3JvdW5kIjp7IiRyZWYiOiIyNjkifSwiSXNWaXNpYmxlIjp0cnVlLCJXaWR0aCI6MC4wLCJIZWlnaHQiOjAuMCwiQm9yZGVyU3R5bGUiOnsiJGlkIjoiMzI2IiwiTGluZUNvbG9yIjpudWxsLCJMaW5lV2VpZ2h0IjowLjAsIkxpbmVUeXBlIjowLCJQYXJlbnRTdHlsZSI6bnVsbH0sIlBhcmVudFN0eWxlIjpudWxsfSwiRGF0ZVN0eWxlIjp7IiRpZCI6IjMyNyIsIkZvbnRTZXR0aW5ncyI6eyIkaWQiOiIzMjgiLCJGb250U2l6ZSI6MTAsIkZvbnROYW1lIjoiQ2FsaWJyaSIsIklzQm9sZCI6ZmFsc2UsIklzSXRhbGljIjpmYWxzZSwiSXNVbmRlcmxpbmVkIjpmYWxzZSwiUGFyZW50U3R5bGUiOm51bGx9LCJBdXRvU2l6ZSI6MCwiRm9yZWdyb3VuZCI6eyIkcmVmIjoiMjczIn0sIk1heFdpZHRoIjoyMDAuMCwiTWF4SGVpZ2h0IjoiSW5maW5pdHkiLCJTbWFydEZvcmVncm91bmRJc0FjdGl2ZSI6ZmFsc2UsIkhvcml6b250YWxBbGlnbm1lbnQiOjAsIlZlcnRpY2FsQWxpZ25tZW50IjowLCJTbWFydEZvcmVncm91bmQiOm51bGwsIkJhY2tncm91bmRGaWxsVHlwZSI6MCwiTWFyZ2luIjp7IiRyZWYiOiIyNzUifSwiUGFkZGluZyI6eyIkcmVmIjoiMjc2In0sIkJhY2tncm91bmQiOnsiJHJlZiI6IjI3NyJ9LCJJc1Zpc2libGUiOnRydWUsIldpZHRoIjowLjAsIkhlaWdodCI6MC4wLCJCb3JkZXJTdHlsZSI6eyIkaWQiOiIzMjkiLCJMaW5lQ29sb3IiOm51bGwsIkxpbmVXZWlnaHQiOjAuMCwiTGluZVR5cGUiOjAsIlBhcmVudFN0eWxlIjpudWxsfSwiUGFyZW50U3R5bGUiOm51bGx9LCJEYXRlRm9ybWF0Ijp7IiRyZWYiOiIyNzkifSwiV2Vla051bWJlcmluZyI6eyIkaWQiOiIzMzAiLCJGb3JtYXQiOjAsIklzVmlzaWJsZSI6ZmFsc2UsIkxhc3RLbm93blZpc2liaWxpdHlTdGF0ZSI6ZmFsc2V9LCJJc1Zpc2libGUiOnRydWUsIlBhcmVudFN0eWxlIjpudWxsfSwiSW5kZXgiOjIsIlNtYXJ0RHVyYXRpb25BY3RpdmF0ZWQiOmZhbHNlLCJEYXRlRm9ybWF0Ijp7IiRyZWYiOiIyNzkifSwiV2Vla051bWJlcmluZyI6eyIkaWQiOiIzMzEiLCJGb3JtYXQiOjAsIklzVmlzaWJsZSI6ZmFsc2UsIkxhc3RLbm93blZpc2liaWxpdHlTdGF0ZSI6ZmFsc2V9LCJJZCI6Ijk3ZTM5MjkzLTgxODktNDlkYi05MzdkLTkwNGJlMGMyZjUzYyIsIkltcG9ydElkIjpudWxsLCJUaXRsZSI6IlBlbmVudHVhbiBBbmdnYXJhblxyXG4iLCJOb3RlIjpudWxsLCJIeXBlcmxpbmsiOnsiJGlkIjoiMzMyIiwiQWRkcmVzcyI6bnVsbCwiU3ViQWRkcmVzcyI6bnVsbH0sIklzQ2hhbmdlZCI6ZmFsc2UsIklzTmV3IjpmYWxzZX19XSwiX21pbGVzdG9uZXMiOltdLCJJZCI6IjAwMDAwMDAwLTAwMDAtMDAwMC0wMDAwLTAwMDAwMDAwMDAwMCIsIklzU2luZ2xlSXRlbVJvdyI6dHJ1ZX0seyIkaWQiOiIzMzMiLCJfdGFza3MiOlt7IiRpZCI6IjMzNCIsIl9hdHRhY2hlZE1pbGVzdG9uZXMiOltdLCJUYXNrRGVmaW5pdGlvbiI6eyIkaWQiOiIzMzUiLCJHcm91cE5hbWUiOm51bGwsIlN0YXJ0RGF0ZSI6IjIwMjEtMDktMjlUMDA6MDA6MDBaIiwiRW5kRGF0ZSI6IjIwMjEtMTAtMDFUMjM6NTk6MDBaIiwiUGVyY2VudGFnZUNvbXBsZXRlIjpudWxsLCJTdHlsZSI6eyIkaWQiOiIzMzYiLCJTaGFwZSI6MCwiU2hhcGVUaGlja25lc3MiOjEsIkR1cmF0aW9uRm9ybWF0IjowLCJJbmNsdWRlTm9uV29ya2luZ0RheXNJbkR1cmF0aW9uIjpmYWxzZSwiUGVyY2VudGFnZUNvbXBsZXRlU3R5bGUiOnsiJGlkIjoiMzM3IiwiRm9udFNldHRpbmdzIjp7IiRpZCI6IjMz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jM2In0sIlBhZGRpbmciOnsiJHJlZiI6IjIzNyJ9LCJCYWNrZ3JvdW5kIjp7IiRyZWYiOiIyMzgifSwiSXNWaXNpYmxlIjp0cnVlLCJXaWR0aCI6MC4wLCJIZWlnaHQiOjAuMCwiQm9yZGVyU3R5bGUiOnsiJGlkIjoiMzM5IiwiTGluZUNvbG9yIjpudWxsLCJMaW5lV2VpZ2h0IjowLjAsIkxpbmVUeXBlIjowLCJQYXJlbnRTdHlsZSI6bnVsbH0sIlBhcmVudFN0eWxlIjpudWxsfSwiRHVyYXRpb25TdHlsZSI6eyIkaWQiOiIzNDAiLCJGb250U2V0dGluZ3MiOnsiJGlkIjoiMzQxIiwiRm9udFNpemUiOjEwLCJGb250TmFtZSI6IkNhbGlicmkiLCJJc0JvbGQiOmZhbHNlLCJJc0l0YWxpYyI6ZmFsc2UsIklzVW5kZXJsaW5lZCI6ZmFsc2UsIlBhcmVudFN0eWxlIjpudWxsfSwiQXV0b1NpemUiOjAsIkZvcmVncm91bmQiOnsiJHJlZiI6IjI0MyJ9LCJNYXhXaWR0aCI6MjAwLjAsIk1heEhlaWdodCI6IkluZmluaXR5IiwiU21hcnRGb3JlZ3JvdW5kSXNBY3RpdmUiOmZhbHNlLCJIb3Jpem9udGFsQWxpZ25tZW50IjowLCJWZXJ0aWNhbEFsaWdubWVudCI6MCwiU21hcnRGb3JlZ3JvdW5kIjpudWxsLCJCYWNrZ3JvdW5kRmlsbFR5cGUiOjAsIk1hcmdpbiI6eyIkcmVmIjoiMjQ1In0sIlBhZGRpbmciOnsiJHJlZiI6IjI0NiJ9LCJCYWNrZ3JvdW5kIjp7IiRyZWYiOiIyNDcifSwiSXNWaXNpYmxlIjp0cnVlLCJXaWR0aCI6MC4wLCJIZWlnaHQiOjAuMCwiQm9yZGVyU3R5bGUiOnsiJGlkIjoiMzQyIiwiTGluZUNvbG9yIjpudWxsLCJMaW5lV2VpZ2h0IjowLjAsIkxpbmVUeXBlIjowLCJQYXJlbnRTdHlsZSI6bnVsbH0sIlBhcmVudFN0eWxlIjpudWxsfSwiSG9yaXpvbnRhbENvbm5lY3RvclN0eWxlIjp7IiRpZCI6IjM0MyIsIkxpbmVDb2xvciI6eyIkcmVmIjoiMjUwIn0sIkxpbmVXZWlnaHQiOjEuMCwiTGluZVR5cGUiOjAsIlBhcmVudFN0eWxlIjpudWxsfSwiVmVydGljYWxDb25uZWN0b3JTdHlsZSI6eyIkaWQiOiIzNDQiLCJMaW5lQ29sb3IiOnsiJHJlZiI6IjI1My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0NSIsIk1hcmdpbiI6eyIkcmVmIjoiMjU2In0sIlBhZGRpbmciOnsiJHJlZiI6IjI1NyJ9LCJCYWNrZ3JvdW5kIjp7IiRpZCI6IjM0NiIsIkNvbG9yIjp7IiRpZCI6IjM0NyIsIkEiOjI1NSwiUiI6OTEsIkciOjE1NSwiQiI6MjEzfX0sIklzVmlzaWJsZSI6dHJ1ZSwiV2lkdGgiOjAuMCwiSGVpZ2h0IjoxNi4wLCJCb3JkZXJTdHlsZSI6eyIkaWQiOiIzNDgiLCJMaW5lQ29sb3IiOnsiJHJlZiI6IjI2MSJ9LCJMaW5lV2VpZ2h0IjowLjAsIkxpbmVUeXBlIjowLCJQYXJlbnRTdHlsZSI6bnVsbH0sIlBhcmVudFN0eWxlIjpudWxsfSwiVGl0bGVTdHlsZSI6eyIkaWQiOiIzNDkiLCJGb250U2V0dGluZ3MiOnsiJGlkIjoiMzUwIiwiRm9udFNpemUiOjExLCJGb250TmFtZSI6IkNhbGlicmkiLCJJc0JvbGQiOnRydWUsIklzSXRhbGljIjpmYWxzZSwiSXNVbmRlcmxpbmVkIjpmYWxzZSwiUGFyZW50U3R5bGUiOm51bGx9LCJBdXRvU2l6ZSI6MCwiRm9yZWdyb3VuZCI6eyIkcmVmIjoiMjY1In0sIk1heFdpZHRoIjo3MjAuMCwiTWF4SGVpZ2h0IjoiSW5maW5pdHkiLCJTbWFydEZvcmVncm91bmRJc0FjdGl2ZSI6ZmFsc2UsIkhvcml6b250YWxBbGlnbm1lbnQiOjIsIlZlcnRpY2FsQWxpZ25tZW50IjowLCJTbWFydEZvcmVncm91bmQiOm51bGwsIkJhY2tncm91bmRGaWxsVHlwZSI6MCwiTWFyZ2luIjp7IiRyZWYiOiIyNjcifSwiUGFkZGluZyI6eyIkcmVmIjoiMjY4In0sIkJhY2tncm91bmQiOnsiJHJlZiI6IjI2OSJ9LCJJc1Zpc2libGUiOnRydWUsIldpZHRoIjowLjAsIkhlaWdodCI6MC4wLCJCb3JkZXJTdHlsZSI6eyIkaWQiOiIzNTEiLCJMaW5lQ29sb3IiOm51bGwsIkxpbmVXZWlnaHQiOjAuMCwiTGluZVR5cGUiOjAsIlBhcmVudFN0eWxlIjpudWxsfSwiUGFyZW50U3R5bGUiOm51bGx9LCJEYXRlU3R5bGUiOnsiJGlkIjoiMzUyIiwiRm9udFNldHRpbmdzIjp7IiRpZCI6IjM1MyIsIkZvbnRTaXplIjoxMCwiRm9udE5hbWUiOiJDYWxpYnJpIiwiSXNCb2xkIjpmYWxzZSwiSXNJdGFsaWMiOmZhbHNlLCJJc1VuZGVybGluZWQiOmZhbHNlLCJQYXJlbnRTdHlsZSI6bnVsbH0sIkF1dG9TaXplIjowLCJGb3JlZ3JvdW5kIjp7IiRyZWYiOiIyNzMifSwiTWF4V2lkdGgiOjIwMC4wLCJNYXhIZWlnaHQiOiJJbmZpbml0eSIsIlNtYXJ0Rm9yZWdyb3VuZElzQWN0aXZlIjpmYWxzZSwiSG9yaXpvbnRhbEFsaWdubWVudCI6MCwiVmVydGljYWxBbGlnbm1lbnQiOjAsIlNtYXJ0Rm9yZWdyb3VuZCI6bnVsbCwiQmFja2dyb3VuZEZpbGxUeXBlIjowLCJNYXJnaW4iOnsiJHJlZiI6IjI3NSJ9LCJQYWRkaW5nIjp7IiRyZWYiOiIyNzYifSwiQmFja2dyb3VuZCI6eyIkcmVmIjoiMjc3In0sIklzVmlzaWJsZSI6dHJ1ZSwiV2lkdGgiOjAuMCwiSGVpZ2h0IjowLjAsIkJvcmRlclN0eWxlIjp7IiRpZCI6IjM1NCIsIkxpbmVDb2xvciI6bnVsbCwiTGluZVdlaWdodCI6MC4wLCJMaW5lVHlwZSI6MCwiUGFyZW50U3R5bGUiOm51bGx9LCJQYXJlbnRTdHlsZSI6bnVsbH0sIkRhdGVGb3JtYXQiOnsiJHJlZiI6IjI3OSJ9LCJXZWVrTnVtYmVyaW5nIjp7IiRpZCI6IjM1NSIsIkZvcm1hdCI6MCwiSXNWaXNpYmxlIjpmYWxzZSwiTGFzdEtub3duVmlzaWJpbGl0eVN0YXRlIjpmYWxzZX0sIklzVmlzaWJsZSI6dHJ1ZSwiUGFyZW50U3R5bGUiOm51bGx9LCJJbmRleCI6MywiU21hcnREdXJhdGlvbkFjdGl2YXRlZCI6ZmFsc2UsIkRhdGVGb3JtYXQiOnsiJHJlZiI6IjI3OSJ9LCJXZWVrTnVtYmVyaW5nIjp7IiRpZCI6IjM1NiIsIkZvcm1hdCI6MCwiSXNWaXNpYmxlIjpmYWxzZSwiTGFzdEtub3duVmlzaWJpbGl0eVN0YXRlIjpmYWxzZX0sIklkIjoiMmVkMWRhY2ItYTNhYy00MTk5LTgxYmUtZGVlNjkxNGY4YjZkIiwiSW1wb3J0SWQiOm51bGwsIlRpdGxlIjoiUGVtYnVhdGFuIFNLUEwgKFNwZXNpZmlrYXNpIEtlYnV0dWhhbiBQZXJhbmdrYXQgTHVuYWspXHJcbiIsIk5vdGUiOm51bGwsIkh5cGVybGluayI6eyIkaWQiOiIzNTciLCJBZGRyZXNzIjpudWxsLCJTdWJBZGRyZXNzIjpudWxsfSwiSXNDaGFuZ2VkIjpmYWxzZSwiSXNOZXciOmZhbHNlfX1dLCJfbWlsZXN0b25lcyI6W10sIklkIjoiMDAwMDAwMDAtMDAwMC0wMDAwLTAwMDAtMDAwMDAwMDAwMDAwIiwiSXNTaW5nbGVJdGVtUm93Ijp0cnVlfSx7IiRpZCI6IjM1OCIsIl90YXNrcyI6W3siJGlkIjoiMzU5IiwiX2F0dGFjaGVkTWlsZXN0b25lcyI6W10sIlRhc2tEZWZpbml0aW9uIjp7IiRpZCI6IjM2MCIsIkdyb3VwTmFtZSI6bnVsbCwiU3RhcnREYXRlIjoiMjAyMS0xMC0wMlQwMDowMDowMFoiLCJFbmREYXRlIjoiMjAyMS0xMC0wNVQyMzo1OTowMFoiLCJQZXJjZW50YWdlQ29tcGxldGUiOm51bGwsIlN0eWxlIjp7IiRpZCI6IjM2MSIsIlNoYXBlIjowLCJTaGFwZVRoaWNrbmVzcyI6MSwiRHVyYXRpb25Gb3JtYXQiOjAsIkluY2x1ZGVOb25Xb3JraW5nRGF5c0luRHVyYXRpb24iOmZhbHNlLCJQZXJjZW50YWdlQ29tcGxldGVTdHlsZSI6eyIkaWQiOiIzNjIiLCJGb250U2V0dGluZ3MiOnsiJGlkIjoiMzY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yMzYifSwiUGFkZGluZyI6eyIkcmVmIjoiMjM3In0sIkJhY2tncm91bmQiOnsiJHJlZiI6IjIzOCJ9LCJJc1Zpc2libGUiOnRydWUsIldpZHRoIjowLjAsIkhlaWdodCI6MC4wLCJCb3JkZXJTdHlsZSI6eyIkaWQiOiIzNjQiLCJMaW5lQ29sb3IiOm51bGwsIkxpbmVXZWlnaHQiOjAuMCwiTGluZVR5cGUiOjAsIlBhcmVudFN0eWxlIjpudWxsfSwiUGFyZW50U3R5bGUiOm51bGx9LCJEdXJhdGlvblN0eWxlIjp7IiRpZCI6IjM2NSIsIkZvbnRTZXR0aW5ncyI6eyIkaWQiOiIzNjYiLCJGb250U2l6ZSI6MTAsIkZvbnROYW1lIjoiQ2FsaWJyaSIsIklzQm9sZCI6ZmFsc2UsIklzSXRhbGljIjpmYWxzZSwiSXNVbmRlcmxpbmVkIjpmYWxzZSwiUGFyZW50U3R5bGUiOm51bGx9LCJBdXRvU2l6ZSI6MCwiRm9yZWdyb3VuZCI6eyIkcmVmIjoiMjQzIn0sIk1heFdpZHRoIjoyMDAuMCwiTWF4SGVpZ2h0IjoiSW5maW5pdHkiLCJTbWFydEZvcmVncm91bmRJc0FjdGl2ZSI6ZmFsc2UsIkhvcml6b250YWxBbGlnbm1lbnQiOjAsIlZlcnRpY2FsQWxpZ25tZW50IjowLCJTbWFydEZvcmVncm91bmQiOm51bGwsIkJhY2tncm91bmRGaWxsVHlwZSI6MCwiTWFyZ2luIjp7IiRyZWYiOiIyNDUifSwiUGFkZGluZyI6eyIkcmVmIjoiMjQ2In0sIkJhY2tncm91bmQiOnsiJHJlZiI6IjI0NyJ9LCJJc1Zpc2libGUiOnRydWUsIldpZHRoIjowLjAsIkhlaWdodCI6MC4wLCJCb3JkZXJTdHlsZSI6eyIkaWQiOiIzNjciLCJMaW5lQ29sb3IiOm51bGwsIkxpbmVXZWlnaHQiOjAuMCwiTGluZVR5cGUiOjAsIlBhcmVudFN0eWxlIjpudWxsfSwiUGFyZW50U3R5bGUiOm51bGx9LCJIb3Jpem9udGFsQ29ubmVjdG9yU3R5bGUiOnsiJGlkIjoiMzY4IiwiTGluZUNvbG9yIjp7IiRyZWYiOiIyNTAifSwiTGluZVdlaWdodCI6MS4wLCJMaW5lVHlwZSI6MCwiUGFyZW50U3R5bGUiOm51bGx9LCJWZXJ0aWNhbENvbm5lY3RvclN0eWxlIjp7IiRpZCI6IjM2OSIsIkxpbmVDb2xvciI6eyIkcmVmIjoiMjUz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cwIiwiTWFyZ2luIjp7IiRyZWYiOiIyNTYifSwiUGFkZGluZyI6eyIkcmVmIjoiMjU3In0sIkJhY2tncm91bmQiOnsiJGlkIjoiMzcxIiwiQ29sb3IiOnsiJGlkIjoiMzcyIiwiQSI6MjU1LCJSIjo5MSwiRyI6MTU1LCJCIjoyMTN9fSwiSXNWaXNpYmxlIjp0cnVlLCJXaWR0aCI6MC4wLCJIZWlnaHQiOjE2LjAsIkJvcmRlclN0eWxlIjp7IiRpZCI6IjM3MyIsIkxpbmVDb2xvciI6eyIkcmVmIjoiMjYxIn0sIkxpbmVXZWlnaHQiOjAuMCwiTGluZVR5cGUiOjAsIlBhcmVudFN0eWxlIjpudWxsfSwiUGFyZW50U3R5bGUiOm51bGx9LCJUaXRsZVN0eWxlIjp7IiRpZCI6IjM3NCIsIkZvbnRTZXR0aW5ncyI6eyIkaWQiOiIzNzUiLCJGb250U2l6ZSI6MTEsIkZvbnROYW1lIjoiQ2FsaWJyaSIsIklzQm9sZCI6dHJ1ZSwiSXNJdGFsaWMiOmZhbHNlLCJJc1VuZGVybGluZWQiOmZhbHNlLCJQYXJlbnRTdHlsZSI6bnVsbH0sIkF1dG9TaXplIjowLCJGb3JlZ3JvdW5kIjp7IiRyZWYiOiIyNjUifSwiTWF4V2lkdGgiOjcyMC4wLCJNYXhIZWlnaHQiOiJJbmZpbml0eSIsIlNtYXJ0Rm9yZWdyb3VuZElzQWN0aXZlIjpmYWxzZSwiSG9yaXpvbnRhbEFsaWdubWVudCI6MiwiVmVydGljYWxBbGlnbm1lbnQiOjAsIlNtYXJ0Rm9yZWdyb3VuZCI6bnVsbCwiQmFja2dyb3VuZEZpbGxUeXBlIjowLCJNYXJnaW4iOnsiJHJlZiI6IjI2NyJ9LCJQYWRkaW5nIjp7IiRyZWYiOiIyNjgifSwiQmFja2dyb3VuZCI6eyIkcmVmIjoiMjY5In0sIklzVmlzaWJsZSI6dHJ1ZSwiV2lkdGgiOjAuMCwiSGVpZ2h0IjowLjAsIkJvcmRlclN0eWxlIjp7IiRpZCI6IjM3NiIsIkxpbmVDb2xvciI6bnVsbCwiTGluZVdlaWdodCI6MC4wLCJMaW5lVHlwZSI6MCwiUGFyZW50U3R5bGUiOm51bGx9LCJQYXJlbnRTdHlsZSI6bnVsbH0sIkRhdGVTdHlsZSI6eyIkaWQiOiIzNzciLCJGb250U2V0dGluZ3MiOnsiJGlkIjoiMzc4IiwiRm9udFNpemUiOjEwLCJGb250TmFtZSI6IkNhbGlicmkiLCJJc0JvbGQiOmZhbHNlLCJJc0l0YWxpYyI6ZmFsc2UsIklzVW5kZXJsaW5lZCI6ZmFsc2UsIlBhcmVudFN0eWxlIjpudWxsfSwiQXV0b1NpemUiOjAsIkZvcmVncm91bmQiOnsiJHJlZiI6IjI3MyJ9LCJNYXhXaWR0aCI6MjAwLjAsIk1heEhlaWdodCI6IkluZmluaXR5IiwiU21hcnRGb3JlZ3JvdW5kSXNBY3RpdmUiOmZhbHNlLCJIb3Jpem9udGFsQWxpZ25tZW50IjowLCJWZXJ0aWNhbEFsaWdubWVudCI6MCwiU21hcnRGb3JlZ3JvdW5kIjpudWxsLCJCYWNrZ3JvdW5kRmlsbFR5cGUiOjAsIk1hcmdpbiI6eyIkcmVmIjoiMjc1In0sIlBhZGRpbmciOnsiJHJlZiI6IjI3NiJ9LCJCYWNrZ3JvdW5kIjp7IiRyZWYiOiIyNzcifSwiSXNWaXNpYmxlIjp0cnVlLCJXaWR0aCI6MC4wLCJIZWlnaHQiOjAuMCwiQm9yZGVyU3R5bGUiOnsiJGlkIjoiMzc5IiwiTGluZUNvbG9yIjpudWxsLCJMaW5lV2VpZ2h0IjowLjAsIkxpbmVUeXBlIjowLCJQYXJlbnRTdHlsZSI6bnVsbH0sIlBhcmVudFN0eWxlIjpudWxsfSwiRGF0ZUZvcm1hdCI6eyIkcmVmIjoiMjc5In0sIldlZWtOdW1iZXJpbmciOnsiJGlkIjoiMzgwIiwiRm9ybWF0IjowLCJJc1Zpc2libGUiOmZhbHNlLCJMYXN0S25vd25WaXNpYmlsaXR5U3RhdGUiOmZhbHNlfSwiSXNWaXNpYmxlIjp0cnVlLCJQYXJlbnRTdHlsZSI6bnVsbH0sIkluZGV4Ijo0LCJTbWFydER1cmF0aW9uQWN0aXZhdGVkIjpmYWxzZSwiRGF0ZUZvcm1hdCI6eyIkcmVmIjoiMjc5In0sIldlZWtOdW1iZXJpbmciOnsiJGlkIjoiMzgxIiwiRm9ybWF0IjowLCJJc1Zpc2libGUiOmZhbHNlLCJMYXN0S25vd25WaXNpYmlsaXR5U3RhdGUiOmZhbHNlfSwiSWQiOiJlOTI1ODlkZS0wZTVlLTRmMzgtYmYwNy00ZTM2ZjVjM2I1MjgiLCJJbXBvcnRJZCI6bnVsbCwiVGl0bGUiOiJQZW1idWF0YW4gRFBQTCAoRGVza3JpcHNpIFBlcmFuY2FuZ2FuIFBlcmFuZ2thdCBMdW5haylcclxuIiwiTm90ZSI6bnVsbCwiSHlwZXJsaW5rIjp7IiRpZCI6IjM4MiIsIkFkZHJlc3MiOm51bGwsIlN1YkFkZHJlc3MiOm51bGx9LCJJc0NoYW5nZWQiOmZhbHNlLCJJc05ldyI6ZmFsc2V9fV0sIl9taWxlc3RvbmVzIjpbXSwiSWQiOiIwMDAwMDAwMC0wMDAwLTAwMDAtMDAwMC0wMDAwMDAwMDAwMDAiLCJJc1NpbmdsZUl0ZW1Sb3ciOnRydWV9XSwiSW5kZXgiOjUsIklkIjoiYWY2Njk5NzctNTA3Ny00NTE0LWE2NzEtMTYxMTg2Y2I0MmU5IiwiSGVhZGVyVGV4dCI6bnVsbCwiSXNEZWZhdWx0Ijp0cnVlLCJTdHlsZSI6eyIkaWQiOiIzODMiLCJIZWFkZXJTdHlsZSI6eyIkaWQiOiIzODQiLCJUZXh0U3R5bGUiOnsiJGlkIjoiMzg1IiwiRm9udFNldHRpbmdzIjp7IiRpZCI6IjM4NiIsIkZvbnRTaXplIjoxMSwiRm9udE5hbWUiOiJDYWxpYnJpIiwiSXNCb2xkIjpmYWxzZSwiSXNJdGFsaWMiOmZhbHNlLCJJc1VuZGVybGluZWQiOmZhbHNlLCJQYXJlbnRTdHlsZSI6bnVsbH0sIkF1dG9TaXplIjowLCJGb3JlZ3JvdW5kIjp7IiRpZCI6IjM4NyIsIkNvbG9yIjp7IiRpZCI6IjM4O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4OSIsIlRvcCI6MC4wLCJMZWZ0IjowLjAsIlJpZ2h0IjowLjAsIkJvdHRvbSI6MC4wfSwiUGFkZGluZyI6eyIkaWQiOiIzOTAiLCJUb3AiOjAuMCwiTGVmdCI6MC4wLCJSaWdodCI6MC4wLCJCb3R0b20iOjAuMH0sIkJhY2tncm91bmQiOm51bGwsIklzVmlzaWJsZSI6dHJ1ZSwiV2lkdGgiOjAuMCwiSGVpZ2h0IjowLjAsIkJvcmRlclN0eWxlIjpudWxsLCJQYXJlbnRTdHlsZSI6bnVsbH0sIlJlY3RhbmdsZVN0eWxlIjp7IiRpZCI6IjM5MSIsIk1hcmdpbiI6eyIkaWQiOiIzOTIiLCJUb3AiOjAuMCwiTGVmdCI6MC4wLCJSaWdodCI6MC4wLCJCb3R0b20iOjAuMH0sIlBhZGRpbmciOnsiJGlkIjoiMzkzIiwiVG9wIjowLjAsIkxlZnQiOjAuMCwiUmlnaHQiOjAuMCwiQm90dG9tIjowLjB9LCJCYWNrZ3JvdW5kIjp7IiRpZCI6IjM5NCIsIkNvbG9yIjp7IiRpZCI6IjM5NSIsIkEiOjYzLCJSIjoyMzcsIkciOjEyNSwiQiI6NDl9fSwiSXNWaXNpYmxlIjp0cnVlLCJXaWR0aCI6MC4wLCJIZWlnaHQiOjAuMCwiQm9yZGVyU3R5bGUiOnsiJGlkIjoiMzk2IiwiTGluZUNvbG9yIjp7IiRpZCI6IjM5NyIsIiR0eXBlIjoiTkxSRS5Db21tb24uRG9tLlNvbGlkQ29sb3JCcnVzaCwgTkxSRS5Db21tb24iLCJDb2xvciI6eyIkaWQiOiIzOTgiLCJBIjoyNTUsIlIiOjI1NSwiRyI6MCwiQiI6MH19LCJMaW5lV2VpZ2h0IjowLjAsIkxpbmVUeXBlIjowLCJQYXJlbnRTdHlsZSI6bnVsbH0sIlBhcmVudFN0eWxlIjpudWxsfSwiTWFyZ2luIjp7IiRpZCI6IjM5OSIsIlRvcCI6MC4wLCJMZWZ0IjowLjAsIlJpZ2h0IjowLjAsIkJvdHRvbSI6MC4wfSwiUGFkZGluZyI6eyIkaWQiOiI0MDAiLCJUb3AiOjAuMCwiTGVmdCI6MC4wLCJSaWdodCI6MC4wLCJCb3R0b20iOjAuMH0sIkJhY2tncm91bmQiOm51bGwsIklzVmlzaWJsZSI6dHJ1ZSwiV2lkdGgiOjAuMCwiSGVpZ2h0IjowLjAsIkJvcmRlclN0eWxlIjpudWxsLCJQYXJlbnRTdHlsZSI6bnVsbH0sIkJhY2tncm91bmR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1MSwiUiI6MTY1LCJHIjoxNjUsIkIiOjE2NX19LCJJc1Zpc2libGUiOnRydWUsIldpZHRoIjowLjAsIkhlaWdodCI6MC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m51bGx9LCJNYXJnaW4iOnsiJGlkIjoiNDA5IiwiVG9wIjowLjAsIkxlZnQiOjAuMCwiUmlnaHQiOjAuMCwiQm90dG9tIjowLjB9LCJQYWRkaW5nIjp7IiRpZCI6IjQxMCIsIlRvcCI6MC4wLCJMZWZ0IjowLjAsIlJpZ2h0IjowLjAsIkJvdHRvbSI6MC4wfSwiSXNWaXNpYmxlIjpmYWxzZSwiV2lkdGgiOjAuMCwiSGVpZ2h0IjowLjAsIkJvcmRlclN0eWxlIjpudWxsLCJQYXJlbnRTdHlsZSI6bnVsbH19XSwiSWQiOiI4ZTgzNDJlNy0wZDhjLTQ0MGYtYmU3OC0zYTM2YmMzYWJhMTgiLCJJbmRleCI6MSwiSGVhZGVyVGV4dCI6IlBlcmVuY2FuYWFuIiwiU3R5bGUiOnsiJGlkIjoiNDExIiwiSGVhZGVyU3R5bGUiOnsiJGlkIjoiNDEyIiwiVGV4dElzVmVydGljYWwiOmZhbHNlLCJUZXh0U3R5bGUiOnsiJGlkIjoiNDEzIiwiRm9udFNldHRpbmdzIjp7IiRpZCI6IjQxNCIsIkZvbnRTaXplIjoxMiwiRm9udE5hbWUiOiJDYWxpYnJpIiwiSXNCb2xkIjpmYWxzZSwiSXNJdGFsaWMiOmZhbHNlLCJJc1VuZGVybGluZWQiOmZhbHNlLCJQYXJlbnRTdHlsZSI6bnVsbH0sIkF1dG9TaXplIjowLCJGb3JlZ3JvdW5kIjp7IiRyZWYiOiIyMDMifSwiTWF4V2lkdGgiOjAuMCwiTWF4SGVpZ2h0IjowLjAsIlNtYXJ0Rm9yZWdyb3VuZElzQWN0aXZlIjpmYWxzZSwiSG9yaXpvbnRhbEFsaWdubWVudCI6MCwiVmVydGljYWxBbGlnbm1lbnQiOjAsIlNtYXJ0Rm9yZWdyb3VuZCI6bnVsbCwiQmFja2dyb3VuZEZpbGxUeXBlIjowLCJNYXJnaW4iOnsiJHJlZiI6IjIwNSJ9LCJQYWRkaW5nIjp7IiRyZWYiOiIyMDYifSwiQmFja2dyb3VuZCI6bnVsbCwiSXNWaXNpYmxlIjpmYWxzZSwiV2lkdGgiOjAuMCwiSGVpZ2h0IjowLjAsIkJvcmRlclN0eWxlIjpudWxsLCJQYXJlbnRTdHlsZSI6bnVsbH0sIlJlY3RhbmdsZVN0eWxlIjp7IiRpZCI6IjQxNSIsIk1hcmdpbiI6eyIkaWQiOiI0MTYiLCJUb3AiOjAuMCwiTGVmdCI6MC4wLCJSaWdodCI6MC4wLCJCb3R0b20iOjAuMH0sIlBhZGRpbmciOnsiJGlkIjoiNDE3IiwiVG9wIjowLjAsIkxlZnQiOjAuMCwiUmlnaHQiOjAuMCwiQm90dG9tIjowLjB9LCJCYWNrZ3JvdW5kIjp7IiRpZCI6IjQxOCIsIkNvbG9yIjp7IiRpZCI6IjQxOSIsIkEiOjI1NSwiUiI6MjM3LCJHIjoxMjUsIkIiOjQ5fX0sIklzVmlzaWJsZSI6dHJ1ZSwiV2lkdGgiOjAuMCwiSGVpZ2h0IjowLjAsIkJvcmRlclN0eWxlIjp7IiRpZCI6IjQyMCIsIkxpbmVDb2xvciI6eyIkaWQiOiI0MjEiLCIkdHlwZSI6Ik5MUkUuQ29tbW9uLkRvbS5Tb2xpZENvbG9yQnJ1c2gsIE5MUkUuQ29tbW9uIiwiQ29sb3IiOnsiJGlkIjoiNDIyIiwiQSI6MjU1LCJSIjoyNTUsIkciOjAsIkIiOjB9fSwiTGluZVdlaWdodCI6MC4wLCJMaW5lVHlwZSI6MCwiUGFyZW50U3R5bGUiOm51bGx9LCJQYXJlbnRTdHlsZSI6bnVsbH0sIk1hcmdpbiI6eyIkaWQiOiI0MjMiLCJUb3AiOjAuMCwiTGVmdCI6MC4wLCJSaWdodCI6MC4wLCJCb3R0b20iOjAuMH0sIlBhZGRpbmciOnsiJGlkIjoiNDI0IiwiVG9wIjowLjAsIkxlZnQiOjAuMCwiUmlnaHQiOjAuMCwiQm90dG9tIjowLjB9LCJCYWNrZ3JvdW5kIjpudWxsLCJJc1Zpc2libGUiOnRydWUsIldpZHRoIjowLjAsIkhlaWdodCI6MC4wLCJCb3JkZXJTdHlsZSI6bnVsbCwiUGFyZW50U3R5bGUiOm51bGx9LCJCYWNrZ3JvdW5kU3R5bGUiOnsiJGlkIjoiNDI1IiwiTWFyZ2luIjp7IiRpZCI6IjQyNiIsIlRvcCI6MC4wLCJMZWZ0IjowLjAsIlJpZ2h0IjowLjAsIkJvdHRvbSI6MC4wfSwiUGFkZGluZyI6eyIkaWQiOiI0MjciLCJUb3AiOjAuMCwiTGVmdCI6MC4wLCJSaWdodCI6MC4wLCJCb3R0b20iOjAuMH0sIkJhY2tncm91bmQiOnsiJGlkIjoiNDI4IiwiQ29sb3IiOnsiJGlkIjoiNDI5IiwiQSI6NTEsIlIiOjE2NSwiRyI6MTY1LCJCIjoxNjV9fSwiSXNWaXNpYmxlIjp0cnVlLCJXaWR0aCI6MC4wLCJIZWlnaHQiOjAuMCwiQm9yZGVyU3R5bGUiOnsiJGlkIjoiNDMwIiwiTGluZUNvbG9yIjp7IiRpZCI6IjQzMSIsIiR0eXBlIjoiTkxSRS5Db21tb24uRG9tLlNvbGlkQ29sb3JCcnVzaCwgTkxSRS5Db21tb24iLCJDb2xvciI6eyIkaWQiOiI0MzIiLCJBIjoyNTUsIlIiOjI1NSwiRyI6MCwiQiI6MH19LCJMaW5lV2VpZ2h0IjowLjAsIkxpbmVUeXBlIjowLCJQYXJlbnRTdHlsZSI6bnVsbH0sIlBhcmVudFN0eWxlIjpudWxsfSwiSXNBYm92ZVRpbWViYW5kIjpmYWxzZSwiTWFyZ2luIjp7IiRpZCI6IjQzMyIsIlRvcCI6MC4wLCJMZWZ0IjowLjAsIlJpZ2h0IjowLjAsIkJvdHRvbSI6MC4wfSwiUGFkZGluZyI6eyIkaWQiOiI0MzQiLCJUb3AiOjAuMCwiTGVmdCI6MC4wLCJSaWdodCI6MC4wLCJCb3R0b20iOjAuMH0sIklzVmlzaWJsZSI6dHJ1ZSwiV2lkdGgiOjAuMCwiSGVpZ2h0IjowLjAsIkJvcmRlclN0eWxlIjp7IiRpZCI6IjQzNSIsIkxpbmVDb2xvciI6bnVsbCwiTGluZVdlaWdodCI6MC4wLCJMaW5lVHlwZSI6MCwiUGFyZW50U3R5bGUiOm51bGx9LCJQYXJlbnRTdHlsZSI6bnVsbH19LHsiJGlkIjoiNDM2IiwiX2FjdGl2aXRpZXMiOlt7IiRpZCI6IjQzNyIsIl9yb3dzIjpbeyIkaWQiOiI0MzgiLCJfdGFza3MiOlt7IiRpZCI6IjQzOSIsIl9hdHRhY2hlZE1pbGVzdG9uZXMiOltdLCJUYXNrRGVmaW5pdGlvbiI6eyIkaWQiOiI0NDAiLCJHcm91cE5hbWUiOm51bGwsIlN0YXJ0RGF0ZSI6IjIwMjEtMTAtMDRUMDA6MDA6MDBaIiwiRW5kRGF0ZSI6IjIwMjEtMTAtMDRUMjM6NTk6MDBaIiwiUGVyY2VudGFnZUNvbXBsZXRlIjpudWxsLCJTdHlsZSI6eyIkaWQiOiI0NDEiLCJTaGFwZSI6MCwiU2hhcGVUaGlja25lc3MiOjEsIkR1cmF0aW9uRm9ybWF0IjowLCJJbmNsdWRlTm9uV29ya2luZ0RheXNJbkR1cmF0aW9uIjpmYWxzZSwiUGVyY2VudGFnZUNvbXBsZXRlU3R5bGUiOnsiJGlkIjoiNDQyIiwiRm9udFNldHRpbmdzIjp7IiRpZCI6IjQ0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jM2In0sIlBhZGRpbmciOnsiJHJlZiI6IjIzNyJ9LCJCYWNrZ3JvdW5kIjp7IiRyZWYiOiIyMzgifSwiSXNWaXNpYmxlIjp0cnVlLCJXaWR0aCI6MC4wLCJIZWlnaHQiOjAuMCwiQm9yZGVyU3R5bGUiOnsiJGlkIjoiNDQ0IiwiTGluZUNvbG9yIjpudWxsLCJMaW5lV2VpZ2h0IjowLjAsIkxpbmVUeXBlIjowLCJQYXJlbnRTdHlsZSI6bnVsbH0sIlBhcmVudFN0eWxlIjpudWxsfSwiRHVyYXRpb25TdHlsZSI6eyIkaWQiOiI0NDUiLCJGb250U2V0dGluZ3MiOnsiJGlkIjoiNDQ2IiwiRm9udFNpemUiOjEwLCJGb250TmFtZSI6IkNhbGlicmkiLCJJc0JvbGQiOmZhbHNlLCJJc0l0YWxpYyI6ZmFsc2UsIklzVW5kZXJsaW5lZCI6ZmFsc2UsIlBhcmVudFN0eWxlIjpudWxsfSwiQXV0b1NpemUiOjAsIkZvcmVncm91bmQiOnsiJHJlZiI6IjI0MyJ9LCJNYXhXaWR0aCI6MjAwLjAsIk1heEhlaWdodCI6IkluZmluaXR5IiwiU21hcnRGb3JlZ3JvdW5kSXNBY3RpdmUiOmZhbHNlLCJIb3Jpem9udGFsQWxpZ25tZW50IjowLCJWZXJ0aWNhbEFsaWdubWVudCI6MCwiU21hcnRGb3JlZ3JvdW5kIjpudWxsLCJCYWNrZ3JvdW5kRmlsbFR5cGUiOjAsIk1hcmdpbiI6eyIkcmVmIjoiMjQ1In0sIlBhZGRpbmciOnsiJHJlZiI6IjI0NiJ9LCJCYWNrZ3JvdW5kIjp7IiRyZWYiOiIyNDcifSwiSXNWaXNpYmxlIjp0cnVlLCJXaWR0aCI6MC4wLCJIZWlnaHQiOjAuMCwiQm9yZGVyU3R5bGUiOnsiJGlkIjoiNDQ3IiwiTGluZUNvbG9yIjpudWxsLCJMaW5lV2VpZ2h0IjowLjAsIkxpbmVUeXBlIjowLCJQYXJlbnRTdHlsZSI6bnVsbH0sIlBhcmVudFN0eWxlIjpudWxsfSwiSG9yaXpvbnRhbENvbm5lY3RvclN0eWxlIjp7IiRpZCI6IjQ0OCIsIkxpbmVDb2xvciI6eyIkcmVmIjoiMjUwIn0sIkxpbmVXZWlnaHQiOjEuMCwiTGluZVR5cGUiOjAsIlBhcmVudFN0eWxlIjpudWxsfSwiVmVydGljYWxDb25uZWN0b3JTdHlsZSI6eyIkaWQiOiI0NDkiLCJMaW5lQ29sb3IiOnsiJHJlZiI6IjI1My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Q1MCIsIk1hcmdpbiI6eyIkcmVmIjoiMjU2In0sIlBhZGRpbmciOnsiJHJlZiI6IjI1NyJ9LCJCYWNrZ3JvdW5kIjp7IiRpZCI6IjQ1MSIsIkNvbG9yIjp7IiRpZCI6IjQ1MiIsIkEiOjI1NSwiUiI6OTEsIkciOjE1NSwiQiI6MjEzfX0sIklzVmlzaWJsZSI6dHJ1ZSwiV2lkdGgiOjAuMCwiSGVpZ2h0IjoxNi4wLCJCb3JkZXJTdHlsZSI6eyIkaWQiOiI0NTMiLCJMaW5lQ29sb3IiOnsiJHJlZiI6IjI2MSJ9LCJMaW5lV2VpZ2h0IjowLjAsIkxpbmVUeXBlIjowLCJQYXJlbnRTdHlsZSI6bnVsbH0sIlBhcmVudFN0eWxlIjpudWxsfSwiVGl0bGVTdHlsZSI6eyIkaWQiOiI0NTQiLCJGb250U2V0dGluZ3MiOnsiJGlkIjoiNDU1IiwiRm9udFNpemUiOjExLCJGb250TmFtZSI6IkNhbGlicmkiLCJJc0JvbGQiOnRydWUsIklzSXRhbGljIjpmYWxzZSwiSXNVbmRlcmxpbmVkIjpmYWxzZSwiUGFyZW50U3R5bGUiOm51bGx9LCJBdXRvU2l6ZSI6MCwiRm9yZWdyb3VuZCI6eyIkcmVmIjoiMjY1In0sIk1heFdpZHRoIjo5NjAuMCwiTWF4SGVpZ2h0IjoiSW5maW5pdHkiLCJTbWFydEZvcmVncm91bmRJc0FjdGl2ZSI6ZmFsc2UsIkhvcml6b250YWxBbGlnbm1lbnQiOjIsIlZlcnRpY2FsQWxpZ25tZW50IjowLCJTbWFydEZvcmVncm91bmQiOm51bGwsIkJhY2tncm91bmRGaWxsVHlwZSI6MCwiTWFyZ2luIjp7IiRyZWYiOiIyNjcifSwiUGFkZGluZyI6eyIkcmVmIjoiMjY4In0sIkJhY2tncm91bmQiOnsiJHJlZiI6IjI2OSJ9LCJJc1Zpc2libGUiOnRydWUsIldpZHRoIjowLjAsIkhlaWdodCI6MC4wLCJCb3JkZXJTdHlsZSI6eyIkaWQiOiI0NTYiLCJMaW5lQ29sb3IiOm51bGwsIkxpbmVXZWlnaHQiOjAuMCwiTGluZVR5cGUiOjAsIlBhcmVudFN0eWxlIjpudWxsfSwiUGFyZW50U3R5bGUiOm51bGx9LCJEYXRlU3R5bGUiOnsiJGlkIjoiNDU3IiwiRm9udFNldHRpbmdzIjp7IiRpZCI6IjQ1OCIsIkZvbnRTaXplIjoxMCwiRm9udE5hbWUiOiJDYWxpYnJpIiwiSXNCb2xkIjpmYWxzZSwiSXNJdGFsaWMiOmZhbHNlLCJJc1VuZGVybGluZWQiOmZhbHNlLCJQYXJlbnRTdHlsZSI6bnVsbH0sIkF1dG9TaXplIjowLCJGb3JlZ3JvdW5kIjp7IiRyZWYiOiIyNzMifSwiTWF4V2lkdGgiOjIwMC4wLCJNYXhIZWlnaHQiOiJJbmZpbml0eSIsIlNtYXJ0Rm9yZWdyb3VuZElzQWN0aXZlIjpmYWxzZSwiSG9yaXpvbnRhbEFsaWdubWVudCI6MCwiVmVydGljYWxBbGlnbm1lbnQiOjAsIlNtYXJ0Rm9yZWdyb3VuZCI6bnVsbCwiQmFja2dyb3VuZEZpbGxUeXBlIjowLCJNYXJnaW4iOnsiJHJlZiI6IjI3NSJ9LCJQYWRkaW5nIjp7IiRyZWYiOiIyNzYifSwiQmFja2dyb3VuZCI6eyIkcmVmIjoiMjc3In0sIklzVmlzaWJsZSI6dHJ1ZSwiV2lkdGgiOjAuMCwiSGVpZ2h0IjowLjAsIkJvcmRlclN0eWxlIjp7IiRpZCI6IjQ1OSIsIkxpbmVDb2xvciI6bnVsbCwiTGluZVdlaWdodCI6MC4wLCJMaW5lVHlwZSI6MCwiUGFyZW50U3R5bGUiOm51bGx9LCJQYXJlbnRTdHlsZSI6bnVsbH0sIkRhdGVGb3JtYXQiOnsiJHJlZiI6IjI3OSJ9LCJXZWVrTnVtYmVyaW5nIjp7IiRpZCI6IjQ2MCIsIkZvcm1hdCI6MCwiSXNWaXNpYmxlIjpmYWxzZSwiTGFzdEtub3duVmlzaWJpbGl0eVN0YXRlIjpmYWxzZX0sIklzVmlzaWJsZSI6dHJ1ZSwiUGFyZW50U3R5bGUiOm51bGx9LCJJbmRleCI6MTIsIlNtYXJ0RHVyYXRpb25BY3RpdmF0ZWQiOmZhbHNlLCJEYXRlRm9ybWF0Ijp7IiRyZWYiOiIyNzkifSwiV2Vla051bWJlcmluZyI6eyIkaWQiOiI0NjEiLCJGb3JtYXQiOjAsIklzVmlzaWJsZSI6ZmFsc2UsIkxhc3RLbm93blZpc2liaWxpdHlTdGF0ZSI6ZmFsc2V9LCJJZCI6IjkxYTk2Y2IwLWNkZjYtNDQzMy1iNjNjLTcxZWFhN2NmYjgzZCIsIkltcG9ydElkIjpudWxsLCJUaXRsZSI6bnVsbCwiTm90ZSI6bnVsbCwiSHlwZXJsaW5rIjp7IiRpZCI6IjQ2MiIsIkFkZHJlc3MiOiIiLCJTdWJBZGRyZXNzIjoiIn0sIklzQ2hhbmdlZCI6ZmFsc2UsIklzTmV3IjpmYWxzZX19XSwiX21pbGVzdG9uZXMiOltdLCJJZCI6IjAwMDAwMDAwLTAwMDAtMDAwMC0wMDAwLTAwMDAwMDAwMDAwMCIsIklzU2luZ2xlSXRlbVJvdyI6dHJ1ZX1dLCJJbmRleCI6MTEsIklkIjoiY2IyMmFjNjMtNTM4ZC00ZTU5LWI2YTAtNWUwMWRjNjVhZDZiIiwiSGVhZGVyVGV4dCI6bnVsbCwiSXNEZWZhdWx0Ijp0cnVlLCJTdHlsZSI6eyIkaWQiOiI0NjMiLCJIZWFkZXJTdHlsZSI6eyIkaWQiOiI0NjQiLCJUZXh0U3R5bGUiOnsiJGlkIjoiNDY1IiwiRm9udFNldHRpbmdzIjp7IiRpZCI6IjQ2NiIsIkZvbnRTaXplIjoxMSwiRm9udE5hbWUiOiJDYWxpYnJpIiwiSXNCb2xkIjpmYWxzZSwiSXNJdGFsaWMiOmZhbHNlLCJJc1VuZGVybGluZWQiOmZhbHNlLCJQYXJlbnRTdHlsZSI6bnVsbH0sIkF1dG9TaXplIjowLCJGb3JlZ3JvdW5kIjp7IiRpZCI6IjQ2NyIsIkNvbG9yIjp7IiRpZCI6IjQ2O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2OSIsIlRvcCI6MC4wLCJMZWZ0IjowLjAsIlJpZ2h0IjowLjAsIkJvdHRvbSI6MC4wfSwiUGFkZGluZyI6eyIkaWQiOiI0NzAiLCJUb3AiOjAuMCwiTGVmdCI6MC4wLCJSaWdodCI6MC4wLCJCb3R0b20iOjAuMH0sIkJhY2tncm91bmQiOm51bGwsIklzVmlzaWJsZSI6dHJ1ZSwiV2lkdGgiOjAuMCwiSGVpZ2h0IjowLjAsIkJvcmRlclN0eWxlIjpudWxsLCJQYXJlbnRTdHlsZSI6bnVsbH0sIlJlY3RhbmdsZVN0eWxlIjp7IiRpZCI6IjQ3MSIsIk1hcmdpbiI6eyIkaWQiOiI0NzIiLCJUb3AiOjAuMCwiTGVmdCI6MC4wLCJSaWdodCI6MC4wLCJCb3R0b20iOjAuMH0sIlBhZGRpbmciOnsiJGlkIjoiNDczIiwiVG9wIjowLjAsIkxlZnQiOjAuMCwiUmlnaHQiOjAuMCwiQm90dG9tIjowLjB9LCJCYWNrZ3JvdW5kIjp7IiRpZCI6IjQ3NCIsIkNvbG9yIjp7IiRpZCI6IjQ3NSIsIkEiOjYzLCJSIjoxNjUsIkciOjE2NSwiQiI6MTY1fX0sIklzVmlzaWJsZSI6dHJ1ZSwiV2lkdGgiOjAuMCwiSGVpZ2h0IjowLjAsIkJvcmRlclN0eWxlIjp7IiRpZCI6IjQ3NiIsIkxpbmVDb2xvciI6eyIkaWQiOiI0NzciLCIkdHlwZSI6Ik5MUkUuQ29tbW9uLkRvbS5Tb2xpZENvbG9yQnJ1c2gsIE5MUkUuQ29tbW9uIiwiQ29sb3IiOnsiJGlkIjoiNDc4IiwiQSI6MjU1LCJSIjoyNTUsIkciOjAsIkIiOjB9fSwiTGluZVdlaWdodCI6MC4wLCJMaW5lVHlwZSI6MCwiUGFyZW50U3R5bGUiOm51bGx9LCJQYXJlbnRTdHlsZSI6bnVsbH0sIk1hcmdpbiI6eyIkaWQiOiI0NzkiLCJUb3AiOjAuMCwiTGVmdCI6MC4wLCJSaWdodCI6MC4wLCJCb3R0b20iOjAuMH0sIlBhZGRpbmciOnsiJGlkIjoiNDgwIiwiVG9wIjowLjAsIkxlZnQiOjAuMCwiUmlnaHQiOjAuMCwiQm90dG9tIjowLjB9LCJCYWNrZ3JvdW5kIjpudWxsLCJJc1Zpc2libGUiOnRydWUsIldpZHRoIjowLjAsIkhlaWdodCI6MC4wLCJCb3JkZXJTdHlsZSI6bnVsbCwiUGFyZW50U3R5bGUiOm51bGx9LCJCYWNrZ3JvdW5kU3R5bGUiOnsiJGlkIjoiNDgxIiwiTWFyZ2luIjp7IiRpZCI6IjQ4MiIsIlRvcCI6MC4wLCJMZWZ0IjowLjAsIlJpZ2h0IjowLjAsIkJvdHRvbSI6MC4wfSwiUGFkZGluZyI6eyIkaWQiOiI0ODMiLCJUb3AiOjAuMCwiTGVmdCI6MC4wLCJSaWdodCI6MC4wLCJCb3R0b20iOjAuMH0sIkJhY2tncm91bmQiOnsiJGlkIjoiNDg0IiwiQ29sb3IiOnsiJGlkIjoiNDg1IiwiQSI6NTEsIlIiOjE2NSwiRyI6MTY1LCJCIjoxNjV9fSwiSXNWaXNpYmxlIjp0cnVlLCJXaWR0aCI6MC4wLCJIZWlnaHQiOjAuMCwiQm9yZGVyU3R5bGUiOnsiJGlkIjoiNDg2IiwiTGluZUNvbG9yIjp7IiRpZCI6IjQ4NyIsIiR0eXBlIjoiTkxSRS5Db21tb24uRG9tLlNvbGlkQ29sb3JCcnVzaCwgTkxSRS5Db21tb24iLCJDb2xvciI6eyIkaWQiOiI0ODgiLCJBIjoyNTUsIlIiOjI1NSwiRyI6MCwiQiI6MH19LCJMaW5lV2VpZ2h0IjowLjAsIkxpbmVUeXBlIjowLCJQYXJlbnRTdHlsZSI6bnVsbH0sIlBhcmVudFN0eWxlIjpudWxsfSwiTWFyZ2luIjp7IiRpZCI6IjQ4OSIsIlRvcCI6MC4wLCJMZWZ0IjowLjAsIlJpZ2h0IjowLjAsIkJvdHRvbSI6MC4wfSwiUGFkZGluZyI6eyIkaWQiOiI0OTAiLCJUb3AiOjAuMCwiTGVmdCI6MC4wLCJSaWdodCI6MC4wLCJCb3R0b20iOjAuMH0sIklzVmlzaWJsZSI6ZmFsc2UsIldpZHRoIjowLjAsIkhlaWdodCI6MC4wLCJCb3JkZXJTdHlsZSI6bnVsbCwiUGFyZW50U3R5bGUiOm51bGx9fV0sIklkIjoiN2RhNWQxOGItYjk0NC00ZWQzLWE0NzUtNWQ0ZGE1ZjIzODA2IiwiSW5kZXgiOjIsIkhlYWRlclRleHQiOiJFa3Nla3VzaSIsIlN0eWxlIjp7IiRpZCI6IjQ5MSIsIkhlYWRlclN0eWxlIjp7IiRpZCI6IjQ5MiIsIlRleHRJc1ZlcnRpY2FsIjpmYWxzZSwiVGV4dFN0eWxlIjp7IiRpZCI6IjQ5MyIsIkZvbnRTZXR0aW5ncyI6eyIkaWQiOiI0OTQiLCJGb250U2l6ZSI6MTIsIkZvbnROYW1lIjoiQ2FsaWJyaSIsIklzQm9sZCI6ZmFsc2UsIklzSXRhbGljIjpmYWxzZSwiSXNVbmRlcmxpbmVkIjpmYWxzZSwiUGFyZW50U3R5bGUiOm51bGx9LCJBdXRvU2l6ZSI6MCwiRm9yZWdyb3VuZCI6eyIkcmVmIjoiMjAzIn0sIk1heFdpZHRoIjowLjAsIk1heEhlaWdodCI6MC4wLCJTbWFydEZvcmVncm91bmRJc0FjdGl2ZSI6ZmFsc2UsIkhvcml6b250YWxBbGlnbm1lbnQiOjAsIlZlcnRpY2FsQWxpZ25tZW50IjowLCJTbWFydEZvcmVncm91bmQiOm51bGwsIkJhY2tncm91bmRGaWxsVHlwZSI6MCwiTWFyZ2luIjp7IiRyZWYiOiIyMDUifSwiUGFkZGluZyI6eyIkcmVmIjoiMjA2In0sIkJhY2tncm91bmQiOm51bGwsIklzVmlzaWJsZSI6ZmFsc2UsIldpZHRoIjowLjAsIkhlaWdodCI6MC4wLCJCb3JkZXJTdHlsZSI6bnVsbCwiUGFyZW50U3R5bGUiOm51bGx9LCJSZWN0YW5nbGVTdHlsZSI6eyIkaWQiOiI0OTUiLCJNYXJnaW4iOnsiJGlkIjoiNDk2IiwiVG9wIjowLjAsIkxlZnQiOjAuMCwiUmlnaHQiOjAuMCwiQm90dG9tIjowLjB9LCJQYWRkaW5nIjp7IiRpZCI6IjQ5NyIsIlRvcCI6MC4wLCJMZWZ0IjowLjAsIlJpZ2h0IjowLjAsIkJvdHRvbSI6MC4wfSwiQmFja2dyb3VuZCI6eyIkaWQiOiI0OTgiLCJDb2xvciI6eyIkaWQiOiI0OTkiLCJBIjoyNTUsIlIiOjE2NSwiRyI6MTY1LCJCIjoxNjV9fSwiSXNWaXNpYmxlIjp0cnVlLCJXaWR0aCI6MC4wLCJIZWlnaHQiOjAuMCwiQm9yZGVyU3R5bGUiOnsiJGlkIjoiNTAwIiwiTGluZUNvbG9yIjp7IiRpZCI6IjUwMSIsIiR0eXBlIjoiTkxSRS5Db21tb24uRG9tLlNvbGlkQ29sb3JCcnVzaCwgTkxSRS5Db21tb24iLCJDb2xvciI6eyIkaWQiOiI1MDIiLCJBIjoyNTUsIlIiOjI1NSwiRyI6MCwiQiI6MH19LCJMaW5lV2VpZ2h0IjowLjAsIkxpbmVUeXBlIjowLCJQYXJlbnRTdHlsZSI6bnVsbH0sIlBhcmVudFN0eWxlIjpudWxsfSwiTWFyZ2luIjp7IiRpZCI6IjUwMyIsIlRvcCI6MC4wLCJMZWZ0IjowLjAsIlJpZ2h0IjowLjAsIkJvdHRvbSI6MC4wfSwiUGFkZGluZyI6eyIkaWQiOiI1MDQiLCJUb3AiOjAuMCwiTGVmdCI6MC4wLCJSaWdodCI6MC4wLCJCb3R0b20iOjAuMH0sIkJhY2tncm91bmQiOm51bGwsIklzVmlzaWJsZSI6dHJ1ZSwiV2lkdGgiOjAuMCwiSGVpZ2h0IjowLjAsIkJvcmRlclN0eWxlIjpudWxsLCJQYXJlbnRTdHlsZSI6bnVsbH0sIkJhY2tncm91bmRTdHlsZSI6eyIkaWQiOiI1MDUiLCJNYXJnaW4iOnsiJGlkIjoiNTA2IiwiVG9wIjowLjAsIkxlZnQiOjAuMCwiUmlnaHQiOjAuMCwiQm90dG9tIjowLjB9LCJQYWRkaW5nIjp7IiRpZCI6IjUwNyIsIlRvcCI6MC4wLCJMZWZ0IjowLjAsIlJpZ2h0IjowLjAsIkJvdHRvbSI6MC4wfSwiQmFja2dyb3VuZCI6eyIkaWQiOiI1MDgiLCJDb2xvciI6eyIkaWQiOiI1MDkiLCJBIjo1MSwiUiI6MTY1LCJHIjoxNjUsIkIiOjE2NX19LCJJc1Zpc2libGUiOnRydWUsIldpZHRoIjowLjAsIkhlaWdodCI6MC4wLCJCb3JkZXJTdHlsZSI6eyIkaWQiOiI1MTAiLCJMaW5lQ29sb3IiOnsiJGlkIjoiNTExIiwiJHR5cGUiOiJOTFJFLkNvbW1vbi5Eb20uU29saWRDb2xvckJydXNoLCBOTFJFLkNvbW1vbiIsIkNvbG9yIjp7IiRpZCI6IjUxMiIsIkEiOjI1NSwiUiI6MjU1LCJHIjowLCJCIjowfX0sIkxpbmVXZWlnaHQiOjAuMCwiTGluZVR5cGUiOjAsIlBhcmVudFN0eWxlIjpudWxsfSwiUGFyZW50U3R5bGUiOm51bGx9LCJJc0Fib3ZlVGltZWJhbmQiOmZhbHNlLCJNYXJnaW4iOnsiJGlkIjoiNTEzIiwiVG9wIjowLjAsIkxlZnQiOjAuMCwiUmlnaHQiOjAuMCwiQm90dG9tIjowLjB9LCJQYWRkaW5nIjp7IiRpZCI6IjUxNCIsIlRvcCI6MC4wLCJMZWZ0IjowLjAsIlJpZ2h0IjowLjAsIkJvdHRvbSI6MC4wfSwiSXNWaXNpYmxlIjp0cnVlLCJXaWR0aCI6MC4wLCJIZWlnaHQiOjAuMCwiQm9yZGVyU3R5bGUiOnsiJGlkIjoiNTE1IiwiTGluZUNvbG9yIjpudWxsLCJMaW5lV2VpZ2h0IjowLjAsIkxpbmVUeXBlIjowLCJQYXJlbnRTdHlsZSI6bnVsbH0sIlBhcmVudFN0eWxlIjpudWxsfX1dLCJDdWx0dXJlSW5mb05hbWUiOiJlbi1VUyIsIlN0eWxlTmFtZSI6bnVsbCwiVmVyc2lvbiI6eyIkaWQiOiI1MTYiLCJWZXJzaW9uIjoiMy41LjAiLCJPcmlnaW5hbEFzc2VtYmx5VmVyc2lvbiI6IjYuMDAuMDYuMDAiLCJFZGl0aW9uIjpudWxsLCJMYXN0U2F2ZWRFZGl0aW9uIjowLCJJc1BsdXNFZGl0aW9uIjpmYWxzZSwiSXNQcm9FZGl0aW9uIjpmYWxzZX0sIkVmZmVjdCI6MSwiU3R5bGUiOnsiJGlkIjoiNTE3IiwiVGltZWJhbmRTdHlsZSI6eyIkaWQiOiI1MTgiLCJTY2FsZU1hcmtpbmciOjAsIlNoYXBlIjowLCJTaGFwZVN0eWxlIjp7IiRpZCI6IjUxOSIsIk1hcmdpbiI6eyIkaWQiOiI1MjAiLCJUb3AiOjAuMCwiTGVmdCI6MTIuMCwiUmlnaHQiOjEyLjAsIkJvdHRvbSI6MC4wfSwiUGFkZGluZyI6eyIkaWQiOiI1MjEiLCJUb3AiOjcuMCwiTGVmdCI6MC4wLCJSaWdodCI6MC4wLCJCb3R0b20iOjcuMH0sIkJhY2tncm91bmQiOnsiJGlkIjoiNTIyIiwiQ29sb3IiOnsiJGlkIjoiNTIzIiwiQSI6MjU1LCJSIjo2OCwiRyI6ODQsIkIiOjEwNn19LCJJc1Zpc2libGUiOnRydWUsIldpZHRoIjo4NTguMCwiSGVpZ2h0IjozMC4wLCJCb3JkZXJTdHlsZSI6eyIkaWQiOiI1MjQiLCJMaW5lQ29sb3IiOnsiJGlkIjoiNTI1IiwiJHR5cGUiOiJOTFJFLkNvbW1vbi5Eb20uU29saWRDb2xvckJydXNoLCBOTFJFLkNvbW1vbiIsIkNvbG9yIjp7IiRpZCI6IjUyNiIsIkEiOjI1NSwiUiI6MjU1LCJHIjowLCJCIjowfX0sIkxpbmVXZWlnaHQiOjAuMCwiTGluZVR5cGUiOjAsIlBhcmVudFN0eWxlIjpudWxsfSwiUGFyZW50U3R5bGUiOm51bGx9LCJNaWRkbGVUaWVyU2hhcGVTdHlsZSI6eyIkaWQiOiI1MjciLCJNYXJnaW4iOnsiJGlkIjoiNTI4IiwiVG9wIjowLjAsIkxlZnQiOjEyLjAsIlJpZ2h0IjoxMi4wLCJCb3R0b20iOjAuMH0sIlBhZGRpbmciOnsiJGlkIjoiNTI5IiwiVG9wIjo3LjAsIkxlZnQiOjAuMCwiUmlnaHQiOjAuMCwiQm90dG9tIjo3LjB9LCJCYWNrZ3JvdW5kIjp7IiRpZCI6IjUzMCIsIkNvbG9yIjp7IiRpZCI6IjUzMSIsIkEiOjI1NSwiUiI6NjgsIkciOjg0LCJCIjoxMDZ9fSwiSXNWaXNpYmxlIjp0cnVlLCJXaWR0aCI6ODU4LjAsIkhlaWdodCI6MzAuMCwiQm9yZGVyU3R5bGUiOnsiJGlkIjoiNTMyIiwiTGluZUNvbG9yIjp7IiRpZCI6IjUzMyIsIiR0eXBlIjoiTkxSRS5Db21tb24uRG9tLlNvbGlkQ29sb3JCcnVzaCwgTkxSRS5Db21tb24iLCJDb2xvciI6eyIkaWQiOiI1MzQiLCJBIjoyNTUsIlIiOjI1NSwiRyI6MCwiQiI6MH19LCJMaW5lV2VpZ2h0IjowLjAsIkxpbmVUeXBlIjowLCJQYXJlbnRTdHlsZSI6bnVsbH0sIlBhcmVudFN0eWxlIjpudWxsfSwiQm90dG9tVGllclNoYXBlU3R5bGUiOnsiJGlkIjoiNTM1IiwiTWFyZ2luIjp7IiRpZCI6IjUzNiIsIlRvcCI6MC4wLCJMZWZ0IjoxMi4wLCJSaWdodCI6MTIuMCwiQm90dG9tIjowLjB9LCJQYWRkaW5nIjp7IiRpZCI6IjUzNyIsIlRvcCI6Ny4wLCJMZWZ0IjowLjAsIlJpZ2h0IjowLjAsIkJvdHRvbSI6Ny4wfSwiQmFja2dyb3VuZCI6eyIkaWQiOiI1MzgiLCJDb2xvciI6eyIkaWQiOiI1MzkiLCJBIjoyNTUsIlIiOjY4LCJHIjo4NCwiQiI6MTA2fX0sIklzVmlzaWJsZSI6dHJ1ZSwiV2lkdGgiOjg1OC4wLCJIZWlnaHQiOjMwLjAsIkJvcmRlclN0eWxlIjp7IiRpZCI6IjU0MCIsIkxpbmVDb2xvciI6eyIkaWQiOiI1NDEiLCIkdHlwZSI6Ik5MUkUuQ29tbW9uLkRvbS5Tb2xpZENvbG9yQnJ1c2gsIE5MUkUuQ29tbW9uIiwiQ29sb3IiOnsiJGlkIjoiNTQyIiwiQSI6MjU1LCJSIjoyNTUsIkciOjAsIkIiOjB9fSwiTGluZVdlaWdodCI6MC4wLCJMaW5lVHlwZSI6MCwiUGFyZW50U3R5bGUiOm51bGx9LCJQYXJlbnRTdHlsZSI6bnVsbH0sIlJpZ2h0RW5kQ2Fwc1N0eWxlIjp7IiRpZCI6IjU0MyIsIkZvbnRTZXR0aW5ncyI6eyIkaWQiOiI1NDQiLCJGb250U2l6ZSI6MTgsIkZvbnROYW1lIjoiQ2FsaWJyaSIsIklzQm9sZCI6dHJ1ZSwiSXNJdGFsaWMiOmZhbHNlLCJJc1VuZGVybGluZWQiOmZhbHNlLCJQYXJlbnRTdHlsZSI6bnVsbH0sIkF1dG9TaXplIjowLCJGb3JlZ3JvdW5kIjp7IiRpZCI6IjU0NSIsIkNvbG9yIjp7IiRpZCI6IjU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Q3IiwiVG9wIjowLjAsIkxlZnQiOjAuMCwiUmlnaHQiOjI1LjAsIkJvdHRvbSI6MC4wfSwiUGFkZGluZyI6eyIkaWQiOiI1NDgiLCJUb3AiOjAuMCwiTGVmdCI6MC4wLCJSaWdodCI6MC4wLCJCb3R0b20iOjAuMH0sIkJhY2tncm91bmQiOnsiJGlkIjoiNTQ5IiwiQ29sb3IiOnsiJHJlZiI6IjIzOSJ9fSwiSXNWaXNpYmxlIjp0cnVlLCJXaWR0aCI6MC4wLCJIZWlnaHQiOjAuMCwiQm9yZGVyU3R5bGUiOm51bGwsIlBhcmVudFN0eWxlIjpudWxsfSwiTGVmdEVuZENhcHNTdHlsZSI6eyIkaWQiOiI1NTAiLCJGb250U2V0dGluZ3MiOnsiJGlkIjoiNTUxIiwiRm9udFNpemUiOjE4LCJGb250TmFtZSI6IkNhbGlicmkiLCJJc0JvbGQiOnRydWUsIklzSXRhbGljIjpmYWxzZSwiSXNVbmRlcmxpbmVkIjpmYWxzZSwiUGFyZW50U3R5bGUiOm51bGx9LCJBdXRvU2l6ZSI6MCwiRm9yZWdyb3VuZCI6eyIkaWQiOiI1NTIiLCJDb2xvciI6eyIkaWQiOiI1NT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CIsIlRvcCI6MC4wLCJMZWZ0IjoyNi40NTY2NjY2NjY2NjY2NjMsIlJpZ2h0IjowLjAsIkJvdHRvbSI6MC4wfSwiUGFkZGluZyI6eyIkaWQiOiI1NTUiLCJUb3AiOjAuMCwiTGVmdCI6MC4wLCJSaWdodCI6MC4wLCJCb3R0b20iOjAuMH0sIkJhY2tncm91bmQiOnsiJGlkIjoiNTU2IiwiQ29sb3IiOnsiJHJlZiI6IjIzOSJ9fSwiSXNWaXNpYmxlIjp0cnVlLCJXaWR0aCI6MC4wLCJIZWlnaHQiOjAuMCwiQm9yZGVyU3R5bGUiOm51bGwsIlBhcmVudFN0eWxlIjpudWxsfSwiVG9kYXlUZXh0U3R5bGUiOnsiJGlkIjoiNTU3IiwiRm9udFNldHRpbmdzIjp7IiRpZCI6IjU1OCIsIkZvbnRTaXplIjoxMiwiRm9udE5hbWUiOiJDYWxpYnJpIiwiSXNCb2xkIjpmYWxzZSwiSXNJdGFsaWMiOmZhbHNlLCJJc1VuZGVybGluZWQiOmZhbHNlLCJQYXJlbnRTdHlsZSI6bnVsbH0sIkF1dG9TaXplIjowLCJGb3JlZ3JvdW5kIjp7IiRpZCI6IjU1OSIsIkNvbG9yIjp7IiRpZCI6IjU2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jEiLCJUb3AiOjAuMCwiTGVmdCI6MC4wLCJSaWdodCI6MC4wLCJCb3R0b20iOjAuMH0sIlBhZGRpbmciOnsiJGlkIjoiNTYyIiwiVG9wIjowLjAsIkxlZnQiOjAuMCwiUmlnaHQiOjAuMCwiQm90dG9tIjowLjB9LCJCYWNrZ3JvdW5kIjp7IiRpZCI6IjU2MyIsIkNvbG9yIjp7IiRyZWYiOiIyMzkifX0sIklzVmlzaWJsZSI6dHJ1ZSwiV2lkdGgiOjAuMCwiSGVpZ2h0IjowLjAsIkJvcmRlclN0eWxlIjpudWxsLCJQYXJlbnRTdHlsZSI6bnVsbH0sIlRvZGF5TWFya2VyU3R5bGUiOnsiJGlkIjoiNTY0IiwiTWFyZ2luIjp7IiRpZCI6IjU2NSIsIlRvcCI6MC4wLCJMZWZ0IjowLjAsIlJpZ2h0IjowLjAsIkJvdHRvbSI6MC4wfSwiUGFkZGluZyI6eyIkaWQiOiI1NjYiLCJUb3AiOjAuMCwiTGVmdCI6MC4wLCJSaWdodCI6MC4wLCJCb3R0b20iOjAuMH0sIkJhY2tncm91bmQiOnsiJGlkIjoiNTY3IiwiQ29sb3IiOnsiJGlkIjoiNTY4IiwiQSI6MjU1LCJSIjoyNTUsIkciOjAsIkIiOjB9fSwiSXNWaXNpYmxlIjp0cnVlLCJXaWR0aCI6MC4wLCJIZWlnaHQiOjAuMCwiQm9yZGVyU3R5bGUiOm51bGwsIlBhcmVudFN0eWxlIjpudWxsfSwiU2NhbGVTdHlsZSI6eyIkaWQiOiI1NjkiLCJTaGFwZSI6MCwiU2hvd1NlZ21lbnRTZXBhcmF0b3JzIjp0cnVlLCJTZWdtZW50U2VwYXJhdG9yT3BhY2l0eSI6MzAsIkhhc0JlZW5WaXNpYmxlQmVmb3JlIjp0cnVlLCJGb250U2V0dGluZ3MiOnsiJGlkIjoiNTcwIiwiRm9udFNpemUiOjEyLCJGb250TmFtZSI6IkNhbGlicmkiLCJJc0JvbGQiOmZhbHNlLCJJc0l0YWxpYyI6ZmFsc2UsIklzVW5kZXJsaW5lZCI6ZmFsc2UsIlBhcmVudFN0eWxlIjpudWxsfSwiQXV0b1NpemUiOjAsIkZvcmVncm91bmQiOnsiJGlkIjoiNTcxIiwiQ29sb3IiOnsiJGlkIjoiNTc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3MyIsIlRvcCI6MC4wLCJMZWZ0Ijo1LjAsIlJpZ2h0IjowLjAsIkJvdHRvbSI6MC4wfSwiUGFkZGluZyI6eyIkaWQiOiI1NzQiLCJUb3AiOjAuMCwiTGVmdCI6MC4wLCJSaWdodCI6MC4wLCJCb3R0b20iOjAuMH0sIkJhY2tncm91bmQiOnsiJGlkIjoiNTc1IiwiQ29sb3IiOnsiJHJlZiI6IjIzOSJ9fSwiSXNWaXNpYmxlIjp0cnVlLCJXaWR0aCI6MC4wLCJIZWlnaHQiOjAuMCwiQm9yZGVyU3R5bGUiOm51bGwsIlBhcmVudFN0eWxlIjpudWxsfSwiU2luZ2xlU2NhbGVTaGFwZVN0eWxlIjp7IiRpZCI6IjU3NiIsIlNoYXBlIjowLCJIZWlnaHQiOjAuMH0sIk1pZGRsZVRpZXJTY2FsZVN0eWxlIjp7IiRpZCI6IjU3NyIsIlNoYXBlIjowLCJTaG93U2VnbWVudFNlcGFyYXRvcnMiOnRydWUsIlNlZ21lbnRTZXBhcmF0b3JPcGFjaXR5IjozMCwiSGFzQmVlblZpc2libGVCZWZvcmUiOmZhbHNlLCJGb250U2V0dGluZ3MiOnsiJGlkIjoiNTc4IiwiRm9udFNpemUiOjEyLCJGb250TmFtZSI6IkNhbGlicmkiLCJJc0JvbGQiOmZhbHNlLCJJc0l0YWxpYyI6ZmFsc2UsIklzVW5kZXJsaW5lZCI6ZmFsc2UsIlBhcmVudFN0eWxlIjpudWxsfSwiQXV0b1NpemUiOjAsIkZvcmVncm91bmQiOnsiJGlkIjoiNTc5IiwiQ29sb3IiOnsiJGlkIjoiNTg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4MSIsIlRvcCI6MC4wLCJMZWZ0Ijo1LjAsIlJpZ2h0IjowLjAsIkJvdHRvbSI6MC4wfSwiUGFkZGluZyI6eyIkaWQiOiI1ODIiLCJUb3AiOjAuMCwiTGVmdCI6MC4wLCJSaWdodCI6MC4wLCJCb3R0b20iOjAuMH0sIkJhY2tncm91bmQiOnsiJGlkIjoiNTgzIiwiQ29sb3IiOnsiJGlkIjoiNTg0IiwiQSI6MCwiUiI6MCwiRyI6MCwiQiI6MH19LCJJc1Zpc2libGUiOmZhbHNlLCJXaWR0aCI6MC4wLCJIZWlnaHQiOjAuMCwiQm9yZGVyU3R5bGUiOm51bGwsIlBhcmVudFN0eWxlIjpudWxsfSwiQm90dG9tVGllclNjYWxlU3R5bGUiOnsiJGlkIjoiNTg1IiwiU2hhcGUiOjAsIlNob3dTZWdtZW50U2VwYXJhdG9ycyI6dHJ1ZSwiU2VnbWVudFNlcGFyYXRvck9wYWNpdHkiOjMwLCJIYXNCZWVuVmlzaWJsZUJlZm9yZSI6ZmFsc2UsIkZvbnRTZXR0aW5ncyI6eyIkaWQiOiI1ODYiLCJGb250U2l6ZSI6MTIsIkZvbnROYW1lIjoiQ2FsaWJyaSIsIklzQm9sZCI6ZmFsc2UsIklzSXRhbGljIjpmYWxzZSwiSXNVbmRlcmxpbmVkIjpmYWxzZSwiUGFyZW50U3R5bGUiOm51bGx9LCJBdXRvU2l6ZSI6MCwiRm9yZWdyb3VuZCI6eyIkaWQiOiI1ODciLCJDb2xvciI6eyIkaWQiOiI1ODg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5IiwiVG9wIjowLjAsIkxlZnQiOjUuMCwiUmlnaHQiOjAuMCwiQm90dG9tIjowLjB9LCJQYWRkaW5nIjp7IiRpZCI6IjU5MCIsIlRvcCI6MC4wLCJMZWZ0IjowLjAsIlJpZ2h0IjowLjAsIkJvdHRvbSI6MC4wfSwiQmFja2dyb3VuZCI6eyIkaWQiOiI1OTEiLCJDb2xvciI6eyIkaWQiOiI1OTIiLCJBIjowLCJSIjowLCJHIjowLCJCIjowfX0sIklzVmlzaWJsZSI6ZmFsc2UsIldpZHRoIjowLjAsIkhlaWdodCI6MC4wLCJCb3JkZXJTdHlsZSI6bnVsbCwiUGFyZW50U3R5bGUiOm51bGx9LCJFbGFwc2VkVGltZUJhY2tncm91bmQiOnsiJGlkIjoiNTkzIiwiQ29sb3IiOnsiJGlkIjoiNTk0IiwiQSI6MTkxLCJSIjoyNTUsIkciOjAsIkIiOjB9fSwiQXBwZW5kWWVhck9uWWVhckNoYW5nZSI6dHJ1ZSwiRWxhcHNlZFRpbWVGb3JtYXQiOjIsIlRvZGF5TWFya2VyUG9zaXRpb24iOjIsIlF1aWNrUG9zaXRpb24iOjMsIkFic29sdXRlUG9zaXRpb24iOjUuNCwiTWFyZ2luIjp7IiRpZCI6IjU5NSIsIlRvcCI6MC4wLCJMZWZ0IjoxMC4wLCJSaWdodCI6MTAuMCwiQm90dG9tIjowLjB9LCJQYWRkaW5nIjp7IiRpZCI6IjU5NiIsIlRvcCI6MC4wLCJMZWZ0IjowLjAsIlJpZ2h0IjowLjAsIkJvdHRvbSI6MC4wfSwiQmFja2dyb3VuZCI6eyIkaWQiOiI1OTciLCJDb2xvciI6eyIkaWQiOiI1OTgiLCJBIjoyNTUsIlIiOjMxLCJHIjo3MywiQiI6MTI1fX0sIklzVmlzaWJsZSI6dHJ1ZSwiV2lkdGgiOjAuMCwiSGVpZ2h0IjowLjAsIkJvcmRlclN0eWxlIjpudWxsLCJQYXJlbnRTdHlsZSI6bnVsbH0sIkRlZmF1bHRNaWxlc3RvbmVTdHlsZSI6eyIkaWQiOiI1OTkiLCJTaGFwZSI6MCwiQ29ubmVjdG9yTWFyZ2luIjp7IiRpZCI6IjYwMCIsIlRvcCI6MC4wLCJMZWZ0IjoyLjAsIlJpZ2h0IjoyLjAsIkJvdHRvbSI6MC4wfSwiQ29ubmVjdG9yU3R5bGUiOnsiJGlkIjoiNjAxIiwiTGluZUNvbG9yIjp7IiRpZCI6IjYwMiIsIiR0eXBlIjoiTkxSRS5Db21tb24uRG9tLlNvbGlkQ29sb3JCcnVzaCwgTkxSRS5Db21tb24iLCJDb2xvciI6eyIkaWQiOiI2MDMiLCJBIjoxMjcsIlIiOjMxLCJHIjo3MywiQiI6MTI2fX0sIkxpbmVXZWlnaHQiOjEuMCwiTGluZVR5cGUiOjAsIlBhcmVudFN0eWxlIjpudWxsfSwiSXNCZWxvd1RpbWViYW5kIjpmYWxzZSwiUG9zaXRpb25PblRhc2siOjAsIkhpZGVEYXRlIjpmYWxzZSwiU2hhcGVTaXplIjoxLCJTcGFjaW5nIjoxLjAsIlBhZGRpbmciOnsiJGlkIjoiNjA0IiwiVG9wIjo3LjAsIkxlZnQiOjMuMCwiUmlnaHQiOjAuMCwiQm90dG9tIjoyLjB9LCJTaGFwZVN0eWxlIjp7IiRpZCI6IjYwNSIsIk1hcmdpbiI6eyIkaWQiOiI2MDYiLCJUb3AiOjAuMCwiTGVmdCI6MC4wLCJSaWdodCI6MC4wLCJCb3R0b20iOjAuMH0sIlBhZGRpbmciOnsiJGlkIjoiNjA3IiwiVG9wIjowLjAsIkxlZnQiOjAuMCwiUmlnaHQiOjAuMCwiQm90dG9tIjowLjB9LCJCYWNrZ3JvdW5kIjp7IiRpZCI6IjYwOCIsIkNvbG9yIjp7IiRpZCI6IjYwOSIsIkEiOjI1NSwiUiI6MCwiRyI6MTE0LCJCIjoxODh9fSwiSXNWaXNpYmxlIjp0cnVlLCJXaWR0aCI6MTguMCwiSGVpZ2h0IjoyMC4wLCJCb3JkZXJTdHlsZSI6eyIkaWQiOiI2MTAiLCJMaW5lQ29sb3IiOnsiJGlkIjoiNjExIiwiJHR5cGUiOiJOTFJFLkNvbW1vbi5Eb20uU29saWRDb2xvckJydXNoLCBOTFJFLkNvbW1vbiIsIkNvbG9yIjp7IiRpZCI6IjYxMiIsIkEiOjI1NSwiUiI6MjU1LCJHIjowLCJCIjowfX0sIkxpbmVXZWlnaHQiOjAuMCwiTGluZVR5cGUiOjAsIlBhcmVudFN0eWxlIjpudWxsfSwiUGFyZW50U3R5bGUiOm51bGx9LCJUaXRsZVN0eWxlIjp7IiRpZCI6IjYxMyIsIkZvbnRTZXR0aW5ncyI6eyIkaWQiOiI2MTQiLCJGb250U2l6ZSI6MTEsIkZvbnROYW1lIjoiQ2FsaWJyaSIsIklzQm9sZCI6dHJ1ZSwiSXNJdGFsaWMiOmZhbHNlLCJJc1VuZGVybGluZWQiOmZhbHNlLCJQYXJlbnRTdHlsZSI6bnVsbH0sIkF1dG9TaXplIjowLCJGb3JlZ3JvdW5kIjp7IiRpZCI6IjYxNSIsIkNvbG9yIjp7IiRpZCI6IjYx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2MTciLCJUb3AiOjAuMCwiTGVmdCI6MC4wLCJSaWdodCI6MC4wLCJCb3R0b20iOjAuMH0sIlBhZGRpbmciOnsiJGlkIjoiNjE4IiwiVG9wIjowLjAsIkxlZnQiOjAuMCwiUmlnaHQiOjAuMCwiQm90dG9tIjowLjB9LCJCYWNrZ3JvdW5kIjp7IiRpZCI6IjYxOSIsIkNvbG9yIjp7IiRyZWYiOiIyMzkifX0sIklzVmlzaWJsZSI6dHJ1ZSwiV2lkdGgiOjAuMCwiSGVpZ2h0IjowLjAsIkJvcmRlclN0eWxlIjpudWxsLCJQYXJlbnRTdHlsZSI6bnVsbH0sIkRhdGV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jQiLCJUb3AiOjAuMCwiTGVmdCI6MC4wLCJSaWdodCI6MC4wLCJCb3R0b20iOjAuMH0sIlBhZGRpbmciOnsiJGlkIjoiNjI1IiwiVG9wIjowLjAsIkxlZnQiOjAuMCwiUmlnaHQiOjAuMCwiQm90dG9tIjowLjB9LCJCYWNrZ3JvdW5kIjp7IiRpZCI6IjYyNiIsIkNvbG9yIjp7IiRyZWYiOiIyMzkifX0sIklzVmlzaWJsZSI6dHJ1ZSwiV2lkdGgiOjAuMCwiSGVpZ2h0IjowLjAsIkJvcmRlclN0eWxlIjpudWxsLCJQYXJlbnRTdHlsZSI6bnVsbH0sIkRhdGVGb3JtYXQiOnsiJGlkIjoiNj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OCIsIkZvcm1hdCI6MCwiSXNWaXNpYmxlIjpmYWxzZSwiTGFzdEtub3duVmlzaWJpbGl0eVN0YXRlIjpmYWxzZX0sIklzVmlzaWJsZSI6dHJ1ZSwiUGFyZW50U3R5bGUiOm51bGx9LCJEZWZhdWx0VGFza1N0eWxlIjp7IiRpZCI6IjYyOSIsIlNoYXBlIjowLCJTaGFwZVRoaWNrbmVzcyI6MSwiRHVyYXRpb25Gb3JtYXQiOjAsIkluY2x1ZGVOb25Xb3JraW5nRGF5c0luRHVyYXRpb24iOmZhbHNlLCJQZXJjZW50YWdlQ29tcGxldGVTdHlsZSI6eyIkaWQiOiI2MzAiLCJGb250U2V0dGluZ3MiOnsiJGlkIjoiNjM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yMzYifSwiUGFkZGluZyI6eyIkcmVmIjoiMjM3In0sIkJhY2tncm91bmQiOnsiJHJlZiI6IjIzOCJ9LCJJc1Zpc2libGUiOnRydWUsIldpZHRoIjowLjAsIkhlaWdodCI6MC4wLCJCb3JkZXJTdHlsZSI6bnVsbCwiUGFyZW50U3R5bGUiOm51bGx9LCJEdXJhdGlvblN0eWxlIjp7IiRpZCI6IjYzMiIsIkZvbnRTZXR0aW5ncyI6eyIkaWQiOiI2MzMiLCJGb250U2l6ZSI6MTAsIkZvbnROYW1lIjoiQ2FsaWJyaSIsIklzQm9sZCI6ZmFsc2UsIklzSXRhbGljIjpmYWxzZSwiSXNVbmRlcmxpbmVkIjpmYWxzZSwiUGFyZW50U3R5bGUiOm51bGx9LCJBdXRvU2l6ZSI6MCwiRm9yZWdyb3VuZCI6eyIkcmVmIjoiMjQzIn0sIk1heFdpZHRoIjoyMDAuMCwiTWF4SGVpZ2h0IjoiSW5maW5pdHkiLCJTbWFydEZvcmVncm91bmRJc0FjdGl2ZSI6ZmFsc2UsIkhvcml6b250YWxBbGlnbm1lbnQiOjAsIlZlcnRpY2FsQWxpZ25tZW50IjowLCJTbWFydEZvcmVncm91bmQiOm51bGwsIkJhY2tncm91bmRGaWxsVHlwZSI6MCwiTWFyZ2luIjp7IiRyZWYiOiIyNDUifSwiUGFkZGluZyI6eyIkcmVmIjoiMjQ2In0sIkJhY2tncm91bmQiOnsiJHJlZiI6IjI0NyJ9LCJJc1Zpc2libGUiOnRydWUsIldpZHRoIjowLjAsIkhlaWdodCI6MC4wLCJCb3JkZXJTdHlsZSI6bnVsbCwiUGFyZW50U3R5bGUiOm51bGx9LCJIb3Jpem9udGFsQ29ubmVjdG9yU3R5bGUiOnsiJGlkIjoiNjM0IiwiTGluZUNvbG9yIjp7IiRyZWYiOiIyNTAifSwiTGluZVdlaWdodCI6MS4wLCJMaW5lVHlwZSI6MCwiUGFyZW50U3R5bGUiOm51bGx9LCJWZXJ0aWNhbENvbm5lY3RvclN0eWxlIjp7IiRpZCI6IjYzNSIsIkxpbmVDb2xvciI6eyIkcmVmIjoiMjUz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MzYiLCJNYXJnaW4iOnsiJHJlZiI6IjI1NiJ9LCJQYWRkaW5nIjp7IiRyZWYiOiIyNTcifSwiQmFja2dyb3VuZCI6eyIkaWQiOiI2MzciLCJDb2xvciI6eyIkaWQiOiI2MzgiLCJBIjoyNTUsIlIiOjAsIkciOjExNCwiQiI6MTg4fX0sIklzVmlzaWJsZSI6dHJ1ZSwiV2lkdGgiOjAuMCwiSGVpZ2h0IjoxNi4wLCJCb3JkZXJTdHlsZSI6eyIkaWQiOiI2MzkiLCJMaW5lQ29sb3IiOnsiJHJlZiI6IjI2MSJ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cmVmIjoiMjY1In0sIk1heFdpZHRoIjo5NjAuMCwiTWF4SGVpZ2h0IjoiSW5maW5pdHkiLCJTbWFydEZvcmVncm91bmRJc0FjdGl2ZSI6ZmFsc2UsIkhvcml6b250YWxBbGlnbm1lbnQiOjAsIlZlcnRpY2FsQWxpZ25tZW50IjowLCJTbWFydEZvcmVncm91bmQiOm51bGwsIkJhY2tncm91bmRGaWxsVHlwZSI6MCwiTWFyZ2luIjp7IiRyZWYiOiIyNjcifSwiUGFkZGluZyI6eyIkcmVmIjoiMjY4In0sIkJhY2tncm91bmQiOnsiJHJlZiI6IjI2OSJ9LCJJc1Zpc2libGUiOnRydWUsIldpZHRoIjowLjAsIkhlaWdodCI6MC4wLCJCb3JkZXJTdHlsZSI6bnVsbCwiUGFyZW50U3R5bGUiOm51bGx9LCJEYXRlU3R5bGUiOnsiJGlkIjoiNjQyIiwiRm9udFNldHRpbmdzIjp7IiRpZCI6IjY0MyIsIkZvbnRTaXplIjoxMCwiRm9udE5hbWUiOiJDYWxpYnJpIiwiSXNCb2xkIjpmYWxzZSwiSXNJdGFsaWMiOmZhbHNlLCJJc1VuZGVybGluZWQiOmZhbHNlLCJQYXJlbnRTdHlsZSI6bnVsbH0sIkF1dG9TaXplIjowLCJGb3JlZ3JvdW5kIjp7IiRyZWYiOiIyNzMifSwiTWF4V2lkdGgiOjIwMC4wLCJNYXhIZWlnaHQiOiJJbmZpbml0eSIsIlNtYXJ0Rm9yZWdyb3VuZElzQWN0aXZlIjpmYWxzZSwiSG9yaXpvbnRhbEFsaWdubWVudCI6MCwiVmVydGljYWxBbGlnbm1lbnQiOjAsIlNtYXJ0Rm9yZWdyb3VuZCI6bnVsbCwiQmFja2dyb3VuZEZpbGxUeXBlIjowLCJNYXJnaW4iOnsiJHJlZiI6IjI3NSJ9LCJQYWRkaW5nIjp7IiRyZWYiOiIyNzYifSwiQmFja2dyb3VuZCI6eyIkcmVmIjoiMjc3In0sIklzVmlzaWJsZSI6dHJ1ZSwiV2lkdGgiOjAuMCwiSGVpZ2h0IjowLjAsIkJvcmRlclN0eWxlIjpudWxsLCJQYXJlbnRTdHlsZSI6bnVsbH0sIkRhdGVGb3JtYXQiOnsiJHJlZiI6IjI3OSJ9LCJXZWVrTnVtYmVyaW5nIjp7IiRpZCI6IjY0NCIsIkZvcm1hdCI6MCwiSXNWaXNpYmxlIjpmYWxzZSwiTGFzdEtub3duVmlzaWJpbGl0eVN0YXRlIjpmYWxzZX0sIklzVmlzaWJsZSI6dHJ1ZSwiUGFyZW50U3R5bGUiOm51bGwsIl9leHBsaWNpdGx5U2V0Ijp7IiRpZCI6IjY0NS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2NDYiLCJHcmlkbGluZVN0eWxlIjp7IiRpZCI6IjY0NyIsIkxpbmVDb2xvciI6eyIkaWQiOiI2NDgiLCIkdHlwZSI6Ik5MUkUuQ29tbW9uLkRvbS5Tb2xpZENvbG9yQnJ1c2gsIE5MUkUuQ29tbW9uIiwiQ29sb3IiOnsiJGlkIjoiNjQ5IiwiQSI6MzgsIlIiOjkxLCJHIjoxNTUsIkIiOjIxM319LCJMaW5lV2VpZ2h0IjoxLjAsIkxpbmVUeXBlIjowLCJQYXJlbnRTdHlsZSI6bnVsbH0sIk1hcmdpbiI6eyIkaWQiOiI2NTAiLCJUb3AiOjAuMCwiTGVmdCI6MC4wLCJSaWdodCI6MC4wLCJCb3R0b20iOjAuMH0sIlBhZGRpbmciOnsiJGlkIjoiNjUxIiwiVG9wIjowLjAsIkxlZnQiOjAuMCwiUmlnaHQiOjAuMCwiQm90dG9tIjowLjB9LCJCYWNrZ3JvdW5kIjpudWxsLCJJc1Zpc2libGUiOnRydWUsIldpZHRoIjowLjAsIkhlaWdodCI6MC4wLCJCb3JkZXJTdHlsZSI6eyIkaWQiOiI2NTIiLCJMaW5lQ29sb3IiOm51bGwsIkxpbmVXZWlnaHQiOjAuMCwiTGluZVR5cGUiOjAsIlBhcmVudFN0eWxlIjpudWxsfSwiUGFyZW50U3R5bGUiOm51bGx9LCJBY3Rpdml0eUxpbmVQYW5lbFN0eWxlIjp7IiRpZCI6IjY1MyIsIkFjdGl2aXR5TGluZVN0eWxlIjp7IiRpZCI6IjY1NCIsIkxpbmVDb2xvciI6eyIkaWQiOiI2NTUiLCIkdHlwZSI6Ik5MUkUuQ29tbW9uLkRvbS5Tb2xpZENvbG9yQnJ1c2gsIE5MUkUuQ29tbW9uIiwiQ29sb3IiOnsiJGlkIjoiNjU2IiwiQSI6MzgsIlIiOjY4LCJHIjoxMTQsIkIiOjE5Nn19LCJMaW5lV2VpZ2h0IjoxLjAsIkxpbmVUeXBlIjowLCJQYXJlbnRTdHlsZSI6bnVsbH0sIk1hcmdpbiI6eyIkaWQiOiI2NTciLCJUb3AiOjAuMCwiTGVmdCI6MC4wLCJSaWdodCI6MC4wLCJCb3R0b20iOjAuMH0sIlBhZGRpbmciOnsiJGlkIjoiNjU4IiwiVG9wIjowLjAsIkxlZnQiOjAuMCwiUmlnaHQiOjAuMCwiQm90dG9tIjowLjB9LCJCYWNrZ3JvdW5kIjpudWxsLCJJc1Zpc2libGUiOnRydWUsIldpZHRoIjowLjAsIkhlaWdodCI6MC4wLCJCb3JkZXJTdHlsZSI6eyIkaWQiOiI2NTkiLCJMaW5lQ29sb3IiOm51bGwsIkxpbmVXZWlnaHQiOjAuMCwiTGluZVR5cGUiOjAsIlBhcmVudFN0eWxlIjpudWxsfSwiUGFyZW50U3R5bGUiOm51bGx9LCJTaG93RWxhcHNlZFRpbWVHcmFkaWVudFN0eWxlIjpmYWxzZSwiVGltZWJhbmRSZXNlcnZlZExlZnRBcmVhU3R5bGUiOnsiJGlkIjoiNjYwIiwiQWN0aXZpdHlIZWFkZXJXaWR0aCI6MC4wLCJJc1NldCI6ZmFsc2V9LCJEZWZhdWx0U3dpbWxhbmVTdHlsZSI6bnVsbH0sIlNjYWxlIjpudWxsLCJTY2FsZVYyIjp7IiRpZCI6IjY2MSIsIlN0YXJ0RGF0ZSI6IjAwMDEtMDEtMDFUMDA6MDA6MDAiLCJFbmREYXRlIjoiMjAyMS0xMi0yOFQyMzo1OTowMCIsIkF1dG9EYXRlUmFuZ2UiOnRydWUsIldvcmtpbmdEYXlzIjozMSwiRmlzY2FsWWVhciI6eyIkaWQiOiI2NjIiLCJTdGFydE1vbnRoIjoxLCJVc2VTdGFydGluZ1llYXJGb3JOdW1iZXJpbmciOnRydWUsIlNob3dGaXNjYWxZZWFyTGFiZWwiOnRydWV9LCJUb2RheU1hcmtlclRleHQiOiJUb2RheSIsIkF1dG9TY2FsZVR5cGUiOnRydWUsIlRpbWViYW5kU2NhbGVzIjp7IiRpZCI6IjY2MyIsIlRvcFNjYWxlTGF5ZXIiOnsiJGlkIjoiNjY0IiwiRm9ybWF0IjoiTU1NIiwiVHlwZSI6Mn0sIk1pZGRsZVNjYWxlTGF5ZXIiOnsiJGlkIjoiNjY1IiwiRm9ybWF0IjpudWxsLCJUeXBlIjowfSwiQm90dG9tU2NhbGVMYXllciI6eyIkaWQiOiI2NjYiLCJGb3JtYXQiOm51bGwsIlR5cGUiOjB9fX0sIk1pbGVzdG9uZXMiOltdLCJUYXNrcyI6W3siJGlkIjoiNjY3IiwiR3JvdXBOYW1lIjpudWxsLCJTdGFydERhdGUiOiIyMDIxLTA5LTIxVDAwOjAwOjAwWiIsIkVuZERhdGUiOiIyMDIxLTEyLTI1VDIzOjU5OjAwWiIsIlBlcmNlbnRhZ2VDb21wbGV0ZSI6bnVsbCwiU3R5bGUiOnsiJGlkIjoiNjY4IiwiU2hhcGUiOjAsIlNoYXBlVGhpY2tuZXNzIjoxLCJEdXJhdGlvbkZvcm1hdCI6MCwiSW5jbHVkZU5vbldvcmtpbmdEYXlzSW5EdXJhdGlvbiI6ZmFsc2UsIlBlcmNlbnRhZ2VDb21wbGV0ZVN0eWxlIjp7IiRpZCI6IjY2OSIsIkZvbnRTZXR0aW5ncyI6eyIkaWQiOiI2Nz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cxIiwiVG9wIjowLjAsIkxlZnQiOjAuMCwiUmlnaHQiOjAuMCwiQm90dG9tIjowLjB9LCJQYWRkaW5nIjp7IiRpZCI6IjY3MiIsIlRvcCI6MC4wLCJMZWZ0IjowLjAsIlJpZ2h0IjowLjAsIkJvdHRvbSI6MC4wfSwiQmFja2dyb3VuZCI6eyIkaWQiOiI2NzMiLCJDb2xvciI6eyIkaWQiOiI2NzQiLCJBIjo4OSwiUiI6MCwiRyI6MCwiQiI6MH19LCJJc1Zpc2libGUiOnRydWUsIldpZHRoIjowLjAsIkhlaWdodCI6MC4wLCJCb3JkZXJTdHlsZSI6eyIkaWQiOiI2NzUiLCJMaW5lQ29sb3IiOm51bGwsIkxpbmVXZWlnaHQiOjAuMCwiTGluZVR5cGUiOjAsIlBhcmVudFN0eWxlIjpudWxsfSwiUGFyZW50U3R5bGUiOm51bGx9LCJEdXJhdGlvblN0eWxlIjp7IiRpZCI6IjY3NiIsIkZvbnRTZXR0aW5ncyI6eyIkaWQiOiI2NzciLCJGb250U2l6ZSI6MTAsIkZvbnROYW1lIjoiQ2FsaWJyaSIsIklzQm9sZCI6ZmFsc2UsIklzSXRhbGljIjpmYWxzZSwiSXNVbmRlcmxpbmVkIjpmYWxzZSwiUGFyZW50U3R5bGUiOm51bGx9LCJBdXRvU2l6ZSI6MCwiRm9yZWdyb3VuZCI6eyIkaWQiOiI2NzgiLCJDb2xvciI6eyIkaWQiOiI2Nz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yZWYiOiI2NzQifX0sIklzVmlzaWJsZSI6dHJ1ZSwiV2lkdGgiOjAuMCwiSGVpZ2h0IjowLjAsIkJvcmRlclN0eWxlIjp7IiRpZCI6IjY4MyIsIkxpbmVDb2xvciI6bnVsbCwiTGluZVdlaWdodCI6MC4wLCJMaW5lVHlwZSI6MCwiUGFyZW50U3R5bGUiOm51bGx9LCJQYXJlbnRTdHlsZSI6bnVsbH0sIkhvcml6b250YWxDb25uZWN0b3JTdHlsZSI6eyIkaWQiOiI2ODQiLCJMaW5lQ29sb3IiOnsiJGlkIjoiNjg1IiwiJHR5cGUiOiJOTFJFLkNvbW1vbi5Eb20uU29saWRDb2xvckJydXNoLCBOTFJFLkNvbW1vbiIsIkNvbG9yIjp7IiRpZCI6IjY4NiIsIkEiOjI1NSwiUiI6MjA0LCJHIjoyMDQsIkIiOjIwNH19LCJMaW5lV2VpZ2h0IjoxLjAsIkxpbmVUeXBlIjowLCJQYXJlbnRTdHlsZSI6bnVsbH0sIlZlcnRpY2FsQ29ubmVjdG9yU3R5bGUiOnsiJGlkIjoiNjg3IiwiTGluZUNvbG9yIjp7IiRpZCI6IjY4OCIsIiR0eXBlIjoiTkxSRS5Db21tb24uRG9tLlNvbGlkQ29sb3JCcnVzaCwgTkxSRS5Db21tb24iLCJDb2xvciI6eyIkaWQiOiI2OD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5MCIsIk1hcmdpbiI6eyIkaWQiOiI2OTEiLCJUb3AiOjAuMCwiTGVmdCI6NC4wLCJSaWdodCI6NC4wLCJCb3R0b20iOjAuMH0sIlBhZGRpbmciOnsiJGlkIjoiNjkyIiwiVG9wIjowLjAsIkxlZnQiOjAuMCwiUmlnaHQiOjAuMCwiQm90dG9tIjowLjB9LCJCYWNrZ3JvdW5kIjp7IiRpZCI6IjY5MyIsIkNvbG9yIjp7IiRpZCI6IjY5NCIsIkEiOjI1NSwiUiI6OTEsIkciOjE1NSwiQiI6MjEzfX0sIklzVmlzaWJsZSI6dHJ1ZSwiV2lkdGgiOjAuMCwiSGVpZ2h0IjoxNi4wLCJCb3JkZXJTdHlsZSI6eyIkaWQiOiI2OTUiLCJMaW5lQ29sb3IiOnsiJGlkIjoiNjk2IiwiJHR5cGUiOiJOTFJFLkNvbW1vbi5Eb20uU29saWRDb2xvckJydXNoLCBOTFJFLkNvbW1vbiIsIkNvbG9yIjp7IiRpZCI6IjY5NyIsIkEiOjI1NSwiUiI6MjU1LCJHIjowLCJCIjowfX0sIkxpbmVXZWlnaHQiOjAuMCwiTGluZVR5cGUiOjAsIlBhcmVudFN0eWxlIjpudWxsfSwiUGFyZW50U3R5bGUiOm51bGx9LCJUaXRsZVN0eWxlIjp7IiRpZCI6IjY5OCIsIkZvbnRTZXR0aW5ncyI6eyIkaWQiOiI2OTkiLCJGb250U2l6ZSI6MTEsIkZvbnROYW1lIjoiQ2FsaWJyaSIsIklzQm9sZCI6dHJ1ZSwiSXNJdGFsaWMiOmZhbHNlLCJJc1VuZGVybGluZWQiOmZhbHNlLCJQYXJlbnRTdHlsZSI6bnVsbH0sIkF1dG9TaXplIjowLCJGb3JlZ3JvdW5kIjp7IiRpZCI6IjcwMCIsIkNvbG9yIjp7IiRpZCI6Ijcw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DIiLCJUb3AiOjAuMCwiTGVmdCI6MC4wLCJSaWdodCI6MC4wLCJCb3R0b20iOjAuMH0sIlBhZGRpbmciOnsiJGlkIjoiNzAzIiwiVG9wIjowLjAsIkxlZnQiOjAuMCwiUmlnaHQiOjAuMCwiQm90dG9tIjowLjB9LCJCYWNrZ3JvdW5kIjp7IiRpZCI6IjcwNCIsIkNvbG9yIjp7IiRpZCI6IjcwNSIsIkEiOjAsIlIiOjI1NSwiRyI6MjU1LCJCIjoyNTV9fSwiSXNWaXNpYmxlIjp0cnVlLCJXaWR0aCI6MC4wLCJIZWlnaHQiOjAuMCwiQm9yZGVyU3R5bGUiOnsiJGlkIjoiNzA2IiwiTGluZUNvbG9yIjpudWxsLCJMaW5lV2VpZ2h0IjowLjAsIkxpbmVUeXBlIjowLCJQYXJlbnRTdHlsZSI6bnVsbH0sIlBhcmVudFN0eWxlIjpudWxsfSwiRGF0ZVN0eWxlIjp7IiRpZCI6IjcwNyIsIkZvbnRTZXR0aW5ncyI6eyIkaWQiOiI3MDgiLCJGb250U2l6ZSI6MTAsIkZvbnROYW1lIjoiQ2FsaWJyaSIsIklzQm9sZCI6ZmFsc2UsIklzSXRhbGljIjpmYWxzZSwiSXNVbmRlcmxpbmVkIjpmYWxzZSwiUGFyZW50U3R5bGUiOm51bGx9LCJBdXRvU2l6ZSI6MCwiRm9yZWdyb3VuZCI6eyIkaWQiOiI3MDkiLCJDb2xvciI6eyIkaWQiOiI3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xMSIsIlRvcCI6MC4wLCJMZWZ0IjowLjAsIlJpZ2h0IjowLjAsIkJvdHRvbSI6MC4wfSwiUGFkZGluZyI6eyIkaWQiOiI3MTIiLCJUb3AiOjAuMCwiTGVmdCI6MC4wLCJSaWdodCI6MC4wLCJCb3R0b20iOjAuMH0sIkJhY2tncm91bmQiOnsiJGlkIjoiNzEzIiwiQ29sb3IiOnsiJGlkIjoiNzE0IiwiQSI6MCwiUiI6MjU1LCJHIjoyNTUsIkIiOjI1NX19LCJJc1Zpc2libGUiOnRydWUsIldpZHRoIjowLjAsIkhlaWdodCI6MC4wLCJCb3JkZXJTdHlsZSI6eyIkaWQiOiI3MTUiLCJMaW5lQ29sb3IiOm51bGwsIkxpbmVXZWlnaHQiOjAuMCwiTGluZVR5cGUiOjAsIlBhcmVudFN0eWxlIjpudWxsfSwiUGFyZW50U3R5bGUiOm51bGx9LCJEYXRlRm9ybWF0Ijp7IiRpZCI6Ijc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TciLCJGb3JtYXQiOjAsIklzVmlzaWJsZSI6ZmFsc2UsIkxhc3RLbm93blZpc2liaWxpdHlTdGF0ZSI6ZmFsc2V9LCJJc1Zpc2libGUiOnRydWUsIlBhcmVudFN0eWxlIjpudWxsfSwiSW5kZXgiOjAsIlNtYXJ0RHVyYXRpb25BY3RpdmF0ZWQiOmZhbHNlLCJEYXRlRm9ybWF0Ijp7IiRyZWYiOiI3MTYifSwiV2Vla051bWJlcmluZyI6eyIkaWQiOiI3MTgiLCJGb3JtYXQiOjAsIklzVmlzaWJsZSI6ZmFsc2UsIkxhc3RLbm93blZpc2liaWxpdHlTdGF0ZSI6ZmFsc2V9LCJJZCI6IjNjZWZmMWNiLTQxOGItNGVkMy05MGQwLTk3MDhhODFjYjRhNSIsIkltcG9ydElkIjpudWxsLCJUaXRsZSI6IlNpc3RlbSBJbmZvcm1hc2kgU2VuaWtlcnNrdSIsIk5vdGUiOm51bGwsIkh5cGVybGluayI6eyIkaWQiOiI3MTkiLCJBZGRyZXNzIjpudWxsLCJTdWJBZGRyZXNzIjpudWxsfSwiSXNDaGFuZ2VkIjpmYWxzZSwiSXNOZXciOmZhbHNlfV0sIlN3aW1sYW5lcyI6W10sIk1zUHJvamVjdEl0ZW1zVHJlZSI6eyIkaWQiOiI3MjAiLCJSb290Ijp7IkltcG9ydElkIjpudWxsLCJJc0ltcG9ydGVkIjpmYWxzZSwiQ2hpbGRyZW4iOltdfX0sIk1ldGFkYXRhIjp7IiRpZCI6IjcyMSIsIlJlY2VudENvbG9yc0NvbGxlY3Rpb24iOiJbXSIsIlNvdXJjZVRlbXBsYXRlIjoie1wiJGlkXCI6XCIxXCIsXCJJZFwiOlwiNzM1NWI2MzMtYWM2Ni00NTI4LThiNGQtMjk5ZmFlZGM5ZWU5XCIsXCJDdWx0dXJlSW5mb05hbWVcIjpcImVuLVVTXCIsXCJWZXJzaW9uXCI6e1wiJGlkXCI6XCIyXCIsXCJUZW1wbGF0ZURvbVZlcnNpb25cIjpcIjEuMi4w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3LjAsXCJMZWZ0XCI6MC4wLFwiUmlnaHRcIjowLjAsXCJCb3R0b21cIjo3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3LjAsXCJMZWZ0XCI6MC4wLFwiUmlnaHRcIjowLjAsXCJCb3R0b21cIjo3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U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zEsXCJHXCI6NzMsXCJCXCI6MTI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S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C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0LFwiRW5kRGF0ZVBvc2l0aW9uXCI6NCxcIlRpdGxlUG9zaXRpb25cIjo1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n0sIlNldHRpbmdzIjp7IiRpZCI6IjcyMiIsIkltcGFPcHRpb25zIjp7IiRpZCI6IjcyM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yNCIsIlVzZVRpbWUiOmZhbHNlLCJXb3JrRGF5U3RhcnQiOiIwMDowMDowMCIsIldvcmtEYXlFbmQiOiIyMzo1OTowMCJ9LCJMYXN0VXNlZFRlbXBsYXRlSWQiOiI3MzU1YjYzMy1hYzY2LTQ1MjgtOGI0ZC0yOTlmYWVkYzllZTkiLCJGaXJzdFdlZWtPZlllYXIiOjAsIlBsYWNlTWlsZXN0b25lQXRUaGVCZWdpbm5pbmdPZlRoZURheSI6ZmFsc2V9"/>
  <p:tag name="__MASTER" val="__part_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 leo</dc:creator>
  <cp:lastModifiedBy>aji leo</cp:lastModifiedBy>
  <cp:revision>2</cp:revision>
  <dcterms:created xsi:type="dcterms:W3CDTF">2021-09-27T16:14:28Z</dcterms:created>
  <dcterms:modified xsi:type="dcterms:W3CDTF">2021-09-27T17:01:31Z</dcterms:modified>
</cp:coreProperties>
</file>