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20/01/2016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20/01/2016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20/01/2016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20/01/2016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20/01/2016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PANIQUE AU CENTRE COMMERCIAL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 APO</a:t>
            </a:r>
          </a:p>
          <a:p>
            <a:r>
              <a:rPr lang="fr-FR" dirty="0" smtClean="0"/>
              <a:t>Roussel Diego</a:t>
            </a:r>
          </a:p>
          <a:p>
            <a:r>
              <a:rPr lang="fr-FR" dirty="0" err="1" smtClean="0"/>
              <a:t>Varrel</a:t>
            </a:r>
            <a:r>
              <a:rPr lang="fr-FR" smtClean="0"/>
              <a:t> Lilian</a:t>
            </a:r>
            <a:endParaRPr lang="fr-F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</TotalTime>
  <Words>10</Words>
  <Application>Microsoft Office PowerPoint</Application>
  <PresentationFormat>Affichage à l'écran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Apex</vt:lpstr>
      <vt:lpstr>PANIQUE AU CENTRE COMMERCIAL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Lilian Varrel</cp:lastModifiedBy>
  <cp:revision>3</cp:revision>
  <dcterms:modified xsi:type="dcterms:W3CDTF">2016-01-20T14:27:39Z</dcterms:modified>
</cp:coreProperties>
</file>