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Panique au centre commercial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Lilian </a:t>
            </a:r>
            <a:r>
              <a:rPr lang="fr-FR" dirty="0" err="1" smtClean="0"/>
              <a:t>Varrel</a:t>
            </a:r>
            <a:endParaRPr lang="fr-FR" dirty="0" smtClean="0"/>
          </a:p>
          <a:p>
            <a:r>
              <a:rPr lang="fr-FR" dirty="0" smtClean="0"/>
              <a:t>Diego Roussel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0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 projet d’objet et de Java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GitHub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Remerciements : Mme Matignon et Mr Gréa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7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6858000"/>
          </a:xfrm>
        </p:spPr>
        <p:txBody>
          <a:bodyPr>
            <a:normAutofit/>
          </a:bodyPr>
          <a:lstStyle/>
          <a:p>
            <a:pPr algn="ctr"/>
            <a:r>
              <a:rPr lang="fr-FR" sz="8800" dirty="0" smtClean="0"/>
              <a:t>L’Histoire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8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Game-Play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Différentes Classes </a:t>
            </a:r>
            <a:r>
              <a:rPr lang="fr-FR" dirty="0" smtClean="0"/>
              <a:t>(Boulanger/Cuisinier/Pharmacien/</a:t>
            </a:r>
            <a:r>
              <a:rPr lang="fr-FR" dirty="0" err="1" smtClean="0"/>
              <a:t>SaV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 smtClean="0"/>
              <a:t>4 caractéristiques </a:t>
            </a:r>
            <a:r>
              <a:rPr lang="fr-FR" dirty="0" smtClean="0"/>
              <a:t>(Intel/</a:t>
            </a:r>
            <a:r>
              <a:rPr lang="fr-FR" dirty="0" err="1" smtClean="0"/>
              <a:t>vita</a:t>
            </a:r>
            <a:r>
              <a:rPr lang="fr-FR" dirty="0" smtClean="0"/>
              <a:t>/</a:t>
            </a:r>
            <a:r>
              <a:rPr lang="fr-FR" dirty="0" err="1" smtClean="0"/>
              <a:t>dexte</a:t>
            </a:r>
            <a:r>
              <a:rPr lang="fr-FR" smtClean="0"/>
              <a:t>/force)</a:t>
            </a:r>
            <a:endParaRPr lang="fr-FR" dirty="0" smtClean="0"/>
          </a:p>
          <a:p>
            <a:r>
              <a:rPr lang="fr-FR" dirty="0" smtClean="0"/>
              <a:t>Des sortilèges épiques</a:t>
            </a:r>
          </a:p>
          <a:p>
            <a:r>
              <a:rPr lang="fr-FR" dirty="0" smtClean="0"/>
              <a:t>Un système d’inventaire bien particulier</a:t>
            </a:r>
          </a:p>
          <a:p>
            <a:r>
              <a:rPr lang="fr-FR" dirty="0" smtClean="0"/>
              <a:t>Un système de </a:t>
            </a:r>
            <a:r>
              <a:rPr lang="fr-FR" dirty="0" err="1" smtClean="0"/>
              <a:t>loot</a:t>
            </a:r>
            <a:r>
              <a:rPr lang="fr-FR" dirty="0" smtClean="0"/>
              <a:t> original</a:t>
            </a:r>
          </a:p>
          <a:p>
            <a:r>
              <a:rPr lang="fr-FR" dirty="0" smtClean="0"/>
              <a:t>Une histoire découpée en chapitre</a:t>
            </a:r>
          </a:p>
          <a:p>
            <a:r>
              <a:rPr lang="fr-FR" dirty="0" smtClean="0"/>
              <a:t>L’évidente possibilité de sauvegarder/charger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4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combats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L’agro</a:t>
            </a:r>
          </a:p>
          <a:p>
            <a:r>
              <a:rPr lang="fr-FR" dirty="0" smtClean="0"/>
              <a:t>Qui commence?</a:t>
            </a:r>
          </a:p>
          <a:p>
            <a:r>
              <a:rPr lang="fr-FR" dirty="0" smtClean="0"/>
              <a:t>Avec quoi je tape?</a:t>
            </a:r>
          </a:p>
          <a:p>
            <a:r>
              <a:rPr lang="fr-FR" dirty="0" smtClean="0"/>
              <a:t>Combien je tape?</a:t>
            </a:r>
          </a:p>
          <a:p>
            <a:r>
              <a:rPr lang="fr-FR" dirty="0" smtClean="0"/>
              <a:t>Qu’est ce que ça m’apporte?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Diagramme de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" y="267099"/>
            <a:ext cx="5504387" cy="453594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64" y="815546"/>
            <a:ext cx="5502895" cy="32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items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28" y="313036"/>
            <a:ext cx="5396323" cy="4473533"/>
          </a:xfrm>
        </p:spPr>
      </p:pic>
    </p:spTree>
    <p:extLst>
      <p:ext uri="{BB962C8B-B14F-4D97-AF65-F5344CB8AC3E}">
        <p14:creationId xmlns:p14="http://schemas.microsoft.com/office/powerpoint/2010/main" val="33947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Personnages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1" y="156519"/>
            <a:ext cx="6215048" cy="4812999"/>
          </a:xfrm>
        </p:spPr>
      </p:pic>
    </p:spTree>
    <p:extLst>
      <p:ext uri="{BB962C8B-B14F-4D97-AF65-F5344CB8AC3E}">
        <p14:creationId xmlns:p14="http://schemas.microsoft.com/office/powerpoint/2010/main" val="26699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 classes Importantes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vue</a:t>
            </a:r>
          </a:p>
          <a:p>
            <a:endParaRPr lang="fr-FR" dirty="0"/>
          </a:p>
          <a:p>
            <a:r>
              <a:rPr lang="fr-FR" dirty="0" smtClean="0"/>
              <a:t>Le contrôleur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6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Ajouter/modifier les monstres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3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109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Secteur</vt:lpstr>
      <vt:lpstr>Panique au centre commercial</vt:lpstr>
      <vt:lpstr>L’Histoire</vt:lpstr>
      <vt:lpstr>Le Game-Play</vt:lpstr>
      <vt:lpstr>Déroulement des combats</vt:lpstr>
      <vt:lpstr>LE Diagramme de classe</vt:lpstr>
      <vt:lpstr>Zoom sur les items</vt:lpstr>
      <vt:lpstr>Zoom sur les Personnages</vt:lpstr>
      <vt:lpstr>Deux classes Importantes</vt:lpstr>
      <vt:lpstr>Autre fonctionnalité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Panique au centre commercial</dc:title>
  <dc:creator>Diego</dc:creator>
  <cp:lastModifiedBy>Diego</cp:lastModifiedBy>
  <cp:revision>23</cp:revision>
  <dcterms:created xsi:type="dcterms:W3CDTF">2016-01-20T13:53:53Z</dcterms:created>
  <dcterms:modified xsi:type="dcterms:W3CDTF">2016-01-20T17:52:04Z</dcterms:modified>
</cp:coreProperties>
</file>