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1B345-BFE5-CCCA-7BE4-6E912EE8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3DBE8-407C-700E-5FF2-FF486A2A1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E4EEC-A49C-D946-5573-8397336E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23E6-866A-F8DF-CA46-1CA0B9AB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DA352-16C3-98E5-EDE9-27B86CF2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910AC-1973-A877-5167-FB444C3E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15045-8D09-8A4E-2931-A946CF6B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DB237-2F1C-2CF9-2739-94D20D6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50F7-9170-CD45-33F1-C9D5872E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192EC-B8DF-F04B-EB5E-535CD35D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71EF87-E2D5-3880-E868-525A00C22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7EE0F-70D8-395F-0D9F-9028D23A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4C07-5688-6CED-ED68-B807FCF5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EF054-4D15-33D5-E735-DFDE58F8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49767-DFE2-54D5-6821-CDA243D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5C7F-EE83-BA54-907D-3AFAFE8E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86E31-9761-4D8F-25F4-707F66B6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3C3CE-071F-165E-47FD-45318DB7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C63E4-B5E4-81AC-CA3A-FB0836AA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B1F74-5858-D7C9-C1D2-DD9CCB18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EAED7-F96A-7757-2642-A52AD54F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A014B-24F0-C92F-295F-77A16C80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8B060-FE8A-834E-06B1-7E535EBE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1AD52-F5A3-4EE0-647E-B1D780A6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3E217-00E7-01A6-7D69-4FF3D19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0A8AC-D01B-F9CC-3EE9-AF42EF36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F559-F5CC-D98A-005F-6F4B7D5B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EBF14-0232-D40E-AB4B-8C6DC77D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6DEFE-F719-7F95-5E56-2E5EB741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5AD9F-D101-3DE8-52E5-FE869A9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9B2E7-58A3-32FD-C583-9217B4B6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9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D514D-3B31-3967-D5D3-455F4A6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FB56A-F671-D056-D671-1EA6BB13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4B3CE-0CFF-4801-7E59-FEAEF2E9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2DD8F-5CAF-DD41-1029-AC31FED9C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86B5E-9994-B0E8-B911-3889FD6D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FC8D06-6F59-FF90-0440-BF8438FF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74014-6550-778C-3283-B5A5C47A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73527-4B7E-C4E6-6E25-F325418C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3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A7CBE-F291-5DC3-9802-F6B4C95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D63B2-8717-E6B7-1EDE-3CCB8A9B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E322D-BCFC-011B-E478-C7035E88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A3AAF-AA08-9DB9-9B98-919E699E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9322EE-08A5-89FC-DB33-2611DF08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70764-0CC0-B3F4-3CF0-09A0A125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93320-AD60-270C-340D-BA27D0AD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9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8BB1-E632-20FF-AC11-5F288C2B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53A3E-CC04-7221-5B15-65088B39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E7FD0-F261-6CF7-F26B-6F8B30FF4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E42274-A7AB-0676-BB64-735B42D3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7CDF1-7D80-34A5-9C78-6C615A0C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85B9E-05FC-DEF1-47A0-46631BE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4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21735-D641-932B-D6D7-57BAC0C9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D9762-3455-FE51-2BF2-BF0D82D7F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8904-66E1-4B9B-FDFA-30688B37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F3B5-0CA2-228B-5FE1-7A1B7179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514A2-5B6D-3699-B6C6-276D05A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93134-E8B6-5643-82CA-CD4EB91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6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09299B-708E-4469-8D53-74443BEC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23F9B-8931-EE7D-3FC7-887040D3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FDCA0-9E89-B886-A508-5DC1EA9CA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6E4B-9069-48A9-AECA-3902A4DED922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476BB-08D9-54FE-A852-BFFCD532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920DC-8213-C43B-5F52-DB728D0F6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C4AF-E0A4-47ED-A219-F85FDE240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96A5DA-76A6-197E-1948-2821F5D9F2EF}"/>
              </a:ext>
            </a:extLst>
          </p:cNvPr>
          <p:cNvSpPr/>
          <p:nvPr/>
        </p:nvSpPr>
        <p:spPr>
          <a:xfrm>
            <a:off x="653144" y="881743"/>
            <a:ext cx="1474236" cy="10636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Pc</a:t>
            </a:r>
            <a:r>
              <a:rPr lang="zh-CN" altLang="en-US" b="1" dirty="0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3CB76-A0B2-474E-D52C-66ED6B74BC79}"/>
              </a:ext>
            </a:extLst>
          </p:cNvPr>
          <p:cNvSpPr/>
          <p:nvPr/>
        </p:nvSpPr>
        <p:spPr>
          <a:xfrm>
            <a:off x="653144" y="3205065"/>
            <a:ext cx="1474236" cy="10636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E4912A3-0EEE-6612-B1EC-D1A8D360F89B}"/>
              </a:ext>
            </a:extLst>
          </p:cNvPr>
          <p:cNvSpPr/>
          <p:nvPr/>
        </p:nvSpPr>
        <p:spPr>
          <a:xfrm>
            <a:off x="10208824" y="1945432"/>
            <a:ext cx="1728885" cy="1063691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MySql</a:t>
            </a:r>
            <a:r>
              <a:rPr lang="zh-CN" altLang="en-US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E13B42-9F83-297A-E604-5C86F1AE769C}"/>
              </a:ext>
            </a:extLst>
          </p:cNvPr>
          <p:cNvSpPr/>
          <p:nvPr/>
        </p:nvSpPr>
        <p:spPr>
          <a:xfrm>
            <a:off x="5705611" y="986713"/>
            <a:ext cx="1819469" cy="888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后台系统服务器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(Node.js)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D4601C-CEED-613B-0071-F377DC725873}"/>
              </a:ext>
            </a:extLst>
          </p:cNvPr>
          <p:cNvSpPr/>
          <p:nvPr/>
        </p:nvSpPr>
        <p:spPr>
          <a:xfrm>
            <a:off x="5789644" y="3326364"/>
            <a:ext cx="1819469" cy="942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前台系统服务器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(Node.js)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E3DBA15-06F9-48C1-CCB1-48D6CC11A7E3}"/>
              </a:ext>
            </a:extLst>
          </p:cNvPr>
          <p:cNvSpPr/>
          <p:nvPr/>
        </p:nvSpPr>
        <p:spPr>
          <a:xfrm>
            <a:off x="2295331" y="1119674"/>
            <a:ext cx="3107094" cy="25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E97DDF96-7BA3-D8FB-7AC4-34897C9C5CD9}"/>
              </a:ext>
            </a:extLst>
          </p:cNvPr>
          <p:cNvSpPr/>
          <p:nvPr/>
        </p:nvSpPr>
        <p:spPr>
          <a:xfrm>
            <a:off x="2337319" y="1455576"/>
            <a:ext cx="3023118" cy="2519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E655BC9C-8158-C5AF-1C8E-E464DA1B6CAA}"/>
              </a:ext>
            </a:extLst>
          </p:cNvPr>
          <p:cNvSpPr/>
          <p:nvPr/>
        </p:nvSpPr>
        <p:spPr>
          <a:xfrm>
            <a:off x="2337319" y="3914193"/>
            <a:ext cx="3023118" cy="2519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D2B1F15-8939-7919-1632-95B7BC4EC9C1}"/>
              </a:ext>
            </a:extLst>
          </p:cNvPr>
          <p:cNvSpPr/>
          <p:nvPr/>
        </p:nvSpPr>
        <p:spPr>
          <a:xfrm>
            <a:off x="2404965" y="3391680"/>
            <a:ext cx="3107094" cy="251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54C9B7F-DA69-9BA9-C28D-78EB51ED07D6}"/>
              </a:ext>
            </a:extLst>
          </p:cNvPr>
          <p:cNvSpPr/>
          <p:nvPr/>
        </p:nvSpPr>
        <p:spPr>
          <a:xfrm rot="1126895">
            <a:off x="7542637" y="1643892"/>
            <a:ext cx="2523040" cy="265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CC33928-A219-0E5A-66C5-4149ED03478F}"/>
              </a:ext>
            </a:extLst>
          </p:cNvPr>
          <p:cNvSpPr/>
          <p:nvPr/>
        </p:nvSpPr>
        <p:spPr>
          <a:xfrm rot="20394000">
            <a:off x="7761304" y="3032451"/>
            <a:ext cx="2295330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B273164-3163-31FA-2A24-BFFC44153404}"/>
              </a:ext>
            </a:extLst>
          </p:cNvPr>
          <p:cNvSpPr/>
          <p:nvPr/>
        </p:nvSpPr>
        <p:spPr>
          <a:xfrm>
            <a:off x="653144" y="5444412"/>
            <a:ext cx="1474236" cy="10636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solidFill>
                  <a:srgbClr val="191919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rPr>
              <a:t>人脸识别门禁</a:t>
            </a:r>
            <a:r>
              <a:rPr lang="zh-CN" altLang="en-US" sz="1800" dirty="0">
                <a:solidFill>
                  <a:srgbClr val="191919"/>
                </a:solidFill>
                <a:effectLst/>
                <a:ea typeface="微软雅黑" panose="020B0503020204020204" pitchFamily="34" charset="-122"/>
                <a:cs typeface="Arial" panose="020B0604020202020204" pitchFamily="34" charset="0"/>
              </a:rPr>
              <a:t>端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199425-BE89-8C36-F319-103F2FE5539D}"/>
              </a:ext>
            </a:extLst>
          </p:cNvPr>
          <p:cNvCxnSpPr>
            <a:cxnSpLocks/>
          </p:cNvCxnSpPr>
          <p:nvPr/>
        </p:nvCxnSpPr>
        <p:spPr>
          <a:xfrm flipV="1">
            <a:off x="2237387" y="4343400"/>
            <a:ext cx="3468224" cy="136751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E561874-6A1D-BD3E-3F66-79801DF465F4}"/>
              </a:ext>
            </a:extLst>
          </p:cNvPr>
          <p:cNvCxnSpPr>
            <a:cxnSpLocks/>
          </p:cNvCxnSpPr>
          <p:nvPr/>
        </p:nvCxnSpPr>
        <p:spPr>
          <a:xfrm flipH="1">
            <a:off x="2295331" y="4679302"/>
            <a:ext cx="3657794" cy="160953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A3923C6-5AD1-00AD-BA88-4A6B50752C88}"/>
              </a:ext>
            </a:extLst>
          </p:cNvPr>
          <p:cNvSpPr/>
          <p:nvPr/>
        </p:nvSpPr>
        <p:spPr>
          <a:xfrm>
            <a:off x="8529557" y="5406570"/>
            <a:ext cx="1819469" cy="942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人脸识别服务器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(Python)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D8C17B-1AD5-F70A-AA2C-4E412D55560C}"/>
              </a:ext>
            </a:extLst>
          </p:cNvPr>
          <p:cNvCxnSpPr/>
          <p:nvPr/>
        </p:nvCxnSpPr>
        <p:spPr>
          <a:xfrm>
            <a:off x="7721806" y="4215104"/>
            <a:ext cx="1082351" cy="92839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FB26F-9D0A-D35E-29A0-B0487B21C55A}"/>
              </a:ext>
            </a:extLst>
          </p:cNvPr>
          <p:cNvCxnSpPr>
            <a:cxnSpLocks/>
          </p:cNvCxnSpPr>
          <p:nvPr/>
        </p:nvCxnSpPr>
        <p:spPr>
          <a:xfrm flipH="1" flipV="1">
            <a:off x="7255676" y="4358231"/>
            <a:ext cx="1026367" cy="92839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2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饶 承瑞</dc:creator>
  <cp:lastModifiedBy>饶 承瑞</cp:lastModifiedBy>
  <cp:revision>3</cp:revision>
  <dcterms:created xsi:type="dcterms:W3CDTF">2022-12-29T05:13:37Z</dcterms:created>
  <dcterms:modified xsi:type="dcterms:W3CDTF">2022-12-30T04:20:55Z</dcterms:modified>
</cp:coreProperties>
</file>