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0F89-438C-4432-AF54-37D353B0FC7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33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방 생성 및 참가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730064" y="1628794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82" y="2752358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822259" y="3917725"/>
            <a:ext cx="1090319" cy="1885253"/>
            <a:chOff x="1822259" y="1628794"/>
            <a:chExt cx="1090319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>
            <a:stCxn id="1026" idx="3"/>
            <a:endCxn id="1028" idx="1"/>
          </p:cNvCxnSpPr>
          <p:nvPr/>
        </p:nvCxnSpPr>
        <p:spPr>
          <a:xfrm>
            <a:off x="2912578" y="2399943"/>
            <a:ext cx="4663704" cy="10043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028" idx="1"/>
          </p:cNvCxnSpPr>
          <p:nvPr/>
        </p:nvCxnSpPr>
        <p:spPr>
          <a:xfrm flipV="1">
            <a:off x="2912578" y="3404332"/>
            <a:ext cx="4663704" cy="1284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1339" y="2096370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createRoom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58834" y="4368710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joinRoom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432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33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시작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>
            <a:stCxn id="1026" idx="3"/>
          </p:cNvCxnSpPr>
          <p:nvPr/>
        </p:nvCxnSpPr>
        <p:spPr>
          <a:xfrm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18612" y="3168562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gameStart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 flipH="1" flipV="1">
            <a:off x="3210730" y="1795539"/>
            <a:ext cx="5867009" cy="141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197496" y="4035081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2081" y="1795539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setStart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91299" y="515149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setStart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35126" y="2317228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trunStart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0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진행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세트가 </a:t>
            </a:r>
            <a:r>
              <a:rPr lang="ko-KR" altLang="en-US" sz="3200" b="1" dirty="0" err="1" smtClean="0"/>
              <a:t>안끝남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5217" y="1583532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56223" y="1565666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3596" y="374964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multiplesOf11 or </a:t>
            </a:r>
            <a:r>
              <a:rPr lang="en-US" altLang="ko-KR" b="1" dirty="0" err="1" smtClean="0"/>
              <a:t>noCondition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256223" y="1786184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2195" y="2427148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turnEndAndUpdate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27771" y="5537814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72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진행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세트가 끝남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5131" y="1348086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316137" y="1330220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486" y="3777275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gameOver77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316137" y="1550738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0345" y="2071362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turnEndAndUpdate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19295" y="556345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setOver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95886" y="2377041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setOver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99289" y="4858126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en-US" altLang="ko-KR" b="1" dirty="0" err="1" smtClean="0"/>
              <a:t>turnStart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174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종료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5131" y="1348086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316137" y="1330220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486" y="3777275"/>
            <a:ext cx="35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multiplesOf11, gameOver77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316137" y="1550738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7771" y="5537814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gameOver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44486" y="2136274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gameOver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9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150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민호</dc:creator>
  <cp:lastModifiedBy>김 민호</cp:lastModifiedBy>
  <cp:revision>6</cp:revision>
  <dcterms:created xsi:type="dcterms:W3CDTF">2018-05-06T15:27:22Z</dcterms:created>
  <dcterms:modified xsi:type="dcterms:W3CDTF">2018-05-09T07:27:12Z</dcterms:modified>
</cp:coreProperties>
</file>