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0F89-438C-4432-AF54-37D353B0FC76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52C6-A3D1-4D38-A758-257B2265C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337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방 생성 및 참가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730064" y="1628794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282" y="2752358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822259" y="3917725"/>
            <a:ext cx="1090319" cy="1885253"/>
            <a:chOff x="1822259" y="1628794"/>
            <a:chExt cx="1090319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>
            <a:stCxn id="1026" idx="3"/>
            <a:endCxn id="1028" idx="1"/>
          </p:cNvCxnSpPr>
          <p:nvPr/>
        </p:nvCxnSpPr>
        <p:spPr>
          <a:xfrm>
            <a:off x="2912578" y="2399943"/>
            <a:ext cx="4663704" cy="10043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028" idx="1"/>
          </p:cNvCxnSpPr>
          <p:nvPr/>
        </p:nvCxnSpPr>
        <p:spPr>
          <a:xfrm flipV="1">
            <a:off x="2912578" y="3404332"/>
            <a:ext cx="4663704" cy="1284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11339" y="2096370"/>
            <a:ext cx="177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createRoom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58834" y="4368710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joinRoom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432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3379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시작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>
            <a:stCxn id="1026" idx="3"/>
          </p:cNvCxnSpPr>
          <p:nvPr/>
        </p:nvCxnSpPr>
        <p:spPr>
          <a:xfrm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18612" y="3168562"/>
            <a:ext cx="159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gameStart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2" name="직선 화살표 연결선 31"/>
          <p:cNvCxnSpPr/>
          <p:nvPr/>
        </p:nvCxnSpPr>
        <p:spPr>
          <a:xfrm flipH="1" flipV="1">
            <a:off x="3210730" y="1795539"/>
            <a:ext cx="5867009" cy="141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197496" y="4035081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2081" y="1795539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setStart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491299" y="515149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setStart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35126" y="2317228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trunStart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01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562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진행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세트가 </a:t>
            </a:r>
            <a:r>
              <a:rPr lang="ko-KR" altLang="en-US" sz="3200" b="1" dirty="0" err="1" smtClean="0"/>
              <a:t>안끝남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197496" y="4135056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5217" y="1583532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emitCard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256223" y="1565666"/>
            <a:ext cx="5867009" cy="1327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7508" y="3168676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cardInfoToDealer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92514" y="37496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53596" y="3749649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multiplesOf11 or </a:t>
            </a:r>
            <a:r>
              <a:rPr lang="en-US" altLang="ko-KR" b="1" dirty="0" err="1" smtClean="0"/>
              <a:t>noCondition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256223" y="1786184"/>
            <a:ext cx="5821516" cy="1258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2195" y="2427148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turnEndAndUpdate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27771" y="5537814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turnStart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72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562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진행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세트가 끝남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197496" y="4135056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5131" y="1348086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emitCard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316137" y="1330220"/>
            <a:ext cx="5867009" cy="1327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7508" y="3168676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cardInfoToDealer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92514" y="37496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486" y="3777275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gameOver77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316137" y="1550738"/>
            <a:ext cx="5821516" cy="1258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80345" y="2071362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turnEndAndUpdate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27771" y="5537814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setOver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95886" y="2377041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 err="1" smtClean="0"/>
              <a:t>setOver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174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39615"/>
            <a:ext cx="562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종료</a:t>
            </a:r>
            <a:endParaRPr lang="ko-KR" altLang="en-US" sz="3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810000" y="2826100"/>
            <a:ext cx="1274708" cy="1911630"/>
            <a:chOff x="1730064" y="1628794"/>
            <a:chExt cx="1274708" cy="1911630"/>
          </a:xfrm>
        </p:grpSpPr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30064" y="31710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딜러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방장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</p:grpSp>
      <p:pic>
        <p:nvPicPr>
          <p:cNvPr id="1028" name="Picture 4" descr="serv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821" y="2949441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120411" y="4813959"/>
            <a:ext cx="1116790" cy="1885253"/>
            <a:chOff x="1822259" y="1628794"/>
            <a:chExt cx="1116790" cy="1885253"/>
          </a:xfrm>
        </p:grpSpPr>
        <p:pic>
          <p:nvPicPr>
            <p:cNvPr id="14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4992514" y="35972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93039" y="2549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번호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20411" y="1228119"/>
            <a:ext cx="1116790" cy="1885253"/>
            <a:chOff x="1822259" y="1628794"/>
            <a:chExt cx="1116790" cy="1885253"/>
          </a:xfrm>
        </p:grpSpPr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259" y="1628794"/>
              <a:ext cx="1090319" cy="154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928836" y="3144715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참가자</a:t>
              </a:r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 flipH="1">
            <a:off x="3197496" y="4135056"/>
            <a:ext cx="5880243" cy="1797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5131" y="1348086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emitCard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316137" y="1330220"/>
            <a:ext cx="5867009" cy="1327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7508" y="3168676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cardInfoToDealer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92514" y="3749649"/>
            <a:ext cx="40852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486" y="3777275"/>
            <a:ext cx="35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multiplesOf11, gameOver77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316137" y="1550738"/>
            <a:ext cx="5821516" cy="1258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7771" y="5537814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gameOver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44486" y="2136274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en-US" altLang="ko-KR" b="1" dirty="0" err="1" smtClean="0"/>
              <a:t>gameOver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92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147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민호</dc:creator>
  <cp:lastModifiedBy>김 민호</cp:lastModifiedBy>
  <cp:revision>4</cp:revision>
  <dcterms:created xsi:type="dcterms:W3CDTF">2018-05-06T15:27:22Z</dcterms:created>
  <dcterms:modified xsi:type="dcterms:W3CDTF">2018-05-06T16:05:21Z</dcterms:modified>
</cp:coreProperties>
</file>