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61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63" r:id="rId18"/>
    <p:sldId id="26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2075A-70FD-4656-907F-D1E01E77F7E8}" v="124" dt="2023-12-22T15:17:1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Almeida" userId="b2c3145d7329c9f7" providerId="LiveId" clId="{3AF2075A-70FD-4656-907F-D1E01E77F7E8}"/>
    <pc:docChg chg="undo custSel modSld">
      <pc:chgData name="Tiago Almeida" userId="b2c3145d7329c9f7" providerId="LiveId" clId="{3AF2075A-70FD-4656-907F-D1E01E77F7E8}" dt="2023-12-22T15:17:31.464" v="313" actId="26606"/>
      <pc:docMkLst>
        <pc:docMk/>
      </pc:docMkLst>
      <pc:sldChg chg="modSp mod">
        <pc:chgData name="Tiago Almeida" userId="b2c3145d7329c9f7" providerId="LiveId" clId="{3AF2075A-70FD-4656-907F-D1E01E77F7E8}" dt="2023-12-22T14:44:44.541" v="201" actId="20577"/>
        <pc:sldMkLst>
          <pc:docMk/>
          <pc:sldMk cId="4100914592" sldId="257"/>
        </pc:sldMkLst>
        <pc:spChg chg="mod">
          <ac:chgData name="Tiago Almeida" userId="b2c3145d7329c9f7" providerId="LiveId" clId="{3AF2075A-70FD-4656-907F-D1E01E77F7E8}" dt="2023-12-22T14:44:44.541" v="201" actId="20577"/>
          <ac:spMkLst>
            <pc:docMk/>
            <pc:sldMk cId="4100914592" sldId="257"/>
            <ac:spMk id="3" creationId="{7052B77B-F098-84DC-5923-0D93E0D6C3D3}"/>
          </ac:spMkLst>
        </pc:spChg>
      </pc:sldChg>
      <pc:sldChg chg="modSp">
        <pc:chgData name="Tiago Almeida" userId="b2c3145d7329c9f7" providerId="LiveId" clId="{3AF2075A-70FD-4656-907F-D1E01E77F7E8}" dt="2023-12-22T13:41:29.642" v="81" actId="20577"/>
        <pc:sldMkLst>
          <pc:docMk/>
          <pc:sldMk cId="1208986873" sldId="258"/>
        </pc:sldMkLst>
        <pc:graphicFrameChg chg="mod">
          <ac:chgData name="Tiago Almeida" userId="b2c3145d7329c9f7" providerId="LiveId" clId="{3AF2075A-70FD-4656-907F-D1E01E77F7E8}" dt="2023-12-22T13:41:29.642" v="81" actId="20577"/>
          <ac:graphicFrameMkLst>
            <pc:docMk/>
            <pc:sldMk cId="1208986873" sldId="258"/>
            <ac:graphicFrameMk id="8" creationId="{245DC4D6-5E14-09FE-AD91-E47FB46DF593}"/>
          </ac:graphicFrameMkLst>
        </pc:graphicFrameChg>
      </pc:sldChg>
      <pc:sldChg chg="modSp mod">
        <pc:chgData name="Tiago Almeida" userId="b2c3145d7329c9f7" providerId="LiveId" clId="{3AF2075A-70FD-4656-907F-D1E01E77F7E8}" dt="2023-12-22T13:46:11.361" v="90" actId="20577"/>
        <pc:sldMkLst>
          <pc:docMk/>
          <pc:sldMk cId="1228844331" sldId="259"/>
        </pc:sldMkLst>
        <pc:spChg chg="mod">
          <ac:chgData name="Tiago Almeida" userId="b2c3145d7329c9f7" providerId="LiveId" clId="{3AF2075A-70FD-4656-907F-D1E01E77F7E8}" dt="2023-12-22T13:46:11.361" v="90" actId="20577"/>
          <ac:spMkLst>
            <pc:docMk/>
            <pc:sldMk cId="1228844331" sldId="259"/>
            <ac:spMk id="14" creationId="{C1B2F91C-BAC6-EFB2-5733-F07C1233DF3C}"/>
          </ac:spMkLst>
        </pc:spChg>
      </pc:sldChg>
      <pc:sldChg chg="modSp mod">
        <pc:chgData name="Tiago Almeida" userId="b2c3145d7329c9f7" providerId="LiveId" clId="{3AF2075A-70FD-4656-907F-D1E01E77F7E8}" dt="2023-12-22T13:50:44.683" v="130" actId="20577"/>
        <pc:sldMkLst>
          <pc:docMk/>
          <pc:sldMk cId="1449945591" sldId="261"/>
        </pc:sldMkLst>
        <pc:spChg chg="mod">
          <ac:chgData name="Tiago Almeida" userId="b2c3145d7329c9f7" providerId="LiveId" clId="{3AF2075A-70FD-4656-907F-D1E01E77F7E8}" dt="2023-12-22T13:50:44.683" v="130" actId="20577"/>
          <ac:spMkLst>
            <pc:docMk/>
            <pc:sldMk cId="1449945591" sldId="261"/>
            <ac:spMk id="3" creationId="{B057CDCE-3343-0B44-5511-C355FADB8F07}"/>
          </ac:spMkLst>
        </pc:spChg>
      </pc:sldChg>
      <pc:sldChg chg="modSp mod">
        <pc:chgData name="Tiago Almeida" userId="b2c3145d7329c9f7" providerId="LiveId" clId="{3AF2075A-70FD-4656-907F-D1E01E77F7E8}" dt="2023-12-22T13:46:39.247" v="97" actId="20577"/>
        <pc:sldMkLst>
          <pc:docMk/>
          <pc:sldMk cId="2147799536" sldId="262"/>
        </pc:sldMkLst>
        <pc:spChg chg="mod">
          <ac:chgData name="Tiago Almeida" userId="b2c3145d7329c9f7" providerId="LiveId" clId="{3AF2075A-70FD-4656-907F-D1E01E77F7E8}" dt="2023-12-22T13:46:39.247" v="97" actId="20577"/>
          <ac:spMkLst>
            <pc:docMk/>
            <pc:sldMk cId="2147799536" sldId="262"/>
            <ac:spMk id="3" creationId="{C077AA88-16C9-CE2E-3629-0D3EED1A0245}"/>
          </ac:spMkLst>
        </pc:spChg>
      </pc:sldChg>
      <pc:sldChg chg="addSp delSp modSp mod setBg">
        <pc:chgData name="Tiago Almeida" userId="b2c3145d7329c9f7" providerId="LiveId" clId="{3AF2075A-70FD-4656-907F-D1E01E77F7E8}" dt="2023-12-22T13:32:59.422" v="18" actId="207"/>
        <pc:sldMkLst>
          <pc:docMk/>
          <pc:sldMk cId="577078783" sldId="263"/>
        </pc:sldMkLst>
        <pc:spChg chg="mod">
          <ac:chgData name="Tiago Almeida" userId="b2c3145d7329c9f7" providerId="LiveId" clId="{3AF2075A-70FD-4656-907F-D1E01E77F7E8}" dt="2023-12-22T13:32:29.546" v="15" actId="26606"/>
          <ac:spMkLst>
            <pc:docMk/>
            <pc:sldMk cId="577078783" sldId="263"/>
            <ac:spMk id="2" creationId="{68BA6327-5C3D-874F-0590-261E86874DAD}"/>
          </ac:spMkLst>
        </pc:spChg>
        <pc:spChg chg="add del mod">
          <ac:chgData name="Tiago Almeida" userId="b2c3145d7329c9f7" providerId="LiveId" clId="{3AF2075A-70FD-4656-907F-D1E01E77F7E8}" dt="2023-12-22T13:32:29.546" v="15" actId="26606"/>
          <ac:spMkLst>
            <pc:docMk/>
            <pc:sldMk cId="577078783" sldId="263"/>
            <ac:spMk id="3" creationId="{128D0FB2-03AE-5BF4-3EFF-D4C033BB42CE}"/>
          </ac:spMkLst>
        </pc:spChg>
        <pc:spChg chg="mod">
          <ac:chgData name="Tiago Almeida" userId="b2c3145d7329c9f7" providerId="LiveId" clId="{3AF2075A-70FD-4656-907F-D1E01E77F7E8}" dt="2023-12-22T13:32:29.546" v="15" actId="26606"/>
          <ac:spMkLst>
            <pc:docMk/>
            <pc:sldMk cId="577078783" sldId="263"/>
            <ac:spMk id="4" creationId="{0FC47C43-B484-4EE2-6D9A-6C23C3DE7940}"/>
          </ac:spMkLst>
        </pc:spChg>
        <pc:spChg chg="mod">
          <ac:chgData name="Tiago Almeida" userId="b2c3145d7329c9f7" providerId="LiveId" clId="{3AF2075A-70FD-4656-907F-D1E01E77F7E8}" dt="2023-12-22T13:32:29.546" v="15" actId="26606"/>
          <ac:spMkLst>
            <pc:docMk/>
            <pc:sldMk cId="577078783" sldId="263"/>
            <ac:spMk id="6" creationId="{837A3473-9139-C4A7-7B10-A0D5D110C0B8}"/>
          </ac:spMkLst>
        </pc:spChg>
        <pc:spChg chg="add del">
          <ac:chgData name="Tiago Almeida" userId="b2c3145d7329c9f7" providerId="LiveId" clId="{3AF2075A-70FD-4656-907F-D1E01E77F7E8}" dt="2023-12-22T13:32:29.530" v="14" actId="26606"/>
          <ac:spMkLst>
            <pc:docMk/>
            <pc:sldMk cId="577078783" sldId="263"/>
            <ac:spMk id="12" creationId="{985184E4-C93A-4E34-8365-1886AAC5DE60}"/>
          </ac:spMkLst>
        </pc:spChg>
        <pc:spChg chg="add del">
          <ac:chgData name="Tiago Almeida" userId="b2c3145d7329c9f7" providerId="LiveId" clId="{3AF2075A-70FD-4656-907F-D1E01E77F7E8}" dt="2023-12-22T13:31:14.744" v="6" actId="26606"/>
          <ac:spMkLst>
            <pc:docMk/>
            <pc:sldMk cId="577078783" sldId="263"/>
            <ac:spMk id="13" creationId="{E49D7415-2F11-44C2-B6AA-13A25B6814B9}"/>
          </ac:spMkLst>
        </pc:spChg>
        <pc:spChg chg="add">
          <ac:chgData name="Tiago Almeida" userId="b2c3145d7329c9f7" providerId="LiveId" clId="{3AF2075A-70FD-4656-907F-D1E01E77F7E8}" dt="2023-12-22T13:32:29.546" v="15" actId="26606"/>
          <ac:spMkLst>
            <pc:docMk/>
            <pc:sldMk cId="577078783" sldId="263"/>
            <ac:spMk id="20" creationId="{E49D7415-2F11-44C2-B6AA-13A25B6814B9}"/>
          </ac:spMkLst>
        </pc:spChg>
        <pc:spChg chg="add mod">
          <ac:chgData name="Tiago Almeida" userId="b2c3145d7329c9f7" providerId="LiveId" clId="{3AF2075A-70FD-4656-907F-D1E01E77F7E8}" dt="2023-12-22T13:32:59.422" v="18" actId="207"/>
          <ac:spMkLst>
            <pc:docMk/>
            <pc:sldMk cId="577078783" sldId="263"/>
            <ac:spMk id="23" creationId="{128D0FB2-03AE-5BF4-3EFF-D4C033BB42CE}"/>
          </ac:spMkLst>
        </pc:spChg>
        <pc:graphicFrameChg chg="add del">
          <ac:chgData name="Tiago Almeida" userId="b2c3145d7329c9f7" providerId="LiveId" clId="{3AF2075A-70FD-4656-907F-D1E01E77F7E8}" dt="2023-12-22T13:31:15.563" v="8" actId="26606"/>
          <ac:graphicFrameMkLst>
            <pc:docMk/>
            <pc:sldMk cId="577078783" sldId="263"/>
            <ac:graphicFrameMk id="8" creationId="{65CBA424-2910-C7CC-C7AF-575CB4BE4203}"/>
          </ac:graphicFrameMkLst>
        </pc:graphicFrameChg>
        <pc:graphicFrameChg chg="add del">
          <ac:chgData name="Tiago Almeida" userId="b2c3145d7329c9f7" providerId="LiveId" clId="{3AF2075A-70FD-4656-907F-D1E01E77F7E8}" dt="2023-12-22T13:31:33.064" v="10" actId="26606"/>
          <ac:graphicFrameMkLst>
            <pc:docMk/>
            <pc:sldMk cId="577078783" sldId="263"/>
            <ac:graphicFrameMk id="11" creationId="{6554AC76-E345-3A1B-D88B-099C0A1002D0}"/>
          </ac:graphicFrameMkLst>
        </pc:graphicFrameChg>
        <pc:graphicFrameChg chg="add del">
          <ac:chgData name="Tiago Almeida" userId="b2c3145d7329c9f7" providerId="LiveId" clId="{3AF2075A-70FD-4656-907F-D1E01E77F7E8}" dt="2023-12-22T13:31:40.780" v="12" actId="26606"/>
          <ac:graphicFrameMkLst>
            <pc:docMk/>
            <pc:sldMk cId="577078783" sldId="263"/>
            <ac:graphicFrameMk id="14" creationId="{04CC0E79-D435-5822-FDEE-12557A1A8F4A}"/>
          </ac:graphicFrameMkLst>
        </pc:graphicFrameChg>
        <pc:graphicFrameChg chg="add del">
          <ac:chgData name="Tiago Almeida" userId="b2c3145d7329c9f7" providerId="LiveId" clId="{3AF2075A-70FD-4656-907F-D1E01E77F7E8}" dt="2023-12-22T13:32:29.530" v="14" actId="26606"/>
          <ac:graphicFrameMkLst>
            <pc:docMk/>
            <pc:sldMk cId="577078783" sldId="263"/>
            <ac:graphicFrameMk id="18" creationId="{7EE8AEE1-30DD-1674-68D5-A3BD3D36C6E9}"/>
          </ac:graphicFrameMkLst>
        </pc:graphicFrameChg>
        <pc:picChg chg="add del">
          <ac:chgData name="Tiago Almeida" userId="b2c3145d7329c9f7" providerId="LiveId" clId="{3AF2075A-70FD-4656-907F-D1E01E77F7E8}" dt="2023-12-22T13:31:14.744" v="6" actId="26606"/>
          <ac:picMkLst>
            <pc:docMk/>
            <pc:sldMk cId="577078783" sldId="263"/>
            <ac:picMk id="10" creationId="{B58DBB19-D8AD-7A92-E0F7-5C9695CE1D37}"/>
          </ac:picMkLst>
        </pc:picChg>
        <pc:picChg chg="add">
          <ac:chgData name="Tiago Almeida" userId="b2c3145d7329c9f7" providerId="LiveId" clId="{3AF2075A-70FD-4656-907F-D1E01E77F7E8}" dt="2023-12-22T13:32:29.546" v="15" actId="26606"/>
          <ac:picMkLst>
            <pc:docMk/>
            <pc:sldMk cId="577078783" sldId="263"/>
            <ac:picMk id="24" creationId="{B58DBB19-D8AD-7A92-E0F7-5C9695CE1D37}"/>
          </ac:picMkLst>
        </pc:picChg>
        <pc:cxnChg chg="add del">
          <ac:chgData name="Tiago Almeida" userId="b2c3145d7329c9f7" providerId="LiveId" clId="{3AF2075A-70FD-4656-907F-D1E01E77F7E8}" dt="2023-12-22T13:31:14.744" v="6" actId="26606"/>
          <ac:cxnSpMkLst>
            <pc:docMk/>
            <pc:sldMk cId="577078783" sldId="263"/>
            <ac:cxnSpMk id="15" creationId="{7F1E95A2-E5F1-4C8A-92DC-CE369D193924}"/>
          </ac:cxnSpMkLst>
        </pc:cxnChg>
        <pc:cxnChg chg="add del">
          <ac:chgData name="Tiago Almeida" userId="b2c3145d7329c9f7" providerId="LiveId" clId="{3AF2075A-70FD-4656-907F-D1E01E77F7E8}" dt="2023-12-22T13:32:29.530" v="14" actId="26606"/>
          <ac:cxnSpMkLst>
            <pc:docMk/>
            <pc:sldMk cId="577078783" sldId="263"/>
            <ac:cxnSpMk id="16" creationId="{8AB0D40B-37F7-4F1F-B956-AFC12066ABE3}"/>
          </ac:cxnSpMkLst>
        </pc:cxnChg>
        <pc:cxnChg chg="add del">
          <ac:chgData name="Tiago Almeida" userId="b2c3145d7329c9f7" providerId="LiveId" clId="{3AF2075A-70FD-4656-907F-D1E01E77F7E8}" dt="2023-12-22T13:31:14.744" v="6" actId="26606"/>
          <ac:cxnSpMkLst>
            <pc:docMk/>
            <pc:sldMk cId="577078783" sldId="263"/>
            <ac:cxnSpMk id="17" creationId="{AFCF674C-D208-4497-A189-02E8503DA8F3}"/>
          </ac:cxnSpMkLst>
        </pc:cxnChg>
        <pc:cxnChg chg="add">
          <ac:chgData name="Tiago Almeida" userId="b2c3145d7329c9f7" providerId="LiveId" clId="{3AF2075A-70FD-4656-907F-D1E01E77F7E8}" dt="2023-12-22T13:32:29.546" v="15" actId="26606"/>
          <ac:cxnSpMkLst>
            <pc:docMk/>
            <pc:sldMk cId="577078783" sldId="263"/>
            <ac:cxnSpMk id="21" creationId="{7F1E95A2-E5F1-4C8A-92DC-CE369D193924}"/>
          </ac:cxnSpMkLst>
        </pc:cxnChg>
        <pc:cxnChg chg="add">
          <ac:chgData name="Tiago Almeida" userId="b2c3145d7329c9f7" providerId="LiveId" clId="{3AF2075A-70FD-4656-907F-D1E01E77F7E8}" dt="2023-12-22T13:32:29.546" v="15" actId="26606"/>
          <ac:cxnSpMkLst>
            <pc:docMk/>
            <pc:sldMk cId="577078783" sldId="263"/>
            <ac:cxnSpMk id="22" creationId="{AFCF674C-D208-4497-A189-02E8503DA8F3}"/>
          </ac:cxnSpMkLst>
        </pc:cxnChg>
      </pc:sldChg>
      <pc:sldChg chg="addSp delSp modSp mod modTransition">
        <pc:chgData name="Tiago Almeida" userId="b2c3145d7329c9f7" providerId="LiveId" clId="{3AF2075A-70FD-4656-907F-D1E01E77F7E8}" dt="2023-12-22T14:16:03.603" v="191" actId="21"/>
        <pc:sldMkLst>
          <pc:docMk/>
          <pc:sldMk cId="1759304462" sldId="264"/>
        </pc:sldMkLst>
        <pc:spChg chg="add del mod">
          <ac:chgData name="Tiago Almeida" userId="b2c3145d7329c9f7" providerId="LiveId" clId="{3AF2075A-70FD-4656-907F-D1E01E77F7E8}" dt="2023-12-22T14:15:58.255" v="190" actId="478"/>
          <ac:spMkLst>
            <pc:docMk/>
            <pc:sldMk cId="1759304462" sldId="264"/>
            <ac:spMk id="2" creationId="{D3B13207-26F3-5CDC-2619-51C85E784E48}"/>
          </ac:spMkLst>
        </pc:spChg>
        <pc:spChg chg="del mod">
          <ac:chgData name="Tiago Almeida" userId="b2c3145d7329c9f7" providerId="LiveId" clId="{3AF2075A-70FD-4656-907F-D1E01E77F7E8}" dt="2023-12-22T14:16:03.603" v="191" actId="21"/>
          <ac:spMkLst>
            <pc:docMk/>
            <pc:sldMk cId="1759304462" sldId="264"/>
            <ac:spMk id="4" creationId="{B94072FE-E883-E9B1-5232-D3C54BD47083}"/>
          </ac:spMkLst>
        </pc:spChg>
        <pc:spChg chg="del">
          <ac:chgData name="Tiago Almeida" userId="b2c3145d7329c9f7" providerId="LiveId" clId="{3AF2075A-70FD-4656-907F-D1E01E77F7E8}" dt="2023-12-22T14:16:03.603" v="191" actId="21"/>
          <ac:spMkLst>
            <pc:docMk/>
            <pc:sldMk cId="1759304462" sldId="264"/>
            <ac:spMk id="6" creationId="{85D6B49B-C642-F86F-AC3E-3C2A96743AF8}"/>
          </ac:spMkLst>
        </pc:spChg>
        <pc:picChg chg="add del">
          <ac:chgData name="Tiago Almeida" userId="b2c3145d7329c9f7" providerId="LiveId" clId="{3AF2075A-70FD-4656-907F-D1E01E77F7E8}" dt="2023-12-22T14:15:58.255" v="190" actId="478"/>
          <ac:picMkLst>
            <pc:docMk/>
            <pc:sldMk cId="1759304462" sldId="264"/>
            <ac:picMk id="1026" creationId="{3AFB24F5-CC58-ED39-8B9F-EA61BB6EE31A}"/>
          </ac:picMkLst>
        </pc:picChg>
      </pc:sldChg>
      <pc:sldChg chg="addSp delSp modSp mod setBg">
        <pc:chgData name="Tiago Almeida" userId="b2c3145d7329c9f7" providerId="LiveId" clId="{3AF2075A-70FD-4656-907F-D1E01E77F7E8}" dt="2023-12-22T15:17:31.464" v="313" actId="26606"/>
        <pc:sldMkLst>
          <pc:docMk/>
          <pc:sldMk cId="2684288378" sldId="265"/>
        </pc:sldMkLst>
        <pc:spChg chg="mod">
          <ac:chgData name="Tiago Almeida" userId="b2c3145d7329c9f7" providerId="LiveId" clId="{3AF2075A-70FD-4656-907F-D1E01E77F7E8}" dt="2023-12-22T15:17:31.464" v="313" actId="26606"/>
          <ac:spMkLst>
            <pc:docMk/>
            <pc:sldMk cId="2684288378" sldId="265"/>
            <ac:spMk id="2" creationId="{A8EE9569-BCB3-4F8E-7613-EB1E6A3FE03D}"/>
          </ac:spMkLst>
        </pc:spChg>
        <pc:spChg chg="mod">
          <ac:chgData name="Tiago Almeida" userId="b2c3145d7329c9f7" providerId="LiveId" clId="{3AF2075A-70FD-4656-907F-D1E01E77F7E8}" dt="2023-12-22T15:17:31.464" v="313" actId="26606"/>
          <ac:spMkLst>
            <pc:docMk/>
            <pc:sldMk cId="2684288378" sldId="265"/>
            <ac:spMk id="3" creationId="{B057CDCE-3343-0B44-5511-C355FADB8F07}"/>
          </ac:spMkLst>
        </pc:spChg>
        <pc:spChg chg="mod">
          <ac:chgData name="Tiago Almeida" userId="b2c3145d7329c9f7" providerId="LiveId" clId="{3AF2075A-70FD-4656-907F-D1E01E77F7E8}" dt="2023-12-22T15:17:31.464" v="313" actId="26606"/>
          <ac:spMkLst>
            <pc:docMk/>
            <pc:sldMk cId="2684288378" sldId="265"/>
            <ac:spMk id="4" creationId="{E69CC018-36A3-FF7A-8E41-E7DCEA5BEEDF}"/>
          </ac:spMkLst>
        </pc:spChg>
        <pc:spChg chg="mod">
          <ac:chgData name="Tiago Almeida" userId="b2c3145d7329c9f7" providerId="LiveId" clId="{3AF2075A-70FD-4656-907F-D1E01E77F7E8}" dt="2023-12-22T15:17:31.464" v="313" actId="26606"/>
          <ac:spMkLst>
            <pc:docMk/>
            <pc:sldMk cId="2684288378" sldId="265"/>
            <ac:spMk id="6" creationId="{83A4F6B7-1E33-56D4-D14F-8627162C90D7}"/>
          </ac:spMkLst>
        </pc:spChg>
        <pc:spChg chg="add del">
          <ac:chgData name="Tiago Almeida" userId="b2c3145d7329c9f7" providerId="LiveId" clId="{3AF2075A-70FD-4656-907F-D1E01E77F7E8}" dt="2023-12-22T15:17:31.452" v="312" actId="26606"/>
          <ac:spMkLst>
            <pc:docMk/>
            <pc:sldMk cId="2684288378" sldId="265"/>
            <ac:spMk id="12" creationId="{E49D7415-2F11-44C2-B6AA-13A25B6814B9}"/>
          </ac:spMkLst>
        </pc:spChg>
        <pc:spChg chg="add">
          <ac:chgData name="Tiago Almeida" userId="b2c3145d7329c9f7" providerId="LiveId" clId="{3AF2075A-70FD-4656-907F-D1E01E77F7E8}" dt="2023-12-22T15:17:31.464" v="313" actId="26606"/>
          <ac:spMkLst>
            <pc:docMk/>
            <pc:sldMk cId="2684288378" sldId="265"/>
            <ac:spMk id="17" creationId="{E49D7415-2F11-44C2-B6AA-13A25B6814B9}"/>
          </ac:spMkLst>
        </pc:spChg>
        <pc:picChg chg="add mod">
          <ac:chgData name="Tiago Almeida" userId="b2c3145d7329c9f7" providerId="LiveId" clId="{3AF2075A-70FD-4656-907F-D1E01E77F7E8}" dt="2023-12-22T15:17:31.464" v="313" actId="26606"/>
          <ac:picMkLst>
            <pc:docMk/>
            <pc:sldMk cId="2684288378" sldId="265"/>
            <ac:picMk id="7" creationId="{D9D6D337-7EC8-4866-EEA4-8671FCC60AA8}"/>
          </ac:picMkLst>
        </pc:picChg>
        <pc:cxnChg chg="add del">
          <ac:chgData name="Tiago Almeida" userId="b2c3145d7329c9f7" providerId="LiveId" clId="{3AF2075A-70FD-4656-907F-D1E01E77F7E8}" dt="2023-12-22T15:17:31.452" v="312" actId="26606"/>
          <ac:cxnSpMkLst>
            <pc:docMk/>
            <pc:sldMk cId="2684288378" sldId="265"/>
            <ac:cxnSpMk id="14" creationId="{7D3DF08D-8EDA-0FB3-59D9-B692F2ADD1EA}"/>
          </ac:cxnSpMkLst>
        </pc:cxnChg>
        <pc:cxnChg chg="add">
          <ac:chgData name="Tiago Almeida" userId="b2c3145d7329c9f7" providerId="LiveId" clId="{3AF2075A-70FD-4656-907F-D1E01E77F7E8}" dt="2023-12-22T15:17:31.464" v="313" actId="26606"/>
          <ac:cxnSpMkLst>
            <pc:docMk/>
            <pc:sldMk cId="2684288378" sldId="265"/>
            <ac:cxnSpMk id="16" creationId="{8E0104E4-99BC-494F-8342-F250828E574F}"/>
          </ac:cxnSpMkLst>
        </pc:cxnChg>
        <pc:cxnChg chg="add">
          <ac:chgData name="Tiago Almeida" userId="b2c3145d7329c9f7" providerId="LiveId" clId="{3AF2075A-70FD-4656-907F-D1E01E77F7E8}" dt="2023-12-22T15:17:31.464" v="313" actId="26606"/>
          <ac:cxnSpMkLst>
            <pc:docMk/>
            <pc:sldMk cId="2684288378" sldId="265"/>
            <ac:cxnSpMk id="18" creationId="{D2E57F3D-33BE-4306-87E6-245763719516}"/>
          </ac:cxnSpMkLst>
        </pc:cxnChg>
      </pc:sldChg>
      <pc:sldChg chg="modSp mod">
        <pc:chgData name="Tiago Almeida" userId="b2c3145d7329c9f7" providerId="LiveId" clId="{3AF2075A-70FD-4656-907F-D1E01E77F7E8}" dt="2023-12-22T14:42:06.318" v="195" actId="20577"/>
        <pc:sldMkLst>
          <pc:docMk/>
          <pc:sldMk cId="2105030025" sldId="268"/>
        </pc:sldMkLst>
        <pc:spChg chg="mod">
          <ac:chgData name="Tiago Almeida" userId="b2c3145d7329c9f7" providerId="LiveId" clId="{3AF2075A-70FD-4656-907F-D1E01E77F7E8}" dt="2023-12-22T14:42:06.318" v="195" actId="20577"/>
          <ac:spMkLst>
            <pc:docMk/>
            <pc:sldMk cId="2105030025" sldId="268"/>
            <ac:spMk id="3" creationId="{B057CDCE-3343-0B44-5511-C355FADB8F07}"/>
          </ac:spMkLst>
        </pc:spChg>
      </pc:sldChg>
      <pc:sldChg chg="modSp mod">
        <pc:chgData name="Tiago Almeida" userId="b2c3145d7329c9f7" providerId="LiveId" clId="{3AF2075A-70FD-4656-907F-D1E01E77F7E8}" dt="2023-12-22T14:01:00.623" v="171" actId="20577"/>
        <pc:sldMkLst>
          <pc:docMk/>
          <pc:sldMk cId="4286052343" sldId="269"/>
        </pc:sldMkLst>
        <pc:spChg chg="mod">
          <ac:chgData name="Tiago Almeida" userId="b2c3145d7329c9f7" providerId="LiveId" clId="{3AF2075A-70FD-4656-907F-D1E01E77F7E8}" dt="2023-12-22T14:01:00.623" v="171" actId="20577"/>
          <ac:spMkLst>
            <pc:docMk/>
            <pc:sldMk cId="4286052343" sldId="269"/>
            <ac:spMk id="3" creationId="{C077AA88-16C9-CE2E-3629-0D3EED1A0245}"/>
          </ac:spMkLst>
        </pc:spChg>
        <pc:picChg chg="mod">
          <ac:chgData name="Tiago Almeida" userId="b2c3145d7329c9f7" providerId="LiveId" clId="{3AF2075A-70FD-4656-907F-D1E01E77F7E8}" dt="2023-12-22T13:59:55.467" v="143" actId="1076"/>
          <ac:picMkLst>
            <pc:docMk/>
            <pc:sldMk cId="4286052343" sldId="269"/>
            <ac:picMk id="5" creationId="{98204A0F-EB4A-1A14-31DE-838ED45B97CA}"/>
          </ac:picMkLst>
        </pc:picChg>
      </pc:sldChg>
      <pc:sldChg chg="modSp mod">
        <pc:chgData name="Tiago Almeida" userId="b2c3145d7329c9f7" providerId="LiveId" clId="{3AF2075A-70FD-4656-907F-D1E01E77F7E8}" dt="2023-12-22T14:02:56.012" v="185" actId="20577"/>
        <pc:sldMkLst>
          <pc:docMk/>
          <pc:sldMk cId="2419034250" sldId="270"/>
        </pc:sldMkLst>
        <pc:spChg chg="mod">
          <ac:chgData name="Tiago Almeida" userId="b2c3145d7329c9f7" providerId="LiveId" clId="{3AF2075A-70FD-4656-907F-D1E01E77F7E8}" dt="2023-12-22T14:02:56.012" v="185" actId="20577"/>
          <ac:spMkLst>
            <pc:docMk/>
            <pc:sldMk cId="2419034250" sldId="270"/>
            <ac:spMk id="3" creationId="{C077AA88-16C9-CE2E-3629-0D3EED1A0245}"/>
          </ac:spMkLst>
        </pc:spChg>
      </pc:sldChg>
      <pc:sldChg chg="addSp delSp modSp mod">
        <pc:chgData name="Tiago Almeida" userId="b2c3145d7329c9f7" providerId="LiveId" clId="{3AF2075A-70FD-4656-907F-D1E01E77F7E8}" dt="2023-12-22T15:16:19.146" v="304" actId="1076"/>
        <pc:sldMkLst>
          <pc:docMk/>
          <pc:sldMk cId="2455475360" sldId="273"/>
        </pc:sldMkLst>
        <pc:spChg chg="mod">
          <ac:chgData name="Tiago Almeida" userId="b2c3145d7329c9f7" providerId="LiveId" clId="{3AF2075A-70FD-4656-907F-D1E01E77F7E8}" dt="2023-12-22T13:49:11.230" v="122" actId="20577"/>
          <ac:spMkLst>
            <pc:docMk/>
            <pc:sldMk cId="2455475360" sldId="273"/>
            <ac:spMk id="3" creationId="{E000A8F5-D2D9-E6AA-9F01-EC30C0CA6946}"/>
          </ac:spMkLst>
        </pc:spChg>
        <pc:spChg chg="del">
          <ac:chgData name="Tiago Almeida" userId="b2c3145d7329c9f7" providerId="LiveId" clId="{3AF2075A-70FD-4656-907F-D1E01E77F7E8}" dt="2023-12-22T13:25:55.662" v="0" actId="478"/>
          <ac:spMkLst>
            <pc:docMk/>
            <pc:sldMk cId="2455475360" sldId="273"/>
            <ac:spMk id="5" creationId="{0DFA167D-84CD-1202-0591-6C0C5FAF5D95}"/>
          </ac:spMkLst>
        </pc:spChg>
        <pc:spChg chg="add del mod">
          <ac:chgData name="Tiago Almeida" userId="b2c3145d7329c9f7" providerId="LiveId" clId="{3AF2075A-70FD-4656-907F-D1E01E77F7E8}" dt="2023-12-22T15:08:28.753" v="211" actId="478"/>
          <ac:spMkLst>
            <pc:docMk/>
            <pc:sldMk cId="2455475360" sldId="273"/>
            <ac:spMk id="7" creationId="{4ED59352-EC11-B3F2-5629-20156B339377}"/>
          </ac:spMkLst>
        </pc:spChg>
        <pc:spChg chg="add del">
          <ac:chgData name="Tiago Almeida" userId="b2c3145d7329c9f7" providerId="LiveId" clId="{3AF2075A-70FD-4656-907F-D1E01E77F7E8}" dt="2023-12-22T15:08:35.055" v="213" actId="478"/>
          <ac:spMkLst>
            <pc:docMk/>
            <pc:sldMk cId="2455475360" sldId="273"/>
            <ac:spMk id="8" creationId="{8E0C6793-4C86-BD67-70BC-B12398564D61}"/>
          </ac:spMkLst>
        </pc:spChg>
        <pc:picChg chg="add del mod">
          <ac:chgData name="Tiago Almeida" userId="b2c3145d7329c9f7" providerId="LiveId" clId="{3AF2075A-70FD-4656-907F-D1E01E77F7E8}" dt="2023-12-22T15:09:04.740" v="218" actId="478"/>
          <ac:picMkLst>
            <pc:docMk/>
            <pc:sldMk cId="2455475360" sldId="273"/>
            <ac:picMk id="10" creationId="{C8975E12-CB7E-46FB-99D3-EF6DAD9AC569}"/>
          </ac:picMkLst>
        </pc:picChg>
        <pc:picChg chg="add mod">
          <ac:chgData name="Tiago Almeida" userId="b2c3145d7329c9f7" providerId="LiveId" clId="{3AF2075A-70FD-4656-907F-D1E01E77F7E8}" dt="2023-12-22T15:15:54.471" v="297" actId="1076"/>
          <ac:picMkLst>
            <pc:docMk/>
            <pc:sldMk cId="2455475360" sldId="273"/>
            <ac:picMk id="12" creationId="{D60C7F2A-E4F9-0F14-2C11-C8F0424F9722}"/>
          </ac:picMkLst>
        </pc:picChg>
        <pc:picChg chg="add mod">
          <ac:chgData name="Tiago Almeida" userId="b2c3145d7329c9f7" providerId="LiveId" clId="{3AF2075A-70FD-4656-907F-D1E01E77F7E8}" dt="2023-12-22T15:15:52.631" v="296" actId="1076"/>
          <ac:picMkLst>
            <pc:docMk/>
            <pc:sldMk cId="2455475360" sldId="273"/>
            <ac:picMk id="14" creationId="{99A38BDD-846A-9DD0-348C-883B1C5E8B36}"/>
          </ac:picMkLst>
        </pc:picChg>
        <pc:picChg chg="add mod">
          <ac:chgData name="Tiago Almeida" userId="b2c3145d7329c9f7" providerId="LiveId" clId="{3AF2075A-70FD-4656-907F-D1E01E77F7E8}" dt="2023-12-22T15:16:17.771" v="303" actId="1076"/>
          <ac:picMkLst>
            <pc:docMk/>
            <pc:sldMk cId="2455475360" sldId="273"/>
            <ac:picMk id="16" creationId="{81432565-1374-9C00-9D43-EFE4C994B3A1}"/>
          </ac:picMkLst>
        </pc:picChg>
        <pc:picChg chg="add mod">
          <ac:chgData name="Tiago Almeida" userId="b2c3145d7329c9f7" providerId="LiveId" clId="{3AF2075A-70FD-4656-907F-D1E01E77F7E8}" dt="2023-12-22T15:16:14.807" v="302" actId="1076"/>
          <ac:picMkLst>
            <pc:docMk/>
            <pc:sldMk cId="2455475360" sldId="273"/>
            <ac:picMk id="18" creationId="{859698D8-16B3-2444-A635-EDC78D75D110}"/>
          </ac:picMkLst>
        </pc:picChg>
        <pc:picChg chg="add mod">
          <ac:chgData name="Tiago Almeida" userId="b2c3145d7329c9f7" providerId="LiveId" clId="{3AF2075A-70FD-4656-907F-D1E01E77F7E8}" dt="2023-12-22T15:15:44.412" v="295" actId="1076"/>
          <ac:picMkLst>
            <pc:docMk/>
            <pc:sldMk cId="2455475360" sldId="273"/>
            <ac:picMk id="20" creationId="{EC151FF2-29EA-4CDE-1EF0-FBF690C5FE30}"/>
          </ac:picMkLst>
        </pc:picChg>
        <pc:picChg chg="add mod">
          <ac:chgData name="Tiago Almeida" userId="b2c3145d7329c9f7" providerId="LiveId" clId="{3AF2075A-70FD-4656-907F-D1E01E77F7E8}" dt="2023-12-22T15:16:19.146" v="304" actId="1076"/>
          <ac:picMkLst>
            <pc:docMk/>
            <pc:sldMk cId="2455475360" sldId="273"/>
            <ac:picMk id="22" creationId="{A329C829-FB50-477F-7E38-C46A039BE21D}"/>
          </ac:picMkLst>
        </pc:picChg>
      </pc:sldChg>
      <pc:sldChg chg="modSp mod">
        <pc:chgData name="Tiago Almeida" userId="b2c3145d7329c9f7" providerId="LiveId" clId="{3AF2075A-70FD-4656-907F-D1E01E77F7E8}" dt="2023-12-22T14:55:15.817" v="208" actId="20577"/>
        <pc:sldMkLst>
          <pc:docMk/>
          <pc:sldMk cId="1256050935" sldId="274"/>
        </pc:sldMkLst>
        <pc:spChg chg="mod">
          <ac:chgData name="Tiago Almeida" userId="b2c3145d7329c9f7" providerId="LiveId" clId="{3AF2075A-70FD-4656-907F-D1E01E77F7E8}" dt="2023-12-22T14:55:15.817" v="208" actId="20577"/>
          <ac:spMkLst>
            <pc:docMk/>
            <pc:sldMk cId="1256050935" sldId="274"/>
            <ac:spMk id="3" creationId="{9A710740-40A1-9993-D10F-A625B9287DD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1E3C6-3959-49FF-90D8-3925FA61E12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ACDD8D-F498-46A6-822A-8199709FC5F9}">
      <dgm:prSet/>
      <dgm:spPr/>
      <dgm:t>
        <a:bodyPr/>
        <a:lstStyle/>
        <a:p>
          <a:r>
            <a:rPr lang="pt-PT" dirty="0"/>
            <a:t>Verificar e estudar a lei de </a:t>
          </a:r>
          <a:r>
            <a:rPr lang="pt-PT" dirty="0" err="1"/>
            <a:t>Ampère</a:t>
          </a:r>
          <a:r>
            <a:rPr lang="pt-PT" dirty="0"/>
            <a:t>;</a:t>
          </a:r>
          <a:endParaRPr lang="en-US" dirty="0"/>
        </a:p>
      </dgm:t>
    </dgm:pt>
    <dgm:pt modelId="{79149B67-6A17-4E0F-888B-BB8C56B2F209}" type="parTrans" cxnId="{1E7CC691-BD31-4576-B830-7AF0CC9AA6A3}">
      <dgm:prSet/>
      <dgm:spPr/>
      <dgm:t>
        <a:bodyPr/>
        <a:lstStyle/>
        <a:p>
          <a:endParaRPr lang="en-US"/>
        </a:p>
      </dgm:t>
    </dgm:pt>
    <dgm:pt modelId="{4E99A642-AE8D-4B0C-A698-D85E1A7E1A75}" type="sibTrans" cxnId="{1E7CC691-BD31-4576-B830-7AF0CC9AA6A3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7EEBBE1-B2CE-4E28-B622-41CC000C192D}">
      <dgm:prSet/>
      <dgm:spPr/>
      <dgm:t>
        <a:bodyPr/>
        <a:lstStyle/>
        <a:p>
          <a:r>
            <a:rPr lang="pt-PT" dirty="0"/>
            <a:t>Verificar e estudar o princípio da sobreposição; </a:t>
          </a:r>
          <a:endParaRPr lang="en-US" dirty="0"/>
        </a:p>
      </dgm:t>
    </dgm:pt>
    <dgm:pt modelId="{B1FD96BE-ABFD-4FC2-9CCC-3F5572DCE75B}" type="parTrans" cxnId="{C1AF0B1D-5449-49D4-8235-8E8A3AC112AD}">
      <dgm:prSet/>
      <dgm:spPr/>
      <dgm:t>
        <a:bodyPr/>
        <a:lstStyle/>
        <a:p>
          <a:endParaRPr lang="en-US"/>
        </a:p>
      </dgm:t>
    </dgm:pt>
    <dgm:pt modelId="{7D265AFA-E5B6-4E72-A2C1-D01303325A73}" type="sibTrans" cxnId="{C1AF0B1D-5449-49D4-8235-8E8A3AC112AD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C4AB522-3EB0-41F7-B31D-E5E69B55DF62}">
      <dgm:prSet/>
      <dgm:spPr/>
      <dgm:t>
        <a:bodyPr/>
        <a:lstStyle/>
        <a:p>
          <a:r>
            <a:rPr lang="pt-PT" dirty="0"/>
            <a:t>Verificar e estudar o efeito Hall;</a:t>
          </a:r>
          <a:endParaRPr lang="en-US" dirty="0"/>
        </a:p>
      </dgm:t>
    </dgm:pt>
    <dgm:pt modelId="{9B271436-7146-43D8-9E6D-DA4E5D284769}" type="sibTrans" cxnId="{EEC88064-29C4-4F68-8177-1FD16AE2F8D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33E089A-4B95-4ADB-B6A3-A521FD6968E8}" type="parTrans" cxnId="{EEC88064-29C4-4F68-8177-1FD16AE2F8D4}">
      <dgm:prSet/>
      <dgm:spPr/>
      <dgm:t>
        <a:bodyPr/>
        <a:lstStyle/>
        <a:p>
          <a:endParaRPr lang="en-US"/>
        </a:p>
      </dgm:t>
    </dgm:pt>
    <dgm:pt modelId="{39148DFF-1955-4F5E-8A35-5086B6C4130E}" type="pres">
      <dgm:prSet presAssocID="{CD61E3C6-3959-49FF-90D8-3925FA61E12F}" presName="Name0" presStyleCnt="0">
        <dgm:presLayoutVars>
          <dgm:animLvl val="lvl"/>
          <dgm:resizeHandles val="exact"/>
        </dgm:presLayoutVars>
      </dgm:prSet>
      <dgm:spPr/>
    </dgm:pt>
    <dgm:pt modelId="{662E6089-049A-41B5-8BE8-4AE06EDEA75B}" type="pres">
      <dgm:prSet presAssocID="{60ACDD8D-F498-46A6-822A-8199709FC5F9}" presName="compositeNode" presStyleCnt="0">
        <dgm:presLayoutVars>
          <dgm:bulletEnabled val="1"/>
        </dgm:presLayoutVars>
      </dgm:prSet>
      <dgm:spPr/>
    </dgm:pt>
    <dgm:pt modelId="{8C9A6FB9-3173-4FE1-A871-8E6691BC8965}" type="pres">
      <dgm:prSet presAssocID="{60ACDD8D-F498-46A6-822A-8199709FC5F9}" presName="bgRect" presStyleLbl="bgAccFollowNode1" presStyleIdx="0" presStyleCnt="3"/>
      <dgm:spPr/>
    </dgm:pt>
    <dgm:pt modelId="{C14833BA-FEEB-42AB-BA8A-F3E78901677F}" type="pres">
      <dgm:prSet presAssocID="{4E99A642-AE8D-4B0C-A698-D85E1A7E1A7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3517684-F250-4315-8998-8EA980073765}" type="pres">
      <dgm:prSet presAssocID="{60ACDD8D-F498-46A6-822A-8199709FC5F9}" presName="bottomLine" presStyleLbl="alignNode1" presStyleIdx="1" presStyleCnt="6">
        <dgm:presLayoutVars/>
      </dgm:prSet>
      <dgm:spPr/>
    </dgm:pt>
    <dgm:pt modelId="{DCEBBE71-5099-4D72-A172-D9363B2BBB70}" type="pres">
      <dgm:prSet presAssocID="{60ACDD8D-F498-46A6-822A-8199709FC5F9}" presName="nodeText" presStyleLbl="bgAccFollowNode1" presStyleIdx="0" presStyleCnt="3">
        <dgm:presLayoutVars>
          <dgm:bulletEnabled val="1"/>
        </dgm:presLayoutVars>
      </dgm:prSet>
      <dgm:spPr/>
    </dgm:pt>
    <dgm:pt modelId="{7C07DE32-F7BF-44C5-B811-C9F87C638F5D}" type="pres">
      <dgm:prSet presAssocID="{4E99A642-AE8D-4B0C-A698-D85E1A7E1A75}" presName="sibTrans" presStyleCnt="0"/>
      <dgm:spPr/>
    </dgm:pt>
    <dgm:pt modelId="{AD8725AF-67BD-4761-8A84-C9DDBB08ECE6}" type="pres">
      <dgm:prSet presAssocID="{DC4AB522-3EB0-41F7-B31D-E5E69B55DF62}" presName="compositeNode" presStyleCnt="0">
        <dgm:presLayoutVars>
          <dgm:bulletEnabled val="1"/>
        </dgm:presLayoutVars>
      </dgm:prSet>
      <dgm:spPr/>
    </dgm:pt>
    <dgm:pt modelId="{21066162-49EC-49BC-8514-7F4B592733CF}" type="pres">
      <dgm:prSet presAssocID="{DC4AB522-3EB0-41F7-B31D-E5E69B55DF62}" presName="bgRect" presStyleLbl="bgAccFollowNode1" presStyleIdx="1" presStyleCnt="3"/>
      <dgm:spPr/>
    </dgm:pt>
    <dgm:pt modelId="{28991717-6E56-4A96-8DC9-DEAFE4EB9CE0}" type="pres">
      <dgm:prSet presAssocID="{9B271436-7146-43D8-9E6D-DA4E5D28476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BCE82D-21BD-4198-85C4-40DF09EAF2AD}" type="pres">
      <dgm:prSet presAssocID="{DC4AB522-3EB0-41F7-B31D-E5E69B55DF62}" presName="bottomLine" presStyleLbl="alignNode1" presStyleIdx="3" presStyleCnt="6">
        <dgm:presLayoutVars/>
      </dgm:prSet>
      <dgm:spPr/>
    </dgm:pt>
    <dgm:pt modelId="{7800D954-D3F3-4489-BD51-D9118B5144F1}" type="pres">
      <dgm:prSet presAssocID="{DC4AB522-3EB0-41F7-B31D-E5E69B55DF62}" presName="nodeText" presStyleLbl="bgAccFollowNode1" presStyleIdx="1" presStyleCnt="3">
        <dgm:presLayoutVars>
          <dgm:bulletEnabled val="1"/>
        </dgm:presLayoutVars>
      </dgm:prSet>
      <dgm:spPr/>
    </dgm:pt>
    <dgm:pt modelId="{C2E50F6B-6CB0-4601-9671-906CE5FE524C}" type="pres">
      <dgm:prSet presAssocID="{9B271436-7146-43D8-9E6D-DA4E5D284769}" presName="sibTrans" presStyleCnt="0"/>
      <dgm:spPr/>
    </dgm:pt>
    <dgm:pt modelId="{079DDF86-3A8F-437E-A741-A4992BA5B057}" type="pres">
      <dgm:prSet presAssocID="{67EEBBE1-B2CE-4E28-B622-41CC000C192D}" presName="compositeNode" presStyleCnt="0">
        <dgm:presLayoutVars>
          <dgm:bulletEnabled val="1"/>
        </dgm:presLayoutVars>
      </dgm:prSet>
      <dgm:spPr/>
    </dgm:pt>
    <dgm:pt modelId="{43D75E87-8C84-4CA6-9020-C254AB1855C0}" type="pres">
      <dgm:prSet presAssocID="{67EEBBE1-B2CE-4E28-B622-41CC000C192D}" presName="bgRect" presStyleLbl="bgAccFollowNode1" presStyleIdx="2" presStyleCnt="3" custLinFactNeighborX="0" custLinFactNeighborY="524"/>
      <dgm:spPr/>
    </dgm:pt>
    <dgm:pt modelId="{D0F08669-45C6-416F-8A34-D947F507DB8B}" type="pres">
      <dgm:prSet presAssocID="{7D265AFA-E5B6-4E72-A2C1-D01303325A7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9EA3798-7149-4F49-B87B-BA2884427046}" type="pres">
      <dgm:prSet presAssocID="{67EEBBE1-B2CE-4E28-B622-41CC000C192D}" presName="bottomLine" presStyleLbl="alignNode1" presStyleIdx="5" presStyleCnt="6">
        <dgm:presLayoutVars/>
      </dgm:prSet>
      <dgm:spPr/>
    </dgm:pt>
    <dgm:pt modelId="{2629347C-2585-4973-BD28-F05D9ADC8252}" type="pres">
      <dgm:prSet presAssocID="{67EEBBE1-B2CE-4E28-B622-41CC000C192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29FBA00-0A42-4DF3-968A-ACD51D21C1B3}" type="presOf" srcId="{9B271436-7146-43D8-9E6D-DA4E5D284769}" destId="{28991717-6E56-4A96-8DC9-DEAFE4EB9CE0}" srcOrd="0" destOrd="0" presId="urn:microsoft.com/office/officeart/2016/7/layout/BasicLinearProcessNumbered"/>
    <dgm:cxn modelId="{13583A0A-DF31-44F0-9A17-6CE3A87A3AB2}" type="presOf" srcId="{DC4AB522-3EB0-41F7-B31D-E5E69B55DF62}" destId="{21066162-49EC-49BC-8514-7F4B592733CF}" srcOrd="0" destOrd="0" presId="urn:microsoft.com/office/officeart/2016/7/layout/BasicLinearProcessNumbered"/>
    <dgm:cxn modelId="{C1AF0B1D-5449-49D4-8235-8E8A3AC112AD}" srcId="{CD61E3C6-3959-49FF-90D8-3925FA61E12F}" destId="{67EEBBE1-B2CE-4E28-B622-41CC000C192D}" srcOrd="2" destOrd="0" parTransId="{B1FD96BE-ABFD-4FC2-9CCC-3F5572DCE75B}" sibTransId="{7D265AFA-E5B6-4E72-A2C1-D01303325A73}"/>
    <dgm:cxn modelId="{54234824-6FDC-40B4-A99D-9EB0BE7FA73A}" type="presOf" srcId="{60ACDD8D-F498-46A6-822A-8199709FC5F9}" destId="{8C9A6FB9-3173-4FE1-A871-8E6691BC8965}" srcOrd="0" destOrd="0" presId="urn:microsoft.com/office/officeart/2016/7/layout/BasicLinearProcessNumbered"/>
    <dgm:cxn modelId="{4CBEA029-D394-4884-AC5D-53B3278C46A2}" type="presOf" srcId="{CD61E3C6-3959-49FF-90D8-3925FA61E12F}" destId="{39148DFF-1955-4F5E-8A35-5086B6C4130E}" srcOrd="0" destOrd="0" presId="urn:microsoft.com/office/officeart/2016/7/layout/BasicLinearProcessNumbered"/>
    <dgm:cxn modelId="{323B3943-F031-4420-98F8-3905F8E4410F}" type="presOf" srcId="{DC4AB522-3EB0-41F7-B31D-E5E69B55DF62}" destId="{7800D954-D3F3-4489-BD51-D9118B5144F1}" srcOrd="1" destOrd="0" presId="urn:microsoft.com/office/officeart/2016/7/layout/BasicLinearProcessNumbered"/>
    <dgm:cxn modelId="{EEC88064-29C4-4F68-8177-1FD16AE2F8D4}" srcId="{CD61E3C6-3959-49FF-90D8-3925FA61E12F}" destId="{DC4AB522-3EB0-41F7-B31D-E5E69B55DF62}" srcOrd="1" destOrd="0" parTransId="{833E089A-4B95-4ADB-B6A3-A521FD6968E8}" sibTransId="{9B271436-7146-43D8-9E6D-DA4E5D284769}"/>
    <dgm:cxn modelId="{1E7CC691-BD31-4576-B830-7AF0CC9AA6A3}" srcId="{CD61E3C6-3959-49FF-90D8-3925FA61E12F}" destId="{60ACDD8D-F498-46A6-822A-8199709FC5F9}" srcOrd="0" destOrd="0" parTransId="{79149B67-6A17-4E0F-888B-BB8C56B2F209}" sibTransId="{4E99A642-AE8D-4B0C-A698-D85E1A7E1A75}"/>
    <dgm:cxn modelId="{C934CAB3-FF64-4034-B847-871E2C0D0D7F}" type="presOf" srcId="{4E99A642-AE8D-4B0C-A698-D85E1A7E1A75}" destId="{C14833BA-FEEB-42AB-BA8A-F3E78901677F}" srcOrd="0" destOrd="0" presId="urn:microsoft.com/office/officeart/2016/7/layout/BasicLinearProcessNumbered"/>
    <dgm:cxn modelId="{923163C2-7ADE-44D2-ACD4-49A984B51B22}" type="presOf" srcId="{7D265AFA-E5B6-4E72-A2C1-D01303325A73}" destId="{D0F08669-45C6-416F-8A34-D947F507DB8B}" srcOrd="0" destOrd="0" presId="urn:microsoft.com/office/officeart/2016/7/layout/BasicLinearProcessNumbered"/>
    <dgm:cxn modelId="{746B09DF-1236-47DC-9726-00AFFAF6D63A}" type="presOf" srcId="{67EEBBE1-B2CE-4E28-B622-41CC000C192D}" destId="{43D75E87-8C84-4CA6-9020-C254AB1855C0}" srcOrd="0" destOrd="0" presId="urn:microsoft.com/office/officeart/2016/7/layout/BasicLinearProcessNumbered"/>
    <dgm:cxn modelId="{5737F0EE-AC35-4275-AA26-D96186C96841}" type="presOf" srcId="{67EEBBE1-B2CE-4E28-B622-41CC000C192D}" destId="{2629347C-2585-4973-BD28-F05D9ADC8252}" srcOrd="1" destOrd="0" presId="urn:microsoft.com/office/officeart/2016/7/layout/BasicLinearProcessNumbered"/>
    <dgm:cxn modelId="{249F73F6-C2D9-4FE6-AD4E-880C65E4ED46}" type="presOf" srcId="{60ACDD8D-F498-46A6-822A-8199709FC5F9}" destId="{DCEBBE71-5099-4D72-A172-D9363B2BBB70}" srcOrd="1" destOrd="0" presId="urn:microsoft.com/office/officeart/2016/7/layout/BasicLinearProcessNumbered"/>
    <dgm:cxn modelId="{CEFCA52F-CD66-4836-9F1F-F1F21685D137}" type="presParOf" srcId="{39148DFF-1955-4F5E-8A35-5086B6C4130E}" destId="{662E6089-049A-41B5-8BE8-4AE06EDEA75B}" srcOrd="0" destOrd="0" presId="urn:microsoft.com/office/officeart/2016/7/layout/BasicLinearProcessNumbered"/>
    <dgm:cxn modelId="{514BC081-8EBA-475C-8A05-5E0F60234911}" type="presParOf" srcId="{662E6089-049A-41B5-8BE8-4AE06EDEA75B}" destId="{8C9A6FB9-3173-4FE1-A871-8E6691BC8965}" srcOrd="0" destOrd="0" presId="urn:microsoft.com/office/officeart/2016/7/layout/BasicLinearProcessNumbered"/>
    <dgm:cxn modelId="{3830B843-688C-4B3E-85C7-E7AA48FF83ED}" type="presParOf" srcId="{662E6089-049A-41B5-8BE8-4AE06EDEA75B}" destId="{C14833BA-FEEB-42AB-BA8A-F3E78901677F}" srcOrd="1" destOrd="0" presId="urn:microsoft.com/office/officeart/2016/7/layout/BasicLinearProcessNumbered"/>
    <dgm:cxn modelId="{B165A3C7-6C6A-4510-8B31-BA752A0BE625}" type="presParOf" srcId="{662E6089-049A-41B5-8BE8-4AE06EDEA75B}" destId="{E3517684-F250-4315-8998-8EA980073765}" srcOrd="2" destOrd="0" presId="urn:microsoft.com/office/officeart/2016/7/layout/BasicLinearProcessNumbered"/>
    <dgm:cxn modelId="{7AECD1FB-95BB-4E20-A50B-145B78083BAC}" type="presParOf" srcId="{662E6089-049A-41B5-8BE8-4AE06EDEA75B}" destId="{DCEBBE71-5099-4D72-A172-D9363B2BBB70}" srcOrd="3" destOrd="0" presId="urn:microsoft.com/office/officeart/2016/7/layout/BasicLinearProcessNumbered"/>
    <dgm:cxn modelId="{1A524B0A-49A0-421A-83E2-5186ED7B6409}" type="presParOf" srcId="{39148DFF-1955-4F5E-8A35-5086B6C4130E}" destId="{7C07DE32-F7BF-44C5-B811-C9F87C638F5D}" srcOrd="1" destOrd="0" presId="urn:microsoft.com/office/officeart/2016/7/layout/BasicLinearProcessNumbered"/>
    <dgm:cxn modelId="{F506CC30-D7BA-4A89-9574-6BAB2B0ABDEA}" type="presParOf" srcId="{39148DFF-1955-4F5E-8A35-5086B6C4130E}" destId="{AD8725AF-67BD-4761-8A84-C9DDBB08ECE6}" srcOrd="2" destOrd="0" presId="urn:microsoft.com/office/officeart/2016/7/layout/BasicLinearProcessNumbered"/>
    <dgm:cxn modelId="{AAC416BA-303F-4FBF-9646-48F3BD346308}" type="presParOf" srcId="{AD8725AF-67BD-4761-8A84-C9DDBB08ECE6}" destId="{21066162-49EC-49BC-8514-7F4B592733CF}" srcOrd="0" destOrd="0" presId="urn:microsoft.com/office/officeart/2016/7/layout/BasicLinearProcessNumbered"/>
    <dgm:cxn modelId="{400883A1-540B-455D-8DB0-18941B5414AD}" type="presParOf" srcId="{AD8725AF-67BD-4761-8A84-C9DDBB08ECE6}" destId="{28991717-6E56-4A96-8DC9-DEAFE4EB9CE0}" srcOrd="1" destOrd="0" presId="urn:microsoft.com/office/officeart/2016/7/layout/BasicLinearProcessNumbered"/>
    <dgm:cxn modelId="{E254DD7D-780F-4ADC-96AD-044EEE6DB861}" type="presParOf" srcId="{AD8725AF-67BD-4761-8A84-C9DDBB08ECE6}" destId="{EABCE82D-21BD-4198-85C4-40DF09EAF2AD}" srcOrd="2" destOrd="0" presId="urn:microsoft.com/office/officeart/2016/7/layout/BasicLinearProcessNumbered"/>
    <dgm:cxn modelId="{9F13C87F-B33F-41EC-B934-0C5022B902E0}" type="presParOf" srcId="{AD8725AF-67BD-4761-8A84-C9DDBB08ECE6}" destId="{7800D954-D3F3-4489-BD51-D9118B5144F1}" srcOrd="3" destOrd="0" presId="urn:microsoft.com/office/officeart/2016/7/layout/BasicLinearProcessNumbered"/>
    <dgm:cxn modelId="{75BEDD56-1ECD-47A2-8E47-857763C11BDA}" type="presParOf" srcId="{39148DFF-1955-4F5E-8A35-5086B6C4130E}" destId="{C2E50F6B-6CB0-4601-9671-906CE5FE524C}" srcOrd="3" destOrd="0" presId="urn:microsoft.com/office/officeart/2016/7/layout/BasicLinearProcessNumbered"/>
    <dgm:cxn modelId="{BA93A1A2-5D0F-48B1-BC4B-0A2F09759317}" type="presParOf" srcId="{39148DFF-1955-4F5E-8A35-5086B6C4130E}" destId="{079DDF86-3A8F-437E-A741-A4992BA5B057}" srcOrd="4" destOrd="0" presId="urn:microsoft.com/office/officeart/2016/7/layout/BasicLinearProcessNumbered"/>
    <dgm:cxn modelId="{BAF9A78E-0FC9-4C4A-8D02-C0F8007518F7}" type="presParOf" srcId="{079DDF86-3A8F-437E-A741-A4992BA5B057}" destId="{43D75E87-8C84-4CA6-9020-C254AB1855C0}" srcOrd="0" destOrd="0" presId="urn:microsoft.com/office/officeart/2016/7/layout/BasicLinearProcessNumbered"/>
    <dgm:cxn modelId="{CF70945B-1B54-4CBF-9EBC-DBB24A4348DF}" type="presParOf" srcId="{079DDF86-3A8F-437E-A741-A4992BA5B057}" destId="{D0F08669-45C6-416F-8A34-D947F507DB8B}" srcOrd="1" destOrd="0" presId="urn:microsoft.com/office/officeart/2016/7/layout/BasicLinearProcessNumbered"/>
    <dgm:cxn modelId="{F87BCBAD-FFDC-4821-B98D-E316B960D5EB}" type="presParOf" srcId="{079DDF86-3A8F-437E-A741-A4992BA5B057}" destId="{79EA3798-7149-4F49-B87B-BA2884427046}" srcOrd="2" destOrd="0" presId="urn:microsoft.com/office/officeart/2016/7/layout/BasicLinearProcessNumbered"/>
    <dgm:cxn modelId="{5FF8AD5A-77AF-4750-9C5F-EC8E7D5CC48D}" type="presParOf" srcId="{079DDF86-3A8F-437E-A741-A4992BA5B057}" destId="{2629347C-2585-4973-BD28-F05D9ADC825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A6FB9-3173-4FE1-A871-8E6691BC8965}">
      <dsp:nvSpPr>
        <dsp:cNvPr id="0" name=""/>
        <dsp:cNvSpPr/>
      </dsp:nvSpPr>
      <dsp:spPr>
        <a:xfrm>
          <a:off x="0" y="0"/>
          <a:ext cx="3341191" cy="36369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Verificar e estudar a lei de </a:t>
          </a:r>
          <a:r>
            <a:rPr lang="pt-PT" sz="2600" kern="1200" dirty="0" err="1"/>
            <a:t>Ampère</a:t>
          </a:r>
          <a:r>
            <a:rPr lang="pt-PT" sz="2600" kern="1200" dirty="0"/>
            <a:t>;</a:t>
          </a:r>
          <a:endParaRPr lang="en-US" sz="2600" kern="1200" dirty="0"/>
        </a:p>
      </dsp:txBody>
      <dsp:txXfrm>
        <a:off x="0" y="1382045"/>
        <a:ext cx="3341191" cy="2182177"/>
      </dsp:txXfrm>
    </dsp:sp>
    <dsp:sp modelId="{C14833BA-FEEB-42AB-BA8A-F3E78901677F}">
      <dsp:nvSpPr>
        <dsp:cNvPr id="0" name=""/>
        <dsp:cNvSpPr/>
      </dsp:nvSpPr>
      <dsp:spPr>
        <a:xfrm>
          <a:off x="1125051" y="363696"/>
          <a:ext cx="1091088" cy="10910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6" tIns="12700" rIns="85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84837" y="523482"/>
        <a:ext cx="771516" cy="771516"/>
      </dsp:txXfrm>
    </dsp:sp>
    <dsp:sp modelId="{E3517684-F250-4315-8998-8EA980073765}">
      <dsp:nvSpPr>
        <dsp:cNvPr id="0" name=""/>
        <dsp:cNvSpPr/>
      </dsp:nvSpPr>
      <dsp:spPr>
        <a:xfrm>
          <a:off x="0" y="3636891"/>
          <a:ext cx="33411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66162-49EC-49BC-8514-7F4B592733CF}">
      <dsp:nvSpPr>
        <dsp:cNvPr id="0" name=""/>
        <dsp:cNvSpPr/>
      </dsp:nvSpPr>
      <dsp:spPr>
        <a:xfrm>
          <a:off x="3675310" y="0"/>
          <a:ext cx="3341191" cy="36369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Verificar e estudar o efeito Hall;</a:t>
          </a:r>
          <a:endParaRPr lang="en-US" sz="2600" kern="1200" dirty="0"/>
        </a:p>
      </dsp:txBody>
      <dsp:txXfrm>
        <a:off x="3675310" y="1382045"/>
        <a:ext cx="3341191" cy="2182177"/>
      </dsp:txXfrm>
    </dsp:sp>
    <dsp:sp modelId="{28991717-6E56-4A96-8DC9-DEAFE4EB9CE0}">
      <dsp:nvSpPr>
        <dsp:cNvPr id="0" name=""/>
        <dsp:cNvSpPr/>
      </dsp:nvSpPr>
      <dsp:spPr>
        <a:xfrm>
          <a:off x="4800361" y="363696"/>
          <a:ext cx="1091088" cy="10910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6" tIns="12700" rIns="85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960147" y="523482"/>
        <a:ext cx="771516" cy="771516"/>
      </dsp:txXfrm>
    </dsp:sp>
    <dsp:sp modelId="{EABCE82D-21BD-4198-85C4-40DF09EAF2AD}">
      <dsp:nvSpPr>
        <dsp:cNvPr id="0" name=""/>
        <dsp:cNvSpPr/>
      </dsp:nvSpPr>
      <dsp:spPr>
        <a:xfrm>
          <a:off x="3675310" y="3636891"/>
          <a:ext cx="33411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5E87-8C84-4CA6-9020-C254AB1855C0}">
      <dsp:nvSpPr>
        <dsp:cNvPr id="0" name=""/>
        <dsp:cNvSpPr/>
      </dsp:nvSpPr>
      <dsp:spPr>
        <a:xfrm>
          <a:off x="7350620" y="0"/>
          <a:ext cx="3341191" cy="36369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Verificar e estudar o princípio da sobreposição; </a:t>
          </a:r>
          <a:endParaRPr lang="en-US" sz="2600" kern="1200" dirty="0"/>
        </a:p>
      </dsp:txBody>
      <dsp:txXfrm>
        <a:off x="7350620" y="1382045"/>
        <a:ext cx="3341191" cy="2182177"/>
      </dsp:txXfrm>
    </dsp:sp>
    <dsp:sp modelId="{D0F08669-45C6-416F-8A34-D947F507DB8B}">
      <dsp:nvSpPr>
        <dsp:cNvPr id="0" name=""/>
        <dsp:cNvSpPr/>
      </dsp:nvSpPr>
      <dsp:spPr>
        <a:xfrm>
          <a:off x="8475671" y="363696"/>
          <a:ext cx="1091088" cy="10910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66" tIns="12700" rIns="85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8635457" y="523482"/>
        <a:ext cx="771516" cy="771516"/>
      </dsp:txXfrm>
    </dsp:sp>
    <dsp:sp modelId="{79EA3798-7149-4F49-B87B-BA2884427046}">
      <dsp:nvSpPr>
        <dsp:cNvPr id="0" name=""/>
        <dsp:cNvSpPr/>
      </dsp:nvSpPr>
      <dsp:spPr>
        <a:xfrm>
          <a:off x="7350620" y="3636891"/>
          <a:ext cx="33411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87E4B-DA83-4531-A63D-78AA9E467AE1}" type="datetimeFigureOut">
              <a:rPr lang="pt-PT" smtClean="0"/>
              <a:t>22/12/2023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2D9D0-2B59-459B-A677-48E1DC021D9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198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0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1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m Arte fractal, Saturação de cores, Azul elétrico, violeta&#10;&#10;Descrição gerada automaticamente">
            <a:extLst>
              <a:ext uri="{FF2B5EF4-FFF2-40B4-BE49-F238E27FC236}">
                <a16:creationId xmlns:a16="http://schemas.microsoft.com/office/drawing/2014/main" id="{C27E02B2-4100-B449-51F7-939A0414E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3077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91F5FD-2218-E02A-9AB5-2AF1D655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pt-PT" b="1" dirty="0"/>
              <a:t>BOBINAS DE HELMHOLTZ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01DF7-5EFF-B77C-13CB-80CA5BC2F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700" b="1" dirty="0"/>
              <a:t>MECÂNICA E CAMPO ELETROMAGNÉTICO</a:t>
            </a:r>
          </a:p>
          <a:p>
            <a:pPr>
              <a:lnSpc>
                <a:spcPct val="100000"/>
              </a:lnSpc>
            </a:pPr>
            <a:r>
              <a:rPr lang="pt-PT" sz="1700" b="1" dirty="0"/>
              <a:t>Trabalho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0499DE-1405-98F6-55FB-60C7A4F57B13}"/>
              </a:ext>
            </a:extLst>
          </p:cNvPr>
          <p:cNvSpPr txBox="1"/>
          <p:nvPr/>
        </p:nvSpPr>
        <p:spPr>
          <a:xfrm>
            <a:off x="6506547" y="6292335"/>
            <a:ext cx="557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 3: Tiago Almeida e Tiago Costa</a:t>
            </a:r>
          </a:p>
        </p:txBody>
      </p:sp>
    </p:spTree>
    <p:extLst>
      <p:ext uri="{BB962C8B-B14F-4D97-AF65-F5344CB8AC3E}">
        <p14:creationId xmlns:p14="http://schemas.microsoft.com/office/powerpoint/2010/main" val="21567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EE9569-BCB3-4F8E-7613-EB1E6A3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pt-PT" dirty="0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57CDCE-3343-0B44-5511-C355FADB8F07}"/>
              </a:ext>
            </a:extLst>
          </p:cNvPr>
          <p:cNvSpPr>
            <a:spLocks/>
          </p:cNvSpPr>
          <p:nvPr/>
        </p:nvSpPr>
        <p:spPr>
          <a:xfrm>
            <a:off x="800100" y="1823024"/>
            <a:ext cx="8209799" cy="15206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spcAft>
                <a:spcPts val="600"/>
              </a:spcAft>
            </a:pPr>
            <a:r>
              <a:rPr lang="pt-P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Montagem</a:t>
            </a:r>
          </a:p>
          <a:p>
            <a:pPr defTabSz="694944">
              <a:spcAft>
                <a:spcPts val="600"/>
              </a:spcAft>
            </a:pPr>
            <a:endParaRPr lang="pt-PT" sz="182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ym typeface="Wingdings" panose="05000000000000000000" pitchFamily="2" charset="2"/>
              </a:rPr>
              <a:t>Semelhante à</a:t>
            </a:r>
            <a:r>
              <a: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parte A, com a diferença mencionada anteriormente;</a:t>
            </a:r>
          </a:p>
          <a:p>
            <a:pPr marL="342900" indent="-34290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Os passos a realizar após a montagem são: </a:t>
            </a:r>
            <a:endParaRPr lang="pt-PT" sz="3200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A38B56-22F6-19AB-6FD9-AB9952C76ADC}"/>
              </a:ext>
            </a:extLst>
          </p:cNvPr>
          <p:cNvSpPr txBox="1"/>
          <p:nvPr/>
        </p:nvSpPr>
        <p:spPr>
          <a:xfrm>
            <a:off x="1906604" y="3429000"/>
            <a:ext cx="6626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Registar o valor do raio de cada uma das bobinas e a sua posição relativa à escala acoplada à base das bobinas. </a:t>
            </a: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endParaRPr lang="pt-PT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Ajustou-se a resistência do reóstato de forma a que a corrente que passa dentro das bobinas seja constante e igual a 0,50 A. </a:t>
            </a: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endParaRPr lang="pt-PT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Fez-se variar a posição do eixo da sonda de Hall, de forma a que a tensão de Hall variasse, e registaram-se os valores.</a:t>
            </a:r>
            <a:endParaRPr lang="pt-PT" sz="2400" dirty="0"/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9A826B59-118D-1DCB-FD7B-94BC4A90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fld id="{626DE685-1B6F-4D7C-AEF2-C9AD71EC467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19" name="Marcador de Posição do Número do Diapositivo 5">
            <a:extLst>
              <a:ext uri="{FF2B5EF4-FFF2-40B4-BE49-F238E27FC236}">
                <a16:creationId xmlns:a16="http://schemas.microsoft.com/office/drawing/2014/main" id="{72F164A8-19CF-B998-F250-F5CE65D2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EE9569-BCB3-4F8E-7613-EB1E6A3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pt-PT" dirty="0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57CDCE-3343-0B44-5511-C355FADB8F07}"/>
              </a:ext>
            </a:extLst>
          </p:cNvPr>
          <p:cNvSpPr>
            <a:spLocks/>
          </p:cNvSpPr>
          <p:nvPr/>
        </p:nvSpPr>
        <p:spPr>
          <a:xfrm>
            <a:off x="800098" y="1823024"/>
            <a:ext cx="9706171" cy="1734229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defTabSz="694944">
              <a:spcAft>
                <a:spcPts val="600"/>
              </a:spcAft>
            </a:pPr>
            <a:r>
              <a:rPr lang="pt-PT" sz="3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Realizar os procedimentos anteriores uma vez é suficiente?</a:t>
            </a:r>
          </a:p>
          <a:p>
            <a:pPr defTabSz="694944">
              <a:spcAft>
                <a:spcPts val="600"/>
              </a:spcAft>
            </a:pPr>
            <a:endParaRPr lang="pt-PT" sz="182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Sim, se pretendermos apenas calcular o campo magnético das bobinas (Objetivo 1)</a:t>
            </a:r>
          </a:p>
          <a:p>
            <a:pPr marL="342900" indent="-34290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Não, se pretendermos verificar </a:t>
            </a:r>
            <a:r>
              <a:rPr lang="pt-PT" sz="2600" dirty="0"/>
              <a:t>o princípio da sobreposição (Objetivo 2)</a:t>
            </a:r>
          </a:p>
          <a:p>
            <a:pPr defTabSz="694944">
              <a:spcAft>
                <a:spcPts val="600"/>
              </a:spcAft>
            </a:pPr>
            <a:endParaRPr lang="pt-PT" sz="2600" dirty="0"/>
          </a:p>
          <a:p>
            <a:pPr marL="342900" indent="-34290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dirty="0">
                <a:sym typeface="Wingdings" panose="05000000000000000000" pitchFamily="2" charset="2"/>
              </a:rPr>
              <a:t>Para tal, teremos de realizar os procedimentos 3 vezes: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A38B56-22F6-19AB-6FD9-AB9952C76ADC}"/>
              </a:ext>
            </a:extLst>
          </p:cNvPr>
          <p:cNvSpPr txBox="1"/>
          <p:nvPr/>
        </p:nvSpPr>
        <p:spPr>
          <a:xfrm>
            <a:off x="1859182" y="3664847"/>
            <a:ext cx="78065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dirty="0"/>
              <a:t>Em apenas um das bobinas, ou seja, só uma das bobinas é que tem corrente a passar por si e, por consequência, só ela é que gera campo magnético, e verificar/registar os valores de VH obtidos.</a:t>
            </a: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endParaRPr lang="pt-PT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dirty="0"/>
              <a:t>Na outra bobina.</a:t>
            </a: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endParaRPr lang="pt-PT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7472" indent="-347472" defTabSz="694944">
              <a:spcAft>
                <a:spcPts val="600"/>
              </a:spcAft>
              <a:buFont typeface="+mj-lt"/>
              <a:buAutoNum type="arabicParenR"/>
            </a:pPr>
            <a:r>
              <a:rPr lang="pt-PT" sz="1400" dirty="0"/>
              <a:t>Em ambas as bobinas, ligadas em série a gerar campo magnético. </a:t>
            </a:r>
            <a:endParaRPr lang="pt-PT" sz="2000" dirty="0"/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9A826B59-118D-1DCB-FD7B-94BC4A90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fld id="{626DE685-1B6F-4D7C-AEF2-C9AD71EC467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19" name="Marcador de Posição do Número do Diapositivo 5">
            <a:extLst>
              <a:ext uri="{FF2B5EF4-FFF2-40B4-BE49-F238E27FC236}">
                <a16:creationId xmlns:a16="http://schemas.microsoft.com/office/drawing/2014/main" id="{72F164A8-19CF-B998-F250-F5CE65D2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5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EE9569-BCB3-4F8E-7613-EB1E6A3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914400"/>
            <a:ext cx="10780776" cy="1180210"/>
          </a:xfrm>
        </p:spPr>
        <p:txBody>
          <a:bodyPr>
            <a:normAutofit/>
          </a:bodyPr>
          <a:lstStyle/>
          <a:p>
            <a:r>
              <a:rPr lang="pt-PT" dirty="0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57CDCE-3343-0B44-5511-C355FAD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2249424"/>
            <a:ext cx="5394960" cy="391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A que conclusões chegamos?</a:t>
            </a:r>
          </a:p>
          <a:p>
            <a:endParaRPr lang="pt-PT" b="1" dirty="0"/>
          </a:p>
          <a:p>
            <a:r>
              <a:rPr lang="pt-PT" dirty="0">
                <a:sym typeface="Wingdings" panose="05000000000000000000" pitchFamily="2" charset="2"/>
              </a:rPr>
              <a:t>Soma dos campos magnéticos gerados pelas bobinas quando ligadas individualmente é igual ao campo quando gerado quando ambas as bobinas estão ligadas.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dirty="0">
                <a:sym typeface="Wingdings" panose="05000000000000000000" pitchFamily="2" charset="2"/>
              </a:rPr>
              <a:t>Assim, comprovou-se </a:t>
            </a:r>
            <a:r>
              <a:rPr lang="pt-PT" dirty="0"/>
              <a:t>o princípio da sobreposição para o campo magnético</a:t>
            </a:r>
            <a:r>
              <a:rPr lang="pt-PT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pt-PT" dirty="0">
              <a:sym typeface="Wingdings" panose="05000000000000000000" pitchFamily="2" charset="2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9CC018-36A3-FF7A-8E41-E7DCEA5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A4F6B7-1E33-56D4-D14F-8627162C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8" name="Imagem 7" descr="Uma imagem com diagrama, captura de ecrã, file, Gráfico&#10;&#10;Descrição gerada automaticamente">
            <a:extLst>
              <a:ext uri="{FF2B5EF4-FFF2-40B4-BE49-F238E27FC236}">
                <a16:creationId xmlns:a16="http://schemas.microsoft.com/office/drawing/2014/main" id="{0AFF4F2B-5317-F2A4-67C1-9D7BF39C1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72" y="2799522"/>
            <a:ext cx="5138688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3CDF5B5-45D0-8A7A-C2BC-60973D0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análise e discussão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7AA88-16C9-CE2E-3629-0D3EED1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Erros instrumentais</a:t>
            </a:r>
          </a:p>
          <a:p>
            <a:r>
              <a:rPr lang="pt-PT" dirty="0"/>
              <a:t>0,001 A e 0,1 mV nos multímetros; </a:t>
            </a:r>
          </a:p>
          <a:p>
            <a:r>
              <a:rPr lang="pt-PT" dirty="0"/>
              <a:t>0,05 cm na escala da base das bobinas.</a:t>
            </a:r>
            <a:endParaRPr lang="pt-PT" b="1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9B846-1B23-0E63-4955-E99DFC91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7798F8-84F1-8DBB-746D-B698F3F8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10" name="Graphic 9" descr="Erro">
            <a:extLst>
              <a:ext uri="{FF2B5EF4-FFF2-40B4-BE49-F238E27FC236}">
                <a16:creationId xmlns:a16="http://schemas.microsoft.com/office/drawing/2014/main" id="{1D3AD4BB-E81D-74A8-E43D-AAD0C5B5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95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3CDF5B5-45D0-8A7A-C2BC-60973D0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análise e discussão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077AA88-16C9-CE2E-3629-0D3EED1A0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568" y="2271710"/>
                <a:ext cx="6804626" cy="355310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PT" b="1" dirty="0"/>
                  <a:t>Contas feitas/Valores obtidos | Parte A</a:t>
                </a:r>
              </a:p>
              <a:p>
                <a:r>
                  <a:rPr lang="pt-PT" dirty="0"/>
                  <a:t>N/l = 3467 + / − 60 (espiras por metro);</a:t>
                </a:r>
              </a:p>
              <a:p>
                <a:r>
                  <a:rPr lang="pt-PT" dirty="0"/>
                  <a:t>Cc = 2, 6574 · 10</a:t>
                </a:r>
                <a:r>
                  <a:rPr lang="pt-PT" baseline="30000" dirty="0"/>
                  <a:t>-5</a:t>
                </a:r>
                <a:r>
                  <a:rPr lang="pt-PT" dirty="0"/>
                  <a:t>;</a:t>
                </a:r>
              </a:p>
              <a:p>
                <a:endParaRPr lang="pt-PT" b="1" dirty="0"/>
              </a:p>
              <a:p>
                <a:pPr marL="0" indent="0">
                  <a:buNone/>
                </a:pPr>
                <a:r>
                  <a:rPr lang="pt-PT" b="1" dirty="0"/>
                  <a:t>Equação utilizada</a:t>
                </a:r>
              </a:p>
              <a:p>
                <a:r>
                  <a:rPr lang="pt-PT" b="1" dirty="0"/>
                  <a:t>Constante de calibração:</a:t>
                </a:r>
              </a:p>
              <a:p>
                <a:pPr lvl="1"/>
                <a:r>
                  <a:rPr lang="pt-PT" dirty="0"/>
                  <a:t>Utilizando as fórmulas</a:t>
                </a:r>
              </a:p>
              <a:p>
                <a:pPr marL="457200" lvl="1" indent="0">
                  <a:buNone/>
                </a:pPr>
                <a:r>
                  <a:rPr lang="pt-PT" dirty="0"/>
                  <a:t>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dirty="0"/>
                          <m:t>μ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𝐼𝑠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pt-PT" dirty="0"/>
              </a:p>
              <a:p>
                <a:pPr marL="457200" lvl="1" indent="0">
                  <a:buNone/>
                </a:pPr>
                <a:r>
                  <a:rPr lang="pt-PT" dirty="0"/>
                  <a:t>calculamos a constante de calibração através do declive</a:t>
                </a:r>
              </a:p>
              <a:p>
                <a:pPr marL="457200" lvl="1" indent="0">
                  <a:buNone/>
                </a:pPr>
                <a:r>
                  <a:rPr lang="pt-PT" dirty="0"/>
                  <a:t>da curva obtida e do número de espiras/m. </a:t>
                </a:r>
              </a:p>
              <a:p>
                <a:pPr marL="457200" lvl="1" indent="0">
                  <a:buNone/>
                </a:pPr>
                <a:r>
                  <a:rPr lang="pt-PT" dirty="0"/>
                  <a:t>Assim,</a:t>
                </a:r>
                <a:endParaRPr lang="pt-PT" i="1" dirty="0"/>
              </a:p>
              <a:p>
                <a:pPr marL="457200" lvl="1" indent="0">
                  <a:buNone/>
                </a:pPr>
                <a:r>
                  <a:rPr lang="pt-PT" i="1" dirty="0"/>
                  <a:t>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pt-PT" dirty="0"/>
                          <m:t>eclive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dirty="0"/>
                          <m:t>μ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= 2,6574 x 10</a:t>
                </a:r>
                <a:r>
                  <a:rPr lang="pt-PT" baseline="30000" dirty="0"/>
                  <a:t>-5</a:t>
                </a:r>
                <a:r>
                  <a:rPr lang="pt-PT" i="1" dirty="0"/>
                  <a:t> </a:t>
                </a: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077AA88-16C9-CE2E-3629-0D3EED1A0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568" y="2271710"/>
                <a:ext cx="6804626" cy="3553109"/>
              </a:xfrm>
              <a:blipFill>
                <a:blip r:embed="rId2"/>
                <a:stretch>
                  <a:fillRect l="-269" t="-858" b="-10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9B846-1B23-0E63-4955-E99DFC91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7798F8-84F1-8DBB-746D-B698F3F8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pic>
        <p:nvPicPr>
          <p:cNvPr id="7" name="Gráfico 6" descr="Prancheta destaque">
            <a:extLst>
              <a:ext uri="{FF2B5EF4-FFF2-40B4-BE49-F238E27FC236}">
                <a16:creationId xmlns:a16="http://schemas.microsoft.com/office/drawing/2014/main" id="{FB495CD9-B6BD-E453-3E4D-00870E6F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04A0F-EB4A-1A14-31DE-838ED45B9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238" y="4083155"/>
            <a:ext cx="832567" cy="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3CDF5B5-45D0-8A7A-C2BC-60973D0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análise e discussão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7AA88-16C9-CE2E-3629-0D3EED1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Valores obtidos/Registados | Parte B</a:t>
            </a:r>
          </a:p>
          <a:p>
            <a:r>
              <a:rPr lang="pt-PT" dirty="0"/>
              <a:t>I = 0, 5 A;</a:t>
            </a:r>
          </a:p>
          <a:p>
            <a:r>
              <a:rPr lang="pt-PT" dirty="0"/>
              <a:t>R = 0, 065m;</a:t>
            </a:r>
          </a:p>
          <a:p>
            <a:r>
              <a:rPr lang="pt-PT" dirty="0"/>
              <a:t>B(x) = 4, 8332 · 10</a:t>
            </a:r>
            <a:r>
              <a:rPr lang="pt-PT" baseline="30000" dirty="0"/>
              <a:t>−6</a:t>
            </a:r>
          </a:p>
          <a:p>
            <a:r>
              <a:rPr lang="pt-PT" dirty="0"/>
              <a:t>N = ~96</a:t>
            </a:r>
            <a:endParaRPr lang="pt-PT" b="1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9B846-1B23-0E63-4955-E99DFC91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7798F8-84F1-8DBB-746D-B698F3F8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pic>
        <p:nvPicPr>
          <p:cNvPr id="7" name="Gráfico 6" descr="Prancheta destaque">
            <a:extLst>
              <a:ext uri="{FF2B5EF4-FFF2-40B4-BE49-F238E27FC236}">
                <a16:creationId xmlns:a16="http://schemas.microsoft.com/office/drawing/2014/main" id="{FB495CD9-B6BD-E453-3E4D-00870E6F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3CDF5B5-45D0-8A7A-C2BC-60973D0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análise e discussão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077AA88-16C9-CE2E-3629-0D3EED1A0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088" y="2276474"/>
                <a:ext cx="6804626" cy="37267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b="1" dirty="0"/>
                  <a:t>Cálculos principais| Parte B</a:t>
                </a:r>
              </a:p>
              <a:p>
                <a:r>
                  <a:rPr lang="pt-PT" sz="1800" b="1" dirty="0"/>
                  <a:t>Número de espiras em uma bobina:</a:t>
                </a:r>
              </a:p>
              <a:p>
                <a:pPr marL="457200" lvl="1" indent="0">
                  <a:buNone/>
                </a:pPr>
                <a:endParaRPr lang="pt-PT" i="1" dirty="0"/>
              </a:p>
              <a:p>
                <a:pPr marL="457200" lvl="1" indent="0">
                  <a:buNone/>
                </a:pPr>
                <a:endParaRPr lang="pt-PT" i="1" dirty="0"/>
              </a:p>
              <a:p>
                <a:pPr marL="457200" lvl="1" indent="0">
                  <a:buNone/>
                </a:pPr>
                <a:endParaRPr lang="pt-PT" i="1" dirty="0"/>
              </a:p>
              <a:p>
                <a:pPr marL="457200" lvl="1" indent="0">
                  <a:buNone/>
                </a:pPr>
                <a:r>
                  <a:rPr lang="pt-PT" dirty="0"/>
                  <a:t>Com x = x</a:t>
                </a:r>
                <a:r>
                  <a:rPr lang="pt-PT" baseline="-25000" dirty="0"/>
                  <a:t>0.</a:t>
                </a:r>
              </a:p>
              <a:p>
                <a:pPr marL="457200" lvl="1" indent="0">
                  <a:buNone/>
                </a:pPr>
                <a:endParaRPr lang="pt-PT" dirty="0"/>
              </a:p>
              <a:p>
                <a:pPr marL="457200" lvl="1" indent="0">
                  <a:buNone/>
                </a:pPr>
                <a:r>
                  <a:rPr lang="pt-PT" dirty="0"/>
                  <a:t>Calculando B com B = </a:t>
                </a:r>
                <a:r>
                  <a:rPr lang="pt-PT" i="1" dirty="0"/>
                  <a:t>C</a:t>
                </a:r>
                <a:r>
                  <a:rPr lang="pt-PT" i="1" baseline="-25000" dirty="0"/>
                  <a:t>C  </a:t>
                </a:r>
                <a:r>
                  <a:rPr lang="pt-PT" i="1" dirty="0"/>
                  <a:t>V</a:t>
                </a:r>
                <a:r>
                  <a:rPr lang="pt-PT" i="1" baseline="-25000" dirty="0"/>
                  <a:t>H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𝑒𝑠𝑝𝑖𝑟𝑎𝑠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𝑏𝑜𝑏𝑖𝑛𝑎</m:t>
                    </m:r>
                  </m:oMath>
                </a14:m>
                <a:r>
                  <a:rPr lang="pt-PT" dirty="0"/>
                  <a:t> = ~96</a:t>
                </a:r>
              </a:p>
              <a:p>
                <a:pPr marL="0" indent="0">
                  <a:buNone/>
                </a:pPr>
                <a:endParaRPr lang="pt-PT" b="1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077AA88-16C9-CE2E-3629-0D3EED1A0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88" y="2276474"/>
                <a:ext cx="6804626" cy="3726761"/>
              </a:xfrm>
              <a:blipFill>
                <a:blip r:embed="rId2"/>
                <a:stretch>
                  <a:fillRect l="-986" t="-6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9B846-1B23-0E63-4955-E99DFC91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7798F8-84F1-8DBB-746D-B698F3F8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pic>
        <p:nvPicPr>
          <p:cNvPr id="7" name="Gráfico 6" descr="Prancheta destaque">
            <a:extLst>
              <a:ext uri="{FF2B5EF4-FFF2-40B4-BE49-F238E27FC236}">
                <a16:creationId xmlns:a16="http://schemas.microsoft.com/office/drawing/2014/main" id="{FB495CD9-B6BD-E453-3E4D-00870E6F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9731D-F0F5-24A7-B30D-225AC51D8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07" y="3262103"/>
            <a:ext cx="3143250" cy="8286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D448D-C17E-73F7-7BD8-BA7D324C4C75}"/>
              </a:ext>
            </a:extLst>
          </p:cNvPr>
          <p:cNvCxnSpPr>
            <a:cxnSpLocks/>
          </p:cNvCxnSpPr>
          <p:nvPr/>
        </p:nvCxnSpPr>
        <p:spPr>
          <a:xfrm>
            <a:off x="1252330" y="5618922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7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8BA6327-5C3D-874F-0590-261E8687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Conclusões</a:t>
            </a:r>
          </a:p>
        </p:txBody>
      </p:sp>
      <p:sp>
        <p:nvSpPr>
          <p:cNvPr id="23" name="Marcador de Posição de Conteúdo 2">
            <a:extLst>
              <a:ext uri="{FF2B5EF4-FFF2-40B4-BE49-F238E27FC236}">
                <a16:creationId xmlns:a16="http://schemas.microsoft.com/office/drawing/2014/main" id="{128D0FB2-03AE-5BF4-3EFF-D4C033BB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Objetivos alcançados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Observar o efeito Hall, com a variação da tensão de Hall</a:t>
            </a:r>
            <a:r>
              <a:rPr lang="en-US" sz="1700" dirty="0">
                <a:solidFill>
                  <a:srgbClr val="00B050"/>
                </a:solidFill>
              </a:rPr>
              <a:t> </a:t>
            </a:r>
            <a:r>
              <a:rPr lang="en-US" sz="17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pt-PT" sz="1700" dirty="0"/>
              <a:t>Observar o princípio da sobreposição </a:t>
            </a:r>
            <a:r>
              <a:rPr lang="en-US" sz="17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pt-PT" sz="1700" dirty="0"/>
              <a:t>Aplicar os conteúdos lecionados nas aulas teóricas </a:t>
            </a:r>
            <a:r>
              <a:rPr lang="en-US" sz="17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lnSpc>
                <a:spcPct val="100000"/>
              </a:lnSpc>
            </a:pPr>
            <a:endParaRPr lang="pt-PT" sz="1700" dirty="0"/>
          </a:p>
          <a:p>
            <a:pPr marL="0" indent="0">
              <a:lnSpc>
                <a:spcPct val="100000"/>
              </a:lnSpc>
              <a:buNone/>
            </a:pPr>
            <a:r>
              <a:rPr lang="pt-PT" sz="1700" dirty="0"/>
              <a:t>Os resultados obtidos estão de acordo com os resultados que eram esperados para cada parte do trabalho.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C47C43-B484-4EE2-6D9A-6C23C3DE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7A3473-9139-C4A7-7B10-A0D5D11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24" name="Graphic 9" descr="Marca de Verificação">
            <a:extLst>
              <a:ext uri="{FF2B5EF4-FFF2-40B4-BE49-F238E27FC236}">
                <a16:creationId xmlns:a16="http://schemas.microsoft.com/office/drawing/2014/main" id="{B58DBB19-D8AD-7A92-E0F7-5C9695CE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878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63800 That's All Folks Looney Tunes Cool 24x18 WALL PRINT POSTER | eBay">
            <a:extLst>
              <a:ext uri="{FF2B5EF4-FFF2-40B4-BE49-F238E27FC236}">
                <a16:creationId xmlns:a16="http://schemas.microsoft.com/office/drawing/2014/main" id="{3AFB24F5-CC58-ED39-8B9F-EA61BB6EE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9" b="1255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04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FFC658-828B-2219-02FE-A3BD013A7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5" r="37811"/>
          <a:stretch/>
        </p:blipFill>
        <p:spPr>
          <a:xfrm>
            <a:off x="7414664" y="10"/>
            <a:ext cx="477733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C380B2-9293-E23F-AB5A-C29D9133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16736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52B77B-F098-84DC-5923-0D93E0D6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239599" cy="3931920"/>
          </a:xfrm>
        </p:spPr>
        <p:txBody>
          <a:bodyPr>
            <a:normAutofit/>
          </a:bodyPr>
          <a:lstStyle/>
          <a:p>
            <a:r>
              <a:rPr lang="pt-PT" dirty="0"/>
              <a:t>Com este trabalho, aprofundámos os conteúdos lecionados na componente teórica, nomeadamente os capítulos: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Corrente elétrica e resistência; 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Campo magnético (em particular a lei de </a:t>
            </a:r>
            <a:r>
              <a:rPr lang="pt-PT" dirty="0" err="1"/>
              <a:t>Ampère</a:t>
            </a:r>
            <a:r>
              <a:rPr lang="pt-PT" dirty="0"/>
              <a:t>, a lei da sobreposição e o efeito Hall).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A39199-66BF-EAA4-4B31-5A195A4C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12/22/2023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1F0A16-BBD7-32F8-1BEB-6188E36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145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5DC188-4A06-D5C1-6C5B-495CAE12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pt-PT" dirty="0"/>
              <a:t>Objetivos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D74E1B-A01A-4F34-F710-C32798B8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91561A-6216-3F41-29D0-EC80E8C1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8" name="Marcador de Posição de Conteúdo 2">
            <a:extLst>
              <a:ext uri="{FF2B5EF4-FFF2-40B4-BE49-F238E27FC236}">
                <a16:creationId xmlns:a16="http://schemas.microsoft.com/office/drawing/2014/main" id="{245DC4D6-5E14-09FE-AD91-E47FB46DF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2073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8687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FAEDC15-42A3-AB20-00A2-3E7A9590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555713"/>
            <a:ext cx="4218435" cy="2284460"/>
          </a:xfrm>
        </p:spPr>
        <p:txBody>
          <a:bodyPr>
            <a:normAutofit/>
          </a:bodyPr>
          <a:lstStyle/>
          <a:p>
            <a:r>
              <a:rPr lang="pt-PT" dirty="0"/>
              <a:t>Detalhes experimentais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C1B2F91C-BAC6-EFB2-5733-F07C1233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A experiência foi dividida em duas partes</a:t>
            </a:r>
          </a:p>
          <a:p>
            <a:endParaRPr lang="pt-PT" dirty="0"/>
          </a:p>
          <a:p>
            <a:r>
              <a:rPr lang="pt-PT" b="1" dirty="0"/>
              <a:t>Parte A: </a:t>
            </a:r>
            <a:r>
              <a:rPr lang="pt-PT" dirty="0"/>
              <a:t>Calibração da sonda de Hall; </a:t>
            </a:r>
          </a:p>
          <a:p>
            <a:r>
              <a:rPr lang="pt-PT" b="1" dirty="0"/>
              <a:t>Parte B:</a:t>
            </a:r>
            <a:r>
              <a:rPr lang="pt-PT" dirty="0">
                <a:sym typeface="Wingdings" panose="05000000000000000000" pitchFamily="2" charset="2"/>
              </a:rPr>
              <a:t> M</a:t>
            </a:r>
            <a:r>
              <a:rPr lang="pt-PT" dirty="0"/>
              <a:t>edir a sua tensão de Hall de duas bobines dispostas na configuração de Helmholtz e verificar o princípio da sobreposição para o campo magnético.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É necessário descrever os procedimentos de cada parte individualmente, uma vez que têm montagens e procedimentos diferentes.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D5979A-42E2-08FA-C637-F6F1706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556DEB-05D0-4C4C-DA13-82FA8EA2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16" name="Graphic 9" descr="Cientista">
            <a:extLst>
              <a:ext uri="{FF2B5EF4-FFF2-40B4-BE49-F238E27FC236}">
                <a16:creationId xmlns:a16="http://schemas.microsoft.com/office/drawing/2014/main" id="{EFA86723-67B0-9464-98A9-89A336A6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138" y="3023140"/>
            <a:ext cx="3150244" cy="31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433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C855845-3056-F221-3A28-4571032B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Parte 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0CF51-4D0F-95E4-BD3F-7CCD2742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Objetivos</a:t>
            </a:r>
            <a:endParaRPr lang="pt-PT" b="1" dirty="0"/>
          </a:p>
          <a:p>
            <a:pPr marL="0" indent="0">
              <a:buNone/>
            </a:pPr>
            <a:endParaRPr lang="pt-PT" dirty="0">
              <a:sym typeface="Wingdings" panose="05000000000000000000" pitchFamily="2" charset="2"/>
            </a:endParaRPr>
          </a:p>
          <a:p>
            <a:r>
              <a:rPr lang="pt-PT" dirty="0"/>
              <a:t>Calibrar a sonda de Hall utilizando um solenoide padrão, calculando o valor da constante de calibração;</a:t>
            </a:r>
          </a:p>
          <a:p>
            <a:endParaRPr lang="pt-PT" dirty="0"/>
          </a:p>
          <a:p>
            <a:r>
              <a:rPr lang="pt-PT" dirty="0"/>
              <a:t>Verificar o modo como a tensão de Hall varia com a variação da corrente elétrica que passa no solenoide (efeito Hall).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0FA30E-0593-01B7-9352-DC226406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26DE685-1B6F-4D7C-AEF2-C9AD71EC467A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12/22/2023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3A5293-A2C4-F2EE-EA38-177B188C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7E7843D-FF13-4365-9478-9625B70A270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6412F1AA-32EC-2141-A081-ACE86A86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88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7990-FE27-71BB-51AB-41A8C474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 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A8F5-D2D9-E6AA-9F01-EC30C0CA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Material utilizado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Sonda de Hall;</a:t>
            </a:r>
          </a:p>
          <a:p>
            <a:r>
              <a:rPr lang="en-US" dirty="0"/>
              <a:t>Multímetros;</a:t>
            </a:r>
          </a:p>
          <a:p>
            <a:r>
              <a:rPr lang="en-US" dirty="0"/>
              <a:t>Reóstato;</a:t>
            </a:r>
          </a:p>
          <a:p>
            <a:r>
              <a:rPr lang="en-US" dirty="0"/>
              <a:t>Solenóide padrão;</a:t>
            </a:r>
          </a:p>
          <a:p>
            <a:r>
              <a:rPr lang="en-US" dirty="0"/>
              <a:t>Resistência de 10 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Fonte de </a:t>
            </a:r>
            <a:r>
              <a:rPr lang="en-US" dirty="0" err="1"/>
              <a:t>alimentação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116F-21AE-ADE2-EDE0-0DC8D37B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EA2F-0EA6-D6E3-A104-60C1282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agem 11" descr="Uma imagem com texto, eletrónica, cabo, Engenharia eletrónica&#10;&#10;Descrição gerada automaticamente">
            <a:extLst>
              <a:ext uri="{FF2B5EF4-FFF2-40B4-BE49-F238E27FC236}">
                <a16:creationId xmlns:a16="http://schemas.microsoft.com/office/drawing/2014/main" id="{D60C7F2A-E4F9-0F14-2C11-C8F0424F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0" y="1313439"/>
            <a:ext cx="2318615" cy="1738962"/>
          </a:xfrm>
          <a:prstGeom prst="rect">
            <a:avLst/>
          </a:prstGeom>
        </p:spPr>
      </p:pic>
      <p:pic>
        <p:nvPicPr>
          <p:cNvPr id="14" name="Imagem 13" descr="Uma imagem com dispositivo, medidor, texto, eletrónica&#10;&#10;Descrição gerada automaticamente">
            <a:extLst>
              <a:ext uri="{FF2B5EF4-FFF2-40B4-BE49-F238E27FC236}">
                <a16:creationId xmlns:a16="http://schemas.microsoft.com/office/drawing/2014/main" id="{99A38BDD-846A-9DD0-348C-883B1C5E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61" y="1290445"/>
            <a:ext cx="1428352" cy="1757611"/>
          </a:xfrm>
          <a:prstGeom prst="rect">
            <a:avLst/>
          </a:prstGeom>
        </p:spPr>
      </p:pic>
      <p:pic>
        <p:nvPicPr>
          <p:cNvPr id="16" name="Imagem 15" descr="Uma imagem com interior, eletrónica, piso, computador&#10;&#10;Descrição gerada automaticamente">
            <a:extLst>
              <a:ext uri="{FF2B5EF4-FFF2-40B4-BE49-F238E27FC236}">
                <a16:creationId xmlns:a16="http://schemas.microsoft.com/office/drawing/2014/main" id="{81432565-1374-9C00-9D43-EFE4C994B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0" y="3664156"/>
            <a:ext cx="2318615" cy="1784502"/>
          </a:xfrm>
          <a:prstGeom prst="rect">
            <a:avLst/>
          </a:prstGeom>
        </p:spPr>
      </p:pic>
      <p:pic>
        <p:nvPicPr>
          <p:cNvPr id="18" name="Imagem 17" descr="Uma imagem com interior, piso, arte&#10;&#10;Descrição gerada automaticamente">
            <a:extLst>
              <a:ext uri="{FF2B5EF4-FFF2-40B4-BE49-F238E27FC236}">
                <a16:creationId xmlns:a16="http://schemas.microsoft.com/office/drawing/2014/main" id="{859698D8-16B3-2444-A635-EDC78D75D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67" y="3664156"/>
            <a:ext cx="2422539" cy="1784502"/>
          </a:xfrm>
          <a:prstGeom prst="rect">
            <a:avLst/>
          </a:prstGeom>
        </p:spPr>
      </p:pic>
      <p:pic>
        <p:nvPicPr>
          <p:cNvPr id="20" name="Imagem 19" descr="Uma imagem com texto, encarnado, interior, carro&#10;&#10;Descrição gerada automaticamente">
            <a:extLst>
              <a:ext uri="{FF2B5EF4-FFF2-40B4-BE49-F238E27FC236}">
                <a16:creationId xmlns:a16="http://schemas.microsoft.com/office/drawing/2014/main" id="{EC151FF2-29EA-4CDE-1EF0-FBF690C5F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25" y="1313439"/>
            <a:ext cx="1995337" cy="1734617"/>
          </a:xfrm>
          <a:prstGeom prst="rect">
            <a:avLst/>
          </a:prstGeom>
        </p:spPr>
      </p:pic>
      <p:pic>
        <p:nvPicPr>
          <p:cNvPr id="22" name="Imagem 21" descr="Uma imagem com texto, interior, Eletrodoméstico, parede&#10;&#10;Descrição gerada automaticamente">
            <a:extLst>
              <a:ext uri="{FF2B5EF4-FFF2-40B4-BE49-F238E27FC236}">
                <a16:creationId xmlns:a16="http://schemas.microsoft.com/office/drawing/2014/main" id="{A329C829-FB50-477F-7E38-C46A039BE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98" y="3664156"/>
            <a:ext cx="2422539" cy="17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D95-1D71-EC5C-A10D-0D96460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 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0740-40A1-9993-D10F-A625B928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53503"/>
            <a:ext cx="5141753" cy="3636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Montagem</a:t>
            </a:r>
          </a:p>
          <a:p>
            <a:r>
              <a:rPr lang="pt-PT" dirty="0"/>
              <a:t>Feita de acordo com a figura.</a:t>
            </a:r>
          </a:p>
          <a:p>
            <a:endParaRPr lang="pt-PT" dirty="0"/>
          </a:p>
          <a:p>
            <a:r>
              <a:rPr lang="pt-PT" dirty="0"/>
              <a:t>Registar:</a:t>
            </a:r>
          </a:p>
          <a:p>
            <a:pPr lvl="1"/>
            <a:r>
              <a:rPr lang="pt-PT" dirty="0"/>
              <a:t>Erros instrumentais;</a:t>
            </a:r>
          </a:p>
          <a:p>
            <a:pPr lvl="1"/>
            <a:r>
              <a:rPr lang="pt-PT" dirty="0"/>
              <a:t>Número de espiras por unidade de comprimento do solenoide, usado para calcular a constante de calibração;</a:t>
            </a:r>
          </a:p>
          <a:p>
            <a:pPr lvl="1"/>
            <a:r>
              <a:rPr lang="pt-PT" dirty="0"/>
              <a:t>Tensão de Hall, com a variação da corrente que passa no solenoide (utilizando o reóstato).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345F-C2A4-CA23-7EC9-711276E5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0F4B-6BD8-3CAB-5ED4-2F903AF4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1DB67-0B9F-9C1D-A0D5-3057DDDC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514988"/>
            <a:ext cx="5486400" cy="180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4E7D1-2987-351E-5A6A-EB8479E5D4BC}"/>
              </a:ext>
            </a:extLst>
          </p:cNvPr>
          <p:cNvSpPr txBox="1"/>
          <p:nvPr/>
        </p:nvSpPr>
        <p:spPr>
          <a:xfrm>
            <a:off x="6261487" y="5249075"/>
            <a:ext cx="5772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Nota: Na ausência de campo magnético, a tensão de Hall</a:t>
            </a:r>
          </a:p>
          <a:p>
            <a:r>
              <a:rPr lang="en-US" sz="1400" dirty="0"/>
              <a:t>deve ser nula, pelo que inicialmente devemos atuar no</a:t>
            </a:r>
          </a:p>
          <a:p>
            <a:r>
              <a:rPr lang="en-US" sz="1400" dirty="0"/>
              <a:t>potenciómetro da unidade de controlo.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25605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EE9569-BCB3-4F8E-7613-EB1E6A3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57CDCE-3343-0B44-5511-C355FAD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Objetivos</a:t>
            </a:r>
            <a:endParaRPr lang="pt-PT" b="1" dirty="0"/>
          </a:p>
          <a:p>
            <a:pPr marL="0" indent="0">
              <a:buNone/>
            </a:pPr>
            <a:endParaRPr lang="pt-PT" dirty="0">
              <a:sym typeface="Wingdings" panose="05000000000000000000" pitchFamily="2" charset="2"/>
            </a:endParaRPr>
          </a:p>
          <a:p>
            <a:r>
              <a:rPr lang="pt-PT" dirty="0"/>
              <a:t>Medir o campo magnético ao longo do eixo de duas bobinas em série;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dirty="0">
                <a:sym typeface="Wingdings" panose="05000000000000000000" pitchFamily="2" charset="2"/>
              </a:rPr>
              <a:t>V</a:t>
            </a:r>
            <a:r>
              <a:rPr lang="pt-PT" dirty="0"/>
              <a:t>erificação do princípio da sobreposição para o campo magnético.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9CC018-36A3-FF7A-8E41-E7DCEA5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A4F6B7-1E33-56D4-D14F-8627162C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10" name="Graphic 9" descr="Alvo">
            <a:extLst>
              <a:ext uri="{FF2B5EF4-FFF2-40B4-BE49-F238E27FC236}">
                <a16:creationId xmlns:a16="http://schemas.microsoft.com/office/drawing/2014/main" id="{79521700-2E91-83B5-C2FE-904DEB14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455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8EE9569-BCB3-4F8E-7613-EB1E6A3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2447"/>
            <a:ext cx="3801753" cy="1316736"/>
          </a:xfrm>
        </p:spPr>
        <p:txBody>
          <a:bodyPr>
            <a:normAutofit/>
          </a:bodyPr>
          <a:lstStyle/>
          <a:p>
            <a:r>
              <a:rPr lang="pt-PT" dirty="0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57CDCE-3343-0B44-5511-C355FAD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3801753" cy="373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/>
              <a:t>Material utilizado</a:t>
            </a:r>
          </a:p>
          <a:p>
            <a:endParaRPr lang="pt-PT" b="1"/>
          </a:p>
          <a:p>
            <a:r>
              <a:rPr lang="pt-PT">
                <a:sym typeface="Wingdings" panose="05000000000000000000" pitchFamily="2" charset="2"/>
              </a:rPr>
              <a:t>Semelhante </a:t>
            </a:r>
            <a:r>
              <a:rPr lang="pt-PT" dirty="0">
                <a:sym typeface="Wingdings" panose="05000000000000000000" pitchFamily="2" charset="2"/>
              </a:rPr>
              <a:t>à parte A, com uma substituição:</a:t>
            </a:r>
          </a:p>
          <a:p>
            <a:pPr>
              <a:buFont typeface="Wingdings" panose="05000000000000000000" pitchFamily="2" charset="2"/>
              <a:buChar char="à"/>
            </a:pPr>
            <a:endParaRPr lang="pt-PT">
              <a:sym typeface="Wingdings" panose="05000000000000000000" pitchFamily="2" charset="2"/>
            </a:endParaRPr>
          </a:p>
          <a:p>
            <a:r>
              <a:rPr lang="pt-PT">
                <a:sym typeface="Wingdings" panose="05000000000000000000" pitchFamily="2" charset="2"/>
              </a:rPr>
              <a:t>Mudança</a:t>
            </a:r>
            <a:r>
              <a:rPr lang="pt-PT" dirty="0">
                <a:sym typeface="Wingdings" panose="05000000000000000000" pitchFamily="2" charset="2"/>
              </a:rPr>
              <a:t>:  </a:t>
            </a:r>
          </a:p>
          <a:p>
            <a:pPr marL="0" indent="0">
              <a:buNone/>
            </a:pPr>
            <a:r>
              <a:rPr lang="pt-PT">
                <a:sym typeface="Wingdings" panose="05000000000000000000" pitchFamily="2" charset="2"/>
              </a:rPr>
              <a:t>	- Solenoide Padrão =&gt; Duas bobinas em </a:t>
            </a:r>
            <a:r>
              <a:rPr lang="pt-PT"/>
              <a:t>configuração de Helmholtz</a:t>
            </a:r>
            <a:r>
              <a:rPr lang="pt-PT">
                <a:sym typeface="Wingdings" panose="05000000000000000000" pitchFamily="2" charset="2"/>
              </a:rPr>
              <a:t>.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9CC018-36A3-FF7A-8E41-E7DCEA5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12/22/2023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A4F6B7-1E33-56D4-D14F-8627162C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Imagem 6" descr="Uma imagem com máquina, interior, engenharia, ferramenta&#10;&#10;Descrição gerada automaticamente">
            <a:extLst>
              <a:ext uri="{FF2B5EF4-FFF2-40B4-BE49-F238E27FC236}">
                <a16:creationId xmlns:a16="http://schemas.microsoft.com/office/drawing/2014/main" id="{D9D6D337-7EC8-4866-EEA4-8671FCC60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r="2" b="2"/>
          <a:stretch/>
        </p:blipFill>
        <p:spPr>
          <a:xfrm>
            <a:off x="4910667" y="902448"/>
            <a:ext cx="6481233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851</Words>
  <Application>Microsoft Office PowerPoint</Application>
  <PresentationFormat>Ecrã Panorâmico</PresentationFormat>
  <Paragraphs>161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Cambria Math</vt:lpstr>
      <vt:lpstr>Univers Condensed</vt:lpstr>
      <vt:lpstr>Wingdings</vt:lpstr>
      <vt:lpstr>ChronicleVTI</vt:lpstr>
      <vt:lpstr>BOBINAS DE HELMHOLTZ</vt:lpstr>
      <vt:lpstr>Introdução</vt:lpstr>
      <vt:lpstr>Objetivos</vt:lpstr>
      <vt:lpstr>Detalhes experimentais</vt:lpstr>
      <vt:lpstr>Parte A</vt:lpstr>
      <vt:lpstr>Parte A</vt:lpstr>
      <vt:lpstr>Parte a</vt:lpstr>
      <vt:lpstr>Parte b</vt:lpstr>
      <vt:lpstr>Parte b</vt:lpstr>
      <vt:lpstr>Parte b</vt:lpstr>
      <vt:lpstr>Parte b</vt:lpstr>
      <vt:lpstr>Parte b</vt:lpstr>
      <vt:lpstr>análise e discussão</vt:lpstr>
      <vt:lpstr>análise e discussão</vt:lpstr>
      <vt:lpstr>análise e discussão</vt:lpstr>
      <vt:lpstr>análise e discussão</vt:lpstr>
      <vt:lpstr>Conclusões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Almeida</dc:creator>
  <cp:lastModifiedBy>Tiago Almeida</cp:lastModifiedBy>
  <cp:revision>3</cp:revision>
  <dcterms:created xsi:type="dcterms:W3CDTF">2023-12-21T22:05:29Z</dcterms:created>
  <dcterms:modified xsi:type="dcterms:W3CDTF">2023-12-22T15:17:38Z</dcterms:modified>
</cp:coreProperties>
</file>