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77" r:id="rId5"/>
    <p:sldId id="278" r:id="rId6"/>
    <p:sldId id="279" r:id="rId7"/>
    <p:sldId id="280" r:id="rId8"/>
    <p:sldId id="281" r:id="rId9"/>
    <p:sldId id="262" r:id="rId10"/>
    <p:sldId id="282" r:id="rId11"/>
    <p:sldId id="27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7" autoAdjust="0"/>
  </p:normalViewPr>
  <p:slideViewPr>
    <p:cSldViewPr>
      <p:cViewPr varScale="1">
        <p:scale>
          <a:sx n="111" d="100"/>
          <a:sy n="111" d="100"/>
        </p:scale>
        <p:origin x="-15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AAF8-0921-467B-A50D-F0EF6D5F1156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4D0F-F9FA-4C50-AAC3-8B1D8BF16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82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4D0F-F9FA-4C50-AAC3-8B1D8BF16A8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Система статистического, морфологического, кластерного и  онтологического анализа данных для ЖКХ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1640" y="5060776"/>
            <a:ext cx="6872808" cy="1752600"/>
          </a:xfrm>
        </p:spPr>
        <p:txBody>
          <a:bodyPr>
            <a:normAutofit fontScale="92500" lnSpcReduction="10000"/>
          </a:bodyPr>
          <a:lstStyle/>
          <a:p>
            <a:pPr algn="r"/>
            <a:endParaRPr lang="ru-RU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ПИмд-11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AI</a:t>
            </a:r>
            <a:r>
              <a:rPr lang="ru-RU" sz="3200" dirty="0" smtClean="0"/>
              <a:t>-модель сбора информации об окружающем мире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352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2306"/>
            <a:ext cx="7200800" cy="188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8660174" cy="333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2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Кластерный анализ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Задача: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разделить массив слов (словосочетаний) на категории «является термином» и «не является термином»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352183"/>
            <a:ext cx="8640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Способ достижения цели: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применение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FCM-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алгоритма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1722294"/>
            <a:ext cx="8640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Выбор центров кластеров: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набор максимальных и минимальных характеристик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51636"/>
              </p:ext>
            </p:extLst>
          </p:nvPr>
        </p:nvGraphicFramePr>
        <p:xfrm>
          <a:off x="1979712" y="2204864"/>
          <a:ext cx="5047952" cy="182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3605"/>
                <a:gridCol w="1091449"/>
                <a:gridCol w="1586012"/>
                <a:gridCol w="596886"/>
              </a:tblGrid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Встречаемость слова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Loglikelihood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Mutual Information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3.3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7.4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0.98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4.5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9.8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0.65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13.5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0.34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1.4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8.1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23"/>
              </p:ext>
            </p:extLst>
          </p:nvPr>
        </p:nvGraphicFramePr>
        <p:xfrm>
          <a:off x="1979712" y="4699994"/>
          <a:ext cx="5047952" cy="182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3605"/>
                <a:gridCol w="1091449"/>
                <a:gridCol w="1586012"/>
                <a:gridCol w="596886"/>
              </a:tblGrid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Встречаемость слова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Loglikelihood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Mutual Information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1.4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7.4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0.</a:t>
                      </a:r>
                      <a:r>
                        <a:rPr lang="en-US" sz="1100" u="none" strike="noStrike" dirty="0" smtClean="0">
                          <a:effectLst/>
                        </a:rPr>
                        <a:t>34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2.3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8.1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0.65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</a:t>
                      </a:r>
                      <a:r>
                        <a:rPr lang="ru-RU" sz="1100" u="none" strike="noStrike" dirty="0" smtClean="0">
                          <a:effectLst/>
                        </a:rPr>
                        <a:t>.3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9.8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0.</a:t>
                      </a:r>
                      <a:r>
                        <a:rPr lang="en-US" sz="1100" u="none" strike="noStrike" dirty="0" smtClean="0">
                          <a:effectLst/>
                        </a:rPr>
                        <a:t>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4</a:t>
                      </a:r>
                      <a:r>
                        <a:rPr lang="en-US" sz="1100" u="none" strike="noStrike" dirty="0" smtClean="0">
                          <a:effectLst/>
                        </a:rPr>
                        <a:t>.5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13.5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0.</a:t>
                      </a:r>
                      <a:r>
                        <a:rPr lang="en-US" sz="1100" u="none" strike="noStrike" dirty="0" smtClean="0">
                          <a:effectLst/>
                        </a:rPr>
                        <a:t>95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2050" name="Picture 2" descr="http://iconizer.net/files/DefaultIcon_ver_0.11/orig/arrow-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4908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7380312" y="4797152"/>
            <a:ext cx="0" cy="1656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380312" y="4736177"/>
            <a:ext cx="1061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200" dirty="0" err="1" smtClean="0">
                <a:latin typeface="Arial" pitchFamily="34" charset="0"/>
                <a:cs typeface="Arial" pitchFamily="34" charset="0"/>
              </a:rPr>
              <a:t>Нетермин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80312" y="6237312"/>
            <a:ext cx="8877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«Термин»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624992" y="4304129"/>
            <a:ext cx="1819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Процедура сортировки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Слова</a:t>
            </a:r>
            <a:endParaRPr lang="ru-RU" sz="3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692696"/>
            <a:ext cx="6750050" cy="591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516216" y="1087576"/>
            <a:ext cx="1512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Термины:</a:t>
            </a:r>
          </a:p>
          <a:p>
            <a:r>
              <a:rPr lang="ru-RU" dirty="0" smtClean="0"/>
              <a:t>1. показание</a:t>
            </a:r>
          </a:p>
          <a:p>
            <a:r>
              <a:rPr lang="ru-RU" dirty="0" smtClean="0"/>
              <a:t>2. прибор</a:t>
            </a:r>
          </a:p>
          <a:p>
            <a:r>
              <a:rPr lang="ru-RU" dirty="0" smtClean="0"/>
              <a:t>3. опрос</a:t>
            </a:r>
          </a:p>
          <a:p>
            <a:r>
              <a:rPr lang="ru-RU" dirty="0" smtClean="0"/>
              <a:t>4. система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95536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Словосочетания</a:t>
            </a:r>
            <a:endParaRPr lang="ru-RU" sz="3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774402"/>
            <a:ext cx="7016750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08104" y="836712"/>
            <a:ext cx="2880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Термины:</a:t>
            </a:r>
          </a:p>
          <a:p>
            <a:pPr fontAlgn="base"/>
            <a:r>
              <a:rPr lang="ru-RU" dirty="0"/>
              <a:t>1. передача данных</a:t>
            </a:r>
          </a:p>
          <a:p>
            <a:pPr fontAlgn="base"/>
            <a:r>
              <a:rPr lang="ru-RU" dirty="0" smtClean="0"/>
              <a:t>2. основной </a:t>
            </a:r>
            <a:r>
              <a:rPr lang="ru-RU" dirty="0"/>
              <a:t>сервер</a:t>
            </a:r>
          </a:p>
          <a:p>
            <a:pPr fontAlgn="base"/>
            <a:r>
              <a:rPr lang="ru-RU" dirty="0" smtClean="0"/>
              <a:t>3. приборный </a:t>
            </a:r>
            <a:r>
              <a:rPr lang="ru-RU" dirty="0"/>
              <a:t>учет</a:t>
            </a:r>
          </a:p>
          <a:p>
            <a:pPr fontAlgn="base"/>
            <a:r>
              <a:rPr lang="ru-RU" dirty="0" smtClean="0"/>
              <a:t>4. синхронизация </a:t>
            </a:r>
            <a:r>
              <a:rPr lang="ru-RU" dirty="0"/>
              <a:t>данных</a:t>
            </a:r>
          </a:p>
        </p:txBody>
      </p:sp>
      <p:sp>
        <p:nvSpPr>
          <p:cNvPr id="7" name="Овал 6"/>
          <p:cNvSpPr/>
          <p:nvPr/>
        </p:nvSpPr>
        <p:spPr>
          <a:xfrm>
            <a:off x="395536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Словосочетания</a:t>
            </a:r>
            <a:r>
              <a:rPr lang="en-US" sz="3200" dirty="0" smtClean="0"/>
              <a:t> </a:t>
            </a:r>
            <a:r>
              <a:rPr lang="ru-RU" sz="3200" dirty="0" smtClean="0"/>
              <a:t>с предлогами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768052"/>
            <a:ext cx="695960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292080" y="836712"/>
            <a:ext cx="316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Термины:</a:t>
            </a:r>
          </a:p>
          <a:p>
            <a:pPr fontAlgn="base"/>
            <a:r>
              <a:rPr lang="ru-RU" dirty="0" smtClean="0"/>
              <a:t>1. основной </a:t>
            </a:r>
            <a:r>
              <a:rPr lang="ru-RU" dirty="0"/>
              <a:t>сервер</a:t>
            </a:r>
          </a:p>
          <a:p>
            <a:pPr fontAlgn="base"/>
            <a:r>
              <a:rPr lang="ru-RU" dirty="0" smtClean="0"/>
              <a:t>2. синхронизация </a:t>
            </a:r>
            <a:r>
              <a:rPr lang="ru-RU" dirty="0"/>
              <a:t>показаний</a:t>
            </a:r>
          </a:p>
          <a:p>
            <a:pPr fontAlgn="base"/>
            <a:r>
              <a:rPr lang="ru-RU" dirty="0" smtClean="0"/>
              <a:t>3. глобальная </a:t>
            </a:r>
            <a:r>
              <a:rPr lang="ru-RU" dirty="0"/>
              <a:t>база</a:t>
            </a:r>
          </a:p>
          <a:p>
            <a:pPr fontAlgn="base"/>
            <a:r>
              <a:rPr lang="ru-RU" dirty="0" smtClean="0"/>
              <a:t>4. передача </a:t>
            </a:r>
            <a:r>
              <a:rPr lang="ru-RU" dirty="0"/>
              <a:t>данных</a:t>
            </a:r>
          </a:p>
        </p:txBody>
      </p:sp>
      <p:sp>
        <p:nvSpPr>
          <p:cNvPr id="8" name="Овал 7"/>
          <p:cNvSpPr/>
          <p:nvPr/>
        </p:nvSpPr>
        <p:spPr>
          <a:xfrm>
            <a:off x="395536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https://lh5.googleusercontent.com/4fVurY96G7X1WpzWHEDUM3zQL-Hzo1auyhwchxqM4aqvnKjZitqHEFGkFd9JeNiRdl1b0GutN-THUkUihBELgICMKrH8p2vXAMXdIdf1TzVQxZWhVP_U_Qrs8HW7zRqf-0ELdX-z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33" y="3429000"/>
            <a:ext cx="3319775" cy="241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Дополнительные возможности</a:t>
            </a:r>
            <a:endParaRPr lang="ru-RU" sz="3200" dirty="0"/>
          </a:p>
        </p:txBody>
      </p:sp>
      <p:sp>
        <p:nvSpPr>
          <p:cNvPr id="9" name="Овал 8"/>
          <p:cNvSpPr/>
          <p:nvPr/>
        </p:nvSpPr>
        <p:spPr>
          <a:xfrm>
            <a:off x="251520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64400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s://lh6.googleusercontent.com/1jwzfaCc-YBYQWnIJRNXmkNM8JUsvCPZZtJcZuYUrskcnbx-nIM2QV0X-XVR5CdCnHtaym05rG4oF1rWTBuGeQqYrLkQQIQDcJMBPbjYpBTKlm0voG77_1S_NkzNYQ2kyWKVusblz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17281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69qRzwq5d_0IdOlvPfv4uGzR-VIYmWmp-uCc6KxH_saCI7pcmV3bJ5Y6hMwNJL3h6dEgLDpDfQ4KveMmabU9lP8LtW_uiFBKYgBIeb_Pr13SrIV883dDcXtoBWKUNJMUkkmvKaeMY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17281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conizer.net/files/DefaultIcon_ver_0.11/orig/arrow-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83" y="2959238"/>
            <a:ext cx="829801" cy="8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1048112" y="2996952"/>
            <a:ext cx="1003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Обработка…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636083" y="3369229"/>
            <a:ext cx="1074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Сохранение…</a:t>
            </a:r>
            <a:endParaRPr lang="ru-RU" sz="1200" dirty="0"/>
          </a:p>
        </p:txBody>
      </p:sp>
      <p:pic>
        <p:nvPicPr>
          <p:cNvPr id="6150" name="Picture 6" descr="https://lh3.googleusercontent.com/q45qqrQt3X6jFG_PFbiP3xi9JXJJdaWObNqxXcrOtztNjCebbIgBrhvCn7SCffPYVdGADhNs7bK-RakvLkVVuE24rJOfHfO_mP3kXI9iIkOrUsEPsPb-rpchZYE3INq45ZudilINV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42928"/>
            <a:ext cx="2299320" cy="22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lh3.googleusercontent.com/eqGeefojfDv1LPMVU1QPUfBH3Spo5-Ppsz8CQijmY2uAQZ59a-ZCEm417U8DPibSvPuR8x0bI3Qxv9UXR3Onqeubkle9uqJg-7LcqxTIKrJwfjb64gmud1TgXXCkJ6b5cxlWwYA6l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87" y="3717032"/>
            <a:ext cx="3232837" cy="23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s://lh4.googleusercontent.com/zd3Bwa1GvOiC-qKUWATytzCMe-M46L59s0DadQ50RxFlm2qOheHvIvlja9HE9mUltzvuQBNF0emx80QGOuqNpVbJfr-kMwabYouFnwdWbPDXUsX9pDDqy0B9FTBg6dTYDgeh_vksV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47" y="3933056"/>
            <a:ext cx="3135701" cy="227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iconizer.net/files/DefaultIcon_ver_0.11/orig/arrow-dow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86408"/>
            <a:ext cx="614600" cy="6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ph.as/email-images/API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384" y="980728"/>
            <a:ext cx="2153984" cy="182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Дополнительные возможности</a:t>
            </a:r>
            <a:endParaRPr lang="ru-RU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249417" cy="469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вал 8"/>
          <p:cNvSpPr/>
          <p:nvPr/>
        </p:nvSpPr>
        <p:spPr>
          <a:xfrm>
            <a:off x="395536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Дополнительные возможности</a:t>
            </a:r>
            <a:endParaRPr lang="ru-RU" sz="3200" dirty="0"/>
          </a:p>
        </p:txBody>
      </p:sp>
      <p:sp>
        <p:nvSpPr>
          <p:cNvPr id="9" name="Овал 8"/>
          <p:cNvSpPr/>
          <p:nvPr/>
        </p:nvSpPr>
        <p:spPr>
          <a:xfrm>
            <a:off x="32352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09481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3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Научно-исследовательская работа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93" y="863327"/>
            <a:ext cx="3427767" cy="559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вал 7"/>
          <p:cNvSpPr/>
          <p:nvPr/>
        </p:nvSpPr>
        <p:spPr>
          <a:xfrm>
            <a:off x="32352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892318" cy="540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204</Words>
  <Application>Microsoft Office PowerPoint</Application>
  <PresentationFormat>Экран (4:3)</PresentationFormat>
  <Paragraphs>88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Система статистического, морфологического, кластерного и  онтологического анализа данных для ЖКХ</vt:lpstr>
      <vt:lpstr>Кластерный анализ</vt:lpstr>
      <vt:lpstr>Слова</vt:lpstr>
      <vt:lpstr>Словосочетания</vt:lpstr>
      <vt:lpstr>Словосочетания с предлогами</vt:lpstr>
      <vt:lpstr>Дополнительные возможности</vt:lpstr>
      <vt:lpstr>Дополнительные возможности</vt:lpstr>
      <vt:lpstr>Дополнительные возможности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Alex</cp:lastModifiedBy>
  <cp:revision>98</cp:revision>
  <dcterms:created xsi:type="dcterms:W3CDTF">2015-06-13T09:20:55Z</dcterms:created>
  <dcterms:modified xsi:type="dcterms:W3CDTF">2016-01-22T05:51:50Z</dcterms:modified>
</cp:coreProperties>
</file>