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103.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02.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10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98.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97.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30.xml" ContentType="application/vnd.openxmlformats-officedocument.presentationml.slideLayout+xml"/>
  <Override PartName="/ppt/slideLayouts/slideLayout73.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96.xml" ContentType="application/vnd.openxmlformats-officedocument.presentationml.slideLayout+xml"/>
  <Override PartName="/ppt/slideLayouts/slideLayout21.xml" ContentType="application/vnd.openxmlformats-officedocument.presentationml.slideLayout+xml"/>
  <Override PartName="/ppt/slideLayouts/slideLayout64.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46.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88.xml" ContentType="application/vnd.openxmlformats-officedocument.presentationml.slideLayout+xml"/>
  <Override PartName="/ppt/slideLayouts/slideLayout28.xml" ContentType="application/vnd.openxmlformats-officedocument.presentationml.slideLayout+xml"/>
  <Override PartName="/ppt/slideLayouts/slideLayout78.xml" ContentType="application/vnd.openxmlformats-officedocument.presentationml.slideLayout+xml"/>
  <Override PartName="/ppt/slideLayouts/slideLayout35.xml" ContentType="application/vnd.openxmlformats-officedocument.presentationml.slideLayout+xml"/>
  <Override PartName="/ppt/slideLayouts/slideLayout9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105.xml" ContentType="application/vnd.openxmlformats-officedocument.presentationml.slideLayout+xml"/>
  <Override PartName="/ppt/slideLayouts/slideLayout82.xml" ContentType="application/vnd.openxmlformats-officedocument.presentationml.slideLayout+xml"/>
  <Override PartName="/ppt/slideLayouts/slideLayout60.xml" ContentType="application/vnd.openxmlformats-officedocument.presentationml.slideLayout+xml"/>
  <Override PartName="/ppt/slideLayouts/slideLayout43.xml" ContentType="application/vnd.openxmlformats-officedocument.presentationml.slideLayout+xml"/>
  <Override PartName="/ppt/slideLayouts/slideLayout86.xml" ContentType="application/vnd.openxmlformats-officedocument.presentationml.slideLayout+xml"/>
  <Override PartName="/ppt/slideLayouts/slideLayout26.xml" ContentType="application/vnd.openxmlformats-officedocument.presentationml.slideLayout+xml"/>
  <Override PartName="/ppt/slideLayouts/slideLayout69.xml" ContentType="application/vnd.openxmlformats-officedocument.presentationml.slideLayout+xml"/>
  <Override PartName="/ppt/slideLayouts/slideLayout81.xml" ContentType="application/vnd.openxmlformats-officedocument.presentationml.slideLayout+xml"/>
  <Override PartName="/ppt/slideLayouts/slideLayout42.xml" ContentType="application/vnd.openxmlformats-officedocument.presentationml.slideLayout+xml"/>
  <Override PartName="/ppt/slideLayouts/slideLayout85.xml" ContentType="application/vnd.openxmlformats-officedocument.presentationml.slideLayout+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106.xml.rels" ContentType="application/vnd.openxmlformats-package.relationships+xml"/>
  <Override PartName="/ppt/slideLayouts/_rels/slideLayout24.xml.rels" ContentType="application/vnd.openxmlformats-package.relationships+xml"/>
  <Override PartName="/ppt/slideLayouts/_rels/slideLayout67.xml.rels" ContentType="application/vnd.openxmlformats-package.relationships+xml"/>
  <Override PartName="/ppt/slideLayouts/_rels/slideLayout87.xml.rels" ContentType="application/vnd.openxmlformats-package.relationships+xml"/>
  <Override PartName="/ppt/slideLayouts/_rels/slideLayout44.xml.rels" ContentType="application/vnd.openxmlformats-package.relationships+xml"/>
  <Override PartName="/ppt/slideLayouts/_rels/slideLayout31.xml.rels" ContentType="application/vnd.openxmlformats-package.relationships+xml"/>
  <Override PartName="/ppt/slideLayouts/_rels/slideLayout74.xml.rels" ContentType="application/vnd.openxmlformats-package.relationships+xml"/>
  <Override PartName="/ppt/slideLayouts/_rels/slideLayout22.xml.rels" ContentType="application/vnd.openxmlformats-package.relationships+xml"/>
  <Override PartName="/ppt/slideLayouts/_rels/slideLayout65.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75.xml.rels" ContentType="application/vnd.openxmlformats-package.relationships+xml"/>
  <Override PartName="/ppt/slideLayouts/_rels/slideLayout40.xml.rels" ContentType="application/vnd.openxmlformats-package.relationships+xml"/>
  <Override PartName="/ppt/slideLayouts/_rels/slideLayout83.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105.xml.rels" ContentType="application/vnd.openxmlformats-package.relationships+xml"/>
  <Override PartName="/ppt/slideLayouts/_rels/slideLayout50.xml.rels" ContentType="application/vnd.openxmlformats-package.relationships+xml"/>
  <Override PartName="/ppt/slideLayouts/_rels/slideLayout93.xml.rels" ContentType="application/vnd.openxmlformats-package.relationships+xml"/>
  <Override PartName="/ppt/slideLayouts/_rels/slideLayout33.xml.rels" ContentType="application/vnd.openxmlformats-package.relationships+xml"/>
  <Override PartName="/ppt/slideLayouts/_rels/slideLayout76.xml.rels" ContentType="application/vnd.openxmlformats-package.relationships+xml"/>
  <Override PartName="/ppt/slideLayouts/_rels/slideLayout41.xml.rels" ContentType="application/vnd.openxmlformats-package.relationships+xml"/>
  <Override PartName="/ppt/slideLayouts/_rels/slideLayout84.xml.rels" ContentType="application/vnd.openxmlformats-package.relationships+xml"/>
  <Override PartName="/ppt/slideLayouts/_rels/slideLayout94.xml.rels" ContentType="application/vnd.openxmlformats-package.relationships+xml"/>
  <Override PartName="/ppt/slideLayouts/_rels/slideLayout51.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7.xml.rels" ContentType="application/vnd.openxmlformats-package.relationships+xml"/>
  <Override PartName="/ppt/slideLayouts/_rels/slideLayout61.xml.rels" ContentType="application/vnd.openxmlformats-package.relationships+xml"/>
  <Override PartName="/ppt/slideLayouts/_rels/slideLayout100.xml.rels" ContentType="application/vnd.openxmlformats-package.relationships+xml"/>
  <Override PartName="/ppt/slideLayouts/_rels/slideLayout19.xml.rels" ContentType="application/vnd.openxmlformats-package.relationships+xml"/>
  <Override PartName="/ppt/slideLayouts/_rels/slideLayout70.xml.rels" ContentType="application/vnd.openxmlformats-package.relationships+xml"/>
  <Override PartName="/ppt/slideLayouts/_rels/slideLayout62.xml.rels" ContentType="application/vnd.openxmlformats-package.relationships+xml"/>
  <Override PartName="/ppt/slideLayouts/_rels/slideLayout101.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90.xml.rels" ContentType="application/vnd.openxmlformats-package.relationships+xml"/>
  <Override PartName="/ppt/slideLayouts/_rels/slideLayout92.xml.rels" ContentType="application/vnd.openxmlformats-package.relationships+xml"/>
  <Override PartName="/ppt/slideLayouts/_rels/slideLayout107.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91.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96.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37.xml.rels" ContentType="application/vnd.openxmlformats-package.relationships+xml"/>
  <Override PartName="/ppt/slideLayouts/_rels/slideLayout97.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98.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30.xml.rels" ContentType="application/vnd.openxmlformats-package.relationships+xml"/>
  <Override PartName="/ppt/slideLayouts/_rels/slideLayout73.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99.xml.rels" ContentType="application/vnd.openxmlformats-package.relationships+xml"/>
  <Override PartName="/ppt/slideLayouts/_rels/slideLayout7.xml.rels" ContentType="application/vnd.openxmlformats-package.relationships+xml"/>
  <Override PartName="/ppt/slideLayouts/_rels/slideLayout64.xml.rels" ContentType="application/vnd.openxmlformats-package.relationships+xml"/>
  <Override PartName="/ppt/slideLayouts/_rels/slideLayout10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_rels/slideLayout102.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89.xml.rels" ContentType="application/vnd.openxmlformats-package.relationships+xml"/>
  <Override PartName="/ppt/slideLayouts/_rels/slideLayout9.xml.rels" ContentType="application/vnd.openxmlformats-package.relationships+xml"/>
  <Override PartName="/ppt/slideLayouts/_rels/slideLayout88.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78.xml.rels" ContentType="application/vnd.openxmlformats-package.relationships+xml"/>
  <Override PartName="/ppt/slideLayouts/_rels/slideLayout35.xml.rels" ContentType="application/vnd.openxmlformats-package.relationships+xml"/>
  <Override PartName="/ppt/slideLayouts/_rels/slideLayout18.xml.rels" ContentType="application/vnd.openxmlformats-package.relationships+xml"/>
  <Override PartName="/ppt/slideLayouts/_rels/slideLayout95.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86.xml.rels" ContentType="application/vnd.openxmlformats-package.relationships+xml"/>
  <Override PartName="/ppt/slideLayouts/_rels/slideLayout43.xml.rels" ContentType="application/vnd.openxmlformats-package.relationships+xml"/>
  <Override PartName="/ppt/slideLayouts/_rels/slideLayout108.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85.xml.rels" ContentType="application/vnd.openxmlformats-package.relationships+xml"/>
  <Override PartName="/ppt/slideLayouts/_rels/slideLayout42.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108.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0.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62.xml" ContentType="application/vnd.openxmlformats-officedocument.presentationml.slideLayout+xml"/>
  <Override PartName="/ppt/slideLayouts/slideLayout70.xml" ContentType="application/vnd.openxmlformats-officedocument.presentationml.slideLayout+xml"/>
  <Override PartName="/ppt/slideLayouts/slideLayout107.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104.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77.xml" ContentType="application/vnd.openxmlformats-officedocument.presentationml.slideLayout+xml"/>
  <Override PartName="/ppt/slideLayouts/slideLayout51.xml" ContentType="application/vnd.openxmlformats-officedocument.presentationml.slideLayout+xml"/>
  <Override PartName="/ppt/slideLayouts/slideLayout94.xml" ContentType="application/vnd.openxmlformats-officedocument.presentationml.slideLayout+xml"/>
  <Override PartName="/ppt/slideLayouts/slideLayout67.xml" ContentType="application/vnd.openxmlformats-officedocument.presentationml.slideLayout+xml"/>
  <Override PartName="/ppt/slideLayouts/slideLayout24.xml" ContentType="application/vnd.openxmlformats-officedocument.presentationml.slideLayout+xml"/>
  <Override PartName="/ppt/slideLayouts/slideLayout84.xml" ContentType="application/vnd.openxmlformats-officedocument.presentationml.slideLayout+xml"/>
  <Override PartName="/ppt/slideLayouts/slideLayout41.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93.xml" ContentType="application/vnd.openxmlformats-officedocument.presentationml.slideLayout+xml"/>
  <Override PartName="/ppt/slideLayouts/slideLayout50.xml" ContentType="application/vnd.openxmlformats-officedocument.presentationml.slideLayout+xml"/>
  <Override PartName="/ppt/slideLayouts/slideLayout19.xml" ContentType="application/vnd.openxmlformats-officedocument.presentationml.slideLayout+xml"/>
  <Override PartName="/ppt/slideLayouts/slideLayout106.xml" ContentType="application/vnd.openxmlformats-officedocument.presentationml.slideLayout+xml"/>
  <Override PartName="/ppt/slideLayouts/slideLayout66.xml" ContentType="application/vnd.openxmlformats-officedocument.presentationml.slideLayout+xml"/>
  <Override PartName="/ppt/slideLayouts/slideLayout23.xml" ContentType="application/vnd.openxmlformats-officedocument.presentationml.slideLayout+xml"/>
  <Override PartName="/ppt/slideLayouts/slideLayout83.xml" ContentType="application/vnd.openxmlformats-officedocument.presentationml.slideLayout+xml"/>
  <Override PartName="/ppt/slideLayouts/slideLayout40.xml" ContentType="application/vnd.openxmlformats-officedocument.presentationml.slideLayout+xml"/>
  <Override PartName="/ppt/slideLayouts/slideLayout75.xml" ContentType="application/vnd.openxmlformats-officedocument.presentationml.slideLayout+xml"/>
  <Override PartName="/ppt/slideLayouts/slideLayout32.xml" ContentType="application/vnd.openxmlformats-officedocument.presentationml.slideLayout+xml"/>
  <Override PartName="/ppt/slideLayouts/slideLayout65.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74.xml" ContentType="application/vnd.openxmlformats-officedocument.presentationml.slideLayout+xml"/>
  <Override PartName="/ppt/slideLayouts/slideLayout31.xml" ContentType="application/vnd.openxmlformats-officedocument.presentationml.slideLayout+xml"/>
  <Override PartName="/ppt/slideLayouts/slideLayout44.xml" ContentType="application/vnd.openxmlformats-officedocument.presentationml.slideLayout+xml"/>
  <Override PartName="/ppt/slideLayouts/slideLayout87.xml" ContentType="application/vnd.openxmlformats-officedocument.presentationml.slideLayout+xml"/>
  <Override PartName="/ppt/slideLayouts/slideLayout36.xml" ContentType="application/vnd.openxmlformats-officedocument.presentationml.slideLayout+xml"/>
  <Override PartName="/ppt/slideLayouts/slideLayout7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980263C-8DD1-457B-8469-773469655ED0}" type="slidenum">
              <a:t>&lt;#&gt;</a:t>
            </a:fld>
          </a:p>
        </p:txBody>
      </p:sp>
      <p:sp>
        <p:nvSpPr>
          <p:cNvPr id="4" name="PlaceHolder 3"/>
          <p:cNvSpPr>
            <a:spLocks noGrp="1"/>
          </p:cNvSpPr>
          <p:nvPr>
            <p:ph type="dt" idx="1"/>
          </p:nvPr>
        </p:nvSpPr>
        <p:spPr/>
        <p:txBody>
          <a:bodyPr/>
          <a:p>
            <a:r>
              <a:rPr lang="en-A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5"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6"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9A019B4-4E36-4B15-ACAD-2456E6BD7101}" type="slidenum">
              <a:t>&lt;#&gt;</a:t>
            </a:fld>
          </a:p>
        </p:txBody>
      </p:sp>
      <p:sp>
        <p:nvSpPr>
          <p:cNvPr id="7" name="PlaceHolder 6"/>
          <p:cNvSpPr>
            <a:spLocks noGrp="1"/>
          </p:cNvSpPr>
          <p:nvPr>
            <p:ph type="dt" idx="1"/>
          </p:nvPr>
        </p:nvSpPr>
        <p:spPr/>
        <p:txBody>
          <a:bodyPr/>
          <a:p>
            <a:r>
              <a:rPr lang="en-AU"/>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19"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20"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5FF2A78D-9A26-4329-99E4-9D3F09E27A27}" type="slidenum">
              <a:t>&lt;#&gt;</a:t>
            </a:fld>
          </a:p>
        </p:txBody>
      </p:sp>
      <p:sp>
        <p:nvSpPr>
          <p:cNvPr id="7" name="PlaceHolder 6"/>
          <p:cNvSpPr>
            <a:spLocks noGrp="1"/>
          </p:cNvSpPr>
          <p:nvPr>
            <p:ph type="dt" idx="25"/>
          </p:nvPr>
        </p:nvSpPr>
        <p:spPr/>
        <p:txBody>
          <a:bodyPr/>
          <a:p>
            <a:r>
              <a:rPr lang="en-AU"/>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95D466C7-CED0-454C-BAA5-FC03EEF28B5D}" type="slidenum">
              <a:t>&lt;#&gt;</a:t>
            </a:fld>
          </a:p>
        </p:txBody>
      </p:sp>
      <p:sp>
        <p:nvSpPr>
          <p:cNvPr id="5" name="PlaceHolder 4"/>
          <p:cNvSpPr>
            <a:spLocks noGrp="1"/>
          </p:cNvSpPr>
          <p:nvPr>
            <p:ph type="dt" idx="25"/>
          </p:nvPr>
        </p:nvSpPr>
        <p:spPr/>
        <p:txBody>
          <a:bodyPr/>
          <a:p>
            <a:r>
              <a:rPr lang="en-AU"/>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2"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5FA404EB-6A9E-404E-92A8-78335B32E33B}" type="slidenum">
              <a:t>&lt;#&gt;</a:t>
            </a:fld>
          </a:p>
        </p:txBody>
      </p:sp>
      <p:sp>
        <p:nvSpPr>
          <p:cNvPr id="5" name="PlaceHolder 4"/>
          <p:cNvSpPr>
            <a:spLocks noGrp="1"/>
          </p:cNvSpPr>
          <p:nvPr>
            <p:ph type="dt" idx="25"/>
          </p:nvPr>
        </p:nvSpPr>
        <p:spPr/>
        <p:txBody>
          <a:bodyPr/>
          <a:p>
            <a:r>
              <a:rPr lang="en-AU"/>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24"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25"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26"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9E3E11F6-3B2A-4A49-8FD6-9E0AFA6A174A}" type="slidenum">
              <a:t>&lt;#&gt;</a:t>
            </a:fld>
          </a:p>
        </p:txBody>
      </p:sp>
      <p:sp>
        <p:nvSpPr>
          <p:cNvPr id="8" name="PlaceHolder 7"/>
          <p:cNvSpPr>
            <a:spLocks noGrp="1"/>
          </p:cNvSpPr>
          <p:nvPr>
            <p:ph type="dt" idx="25"/>
          </p:nvPr>
        </p:nvSpPr>
        <p:spPr/>
        <p:txBody>
          <a:bodyPr/>
          <a:p>
            <a:r>
              <a:rPr lang="en-AU"/>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2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2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30"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8DDE90AF-1AAA-4CA9-B6CA-57D3D1C6F1AF}" type="slidenum">
              <a:t>&lt;#&gt;</a:t>
            </a:fld>
          </a:p>
        </p:txBody>
      </p:sp>
      <p:sp>
        <p:nvSpPr>
          <p:cNvPr id="8" name="PlaceHolder 7"/>
          <p:cNvSpPr>
            <a:spLocks noGrp="1"/>
          </p:cNvSpPr>
          <p:nvPr>
            <p:ph type="dt" idx="25"/>
          </p:nvPr>
        </p:nvSpPr>
        <p:spPr/>
        <p:txBody>
          <a:bodyPr/>
          <a:p>
            <a:r>
              <a:rPr lang="en-AU"/>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3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3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34"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0B9AA827-0C33-4752-82BD-3FED26CF991F}" type="slidenum">
              <a:t>&lt;#&gt;</a:t>
            </a:fld>
          </a:p>
        </p:txBody>
      </p:sp>
      <p:sp>
        <p:nvSpPr>
          <p:cNvPr id="8" name="PlaceHolder 7"/>
          <p:cNvSpPr>
            <a:spLocks noGrp="1"/>
          </p:cNvSpPr>
          <p:nvPr>
            <p:ph type="dt" idx="25"/>
          </p:nvPr>
        </p:nvSpPr>
        <p:spPr/>
        <p:txBody>
          <a:bodyPr/>
          <a:p>
            <a:r>
              <a:rPr lang="en-AU"/>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36"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37"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A309AB6E-F60E-41A4-B7AD-EAAF5AF24540}" type="slidenum">
              <a:t>&lt;#&gt;</a:t>
            </a:fld>
          </a:p>
        </p:txBody>
      </p:sp>
      <p:sp>
        <p:nvSpPr>
          <p:cNvPr id="7" name="PlaceHolder 6"/>
          <p:cNvSpPr>
            <a:spLocks noGrp="1"/>
          </p:cNvSpPr>
          <p:nvPr>
            <p:ph type="dt" idx="25"/>
          </p:nvPr>
        </p:nvSpPr>
        <p:spPr/>
        <p:txBody>
          <a:bodyPr/>
          <a:p>
            <a:r>
              <a:rPr lang="en-AU"/>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39"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40"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41"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42"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ftr" idx="26"/>
          </p:nvPr>
        </p:nvSpPr>
        <p:spPr/>
        <p:txBody>
          <a:bodyPr/>
          <a:p>
            <a:r>
              <a:t>Footer</a:t>
            </a:r>
          </a:p>
        </p:txBody>
      </p:sp>
      <p:sp>
        <p:nvSpPr>
          <p:cNvPr id="8" name="PlaceHolder 7"/>
          <p:cNvSpPr>
            <a:spLocks noGrp="1"/>
          </p:cNvSpPr>
          <p:nvPr>
            <p:ph type="sldNum" idx="27"/>
          </p:nvPr>
        </p:nvSpPr>
        <p:spPr/>
        <p:txBody>
          <a:bodyPr/>
          <a:p>
            <a:fld id="{4C4C962C-081E-4520-8EEB-8ED49E051396}" type="slidenum">
              <a:t>&lt;#&gt;</a:t>
            </a:fld>
          </a:p>
        </p:txBody>
      </p:sp>
      <p:sp>
        <p:nvSpPr>
          <p:cNvPr id="9" name="PlaceHolder 8"/>
          <p:cNvSpPr>
            <a:spLocks noGrp="1"/>
          </p:cNvSpPr>
          <p:nvPr>
            <p:ph type="dt" idx="25"/>
          </p:nvPr>
        </p:nvSpPr>
        <p:spPr/>
        <p:txBody>
          <a:bodyPr/>
          <a:p>
            <a:r>
              <a:rPr lang="en-AU"/>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44"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45"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46"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47"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48"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49"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ftr" idx="26"/>
          </p:nvPr>
        </p:nvSpPr>
        <p:spPr/>
        <p:txBody>
          <a:bodyPr/>
          <a:p>
            <a:r>
              <a:t>Footer</a:t>
            </a:r>
          </a:p>
        </p:txBody>
      </p:sp>
      <p:sp>
        <p:nvSpPr>
          <p:cNvPr id="10" name="PlaceHolder 9"/>
          <p:cNvSpPr>
            <a:spLocks noGrp="1"/>
          </p:cNvSpPr>
          <p:nvPr>
            <p:ph type="sldNum" idx="27"/>
          </p:nvPr>
        </p:nvSpPr>
        <p:spPr/>
        <p:txBody>
          <a:bodyPr/>
          <a:p>
            <a:fld id="{ABC02902-2C41-4C58-938A-844BED2177A6}" type="slidenum">
              <a:t>&lt;#&gt;</a:t>
            </a:fld>
          </a:p>
        </p:txBody>
      </p:sp>
      <p:sp>
        <p:nvSpPr>
          <p:cNvPr id="11" name="PlaceHolder 10"/>
          <p:cNvSpPr>
            <a:spLocks noGrp="1"/>
          </p:cNvSpPr>
          <p:nvPr>
            <p:ph type="dt" idx="25"/>
          </p:nvPr>
        </p:nvSpPr>
        <p:spPr/>
        <p:txBody>
          <a:bodyPr/>
          <a:p>
            <a:r>
              <a:rPr lang="en-A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1"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9166843-D85B-42BF-8FCF-B35F9CBA0EE4}" type="slidenum">
              <a:t>&lt;#&gt;</a:t>
            </a:fld>
          </a:p>
        </p:txBody>
      </p:sp>
      <p:sp>
        <p:nvSpPr>
          <p:cNvPr id="9" name="PlaceHolder 8"/>
          <p:cNvSpPr>
            <a:spLocks noGrp="1"/>
          </p:cNvSpPr>
          <p:nvPr>
            <p:ph type="dt" idx="1"/>
          </p:nvPr>
        </p:nvSpPr>
        <p:spPr/>
        <p:txBody>
          <a:bodyPr/>
          <a:p>
            <a:r>
              <a:rPr lang="en-A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73"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4"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5"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6"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7"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8"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4DD66A9-F061-4D35-9A8B-BE89D767D9A1}" type="slidenum">
              <a:t>&lt;#&gt;</a:t>
            </a:fld>
          </a:p>
        </p:txBody>
      </p:sp>
      <p:sp>
        <p:nvSpPr>
          <p:cNvPr id="11" name="PlaceHolder 10"/>
          <p:cNvSpPr>
            <a:spLocks noGrp="1"/>
          </p:cNvSpPr>
          <p:nvPr>
            <p:ph type="dt" idx="1"/>
          </p:nvPr>
        </p:nvSpPr>
        <p:spPr/>
        <p:txBody>
          <a:bodyPr/>
          <a:p>
            <a:r>
              <a:rPr lang="en-A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8B8E2CD-38CF-461B-8084-C0221F7D4355}" type="slidenum">
              <a:t>&lt;#&gt;</a:t>
            </a:fld>
          </a:p>
        </p:txBody>
      </p:sp>
      <p:sp>
        <p:nvSpPr>
          <p:cNvPr id="4" name="PlaceHolder 3"/>
          <p:cNvSpPr>
            <a:spLocks noGrp="1"/>
          </p:cNvSpPr>
          <p:nvPr>
            <p:ph type="dt" idx="4"/>
          </p:nvPr>
        </p:nvSpPr>
        <p:spPr/>
        <p:txBody>
          <a:bodyPr/>
          <a:p>
            <a:r>
              <a:rPr lang="en-A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116"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B8B68CF-DAEC-431C-B2D5-F13E163BAECE}" type="slidenum">
              <a:t>&lt;#&gt;</a:t>
            </a:fld>
          </a:p>
        </p:txBody>
      </p:sp>
      <p:sp>
        <p:nvSpPr>
          <p:cNvPr id="6" name="PlaceHolder 5"/>
          <p:cNvSpPr>
            <a:spLocks noGrp="1"/>
          </p:cNvSpPr>
          <p:nvPr>
            <p:ph type="dt" idx="4"/>
          </p:nvPr>
        </p:nvSpPr>
        <p:spPr/>
        <p:txBody>
          <a:bodyPr/>
          <a:p>
            <a:r>
              <a:rPr lang="en-A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118"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E106DAB-7D24-4F76-B360-3D22E8365041}" type="slidenum">
              <a:t>&lt;#&gt;</a:t>
            </a:fld>
          </a:p>
        </p:txBody>
      </p:sp>
      <p:sp>
        <p:nvSpPr>
          <p:cNvPr id="6" name="PlaceHolder 5"/>
          <p:cNvSpPr>
            <a:spLocks noGrp="1"/>
          </p:cNvSpPr>
          <p:nvPr>
            <p:ph type="dt" idx="4"/>
          </p:nvPr>
        </p:nvSpPr>
        <p:spPr/>
        <p:txBody>
          <a:bodyPr/>
          <a:p>
            <a:r>
              <a:rPr lang="en-A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120"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21"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7B73DB3-A1CD-41A4-9C9B-C92045EC2CC9}" type="slidenum">
              <a:t>&lt;#&gt;</a:t>
            </a:fld>
          </a:p>
        </p:txBody>
      </p:sp>
      <p:sp>
        <p:nvSpPr>
          <p:cNvPr id="7" name="PlaceHolder 6"/>
          <p:cNvSpPr>
            <a:spLocks noGrp="1"/>
          </p:cNvSpPr>
          <p:nvPr>
            <p:ph type="dt" idx="4"/>
          </p:nvPr>
        </p:nvSpPr>
        <p:spPr/>
        <p:txBody>
          <a:bodyPr/>
          <a:p>
            <a:r>
              <a:rPr lang="en-A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D775B01-AD7D-4EC0-BE60-8515C96951D4}" type="slidenum">
              <a:t>&lt;#&gt;</a:t>
            </a:fld>
          </a:p>
        </p:txBody>
      </p:sp>
      <p:sp>
        <p:nvSpPr>
          <p:cNvPr id="5" name="PlaceHolder 4"/>
          <p:cNvSpPr>
            <a:spLocks noGrp="1"/>
          </p:cNvSpPr>
          <p:nvPr>
            <p:ph type="dt" idx="4"/>
          </p:nvPr>
        </p:nvSpPr>
        <p:spPr/>
        <p:txBody>
          <a:bodyPr/>
          <a:p>
            <a:r>
              <a:rPr lang="en-A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17D6513-EFE1-4484-8379-CB87B8BC2927}" type="slidenum">
              <a:t>&lt;#&gt;</a:t>
            </a:fld>
          </a:p>
        </p:txBody>
      </p:sp>
      <p:sp>
        <p:nvSpPr>
          <p:cNvPr id="5" name="PlaceHolder 4"/>
          <p:cNvSpPr>
            <a:spLocks noGrp="1"/>
          </p:cNvSpPr>
          <p:nvPr>
            <p:ph type="dt" idx="4"/>
          </p:nvPr>
        </p:nvSpPr>
        <p:spPr/>
        <p:txBody>
          <a:bodyPr/>
          <a:p>
            <a:r>
              <a:rPr lang="en-A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12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26"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27"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F78AAF2-9CB0-4FEE-AFE0-9AB2DB0F78EE}" type="slidenum">
              <a:t>&lt;#&gt;</a:t>
            </a:fld>
          </a:p>
        </p:txBody>
      </p:sp>
      <p:sp>
        <p:nvSpPr>
          <p:cNvPr id="8" name="PlaceHolder 7"/>
          <p:cNvSpPr>
            <a:spLocks noGrp="1"/>
          </p:cNvSpPr>
          <p:nvPr>
            <p:ph type="dt" idx="4"/>
          </p:nvPr>
        </p:nvSpPr>
        <p:spPr/>
        <p:txBody>
          <a:bodyPr/>
          <a:p>
            <a:r>
              <a:rPr lang="en-A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4"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3B018DE-B45B-4395-908A-D55C9B6DDF76}" type="slidenum">
              <a:t>&lt;#&gt;</a:t>
            </a:fld>
          </a:p>
        </p:txBody>
      </p:sp>
      <p:sp>
        <p:nvSpPr>
          <p:cNvPr id="6" name="PlaceHolder 5"/>
          <p:cNvSpPr>
            <a:spLocks noGrp="1"/>
          </p:cNvSpPr>
          <p:nvPr>
            <p:ph type="dt" idx="1"/>
          </p:nvPr>
        </p:nvSpPr>
        <p:spPr/>
        <p:txBody>
          <a:bodyPr/>
          <a:p>
            <a:r>
              <a:rPr lang="en-A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129"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30"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31"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ECAA290-A672-496B-87E4-3EE9317553E9}" type="slidenum">
              <a:t>&lt;#&gt;</a:t>
            </a:fld>
          </a:p>
        </p:txBody>
      </p:sp>
      <p:sp>
        <p:nvSpPr>
          <p:cNvPr id="8" name="PlaceHolder 7"/>
          <p:cNvSpPr>
            <a:spLocks noGrp="1"/>
          </p:cNvSpPr>
          <p:nvPr>
            <p:ph type="dt" idx="4"/>
          </p:nvPr>
        </p:nvSpPr>
        <p:spPr/>
        <p:txBody>
          <a:bodyPr/>
          <a:p>
            <a:r>
              <a:rPr lang="en-A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13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3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35"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991D92D-8A11-45A7-9304-DA9B1FDF013D}" type="slidenum">
              <a:t>&lt;#&gt;</a:t>
            </a:fld>
          </a:p>
        </p:txBody>
      </p:sp>
      <p:sp>
        <p:nvSpPr>
          <p:cNvPr id="8" name="PlaceHolder 7"/>
          <p:cNvSpPr>
            <a:spLocks noGrp="1"/>
          </p:cNvSpPr>
          <p:nvPr>
            <p:ph type="dt" idx="4"/>
          </p:nvPr>
        </p:nvSpPr>
        <p:spPr/>
        <p:txBody>
          <a:bodyPr/>
          <a:p>
            <a:r>
              <a:rPr lang="en-A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137"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38"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EC07D03-420C-4085-A3F2-C00227E743E7}" type="slidenum">
              <a:t>&lt;#&gt;</a:t>
            </a:fld>
          </a:p>
        </p:txBody>
      </p:sp>
      <p:sp>
        <p:nvSpPr>
          <p:cNvPr id="7" name="PlaceHolder 6"/>
          <p:cNvSpPr>
            <a:spLocks noGrp="1"/>
          </p:cNvSpPr>
          <p:nvPr>
            <p:ph type="dt" idx="4"/>
          </p:nvPr>
        </p:nvSpPr>
        <p:spPr/>
        <p:txBody>
          <a:bodyPr/>
          <a:p>
            <a:r>
              <a:rPr lang="en-A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14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1"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2"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3"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398FC63-AD30-4245-A4B9-510F83E712AE}" type="slidenum">
              <a:t>&lt;#&gt;</a:t>
            </a:fld>
          </a:p>
        </p:txBody>
      </p:sp>
      <p:sp>
        <p:nvSpPr>
          <p:cNvPr id="9" name="PlaceHolder 8"/>
          <p:cNvSpPr>
            <a:spLocks noGrp="1"/>
          </p:cNvSpPr>
          <p:nvPr>
            <p:ph type="dt" idx="4"/>
          </p:nvPr>
        </p:nvSpPr>
        <p:spPr/>
        <p:txBody>
          <a:bodyPr/>
          <a:p>
            <a:r>
              <a:rPr lang="en-A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145"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6"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7"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8"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9"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50"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17A6FFDE-F3A2-408A-A8C7-2F886774A75A}" type="slidenum">
              <a:t>&lt;#&gt;</a:t>
            </a:fld>
          </a:p>
        </p:txBody>
      </p:sp>
      <p:sp>
        <p:nvSpPr>
          <p:cNvPr id="11" name="PlaceHolder 10"/>
          <p:cNvSpPr>
            <a:spLocks noGrp="1"/>
          </p:cNvSpPr>
          <p:nvPr>
            <p:ph type="dt" idx="4"/>
          </p:nvPr>
        </p:nvSpPr>
        <p:spPr/>
        <p:txBody>
          <a:bodyPr/>
          <a:p>
            <a:r>
              <a:rPr lang="en-AU"/>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D3628B9-A446-4548-85F9-DD7CE7D9C378}" type="slidenum">
              <a:t>&lt;#&gt;</a:t>
            </a:fld>
          </a:p>
        </p:txBody>
      </p:sp>
      <p:sp>
        <p:nvSpPr>
          <p:cNvPr id="4" name="PlaceHolder 3"/>
          <p:cNvSpPr>
            <a:spLocks noGrp="1"/>
          </p:cNvSpPr>
          <p:nvPr>
            <p:ph type="dt" idx="7"/>
          </p:nvPr>
        </p:nvSpPr>
        <p:spPr/>
        <p:txBody>
          <a:bodyPr/>
          <a:p>
            <a:r>
              <a:rPr lang="en-AU"/>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199"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AEFEB22-F5E3-4C4D-9729-EB385F48F721}" type="slidenum">
              <a:t>&lt;#&gt;</a:t>
            </a:fld>
          </a:p>
        </p:txBody>
      </p:sp>
      <p:sp>
        <p:nvSpPr>
          <p:cNvPr id="6" name="PlaceHolder 5"/>
          <p:cNvSpPr>
            <a:spLocks noGrp="1"/>
          </p:cNvSpPr>
          <p:nvPr>
            <p:ph type="dt" idx="7"/>
          </p:nvPr>
        </p:nvSpPr>
        <p:spPr/>
        <p:txBody>
          <a:bodyPr/>
          <a:p>
            <a:r>
              <a:rPr lang="en-AU"/>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01"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58942FE-5925-4B6F-813E-9909BC80ED5D}" type="slidenum">
              <a:t>&lt;#&gt;</a:t>
            </a:fld>
          </a:p>
        </p:txBody>
      </p:sp>
      <p:sp>
        <p:nvSpPr>
          <p:cNvPr id="6" name="PlaceHolder 5"/>
          <p:cNvSpPr>
            <a:spLocks noGrp="1"/>
          </p:cNvSpPr>
          <p:nvPr>
            <p:ph type="dt" idx="7"/>
          </p:nvPr>
        </p:nvSpPr>
        <p:spPr/>
        <p:txBody>
          <a:bodyPr/>
          <a:p>
            <a:r>
              <a:rPr lang="en-AU"/>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03"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0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7A833D13-B425-4379-97AA-71CE519F2084}" type="slidenum">
              <a:t>&lt;#&gt;</a:t>
            </a:fld>
          </a:p>
        </p:txBody>
      </p:sp>
      <p:sp>
        <p:nvSpPr>
          <p:cNvPr id="7" name="PlaceHolder 6"/>
          <p:cNvSpPr>
            <a:spLocks noGrp="1"/>
          </p:cNvSpPr>
          <p:nvPr>
            <p:ph type="dt" idx="7"/>
          </p:nvPr>
        </p:nvSpPr>
        <p:spPr/>
        <p:txBody>
          <a:bodyPr/>
          <a:p>
            <a:r>
              <a:rPr lang="en-AU"/>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C3B40F3-BB14-4F20-ABEA-6ED0BD59ED98}" type="slidenum">
              <a:t>&lt;#&gt;</a:t>
            </a:fld>
          </a:p>
        </p:txBody>
      </p:sp>
      <p:sp>
        <p:nvSpPr>
          <p:cNvPr id="5" name="PlaceHolder 4"/>
          <p:cNvSpPr>
            <a:spLocks noGrp="1"/>
          </p:cNvSpPr>
          <p:nvPr>
            <p:ph type="dt" idx="7"/>
          </p:nvPr>
        </p:nvSpPr>
        <p:spPr/>
        <p:txBody>
          <a:bodyPr/>
          <a:p>
            <a:r>
              <a:rPr lang="en-A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6"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A72C990-0ED0-4F33-B182-478A0F3A447D}" type="slidenum">
              <a:t>&lt;#&gt;</a:t>
            </a:fld>
          </a:p>
        </p:txBody>
      </p:sp>
      <p:sp>
        <p:nvSpPr>
          <p:cNvPr id="6" name="PlaceHolder 5"/>
          <p:cNvSpPr>
            <a:spLocks noGrp="1"/>
          </p:cNvSpPr>
          <p:nvPr>
            <p:ph type="dt" idx="1"/>
          </p:nvPr>
        </p:nvSpPr>
        <p:spPr/>
        <p:txBody>
          <a:bodyPr/>
          <a:p>
            <a:r>
              <a:rPr lang="en-AU"/>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88428FB9-6F81-4227-B294-E1C67E6E98AA}" type="slidenum">
              <a:t>&lt;#&gt;</a:t>
            </a:fld>
          </a:p>
        </p:txBody>
      </p:sp>
      <p:sp>
        <p:nvSpPr>
          <p:cNvPr id="5" name="PlaceHolder 4"/>
          <p:cNvSpPr>
            <a:spLocks noGrp="1"/>
          </p:cNvSpPr>
          <p:nvPr>
            <p:ph type="dt" idx="7"/>
          </p:nvPr>
        </p:nvSpPr>
        <p:spPr/>
        <p:txBody>
          <a:bodyPr/>
          <a:p>
            <a:r>
              <a:rPr lang="en-AU"/>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0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0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1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96A9B85-2FD0-4C2D-B1FB-CA9CF62173AD}" type="slidenum">
              <a:t>&lt;#&gt;</a:t>
            </a:fld>
          </a:p>
        </p:txBody>
      </p:sp>
      <p:sp>
        <p:nvSpPr>
          <p:cNvPr id="8" name="PlaceHolder 7"/>
          <p:cNvSpPr>
            <a:spLocks noGrp="1"/>
          </p:cNvSpPr>
          <p:nvPr>
            <p:ph type="dt" idx="7"/>
          </p:nvPr>
        </p:nvSpPr>
        <p:spPr/>
        <p:txBody>
          <a:bodyPr/>
          <a:p>
            <a:r>
              <a:rPr lang="en-AU"/>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12"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1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14"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C91D34B-A79E-4883-A23B-5C0139B81D88}" type="slidenum">
              <a:t>&lt;#&gt;</a:t>
            </a:fld>
          </a:p>
        </p:txBody>
      </p:sp>
      <p:sp>
        <p:nvSpPr>
          <p:cNvPr id="8" name="PlaceHolder 7"/>
          <p:cNvSpPr>
            <a:spLocks noGrp="1"/>
          </p:cNvSpPr>
          <p:nvPr>
            <p:ph type="dt" idx="7"/>
          </p:nvPr>
        </p:nvSpPr>
        <p:spPr/>
        <p:txBody>
          <a:bodyPr/>
          <a:p>
            <a:r>
              <a:rPr lang="en-AU"/>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16"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17"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18"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25CCE99-A7CC-4D1F-B9C7-B19BE1278916}" type="slidenum">
              <a:t>&lt;#&gt;</a:t>
            </a:fld>
          </a:p>
        </p:txBody>
      </p:sp>
      <p:sp>
        <p:nvSpPr>
          <p:cNvPr id="8" name="PlaceHolder 7"/>
          <p:cNvSpPr>
            <a:spLocks noGrp="1"/>
          </p:cNvSpPr>
          <p:nvPr>
            <p:ph type="dt" idx="7"/>
          </p:nvPr>
        </p:nvSpPr>
        <p:spPr/>
        <p:txBody>
          <a:bodyPr/>
          <a:p>
            <a:r>
              <a:rPr lang="en-AU"/>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20"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21"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2B48876-0576-4F7F-8938-DC07D1AAFA52}" type="slidenum">
              <a:t>&lt;#&gt;</a:t>
            </a:fld>
          </a:p>
        </p:txBody>
      </p:sp>
      <p:sp>
        <p:nvSpPr>
          <p:cNvPr id="7" name="PlaceHolder 6"/>
          <p:cNvSpPr>
            <a:spLocks noGrp="1"/>
          </p:cNvSpPr>
          <p:nvPr>
            <p:ph type="dt" idx="7"/>
          </p:nvPr>
        </p:nvSpPr>
        <p:spPr/>
        <p:txBody>
          <a:bodyPr/>
          <a:p>
            <a:r>
              <a:rPr lang="en-AU"/>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2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2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2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26"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97F78130-B348-4DD9-BD3C-BC1862A356CB}" type="slidenum">
              <a:t>&lt;#&gt;</a:t>
            </a:fld>
          </a:p>
        </p:txBody>
      </p:sp>
      <p:sp>
        <p:nvSpPr>
          <p:cNvPr id="9" name="PlaceHolder 8"/>
          <p:cNvSpPr>
            <a:spLocks noGrp="1"/>
          </p:cNvSpPr>
          <p:nvPr>
            <p:ph type="dt" idx="7"/>
          </p:nvPr>
        </p:nvSpPr>
        <p:spPr/>
        <p:txBody>
          <a:bodyPr/>
          <a:p>
            <a:r>
              <a:rPr lang="en-AU"/>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28"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29"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30"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31"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32"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33"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41F4705E-1852-49E3-ADD5-8E4BDF24BD0D}" type="slidenum">
              <a:t>&lt;#&gt;</a:t>
            </a:fld>
          </a:p>
        </p:txBody>
      </p:sp>
      <p:sp>
        <p:nvSpPr>
          <p:cNvPr id="11" name="PlaceHolder 10"/>
          <p:cNvSpPr>
            <a:spLocks noGrp="1"/>
          </p:cNvSpPr>
          <p:nvPr>
            <p:ph type="dt" idx="7"/>
          </p:nvPr>
        </p:nvSpPr>
        <p:spPr/>
        <p:txBody>
          <a:bodyPr/>
          <a:p>
            <a:r>
              <a:rPr lang="en-AU"/>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D5BB1C00-09C1-4EA6-9482-7B935F368B2B}" type="slidenum">
              <a:t>&lt;#&gt;</a:t>
            </a:fld>
          </a:p>
        </p:txBody>
      </p:sp>
      <p:sp>
        <p:nvSpPr>
          <p:cNvPr id="4" name="PlaceHolder 3"/>
          <p:cNvSpPr>
            <a:spLocks noGrp="1"/>
          </p:cNvSpPr>
          <p:nvPr>
            <p:ph type="dt" idx="10"/>
          </p:nvPr>
        </p:nvSpPr>
        <p:spPr/>
        <p:txBody>
          <a:bodyPr/>
          <a:p>
            <a:r>
              <a:rPr lang="en-AU"/>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63"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023DBC5-D741-4F88-BF80-C33DF7F4DC9A}" type="slidenum">
              <a:t>&lt;#&gt;</a:t>
            </a:fld>
          </a:p>
        </p:txBody>
      </p:sp>
      <p:sp>
        <p:nvSpPr>
          <p:cNvPr id="6" name="PlaceHolder 5"/>
          <p:cNvSpPr>
            <a:spLocks noGrp="1"/>
          </p:cNvSpPr>
          <p:nvPr>
            <p:ph type="dt" idx="10"/>
          </p:nvPr>
        </p:nvSpPr>
        <p:spPr/>
        <p:txBody>
          <a:bodyPr/>
          <a:p>
            <a:r>
              <a:rPr lang="en-AU"/>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65"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41B7BB1-EE94-4C7A-A12F-CABC0011B73C}" type="slidenum">
              <a:t>&lt;#&gt;</a:t>
            </a:fld>
          </a:p>
        </p:txBody>
      </p:sp>
      <p:sp>
        <p:nvSpPr>
          <p:cNvPr id="6" name="PlaceHolder 5"/>
          <p:cNvSpPr>
            <a:spLocks noGrp="1"/>
          </p:cNvSpPr>
          <p:nvPr>
            <p:ph type="dt" idx="10"/>
          </p:nvPr>
        </p:nvSpPr>
        <p:spPr/>
        <p:txBody>
          <a:bodyPr/>
          <a:p>
            <a:r>
              <a:rPr lang="en-A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13B45DA-3F61-4BBE-BB78-D8566B1BBBA6}" type="slidenum">
              <a:t>&lt;#&gt;</a:t>
            </a:fld>
          </a:p>
        </p:txBody>
      </p:sp>
      <p:sp>
        <p:nvSpPr>
          <p:cNvPr id="7" name="PlaceHolder 6"/>
          <p:cNvSpPr>
            <a:spLocks noGrp="1"/>
          </p:cNvSpPr>
          <p:nvPr>
            <p:ph type="dt" idx="1"/>
          </p:nvPr>
        </p:nvSpPr>
        <p:spPr/>
        <p:txBody>
          <a:bodyPr/>
          <a:p>
            <a:r>
              <a:rPr lang="en-AU"/>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6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68"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7CFB991-114E-4A19-B1F0-968370F2266D}" type="slidenum">
              <a:t>&lt;#&gt;</a:t>
            </a:fld>
          </a:p>
        </p:txBody>
      </p:sp>
      <p:sp>
        <p:nvSpPr>
          <p:cNvPr id="7" name="PlaceHolder 6"/>
          <p:cNvSpPr>
            <a:spLocks noGrp="1"/>
          </p:cNvSpPr>
          <p:nvPr>
            <p:ph type="dt" idx="10"/>
          </p:nvPr>
        </p:nvSpPr>
        <p:spPr/>
        <p:txBody>
          <a:bodyPr/>
          <a:p>
            <a:r>
              <a:rPr lang="en-AU"/>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0B84349-7DAD-4F2A-8922-FC33109E9BBA}" type="slidenum">
              <a:t>&lt;#&gt;</a:t>
            </a:fld>
          </a:p>
        </p:txBody>
      </p:sp>
      <p:sp>
        <p:nvSpPr>
          <p:cNvPr id="5" name="PlaceHolder 4"/>
          <p:cNvSpPr>
            <a:spLocks noGrp="1"/>
          </p:cNvSpPr>
          <p:nvPr>
            <p:ph type="dt" idx="10"/>
          </p:nvPr>
        </p:nvSpPr>
        <p:spPr/>
        <p:txBody>
          <a:bodyPr/>
          <a:p>
            <a:r>
              <a:rPr lang="en-AU"/>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0A30CFFF-6662-4C96-918E-5D2AE91B079D}" type="slidenum">
              <a:t>&lt;#&gt;</a:t>
            </a:fld>
          </a:p>
        </p:txBody>
      </p:sp>
      <p:sp>
        <p:nvSpPr>
          <p:cNvPr id="5" name="PlaceHolder 4"/>
          <p:cNvSpPr>
            <a:spLocks noGrp="1"/>
          </p:cNvSpPr>
          <p:nvPr>
            <p:ph type="dt" idx="10"/>
          </p:nvPr>
        </p:nvSpPr>
        <p:spPr/>
        <p:txBody>
          <a:bodyPr/>
          <a:p>
            <a:r>
              <a:rPr lang="en-AU"/>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7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73"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74"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38C4549-7260-438B-8B3E-1015E5C9A9F7}" type="slidenum">
              <a:t>&lt;#&gt;</a:t>
            </a:fld>
          </a:p>
        </p:txBody>
      </p:sp>
      <p:sp>
        <p:nvSpPr>
          <p:cNvPr id="8" name="PlaceHolder 7"/>
          <p:cNvSpPr>
            <a:spLocks noGrp="1"/>
          </p:cNvSpPr>
          <p:nvPr>
            <p:ph type="dt" idx="10"/>
          </p:nvPr>
        </p:nvSpPr>
        <p:spPr/>
        <p:txBody>
          <a:bodyPr/>
          <a:p>
            <a:r>
              <a:rPr lang="en-AU"/>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76"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77"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78"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C2A7532-8773-4BC1-9415-89089CA5B0B6}" type="slidenum">
              <a:t>&lt;#&gt;</a:t>
            </a:fld>
          </a:p>
        </p:txBody>
      </p:sp>
      <p:sp>
        <p:nvSpPr>
          <p:cNvPr id="8" name="PlaceHolder 7"/>
          <p:cNvSpPr>
            <a:spLocks noGrp="1"/>
          </p:cNvSpPr>
          <p:nvPr>
            <p:ph type="dt" idx="10"/>
          </p:nvPr>
        </p:nvSpPr>
        <p:spPr/>
        <p:txBody>
          <a:bodyPr/>
          <a:p>
            <a:r>
              <a:rPr lang="en-AU"/>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8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81"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82"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8AC9F8A-1DFD-469F-97F1-07BD400B03E3}" type="slidenum">
              <a:t>&lt;#&gt;</a:t>
            </a:fld>
          </a:p>
        </p:txBody>
      </p:sp>
      <p:sp>
        <p:nvSpPr>
          <p:cNvPr id="8" name="PlaceHolder 7"/>
          <p:cNvSpPr>
            <a:spLocks noGrp="1"/>
          </p:cNvSpPr>
          <p:nvPr>
            <p:ph type="dt" idx="10"/>
          </p:nvPr>
        </p:nvSpPr>
        <p:spPr/>
        <p:txBody>
          <a:bodyPr/>
          <a:p>
            <a:r>
              <a:rPr lang="en-AU"/>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84"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85"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8F58AB5C-9BD4-4BAF-9000-C1E9C5961307}" type="slidenum">
              <a:t>&lt;#&gt;</a:t>
            </a:fld>
          </a:p>
        </p:txBody>
      </p:sp>
      <p:sp>
        <p:nvSpPr>
          <p:cNvPr id="7" name="PlaceHolder 6"/>
          <p:cNvSpPr>
            <a:spLocks noGrp="1"/>
          </p:cNvSpPr>
          <p:nvPr>
            <p:ph type="dt" idx="10"/>
          </p:nvPr>
        </p:nvSpPr>
        <p:spPr/>
        <p:txBody>
          <a:bodyPr/>
          <a:p>
            <a:r>
              <a:rPr lang="en-AU"/>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8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8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89"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90"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9CC01791-4A23-49AB-9462-E122B6355A82}" type="slidenum">
              <a:t>&lt;#&gt;</a:t>
            </a:fld>
          </a:p>
        </p:txBody>
      </p:sp>
      <p:sp>
        <p:nvSpPr>
          <p:cNvPr id="9" name="PlaceHolder 8"/>
          <p:cNvSpPr>
            <a:spLocks noGrp="1"/>
          </p:cNvSpPr>
          <p:nvPr>
            <p:ph type="dt" idx="10"/>
          </p:nvPr>
        </p:nvSpPr>
        <p:spPr/>
        <p:txBody>
          <a:bodyPr/>
          <a:p>
            <a:r>
              <a:rPr lang="en-AU"/>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292"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93"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94"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95"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96"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97"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67E684DB-D77B-484D-9C41-31C250A8A0BE}" type="slidenum">
              <a:t>&lt;#&gt;</a:t>
            </a:fld>
          </a:p>
        </p:txBody>
      </p:sp>
      <p:sp>
        <p:nvSpPr>
          <p:cNvPr id="11" name="PlaceHolder 10"/>
          <p:cNvSpPr>
            <a:spLocks noGrp="1"/>
          </p:cNvSpPr>
          <p:nvPr>
            <p:ph type="dt" idx="10"/>
          </p:nvPr>
        </p:nvSpPr>
        <p:spPr/>
        <p:txBody>
          <a:bodyPr/>
          <a:p>
            <a:r>
              <a:rPr lang="en-AU"/>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867A6310-6114-4006-8DD9-3458D0701F3C}" type="slidenum">
              <a:t>&lt;#&gt;</a:t>
            </a:fld>
          </a:p>
        </p:txBody>
      </p:sp>
      <p:sp>
        <p:nvSpPr>
          <p:cNvPr id="4" name="PlaceHolder 3"/>
          <p:cNvSpPr>
            <a:spLocks noGrp="1"/>
          </p:cNvSpPr>
          <p:nvPr>
            <p:ph type="dt" idx="13"/>
          </p:nvPr>
        </p:nvSpPr>
        <p:spPr/>
        <p:txBody>
          <a:bodyPr/>
          <a:p>
            <a:r>
              <a:rPr lang="en-A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B4A488B-D95B-467C-A2D1-77880CDF98DF}" type="slidenum">
              <a:t>&lt;#&gt;</a:t>
            </a:fld>
          </a:p>
        </p:txBody>
      </p:sp>
      <p:sp>
        <p:nvSpPr>
          <p:cNvPr id="5" name="PlaceHolder 4"/>
          <p:cNvSpPr>
            <a:spLocks noGrp="1"/>
          </p:cNvSpPr>
          <p:nvPr>
            <p:ph type="dt" idx="1"/>
          </p:nvPr>
        </p:nvSpPr>
        <p:spPr/>
        <p:txBody>
          <a:bodyPr/>
          <a:p>
            <a:r>
              <a:rPr lang="en-AU"/>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24"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A7538F2A-B512-4451-9178-1F7D948F50A5}" type="slidenum">
              <a:t>&lt;#&gt;</a:t>
            </a:fld>
          </a:p>
        </p:txBody>
      </p:sp>
      <p:sp>
        <p:nvSpPr>
          <p:cNvPr id="6" name="PlaceHolder 5"/>
          <p:cNvSpPr>
            <a:spLocks noGrp="1"/>
          </p:cNvSpPr>
          <p:nvPr>
            <p:ph type="dt" idx="13"/>
          </p:nvPr>
        </p:nvSpPr>
        <p:spPr/>
        <p:txBody>
          <a:bodyPr/>
          <a:p>
            <a:r>
              <a:rPr lang="en-AU"/>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26"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06C54ECF-EBCB-443B-AEF2-C5EB548C1FEE}" type="slidenum">
              <a:t>&lt;#&gt;</a:t>
            </a:fld>
          </a:p>
        </p:txBody>
      </p:sp>
      <p:sp>
        <p:nvSpPr>
          <p:cNvPr id="6" name="PlaceHolder 5"/>
          <p:cNvSpPr>
            <a:spLocks noGrp="1"/>
          </p:cNvSpPr>
          <p:nvPr>
            <p:ph type="dt" idx="13"/>
          </p:nvPr>
        </p:nvSpPr>
        <p:spPr/>
        <p:txBody>
          <a:bodyPr/>
          <a:p>
            <a:r>
              <a:rPr lang="en-AU"/>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2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2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A10A5EF1-06C5-476E-A050-259C51A90D72}" type="slidenum">
              <a:t>&lt;#&gt;</a:t>
            </a:fld>
          </a:p>
        </p:txBody>
      </p:sp>
      <p:sp>
        <p:nvSpPr>
          <p:cNvPr id="7" name="PlaceHolder 6"/>
          <p:cNvSpPr>
            <a:spLocks noGrp="1"/>
          </p:cNvSpPr>
          <p:nvPr>
            <p:ph type="dt" idx="13"/>
          </p:nvPr>
        </p:nvSpPr>
        <p:spPr/>
        <p:txBody>
          <a:bodyPr/>
          <a:p>
            <a:r>
              <a:rPr lang="en-AU"/>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69641665-C523-4055-BC5E-4E5904C85FE4}" type="slidenum">
              <a:t>&lt;#&gt;</a:t>
            </a:fld>
          </a:p>
        </p:txBody>
      </p:sp>
      <p:sp>
        <p:nvSpPr>
          <p:cNvPr id="5" name="PlaceHolder 4"/>
          <p:cNvSpPr>
            <a:spLocks noGrp="1"/>
          </p:cNvSpPr>
          <p:nvPr>
            <p:ph type="dt" idx="13"/>
          </p:nvPr>
        </p:nvSpPr>
        <p:spPr/>
        <p:txBody>
          <a:bodyPr/>
          <a:p>
            <a:r>
              <a:rPr lang="en-AU"/>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1"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5BB68321-C38B-4936-911B-039EF31B4806}" type="slidenum">
              <a:t>&lt;#&gt;</a:t>
            </a:fld>
          </a:p>
        </p:txBody>
      </p:sp>
      <p:sp>
        <p:nvSpPr>
          <p:cNvPr id="5" name="PlaceHolder 4"/>
          <p:cNvSpPr>
            <a:spLocks noGrp="1"/>
          </p:cNvSpPr>
          <p:nvPr>
            <p:ph type="dt" idx="13"/>
          </p:nvPr>
        </p:nvSpPr>
        <p:spPr/>
        <p:txBody>
          <a:bodyPr/>
          <a:p>
            <a:r>
              <a:rPr lang="en-AU"/>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3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3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3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625C6EF2-3D1B-4287-8F20-533D89BDF478}" type="slidenum">
              <a:t>&lt;#&gt;</a:t>
            </a:fld>
          </a:p>
        </p:txBody>
      </p:sp>
      <p:sp>
        <p:nvSpPr>
          <p:cNvPr id="8" name="PlaceHolder 7"/>
          <p:cNvSpPr>
            <a:spLocks noGrp="1"/>
          </p:cNvSpPr>
          <p:nvPr>
            <p:ph type="dt" idx="13"/>
          </p:nvPr>
        </p:nvSpPr>
        <p:spPr/>
        <p:txBody>
          <a:bodyPr/>
          <a:p>
            <a:r>
              <a:rPr lang="en-AU"/>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3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3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39"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A3C1F56C-994C-48E8-B735-FAF7CC5D5870}" type="slidenum">
              <a:t>&lt;#&gt;</a:t>
            </a:fld>
          </a:p>
        </p:txBody>
      </p:sp>
      <p:sp>
        <p:nvSpPr>
          <p:cNvPr id="8" name="PlaceHolder 7"/>
          <p:cNvSpPr>
            <a:spLocks noGrp="1"/>
          </p:cNvSpPr>
          <p:nvPr>
            <p:ph type="dt" idx="13"/>
          </p:nvPr>
        </p:nvSpPr>
        <p:spPr/>
        <p:txBody>
          <a:bodyPr/>
          <a:p>
            <a:r>
              <a:rPr lang="en-AU"/>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41"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4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43"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1BC12F5D-D072-4F97-BCE4-B3EB396BCA71}" type="slidenum">
              <a:t>&lt;#&gt;</a:t>
            </a:fld>
          </a:p>
        </p:txBody>
      </p:sp>
      <p:sp>
        <p:nvSpPr>
          <p:cNvPr id="8" name="PlaceHolder 7"/>
          <p:cNvSpPr>
            <a:spLocks noGrp="1"/>
          </p:cNvSpPr>
          <p:nvPr>
            <p:ph type="dt" idx="13"/>
          </p:nvPr>
        </p:nvSpPr>
        <p:spPr/>
        <p:txBody>
          <a:bodyPr/>
          <a:p>
            <a:r>
              <a:rPr lang="en-AU"/>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45"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46"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F2ACD6A5-4889-42F5-AE0D-373EB17D5242}" type="slidenum">
              <a:t>&lt;#&gt;</a:t>
            </a:fld>
          </a:p>
        </p:txBody>
      </p:sp>
      <p:sp>
        <p:nvSpPr>
          <p:cNvPr id="7" name="PlaceHolder 6"/>
          <p:cNvSpPr>
            <a:spLocks noGrp="1"/>
          </p:cNvSpPr>
          <p:nvPr>
            <p:ph type="dt" idx="13"/>
          </p:nvPr>
        </p:nvSpPr>
        <p:spPr/>
        <p:txBody>
          <a:bodyPr/>
          <a:p>
            <a:r>
              <a:rPr lang="en-AU"/>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4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4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5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51"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CA0C52E0-306E-4F35-BE4D-552E37BFA6E7}" type="slidenum">
              <a:t>&lt;#&gt;</a:t>
            </a:fld>
          </a:p>
        </p:txBody>
      </p:sp>
      <p:sp>
        <p:nvSpPr>
          <p:cNvPr id="9" name="PlaceHolder 8"/>
          <p:cNvSpPr>
            <a:spLocks noGrp="1"/>
          </p:cNvSpPr>
          <p:nvPr>
            <p:ph type="dt" idx="13"/>
          </p:nvPr>
        </p:nvSpPr>
        <p:spPr/>
        <p:txBody>
          <a:bodyPr/>
          <a:p>
            <a:r>
              <a:rPr lang="en-A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9A9C876-F23E-4375-81C8-443E1F0D7133}" type="slidenum">
              <a:t>&lt;#&gt;</a:t>
            </a:fld>
          </a:p>
        </p:txBody>
      </p:sp>
      <p:sp>
        <p:nvSpPr>
          <p:cNvPr id="5" name="PlaceHolder 4"/>
          <p:cNvSpPr>
            <a:spLocks noGrp="1"/>
          </p:cNvSpPr>
          <p:nvPr>
            <p:ph type="dt" idx="1"/>
          </p:nvPr>
        </p:nvSpPr>
        <p:spPr/>
        <p:txBody>
          <a:bodyPr/>
          <a:p>
            <a:r>
              <a:rPr lang="en-AU"/>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53"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54"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55"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56"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57"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58"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162F7675-1C73-40C3-B63E-DA62A243A6B9}" type="slidenum">
              <a:t>&lt;#&gt;</a:t>
            </a:fld>
          </a:p>
        </p:txBody>
      </p:sp>
      <p:sp>
        <p:nvSpPr>
          <p:cNvPr id="11" name="PlaceHolder 10"/>
          <p:cNvSpPr>
            <a:spLocks noGrp="1"/>
          </p:cNvSpPr>
          <p:nvPr>
            <p:ph type="dt" idx="13"/>
          </p:nvPr>
        </p:nvSpPr>
        <p:spPr/>
        <p:txBody>
          <a:bodyPr/>
          <a:p>
            <a:r>
              <a:rPr lang="en-AU"/>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2154C297-6A30-4E3A-B311-7B75762BD62C}" type="slidenum">
              <a:t>&lt;#&gt;</a:t>
            </a:fld>
          </a:p>
        </p:txBody>
      </p:sp>
      <p:sp>
        <p:nvSpPr>
          <p:cNvPr id="4" name="PlaceHolder 3"/>
          <p:cNvSpPr>
            <a:spLocks noGrp="1"/>
          </p:cNvSpPr>
          <p:nvPr>
            <p:ph type="dt" idx="16"/>
          </p:nvPr>
        </p:nvSpPr>
        <p:spPr/>
        <p:txBody>
          <a:bodyPr/>
          <a:p>
            <a:r>
              <a:rPr lang="en-AU"/>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01"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B2E9BA74-730A-4D06-8FA8-8AED0A032F3E}" type="slidenum">
              <a:t>&lt;#&gt;</a:t>
            </a:fld>
          </a:p>
        </p:txBody>
      </p:sp>
      <p:sp>
        <p:nvSpPr>
          <p:cNvPr id="6" name="PlaceHolder 5"/>
          <p:cNvSpPr>
            <a:spLocks noGrp="1"/>
          </p:cNvSpPr>
          <p:nvPr>
            <p:ph type="dt" idx="16"/>
          </p:nvPr>
        </p:nvSpPr>
        <p:spPr/>
        <p:txBody>
          <a:bodyPr/>
          <a:p>
            <a:r>
              <a:rPr lang="en-AU"/>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03"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BB3B6EFC-8171-42E3-B121-EE43612A0F77}" type="slidenum">
              <a:t>&lt;#&gt;</a:t>
            </a:fld>
          </a:p>
        </p:txBody>
      </p:sp>
      <p:sp>
        <p:nvSpPr>
          <p:cNvPr id="6" name="PlaceHolder 5"/>
          <p:cNvSpPr>
            <a:spLocks noGrp="1"/>
          </p:cNvSpPr>
          <p:nvPr>
            <p:ph type="dt" idx="16"/>
          </p:nvPr>
        </p:nvSpPr>
        <p:spPr/>
        <p:txBody>
          <a:bodyPr/>
          <a:p>
            <a:r>
              <a:rPr lang="en-AU"/>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05"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06"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C4FCE922-39DE-4338-81B8-6F4012C1E8A4}" type="slidenum">
              <a:t>&lt;#&gt;</a:t>
            </a:fld>
          </a:p>
        </p:txBody>
      </p:sp>
      <p:sp>
        <p:nvSpPr>
          <p:cNvPr id="7" name="PlaceHolder 6"/>
          <p:cNvSpPr>
            <a:spLocks noGrp="1"/>
          </p:cNvSpPr>
          <p:nvPr>
            <p:ph type="dt" idx="16"/>
          </p:nvPr>
        </p:nvSpPr>
        <p:spPr/>
        <p:txBody>
          <a:bodyPr/>
          <a:p>
            <a:r>
              <a:rPr lang="en-AU"/>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F729A0E7-F881-4D5D-BE4D-DFB59C62E0F0}" type="slidenum">
              <a:t>&lt;#&gt;</a:t>
            </a:fld>
          </a:p>
        </p:txBody>
      </p:sp>
      <p:sp>
        <p:nvSpPr>
          <p:cNvPr id="5" name="PlaceHolder 4"/>
          <p:cNvSpPr>
            <a:spLocks noGrp="1"/>
          </p:cNvSpPr>
          <p:nvPr>
            <p:ph type="dt" idx="16"/>
          </p:nvPr>
        </p:nvSpPr>
        <p:spPr/>
        <p:txBody>
          <a:bodyPr/>
          <a:p>
            <a:r>
              <a:rPr lang="en-AU"/>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AC04267D-A601-4F9E-8C36-B3784D32EE9A}" type="slidenum">
              <a:t>&lt;#&gt;</a:t>
            </a:fld>
          </a:p>
        </p:txBody>
      </p:sp>
      <p:sp>
        <p:nvSpPr>
          <p:cNvPr id="5" name="PlaceHolder 4"/>
          <p:cNvSpPr>
            <a:spLocks noGrp="1"/>
          </p:cNvSpPr>
          <p:nvPr>
            <p:ph type="dt" idx="16"/>
          </p:nvPr>
        </p:nvSpPr>
        <p:spPr/>
        <p:txBody>
          <a:bodyPr/>
          <a:p>
            <a:r>
              <a:rPr lang="en-AU"/>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1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11"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12"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FE19A38C-A6D3-4E5E-A598-05F7B8705738}" type="slidenum">
              <a:t>&lt;#&gt;</a:t>
            </a:fld>
          </a:p>
        </p:txBody>
      </p:sp>
      <p:sp>
        <p:nvSpPr>
          <p:cNvPr id="8" name="PlaceHolder 7"/>
          <p:cNvSpPr>
            <a:spLocks noGrp="1"/>
          </p:cNvSpPr>
          <p:nvPr>
            <p:ph type="dt" idx="16"/>
          </p:nvPr>
        </p:nvSpPr>
        <p:spPr/>
        <p:txBody>
          <a:bodyPr/>
          <a:p>
            <a:r>
              <a:rPr lang="en-AU"/>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14"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15"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16"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148CC325-5795-42F9-A788-7777E3B3E464}" type="slidenum">
              <a:t>&lt;#&gt;</a:t>
            </a:fld>
          </a:p>
        </p:txBody>
      </p:sp>
      <p:sp>
        <p:nvSpPr>
          <p:cNvPr id="8" name="PlaceHolder 7"/>
          <p:cNvSpPr>
            <a:spLocks noGrp="1"/>
          </p:cNvSpPr>
          <p:nvPr>
            <p:ph type="dt" idx="16"/>
          </p:nvPr>
        </p:nvSpPr>
        <p:spPr/>
        <p:txBody>
          <a:bodyPr/>
          <a:p>
            <a:r>
              <a:rPr lang="en-AU"/>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1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1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20"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E3C13123-F815-437D-B914-DB3AE5744A9F}" type="slidenum">
              <a:t>&lt;#&gt;</a:t>
            </a:fld>
          </a:p>
        </p:txBody>
      </p:sp>
      <p:sp>
        <p:nvSpPr>
          <p:cNvPr id="8" name="PlaceHolder 7"/>
          <p:cNvSpPr>
            <a:spLocks noGrp="1"/>
          </p:cNvSpPr>
          <p:nvPr>
            <p:ph type="dt" idx="16"/>
          </p:nvPr>
        </p:nvSpPr>
        <p:spPr/>
        <p:txBody>
          <a:bodyPr/>
          <a:p>
            <a:r>
              <a:rPr lang="en-A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E409143-EA74-417F-A12D-83ADAFB27CA3}" type="slidenum">
              <a:t>&lt;#&gt;</a:t>
            </a:fld>
          </a:p>
        </p:txBody>
      </p:sp>
      <p:sp>
        <p:nvSpPr>
          <p:cNvPr id="8" name="PlaceHolder 7"/>
          <p:cNvSpPr>
            <a:spLocks noGrp="1"/>
          </p:cNvSpPr>
          <p:nvPr>
            <p:ph type="dt" idx="1"/>
          </p:nvPr>
        </p:nvSpPr>
        <p:spPr/>
        <p:txBody>
          <a:bodyPr/>
          <a:p>
            <a:r>
              <a:rPr lang="en-AU"/>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22"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23"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CA2FC843-CB0C-4CD5-A871-2174F32D1066}" type="slidenum">
              <a:t>&lt;#&gt;</a:t>
            </a:fld>
          </a:p>
        </p:txBody>
      </p:sp>
      <p:sp>
        <p:nvSpPr>
          <p:cNvPr id="7" name="PlaceHolder 6"/>
          <p:cNvSpPr>
            <a:spLocks noGrp="1"/>
          </p:cNvSpPr>
          <p:nvPr>
            <p:ph type="dt" idx="16"/>
          </p:nvPr>
        </p:nvSpPr>
        <p:spPr/>
        <p:txBody>
          <a:bodyPr/>
          <a:p>
            <a:r>
              <a:rPr lang="en-AU"/>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2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26"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27"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28"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7343BCF9-9E0F-447A-845B-CC11E3854706}" type="slidenum">
              <a:t>&lt;#&gt;</a:t>
            </a:fld>
          </a:p>
        </p:txBody>
      </p:sp>
      <p:sp>
        <p:nvSpPr>
          <p:cNvPr id="9" name="PlaceHolder 8"/>
          <p:cNvSpPr>
            <a:spLocks noGrp="1"/>
          </p:cNvSpPr>
          <p:nvPr>
            <p:ph type="dt" idx="16"/>
          </p:nvPr>
        </p:nvSpPr>
        <p:spPr/>
        <p:txBody>
          <a:bodyPr/>
          <a:p>
            <a:r>
              <a:rPr lang="en-AU"/>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30"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31"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32"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33"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34"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35"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3FE1B722-AE6B-4B16-B6CA-A177C43FFF2A}" type="slidenum">
              <a:t>&lt;#&gt;</a:t>
            </a:fld>
          </a:p>
        </p:txBody>
      </p:sp>
      <p:sp>
        <p:nvSpPr>
          <p:cNvPr id="11" name="PlaceHolder 10"/>
          <p:cNvSpPr>
            <a:spLocks noGrp="1"/>
          </p:cNvSpPr>
          <p:nvPr>
            <p:ph type="dt" idx="16"/>
          </p:nvPr>
        </p:nvSpPr>
        <p:spPr/>
        <p:txBody>
          <a:bodyPr/>
          <a:p>
            <a:r>
              <a:rPr lang="en-AU"/>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2C59E2FA-1A04-440B-B372-FC1403EE52B4}" type="slidenum">
              <a:t>&lt;#&gt;</a:t>
            </a:fld>
          </a:p>
        </p:txBody>
      </p:sp>
      <p:sp>
        <p:nvSpPr>
          <p:cNvPr id="4" name="PlaceHolder 3"/>
          <p:cNvSpPr>
            <a:spLocks noGrp="1"/>
          </p:cNvSpPr>
          <p:nvPr>
            <p:ph type="dt" idx="19"/>
          </p:nvPr>
        </p:nvSpPr>
        <p:spPr/>
        <p:txBody>
          <a:bodyPr/>
          <a:p>
            <a:r>
              <a:rPr lang="en-AU"/>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70"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E252E13C-EB70-4ED4-8203-74A01320EA3C}" type="slidenum">
              <a:t>&lt;#&gt;</a:t>
            </a:fld>
          </a:p>
        </p:txBody>
      </p:sp>
      <p:sp>
        <p:nvSpPr>
          <p:cNvPr id="6" name="PlaceHolder 5"/>
          <p:cNvSpPr>
            <a:spLocks noGrp="1"/>
          </p:cNvSpPr>
          <p:nvPr>
            <p:ph type="dt" idx="19"/>
          </p:nvPr>
        </p:nvSpPr>
        <p:spPr/>
        <p:txBody>
          <a:bodyPr/>
          <a:p>
            <a:r>
              <a:rPr lang="en-AU"/>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72"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9DEE8669-3FAC-423C-97E9-850EE4D8DA24}" type="slidenum">
              <a:t>&lt;#&gt;</a:t>
            </a:fld>
          </a:p>
        </p:txBody>
      </p:sp>
      <p:sp>
        <p:nvSpPr>
          <p:cNvPr id="6" name="PlaceHolder 5"/>
          <p:cNvSpPr>
            <a:spLocks noGrp="1"/>
          </p:cNvSpPr>
          <p:nvPr>
            <p:ph type="dt" idx="19"/>
          </p:nvPr>
        </p:nvSpPr>
        <p:spPr/>
        <p:txBody>
          <a:bodyPr/>
          <a:p>
            <a:r>
              <a:rPr lang="en-AU"/>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74"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75"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6FE88215-26B9-4DFC-9D1E-F6E9AF0E0875}" type="slidenum">
              <a:t>&lt;#&gt;</a:t>
            </a:fld>
          </a:p>
        </p:txBody>
      </p:sp>
      <p:sp>
        <p:nvSpPr>
          <p:cNvPr id="7" name="PlaceHolder 6"/>
          <p:cNvSpPr>
            <a:spLocks noGrp="1"/>
          </p:cNvSpPr>
          <p:nvPr>
            <p:ph type="dt" idx="19"/>
          </p:nvPr>
        </p:nvSpPr>
        <p:spPr/>
        <p:txBody>
          <a:bodyPr/>
          <a:p>
            <a:r>
              <a:rPr lang="en-AU"/>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B44156A3-7EB1-4AF8-9B7F-9861F1A9EAA3}" type="slidenum">
              <a:t>&lt;#&gt;</a:t>
            </a:fld>
          </a:p>
        </p:txBody>
      </p:sp>
      <p:sp>
        <p:nvSpPr>
          <p:cNvPr id="5" name="PlaceHolder 4"/>
          <p:cNvSpPr>
            <a:spLocks noGrp="1"/>
          </p:cNvSpPr>
          <p:nvPr>
            <p:ph type="dt" idx="19"/>
          </p:nvPr>
        </p:nvSpPr>
        <p:spPr/>
        <p:txBody>
          <a:bodyPr/>
          <a:p>
            <a:r>
              <a:rPr lang="en-AU"/>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80E71513-46F7-4580-BAE9-9B7867CD5016}" type="slidenum">
              <a:t>&lt;#&gt;</a:t>
            </a:fld>
          </a:p>
        </p:txBody>
      </p:sp>
      <p:sp>
        <p:nvSpPr>
          <p:cNvPr id="5" name="PlaceHolder 4"/>
          <p:cNvSpPr>
            <a:spLocks noGrp="1"/>
          </p:cNvSpPr>
          <p:nvPr>
            <p:ph type="dt" idx="19"/>
          </p:nvPr>
        </p:nvSpPr>
        <p:spPr/>
        <p:txBody>
          <a:bodyPr/>
          <a:p>
            <a:r>
              <a:rPr lang="en-AU"/>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79"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80"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81"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A752A48B-C718-4E17-9645-768BF269BEA9}" type="slidenum">
              <a:t>&lt;#&gt;</a:t>
            </a:fld>
          </a:p>
        </p:txBody>
      </p:sp>
      <p:sp>
        <p:nvSpPr>
          <p:cNvPr id="8" name="PlaceHolder 7"/>
          <p:cNvSpPr>
            <a:spLocks noGrp="1"/>
          </p:cNvSpPr>
          <p:nvPr>
            <p:ph type="dt" idx="19"/>
          </p:nvPr>
        </p:nvSpPr>
        <p:spPr/>
        <p:txBody>
          <a:bodyPr/>
          <a:p>
            <a:r>
              <a:rPr lang="en-A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9"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396F4ED-59A2-4C06-B363-2F47458289A5}" type="slidenum">
              <a:t>&lt;#&gt;</a:t>
            </a:fld>
          </a:p>
        </p:txBody>
      </p:sp>
      <p:sp>
        <p:nvSpPr>
          <p:cNvPr id="8" name="PlaceHolder 7"/>
          <p:cNvSpPr>
            <a:spLocks noGrp="1"/>
          </p:cNvSpPr>
          <p:nvPr>
            <p:ph type="dt" idx="1"/>
          </p:nvPr>
        </p:nvSpPr>
        <p:spPr/>
        <p:txBody>
          <a:bodyPr/>
          <a:p>
            <a:r>
              <a:rPr lang="en-AU"/>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83"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8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85"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15888E04-724A-4BE8-9936-8B1C8136A438}" type="slidenum">
              <a:t>&lt;#&gt;</a:t>
            </a:fld>
          </a:p>
        </p:txBody>
      </p:sp>
      <p:sp>
        <p:nvSpPr>
          <p:cNvPr id="8" name="PlaceHolder 7"/>
          <p:cNvSpPr>
            <a:spLocks noGrp="1"/>
          </p:cNvSpPr>
          <p:nvPr>
            <p:ph type="dt" idx="19"/>
          </p:nvPr>
        </p:nvSpPr>
        <p:spPr/>
        <p:txBody>
          <a:bodyPr/>
          <a:p>
            <a:r>
              <a:rPr lang="en-AU"/>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8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8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89"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E602FAFA-A44D-4B1B-9159-CB0864F5F142}" type="slidenum">
              <a:t>&lt;#&gt;</a:t>
            </a:fld>
          </a:p>
        </p:txBody>
      </p:sp>
      <p:sp>
        <p:nvSpPr>
          <p:cNvPr id="8" name="PlaceHolder 7"/>
          <p:cNvSpPr>
            <a:spLocks noGrp="1"/>
          </p:cNvSpPr>
          <p:nvPr>
            <p:ph type="dt" idx="19"/>
          </p:nvPr>
        </p:nvSpPr>
        <p:spPr/>
        <p:txBody>
          <a:bodyPr/>
          <a:p>
            <a:r>
              <a:rPr lang="en-AU"/>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91"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92"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6103F6DA-F3EA-4267-AA0A-0C6716308BA7}" type="slidenum">
              <a:t>&lt;#&gt;</a:t>
            </a:fld>
          </a:p>
        </p:txBody>
      </p:sp>
      <p:sp>
        <p:nvSpPr>
          <p:cNvPr id="7" name="PlaceHolder 6"/>
          <p:cNvSpPr>
            <a:spLocks noGrp="1"/>
          </p:cNvSpPr>
          <p:nvPr>
            <p:ph type="dt" idx="19"/>
          </p:nvPr>
        </p:nvSpPr>
        <p:spPr/>
        <p:txBody>
          <a:bodyPr/>
          <a:p>
            <a:r>
              <a:rPr lang="en-AU"/>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94"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95"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96"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97"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CB322BF2-92CC-42EB-A71C-8FFCE3F9F0FC}" type="slidenum">
              <a:t>&lt;#&gt;</a:t>
            </a:fld>
          </a:p>
        </p:txBody>
      </p:sp>
      <p:sp>
        <p:nvSpPr>
          <p:cNvPr id="9" name="PlaceHolder 8"/>
          <p:cNvSpPr>
            <a:spLocks noGrp="1"/>
          </p:cNvSpPr>
          <p:nvPr>
            <p:ph type="dt" idx="19"/>
          </p:nvPr>
        </p:nvSpPr>
        <p:spPr/>
        <p:txBody>
          <a:bodyPr/>
          <a:p>
            <a:r>
              <a:rPr lang="en-AU"/>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499"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00"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01"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02"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03"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04"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57EDC2AD-254E-42FD-BC48-B2604493041A}" type="slidenum">
              <a:t>&lt;#&gt;</a:t>
            </a:fld>
          </a:p>
        </p:txBody>
      </p:sp>
      <p:sp>
        <p:nvSpPr>
          <p:cNvPr id="11" name="PlaceHolder 10"/>
          <p:cNvSpPr>
            <a:spLocks noGrp="1"/>
          </p:cNvSpPr>
          <p:nvPr>
            <p:ph type="dt" idx="19"/>
          </p:nvPr>
        </p:nvSpPr>
        <p:spPr/>
        <p:txBody>
          <a:bodyPr/>
          <a:p>
            <a:r>
              <a:rPr lang="en-AU"/>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FA5A58B4-8693-429D-9CB9-5AEDBBD63AD2}" type="slidenum">
              <a:t>&lt;#&gt;</a:t>
            </a:fld>
          </a:p>
        </p:txBody>
      </p:sp>
      <p:sp>
        <p:nvSpPr>
          <p:cNvPr id="4" name="PlaceHolder 3"/>
          <p:cNvSpPr>
            <a:spLocks noGrp="1"/>
          </p:cNvSpPr>
          <p:nvPr>
            <p:ph type="dt" idx="22"/>
          </p:nvPr>
        </p:nvSpPr>
        <p:spPr/>
        <p:txBody>
          <a:bodyPr/>
          <a:p>
            <a:r>
              <a:rPr lang="en-AU"/>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38"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E4EF64CC-9FC6-44F8-8C74-2CE1DD9AAD35}" type="slidenum">
              <a:t>&lt;#&gt;</a:t>
            </a:fld>
          </a:p>
        </p:txBody>
      </p:sp>
      <p:sp>
        <p:nvSpPr>
          <p:cNvPr id="6" name="PlaceHolder 5"/>
          <p:cNvSpPr>
            <a:spLocks noGrp="1"/>
          </p:cNvSpPr>
          <p:nvPr>
            <p:ph type="dt" idx="22"/>
          </p:nvPr>
        </p:nvSpPr>
        <p:spPr/>
        <p:txBody>
          <a:bodyPr/>
          <a:p>
            <a:r>
              <a:rPr lang="en-AU"/>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40"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54ECD9FE-D807-4E6C-A86E-3AC74914DEAE}" type="slidenum">
              <a:t>&lt;#&gt;</a:t>
            </a:fld>
          </a:p>
        </p:txBody>
      </p:sp>
      <p:sp>
        <p:nvSpPr>
          <p:cNvPr id="6" name="PlaceHolder 5"/>
          <p:cNvSpPr>
            <a:spLocks noGrp="1"/>
          </p:cNvSpPr>
          <p:nvPr>
            <p:ph type="dt" idx="22"/>
          </p:nvPr>
        </p:nvSpPr>
        <p:spPr/>
        <p:txBody>
          <a:bodyPr/>
          <a:p>
            <a:r>
              <a:rPr lang="en-AU"/>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42"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43"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F5DC8DD4-B0B8-4C37-9FBE-250FA2A85331}" type="slidenum">
              <a:t>&lt;#&gt;</a:t>
            </a:fld>
          </a:p>
        </p:txBody>
      </p:sp>
      <p:sp>
        <p:nvSpPr>
          <p:cNvPr id="7" name="PlaceHolder 6"/>
          <p:cNvSpPr>
            <a:spLocks noGrp="1"/>
          </p:cNvSpPr>
          <p:nvPr>
            <p:ph type="dt" idx="22"/>
          </p:nvPr>
        </p:nvSpPr>
        <p:spPr/>
        <p:txBody>
          <a:bodyPr/>
          <a:p>
            <a:r>
              <a:rPr lang="en-AU"/>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A875237A-BB6B-4FAF-B794-16F9AB1E1A24}" type="slidenum">
              <a:t>&lt;#&gt;</a:t>
            </a:fld>
          </a:p>
        </p:txBody>
      </p:sp>
      <p:sp>
        <p:nvSpPr>
          <p:cNvPr id="5" name="PlaceHolder 4"/>
          <p:cNvSpPr>
            <a:spLocks noGrp="1"/>
          </p:cNvSpPr>
          <p:nvPr>
            <p:ph type="dt" idx="22"/>
          </p:nvPr>
        </p:nvSpPr>
        <p:spPr/>
        <p:txBody>
          <a:bodyPr/>
          <a:p>
            <a:r>
              <a:rPr lang="en-A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1"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3"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665BBE2-3D72-49CC-B6B3-3648A9A93222}" type="slidenum">
              <a:t>&lt;#&gt;</a:t>
            </a:fld>
          </a:p>
        </p:txBody>
      </p:sp>
      <p:sp>
        <p:nvSpPr>
          <p:cNvPr id="8" name="PlaceHolder 7"/>
          <p:cNvSpPr>
            <a:spLocks noGrp="1"/>
          </p:cNvSpPr>
          <p:nvPr>
            <p:ph type="dt" idx="1"/>
          </p:nvPr>
        </p:nvSpPr>
        <p:spPr/>
        <p:txBody>
          <a:bodyPr/>
          <a:p>
            <a:r>
              <a:rPr lang="en-AU"/>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5"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D9973748-2FB2-4FB5-9A51-FD182E581034}" type="slidenum">
              <a:t>&lt;#&gt;</a:t>
            </a:fld>
          </a:p>
        </p:txBody>
      </p:sp>
      <p:sp>
        <p:nvSpPr>
          <p:cNvPr id="5" name="PlaceHolder 4"/>
          <p:cNvSpPr>
            <a:spLocks noGrp="1"/>
          </p:cNvSpPr>
          <p:nvPr>
            <p:ph type="dt" idx="22"/>
          </p:nvPr>
        </p:nvSpPr>
        <p:spPr/>
        <p:txBody>
          <a:bodyPr/>
          <a:p>
            <a:r>
              <a:rPr lang="en-AU"/>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4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48"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49"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645AA0CC-16C7-474A-A47D-C896107EE942}" type="slidenum">
              <a:t>&lt;#&gt;</a:t>
            </a:fld>
          </a:p>
        </p:txBody>
      </p:sp>
      <p:sp>
        <p:nvSpPr>
          <p:cNvPr id="8" name="PlaceHolder 7"/>
          <p:cNvSpPr>
            <a:spLocks noGrp="1"/>
          </p:cNvSpPr>
          <p:nvPr>
            <p:ph type="dt" idx="22"/>
          </p:nvPr>
        </p:nvSpPr>
        <p:spPr/>
        <p:txBody>
          <a:bodyPr/>
          <a:p>
            <a:r>
              <a:rPr lang="en-AU"/>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51"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5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53"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284A5965-0836-4896-A2DC-0709EB434049}" type="slidenum">
              <a:t>&lt;#&gt;</a:t>
            </a:fld>
          </a:p>
        </p:txBody>
      </p:sp>
      <p:sp>
        <p:nvSpPr>
          <p:cNvPr id="8" name="PlaceHolder 7"/>
          <p:cNvSpPr>
            <a:spLocks noGrp="1"/>
          </p:cNvSpPr>
          <p:nvPr>
            <p:ph type="dt" idx="22"/>
          </p:nvPr>
        </p:nvSpPr>
        <p:spPr/>
        <p:txBody>
          <a:bodyPr/>
          <a:p>
            <a:r>
              <a:rPr lang="en-AU"/>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5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56"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57"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30B5E08D-5257-4A1A-9D89-D07819681730}" type="slidenum">
              <a:t>&lt;#&gt;</a:t>
            </a:fld>
          </a:p>
        </p:txBody>
      </p:sp>
      <p:sp>
        <p:nvSpPr>
          <p:cNvPr id="8" name="PlaceHolder 7"/>
          <p:cNvSpPr>
            <a:spLocks noGrp="1"/>
          </p:cNvSpPr>
          <p:nvPr>
            <p:ph type="dt" idx="22"/>
          </p:nvPr>
        </p:nvSpPr>
        <p:spPr/>
        <p:txBody>
          <a:bodyPr/>
          <a:p>
            <a:r>
              <a:rPr lang="en-AU"/>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59"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60"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8C865DEB-0C9D-48B7-A0C4-89A744D80890}" type="slidenum">
              <a:t>&lt;#&gt;</a:t>
            </a:fld>
          </a:p>
        </p:txBody>
      </p:sp>
      <p:sp>
        <p:nvSpPr>
          <p:cNvPr id="7" name="PlaceHolder 6"/>
          <p:cNvSpPr>
            <a:spLocks noGrp="1"/>
          </p:cNvSpPr>
          <p:nvPr>
            <p:ph type="dt" idx="22"/>
          </p:nvPr>
        </p:nvSpPr>
        <p:spPr/>
        <p:txBody>
          <a:bodyPr/>
          <a:p>
            <a:r>
              <a:rPr lang="en-AU"/>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6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6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64"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65"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323A804C-D7B2-499C-B471-031DA7A3DCC7}" type="slidenum">
              <a:t>&lt;#&gt;</a:t>
            </a:fld>
          </a:p>
        </p:txBody>
      </p:sp>
      <p:sp>
        <p:nvSpPr>
          <p:cNvPr id="9" name="PlaceHolder 8"/>
          <p:cNvSpPr>
            <a:spLocks noGrp="1"/>
          </p:cNvSpPr>
          <p:nvPr>
            <p:ph type="dt" idx="22"/>
          </p:nvPr>
        </p:nvSpPr>
        <p:spPr/>
        <p:txBody>
          <a:bodyPr/>
          <a:p>
            <a:r>
              <a:rPr lang="en-AU"/>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567"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68"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69"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70"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71"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72"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CC513944-B808-472F-BA06-D9C5FA07812D}" type="slidenum">
              <a:t>&lt;#&gt;</a:t>
            </a:fld>
          </a:p>
        </p:txBody>
      </p:sp>
      <p:sp>
        <p:nvSpPr>
          <p:cNvPr id="11" name="PlaceHolder 10"/>
          <p:cNvSpPr>
            <a:spLocks noGrp="1"/>
          </p:cNvSpPr>
          <p:nvPr>
            <p:ph type="dt" idx="22"/>
          </p:nvPr>
        </p:nvSpPr>
        <p:spPr/>
        <p:txBody>
          <a:bodyPr/>
          <a:p>
            <a:r>
              <a:rPr lang="en-AU"/>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697DDC8-724F-4A2D-9D27-8EBAC9F6C8B0}" type="slidenum">
              <a:t>&lt;#&gt;</a:t>
            </a:fld>
          </a:p>
        </p:txBody>
      </p:sp>
      <p:sp>
        <p:nvSpPr>
          <p:cNvPr id="4" name="PlaceHolder 3"/>
          <p:cNvSpPr>
            <a:spLocks noGrp="1"/>
          </p:cNvSpPr>
          <p:nvPr>
            <p:ph type="dt" idx="25"/>
          </p:nvPr>
        </p:nvSpPr>
        <p:spPr/>
        <p:txBody>
          <a:bodyPr/>
          <a:p>
            <a:r>
              <a:rPr lang="en-AU"/>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15"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F1AF0CB4-9785-4256-B91F-C398874D8AEF}" type="slidenum">
              <a:t>&lt;#&gt;</a:t>
            </a:fld>
          </a:p>
        </p:txBody>
      </p:sp>
      <p:sp>
        <p:nvSpPr>
          <p:cNvPr id="6" name="PlaceHolder 5"/>
          <p:cNvSpPr>
            <a:spLocks noGrp="1"/>
          </p:cNvSpPr>
          <p:nvPr>
            <p:ph type="dt" idx="25"/>
          </p:nvPr>
        </p:nvSpPr>
        <p:spPr/>
        <p:txBody>
          <a:bodyPr/>
          <a:p>
            <a:r>
              <a:rPr lang="en-AU"/>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Noto Sans"/>
            </a:endParaRPr>
          </a:p>
        </p:txBody>
      </p:sp>
      <p:sp>
        <p:nvSpPr>
          <p:cNvPr id="617"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BE425CEC-A091-449D-9DEA-C786F414C07B}" type="slidenum">
              <a:t>&lt;#&gt;</a:t>
            </a:fld>
          </a:p>
        </p:txBody>
      </p:sp>
      <p:sp>
        <p:nvSpPr>
          <p:cNvPr id="6" name="PlaceHolder 5"/>
          <p:cNvSpPr>
            <a:spLocks noGrp="1"/>
          </p:cNvSpPr>
          <p:nvPr>
            <p:ph type="dt" idx="25"/>
          </p:nvPr>
        </p:nvSpPr>
        <p:spPr/>
        <p:txBody>
          <a:bodyPr/>
          <a:p>
            <a:r>
              <a:rPr lang="en-A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Noto Sans"/>
              </a:rPr>
              <a:t>Click to edit the title text format</a:t>
            </a:r>
            <a:endParaRPr b="0" lang="en-AU" sz="4400" spc="-1" strike="noStrike">
              <a:solidFill>
                <a:srgbClr val="000000"/>
              </a:solidFill>
              <a:latin typeface="Noto Sans"/>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pc="-1" strike="noStrike">
                <a:solidFill>
                  <a:srgbClr val="000000"/>
                </a:solidFill>
                <a:latin typeface="Times New Roman"/>
              </a:defRPr>
            </a:lvl1pPr>
          </a:lstStyle>
          <a:p>
            <a:pPr indent="0" algn="ctr">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fld id="{022E0440-2A90-4D85-95A2-EFF0167629C7}"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
        <p:nvSpPr>
          <p:cNvPr id="5" name=""/>
          <p:cNvSpPr/>
          <p:nvPr/>
        </p:nvSpPr>
        <p:spPr>
          <a:xfrm>
            <a:off x="1668240" y="2219040"/>
            <a:ext cx="1557000" cy="1874520"/>
          </a:xfrm>
          <a:custGeom>
            <a:avLst/>
            <a:gdLst/>
            <a:ahLst/>
            <a:rect l="0" t="0" r="r" b="b"/>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sq" w="78120">
            <a:solidFill>
              <a:srgbClr val="ffffff"/>
            </a:solidFill>
            <a:miter/>
          </a:ln>
        </p:spPr>
        <p:txBody>
          <a:bodyPr lIns="128880" rIns="128880" tIns="83880" bIns="83880" anchor="ctr" anchorCtr="1">
            <a:noAutofit/>
          </a:bodyPr>
          <a:p>
            <a:endParaRPr b="0" lang="en-AU" sz="1800" spc="-1" strike="noStrike">
              <a:solidFill>
                <a:srgbClr val="000000"/>
              </a:solidFill>
              <a:latin typeface="Arial"/>
            </a:endParaRPr>
          </a:p>
        </p:txBody>
      </p:sp>
      <p:sp>
        <p:nvSpPr>
          <p:cNvPr id="6" name=""/>
          <p:cNvSpPr/>
          <p:nvPr/>
        </p:nvSpPr>
        <p:spPr>
          <a:xfrm>
            <a:off x="2081160" y="4093200"/>
            <a:ext cx="730800" cy="182880"/>
          </a:xfrm>
          <a:custGeom>
            <a:avLst/>
            <a:gdLst/>
            <a:ahLst/>
            <a:rect l="0" t="0" r="r" b="b"/>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8120">
            <a:solidFill>
              <a:srgbClr val="ffffff"/>
            </a:solidFill>
            <a:round/>
          </a:ln>
        </p:spPr>
        <p:txBody>
          <a:bodyPr lIns="128880" rIns="128880" tIns="83880" bIns="83880" anchor="ctr" anchorCtr="1">
            <a:noAutofit/>
          </a:bodyPr>
          <a:p>
            <a:endParaRPr b="0" lang="en-AU" sz="1800" spc="-1" strike="noStrike">
              <a:solidFill>
                <a:srgbClr val="000000"/>
              </a:solidFill>
              <a:latin typeface="Arial"/>
            </a:endParaRPr>
          </a:p>
        </p:txBody>
      </p:sp>
      <p:sp>
        <p:nvSpPr>
          <p:cNvPr id="7" name=""/>
          <p:cNvSpPr/>
          <p:nvPr/>
        </p:nvSpPr>
        <p:spPr>
          <a:xfrm>
            <a:off x="2151720" y="4273560"/>
            <a:ext cx="589680" cy="182880"/>
          </a:xfrm>
          <a:custGeom>
            <a:avLst/>
            <a:gdLst/>
            <a:ahLst/>
            <a:rect l="0" t="0" r="r" b="b"/>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8120">
            <a:solidFill>
              <a:srgbClr val="ffffff"/>
            </a:solidFill>
            <a:round/>
          </a:ln>
        </p:spPr>
        <p:txBody>
          <a:bodyPr lIns="128880" rIns="128880" tIns="83880" bIns="83880" anchor="ctr" anchorCtr="1">
            <a:noAutofit/>
          </a:bodyPr>
          <a:p>
            <a:endParaRPr b="0" lang="en-AU" sz="1800" spc="-1" strike="noStrike">
              <a:solidFill>
                <a:srgbClr val="000000"/>
              </a:solidFill>
              <a:latin typeface="Arial"/>
            </a:endParaRPr>
          </a:p>
        </p:txBody>
      </p:sp>
      <p:sp>
        <p:nvSpPr>
          <p:cNvPr id="8" name=""/>
          <p:cNvSpPr/>
          <p:nvPr/>
        </p:nvSpPr>
        <p:spPr>
          <a:xfrm>
            <a:off x="2094120" y="2736360"/>
            <a:ext cx="713160" cy="1356840"/>
          </a:xfrm>
          <a:custGeom>
            <a:avLst/>
            <a:gdLst/>
            <a:ahLst/>
            <a:rect l="0" t="0" r="r" b="b"/>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8120">
            <a:solidFill>
              <a:srgbClr val="ffffff"/>
            </a:solidFill>
            <a:round/>
          </a:ln>
        </p:spPr>
        <p:txBody>
          <a:bodyPr lIns="128880" rIns="128880" tIns="83880" bIns="83880" anchor="ctr" anchorCtr="1">
            <a:noAutofit/>
          </a:bodyPr>
          <a:p>
            <a:endParaRPr b="0" lang="en-AU" sz="1800" spc="-1" strike="noStrike">
              <a:solidFill>
                <a:srgbClr val="000000"/>
              </a:solidFill>
              <a:latin typeface="Arial"/>
            </a:endParaRPr>
          </a:p>
        </p:txBody>
      </p:sp>
      <p:sp>
        <p:nvSpPr>
          <p:cNvPr id="9" name=""/>
          <p:cNvSpPr/>
          <p:nvPr/>
        </p:nvSpPr>
        <p:spPr>
          <a:xfrm>
            <a:off x="2446560" y="1530360"/>
            <a:ext cx="0" cy="2667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AU" sz="1800" spc="-1" strike="noStrike">
              <a:solidFill>
                <a:srgbClr val="000000"/>
              </a:solidFill>
              <a:latin typeface="Arial"/>
            </a:endParaRPr>
          </a:p>
        </p:txBody>
      </p:sp>
      <p:sp>
        <p:nvSpPr>
          <p:cNvPr id="10" name=""/>
          <p:cNvSpPr/>
          <p:nvPr/>
        </p:nvSpPr>
        <p:spPr>
          <a:xfrm flipH="1">
            <a:off x="3368520" y="1917000"/>
            <a:ext cx="18864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AU" sz="1800" spc="-1" strike="noStrike">
              <a:solidFill>
                <a:srgbClr val="000000"/>
              </a:solidFill>
              <a:latin typeface="Arial"/>
            </a:endParaRPr>
          </a:p>
        </p:txBody>
      </p:sp>
      <p:sp>
        <p:nvSpPr>
          <p:cNvPr id="11" name=""/>
          <p:cNvSpPr/>
          <p:nvPr/>
        </p:nvSpPr>
        <p:spPr>
          <a:xfrm flipH="1">
            <a:off x="3582720" y="2950200"/>
            <a:ext cx="267120" cy="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AU" sz="1800" spc="-1" strike="noStrike">
              <a:solidFill>
                <a:srgbClr val="000000"/>
              </a:solidFill>
              <a:latin typeface="Arial"/>
            </a:endParaRPr>
          </a:p>
        </p:txBody>
      </p:sp>
      <p:sp>
        <p:nvSpPr>
          <p:cNvPr id="12" name=""/>
          <p:cNvSpPr/>
          <p:nvPr/>
        </p:nvSpPr>
        <p:spPr>
          <a:xfrm>
            <a:off x="1335960" y="1917000"/>
            <a:ext cx="18900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AU" sz="1800" spc="-1" strike="noStrike">
              <a:solidFill>
                <a:srgbClr val="000000"/>
              </a:solidFill>
              <a:latin typeface="Arial"/>
            </a:endParaRPr>
          </a:p>
        </p:txBody>
      </p:sp>
      <p:sp>
        <p:nvSpPr>
          <p:cNvPr id="13" name=""/>
          <p:cNvSpPr/>
          <p:nvPr/>
        </p:nvSpPr>
        <p:spPr>
          <a:xfrm>
            <a:off x="1043280" y="2950200"/>
            <a:ext cx="267120" cy="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AU" sz="1800" spc="-1" strike="noStrike">
              <a:solidFill>
                <a:srgbClr val="000000"/>
              </a:solidFill>
              <a:latin typeface="Arial"/>
            </a:endParaRPr>
          </a:p>
        </p:txBody>
      </p:sp>
      <p:sp>
        <p:nvSpPr>
          <p:cNvPr id="14" name=""/>
          <p:cNvSpPr/>
          <p:nvPr/>
        </p:nvSpPr>
        <p:spPr>
          <a:xfrm>
            <a:off x="1639440" y="2187720"/>
            <a:ext cx="1557000" cy="1874520"/>
          </a:xfrm>
          <a:custGeom>
            <a:avLst/>
            <a:gdLst/>
            <a:ahLst/>
            <a:rect l="0" t="0" r="r" b="b"/>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sq" w="78120">
            <a:solidFill>
              <a:srgbClr val="000000"/>
            </a:solidFill>
            <a:miter/>
          </a:ln>
        </p:spPr>
        <p:txBody>
          <a:bodyPr lIns="128880" rIns="128880" tIns="83880" bIns="83880" anchor="ctr" anchorCtr="1">
            <a:noAutofit/>
          </a:bodyPr>
          <a:p>
            <a:endParaRPr b="0" lang="en-AU" sz="1800" spc="-1" strike="noStrike">
              <a:solidFill>
                <a:srgbClr val="000000"/>
              </a:solidFill>
              <a:latin typeface="Arial"/>
            </a:endParaRPr>
          </a:p>
        </p:txBody>
      </p:sp>
      <p:sp>
        <p:nvSpPr>
          <p:cNvPr id="15" name=""/>
          <p:cNvSpPr/>
          <p:nvPr/>
        </p:nvSpPr>
        <p:spPr>
          <a:xfrm>
            <a:off x="2052720" y="4061880"/>
            <a:ext cx="730800" cy="182880"/>
          </a:xfrm>
          <a:custGeom>
            <a:avLst/>
            <a:gdLst/>
            <a:ahLst/>
            <a:rect l="0" t="0" r="r" b="b"/>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8120">
            <a:solidFill>
              <a:srgbClr val="000000"/>
            </a:solidFill>
            <a:round/>
          </a:ln>
        </p:spPr>
        <p:txBody>
          <a:bodyPr lIns="128880" rIns="128880" tIns="83880" bIns="83880" anchor="ctr" anchorCtr="1">
            <a:noAutofit/>
          </a:bodyPr>
          <a:p>
            <a:endParaRPr b="0" lang="en-AU" sz="1800" spc="-1" strike="noStrike">
              <a:solidFill>
                <a:srgbClr val="000000"/>
              </a:solidFill>
              <a:latin typeface="Arial"/>
            </a:endParaRPr>
          </a:p>
        </p:txBody>
      </p:sp>
      <p:sp>
        <p:nvSpPr>
          <p:cNvPr id="16" name=""/>
          <p:cNvSpPr/>
          <p:nvPr/>
        </p:nvSpPr>
        <p:spPr>
          <a:xfrm>
            <a:off x="2123280" y="4242240"/>
            <a:ext cx="589680" cy="182880"/>
          </a:xfrm>
          <a:custGeom>
            <a:avLst/>
            <a:gdLst/>
            <a:ahLst/>
            <a:rect l="0" t="0" r="r" b="b"/>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8120">
            <a:solidFill>
              <a:srgbClr val="000000"/>
            </a:solidFill>
            <a:round/>
          </a:ln>
        </p:spPr>
        <p:txBody>
          <a:bodyPr lIns="128880" rIns="128880" tIns="83880" bIns="83880" anchor="ctr" anchorCtr="1">
            <a:noAutofit/>
          </a:bodyPr>
          <a:p>
            <a:endParaRPr b="0" lang="en-AU" sz="1800" spc="-1" strike="noStrike">
              <a:solidFill>
                <a:srgbClr val="000000"/>
              </a:solidFill>
              <a:latin typeface="Arial"/>
            </a:endParaRPr>
          </a:p>
        </p:txBody>
      </p:sp>
      <p:sp>
        <p:nvSpPr>
          <p:cNvPr id="17" name=""/>
          <p:cNvSpPr/>
          <p:nvPr/>
        </p:nvSpPr>
        <p:spPr>
          <a:xfrm>
            <a:off x="2065320" y="2705040"/>
            <a:ext cx="713520" cy="1356840"/>
          </a:xfrm>
          <a:custGeom>
            <a:avLst/>
            <a:gdLst/>
            <a:ahLst/>
            <a:rect l="0" t="0" r="r" b="b"/>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8120">
            <a:solidFill>
              <a:srgbClr val="000000"/>
            </a:solidFill>
            <a:round/>
          </a:ln>
        </p:spPr>
        <p:txBody>
          <a:bodyPr lIns="128880" rIns="128880" tIns="83880" bIns="83880" anchor="ctr" anchorCtr="1">
            <a:noAutofit/>
          </a:bodyPr>
          <a:p>
            <a:endParaRPr b="0" lang="en-AU" sz="1800" spc="-1" strike="noStrike">
              <a:solidFill>
                <a:srgbClr val="000000"/>
              </a:solidFill>
              <a:latin typeface="Arial"/>
            </a:endParaRPr>
          </a:p>
        </p:txBody>
      </p:sp>
      <p:sp>
        <p:nvSpPr>
          <p:cNvPr id="18" name=""/>
          <p:cNvSpPr/>
          <p:nvPr/>
        </p:nvSpPr>
        <p:spPr>
          <a:xfrm>
            <a:off x="2418120" y="1498680"/>
            <a:ext cx="0" cy="26712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AU" sz="1800" spc="-1" strike="noStrike">
              <a:solidFill>
                <a:srgbClr val="000000"/>
              </a:solidFill>
              <a:latin typeface="Arial"/>
            </a:endParaRPr>
          </a:p>
        </p:txBody>
      </p:sp>
      <p:sp>
        <p:nvSpPr>
          <p:cNvPr id="19" name=""/>
          <p:cNvSpPr/>
          <p:nvPr/>
        </p:nvSpPr>
        <p:spPr>
          <a:xfrm flipH="1">
            <a:off x="334008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AU" sz="1800" spc="-1" strike="noStrike">
              <a:solidFill>
                <a:srgbClr val="000000"/>
              </a:solidFill>
              <a:latin typeface="Arial"/>
            </a:endParaRPr>
          </a:p>
        </p:txBody>
      </p:sp>
      <p:sp>
        <p:nvSpPr>
          <p:cNvPr id="20" name=""/>
          <p:cNvSpPr/>
          <p:nvPr/>
        </p:nvSpPr>
        <p:spPr>
          <a:xfrm flipH="1">
            <a:off x="3554280" y="2918880"/>
            <a:ext cx="267120" cy="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AU" sz="1800" spc="-1" strike="noStrike">
              <a:solidFill>
                <a:srgbClr val="000000"/>
              </a:solidFill>
              <a:latin typeface="Arial"/>
            </a:endParaRPr>
          </a:p>
        </p:txBody>
      </p:sp>
      <p:sp>
        <p:nvSpPr>
          <p:cNvPr id="21" name=""/>
          <p:cNvSpPr/>
          <p:nvPr/>
        </p:nvSpPr>
        <p:spPr>
          <a:xfrm>
            <a:off x="1307520" y="188568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AU" sz="1800" spc="-1" strike="noStrike">
              <a:solidFill>
                <a:srgbClr val="000000"/>
              </a:solidFill>
              <a:latin typeface="Arial"/>
            </a:endParaRPr>
          </a:p>
        </p:txBody>
      </p:sp>
      <p:sp>
        <p:nvSpPr>
          <p:cNvPr id="22" name=""/>
          <p:cNvSpPr/>
          <p:nvPr/>
        </p:nvSpPr>
        <p:spPr>
          <a:xfrm>
            <a:off x="1014840" y="2918880"/>
            <a:ext cx="267120" cy="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AU" sz="1800" spc="-1" strike="noStrike">
              <a:solidFill>
                <a:srgbClr val="000000"/>
              </a:solidFill>
              <a:latin typeface="Arial"/>
            </a:endParaRPr>
          </a:p>
        </p:txBody>
      </p:sp>
      <p:sp>
        <p:nvSpPr>
          <p:cNvPr id="23" name=""/>
          <p:cNvSpPr/>
          <p:nvPr/>
        </p:nvSpPr>
        <p:spPr>
          <a:xfrm flipH="1">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en-AU" sz="1800" spc="-1" strike="noStrike">
              <a:solidFill>
                <a:srgbClr val="000000"/>
              </a:solidFill>
              <a:latin typeface="Arial"/>
            </a:endParaRPr>
          </a:p>
        </p:txBody>
      </p:sp>
      <p:sp>
        <p:nvSpPr>
          <p:cNvPr id="24" name=""/>
          <p:cNvSpPr/>
          <p:nvPr/>
        </p:nvSpPr>
        <p:spPr>
          <a:xfrm>
            <a:off x="2983680" y="384372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en-AU" sz="1800" spc="-1" strike="noStrike">
              <a:solidFill>
                <a:srgbClr val="000000"/>
              </a:solidFill>
              <a:latin typeface="Arial"/>
            </a:endParaRPr>
          </a:p>
        </p:txBody>
      </p:sp>
      <p:sp>
        <p:nvSpPr>
          <p:cNvPr id="25" name=""/>
          <p:cNvSpPr/>
          <p:nvPr/>
        </p:nvSpPr>
        <p:spPr>
          <a:xfrm flipH="1">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en-AU" sz="1800" spc="-1" strike="noStrike">
              <a:solidFill>
                <a:srgbClr val="000000"/>
              </a:solidFill>
              <a:latin typeface="Arial"/>
            </a:endParaRPr>
          </a:p>
        </p:txBody>
      </p:sp>
      <p:sp>
        <p:nvSpPr>
          <p:cNvPr id="26" name=""/>
          <p:cNvSpPr/>
          <p:nvPr/>
        </p:nvSpPr>
        <p:spPr>
          <a:xfrm>
            <a:off x="1771920" y="205488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en-AU" sz="1800" spc="-1" strike="noStrike">
              <a:solidFill>
                <a:srgbClr val="000000"/>
              </a:solidFill>
              <a:latin typeface="Arial"/>
            </a:endParaRPr>
          </a:p>
        </p:txBody>
      </p:sp>
      <p:sp>
        <p:nvSpPr>
          <p:cNvPr id="27" name=""/>
          <p:cNvSpPr/>
          <p:nvPr/>
        </p:nvSpPr>
        <p:spPr>
          <a:xfrm>
            <a:off x="1568880" y="4125600"/>
            <a:ext cx="184680" cy="205920"/>
          </a:xfrm>
          <a:custGeom>
            <a:avLst/>
            <a:gdLst/>
            <a:ahLst/>
            <a:rect l="0" t="0" r="r" b="b"/>
            <a:pathLst>
              <a:path w="513" h="572">
                <a:moveTo>
                  <a:pt x="0" y="572"/>
                </a:moveTo>
                <a:lnTo>
                  <a:pt x="513" y="390"/>
                </a:lnTo>
                <a:lnTo>
                  <a:pt x="103" y="0"/>
                </a:lnTo>
                <a:lnTo>
                  <a:pt x="0" y="572"/>
                </a:lnTo>
                <a:close/>
              </a:path>
            </a:pathLst>
          </a:custGeom>
          <a:noFill/>
          <a:ln cap="rnd" w="52200">
            <a:solidFill>
              <a:srgbClr val="000000"/>
            </a:solidFill>
            <a:round/>
          </a:ln>
        </p:spPr>
        <p:txBody>
          <a:bodyPr lIns="115920" rIns="115920" tIns="70920" bIns="70920" anchor="ctr" anchorCtr="1">
            <a:noAutofit/>
          </a:bodyPr>
          <a:p>
            <a:endParaRPr b="0" lang="en-AU" sz="1800" spc="-1" strike="noStrike">
              <a:solidFill>
                <a:srgbClr val="000000"/>
              </a:solidFill>
              <a:latin typeface="Arial"/>
            </a:endParaRPr>
          </a:p>
        </p:txBody>
      </p:sp>
      <p:sp>
        <p:nvSpPr>
          <p:cNvPr id="28" name=""/>
          <p:cNvSpPr/>
          <p:nvPr/>
        </p:nvSpPr>
        <p:spPr>
          <a:xfrm>
            <a:off x="3604680" y="32558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000000"/>
            </a:solidFill>
            <a:round/>
          </a:ln>
        </p:spPr>
        <p:txBody>
          <a:bodyPr lIns="115920" rIns="115920" tIns="70920" bIns="70920" anchor="ctr" anchorCtr="1">
            <a:noAutofit/>
          </a:bodyPr>
          <a:p>
            <a:endParaRPr b="0" lang="en-AU" sz="1800" spc="-1" strike="noStrike">
              <a:solidFill>
                <a:srgbClr val="000000"/>
              </a:solidFill>
              <a:latin typeface="Arial"/>
            </a:endParaRPr>
          </a:p>
        </p:txBody>
      </p:sp>
      <p:sp>
        <p:nvSpPr>
          <p:cNvPr id="29" name=""/>
          <p:cNvSpPr/>
          <p:nvPr/>
        </p:nvSpPr>
        <p:spPr>
          <a:xfrm>
            <a:off x="785160" y="2122200"/>
            <a:ext cx="207720" cy="183240"/>
          </a:xfrm>
          <a:custGeom>
            <a:avLst/>
            <a:gdLst/>
            <a:ahLst/>
            <a:rect l="0" t="0" r="r" b="b"/>
            <a:pathLst>
              <a:path w="577" h="509">
                <a:moveTo>
                  <a:pt x="0" y="73"/>
                </a:moveTo>
                <a:lnTo>
                  <a:pt x="328" y="509"/>
                </a:lnTo>
                <a:lnTo>
                  <a:pt x="577" y="0"/>
                </a:lnTo>
                <a:lnTo>
                  <a:pt x="0" y="73"/>
                </a:lnTo>
                <a:close/>
              </a:path>
            </a:pathLst>
          </a:custGeom>
          <a:noFill/>
          <a:ln cap="rnd" w="52200">
            <a:solidFill>
              <a:srgbClr val="000000"/>
            </a:solidFill>
            <a:round/>
          </a:ln>
        </p:spPr>
        <p:txBody>
          <a:bodyPr lIns="115920" rIns="115920" tIns="70920" bIns="70920" anchor="ctr" anchorCtr="1">
            <a:noAutofit/>
          </a:bodyPr>
          <a:p>
            <a:endParaRPr b="0" lang="en-AU" sz="1800" spc="-1" strike="noStrike">
              <a:solidFill>
                <a:srgbClr val="000000"/>
              </a:solidFill>
              <a:latin typeface="Arial"/>
            </a:endParaRPr>
          </a:p>
        </p:txBody>
      </p:sp>
      <p:sp>
        <p:nvSpPr>
          <p:cNvPr id="30" name=""/>
          <p:cNvSpPr/>
          <p:nvPr/>
        </p:nvSpPr>
        <p:spPr>
          <a:xfrm>
            <a:off x="3624480" y="2125440"/>
            <a:ext cx="216360" cy="216000"/>
          </a:xfrm>
          <a:custGeom>
            <a:avLst/>
            <a:gdLst/>
            <a:ahLst/>
            <a:rect l="0" t="0" r="r" b="b"/>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2200">
            <a:solidFill>
              <a:srgbClr val="000000"/>
            </a:solidFill>
            <a:round/>
          </a:ln>
        </p:spPr>
        <p:txBody>
          <a:bodyPr lIns="115920" rIns="115920" tIns="70920" bIns="70920" anchor="ctr" anchorCtr="1">
            <a:noAutofit/>
          </a:bodyPr>
          <a:p>
            <a:endParaRPr b="0" lang="en-AU" sz="1800" spc="-1" strike="noStrike">
              <a:solidFill>
                <a:srgbClr val="000000"/>
              </a:solidFill>
              <a:latin typeface="Arial"/>
            </a:endParaRPr>
          </a:p>
        </p:txBody>
      </p:sp>
      <p:sp>
        <p:nvSpPr>
          <p:cNvPr id="31" name=""/>
          <p:cNvSpPr/>
          <p:nvPr/>
        </p:nvSpPr>
        <p:spPr>
          <a:xfrm>
            <a:off x="8639280" y="4366800"/>
            <a:ext cx="104400" cy="120600"/>
          </a:xfrm>
          <a:prstGeom prst="line">
            <a:avLst/>
          </a:prstGeom>
          <a:ln cap="rnd" w="78840">
            <a:solidFill>
              <a:srgbClr val="ffffff"/>
            </a:solidFill>
            <a:round/>
          </a:ln>
        </p:spPr>
        <p:style>
          <a:lnRef idx="0"/>
          <a:fillRef idx="0"/>
          <a:effectRef idx="0"/>
          <a:fontRef idx="minor"/>
        </p:style>
        <p:txBody>
          <a:bodyPr lIns="129240" rIns="129240" tIns="36360" bIns="36360" anchor="ctr" anchorCtr="1">
            <a:noAutofit/>
          </a:bodyPr>
          <a:p>
            <a:endParaRPr b="0" lang="en-AU" sz="1800" spc="-1" strike="noStrike">
              <a:solidFill>
                <a:srgbClr val="000000"/>
              </a:solidFill>
              <a:latin typeface="Arial"/>
            </a:endParaRPr>
          </a:p>
        </p:txBody>
      </p:sp>
      <p:sp>
        <p:nvSpPr>
          <p:cNvPr id="32" name=""/>
          <p:cNvSpPr/>
          <p:nvPr/>
        </p:nvSpPr>
        <p:spPr>
          <a:xfrm flipH="1">
            <a:off x="9286920" y="4099680"/>
            <a:ext cx="12600" cy="160200"/>
          </a:xfrm>
          <a:prstGeom prst="line">
            <a:avLst/>
          </a:prstGeom>
          <a:ln cap="rnd" w="78840">
            <a:solidFill>
              <a:srgbClr val="ffffff"/>
            </a:solidFill>
            <a:round/>
          </a:ln>
        </p:spPr>
        <p:style>
          <a:lnRef idx="0"/>
          <a:fillRef idx="0"/>
          <a:effectRef idx="0"/>
          <a:fontRef idx="minor"/>
        </p:style>
        <p:txBody>
          <a:bodyPr lIns="129240" rIns="129240" tIns="75960" bIns="75960" anchor="ctr" anchorCtr="1">
            <a:noAutofit/>
          </a:bodyPr>
          <a:p>
            <a:endParaRPr b="0" lang="en-AU" sz="1800" spc="-1" strike="noStrike">
              <a:solidFill>
                <a:srgbClr val="000000"/>
              </a:solidFill>
              <a:latin typeface="Arial"/>
            </a:endParaRPr>
          </a:p>
        </p:txBody>
      </p:sp>
      <p:sp>
        <p:nvSpPr>
          <p:cNvPr id="33" name=""/>
          <p:cNvSpPr/>
          <p:nvPr/>
        </p:nvSpPr>
        <p:spPr>
          <a:xfrm flipH="1">
            <a:off x="9715320" y="4449240"/>
            <a:ext cx="12240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en-AU" sz="1800" spc="-1" strike="noStrike">
              <a:solidFill>
                <a:srgbClr val="000000"/>
              </a:solidFill>
              <a:latin typeface="Arial"/>
            </a:endParaRPr>
          </a:p>
        </p:txBody>
      </p:sp>
      <p:sp>
        <p:nvSpPr>
          <p:cNvPr id="34" name=""/>
          <p:cNvSpPr/>
          <p:nvPr/>
        </p:nvSpPr>
        <p:spPr>
          <a:xfrm>
            <a:off x="8280720" y="4982760"/>
            <a:ext cx="160560" cy="10080"/>
          </a:xfrm>
          <a:prstGeom prst="line">
            <a:avLst/>
          </a:prstGeom>
          <a:ln cap="rnd" w="78840">
            <a:solidFill>
              <a:srgbClr val="ffffff"/>
            </a:solidFill>
            <a:round/>
          </a:ln>
        </p:spPr>
        <p:style>
          <a:lnRef idx="0"/>
          <a:fillRef idx="0"/>
          <a:effectRef idx="0"/>
          <a:fontRef idx="minor"/>
        </p:style>
        <p:txBody>
          <a:bodyPr lIns="129240" rIns="129240" tIns="-74160" bIns="-74160" anchor="ctr" anchorCtr="1">
            <a:noAutofit/>
          </a:bodyPr>
          <a:p>
            <a:endParaRPr b="0" lang="en-AU" sz="1800" spc="-1" strike="noStrike">
              <a:solidFill>
                <a:srgbClr val="000000"/>
              </a:solidFill>
              <a:latin typeface="Arial"/>
            </a:endParaRPr>
          </a:p>
        </p:txBody>
      </p:sp>
      <p:sp>
        <p:nvSpPr>
          <p:cNvPr id="35" name=""/>
          <p:cNvSpPr/>
          <p:nvPr/>
        </p:nvSpPr>
        <p:spPr>
          <a:xfrm flipV="1">
            <a:off x="8550360" y="5458680"/>
            <a:ext cx="12276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en-AU" sz="1800" spc="-1" strike="noStrike">
              <a:solidFill>
                <a:srgbClr val="000000"/>
              </a:solidFill>
              <a:latin typeface="Arial"/>
            </a:endParaRPr>
          </a:p>
        </p:txBody>
      </p:sp>
      <p:sp>
        <p:nvSpPr>
          <p:cNvPr id="36" name=""/>
          <p:cNvSpPr/>
          <p:nvPr/>
        </p:nvSpPr>
        <p:spPr>
          <a:xfrm>
            <a:off x="5009400" y="429480"/>
            <a:ext cx="207720" cy="182880"/>
          </a:xfrm>
          <a:custGeom>
            <a:avLst/>
            <a:gdLst/>
            <a:ahLst/>
            <a:rect l="0" t="0" r="r" b="b"/>
            <a:pathLst>
              <a:path w="577" h="508">
                <a:moveTo>
                  <a:pt x="0" y="73"/>
                </a:moveTo>
                <a:lnTo>
                  <a:pt x="328" y="508"/>
                </a:lnTo>
                <a:lnTo>
                  <a:pt x="577" y="0"/>
                </a:lnTo>
                <a:lnTo>
                  <a:pt x="0" y="73"/>
                </a:lnTo>
                <a:close/>
              </a:path>
            </a:pathLst>
          </a:custGeom>
          <a:noFill/>
          <a:ln cap="rnd" w="52200">
            <a:solidFill>
              <a:srgbClr val="ffffff"/>
            </a:solidFill>
            <a:round/>
          </a:ln>
        </p:spPr>
        <p:txBody>
          <a:bodyPr lIns="115920" rIns="115920" tIns="70920" bIns="70920" anchor="ctr" anchorCtr="1">
            <a:noAutofit/>
          </a:bodyPr>
          <a:p>
            <a:endParaRPr b="0" lang="en-AU" sz="1800" spc="-1" strike="noStrike">
              <a:solidFill>
                <a:srgbClr val="000000"/>
              </a:solidFill>
              <a:latin typeface="Arial"/>
            </a:endParaRPr>
          </a:p>
        </p:txBody>
      </p:sp>
      <p:sp>
        <p:nvSpPr>
          <p:cNvPr id="37" name=""/>
          <p:cNvSpPr/>
          <p:nvPr/>
        </p:nvSpPr>
        <p:spPr>
          <a:xfrm>
            <a:off x="6346800" y="51602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ffffff"/>
            </a:solidFill>
            <a:round/>
          </a:ln>
        </p:spPr>
        <p:txBody>
          <a:bodyPr lIns="115920" rIns="115920" tIns="70920" bIns="70920" anchor="ctr" anchorCtr="1">
            <a:noAutofit/>
          </a:bodyPr>
          <a:p>
            <a:endParaRPr b="0" lang="en-AU" sz="1800" spc="-1" strike="noStrike">
              <a:solidFill>
                <a:srgbClr val="000000"/>
              </a:solidFill>
              <a:latin typeface="Arial"/>
            </a:endParaRPr>
          </a:p>
        </p:txBody>
      </p:sp>
      <p:sp>
        <p:nvSpPr>
          <p:cNvPr id="38" name=""/>
          <p:cNvSpPr/>
          <p:nvPr/>
        </p:nvSpPr>
        <p:spPr>
          <a:xfrm flipH="1">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en-AU" sz="1800" spc="-1" strike="noStrike">
              <a:solidFill>
                <a:srgbClr val="000000"/>
              </a:solidFill>
              <a:latin typeface="Arial"/>
            </a:endParaRPr>
          </a:p>
        </p:txBody>
      </p:sp>
      <p:sp>
        <p:nvSpPr>
          <p:cNvPr id="39" name=""/>
          <p:cNvSpPr/>
          <p:nvPr/>
        </p:nvSpPr>
        <p:spPr>
          <a:xfrm>
            <a:off x="8121600" y="117324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en-AU" sz="1800" spc="-1" strike="noStrike">
              <a:solidFill>
                <a:srgbClr val="000000"/>
              </a:solidFill>
              <a:latin typeface="Arial"/>
            </a:endParaRPr>
          </a:p>
        </p:txBody>
      </p:sp>
      <p:sp>
        <p:nvSpPr>
          <p:cNvPr id="40" name=""/>
          <p:cNvSpPr/>
          <p:nvPr/>
        </p:nvSpPr>
        <p:spPr>
          <a:xfrm>
            <a:off x="9668880" y="2216880"/>
            <a:ext cx="216360" cy="216000"/>
          </a:xfrm>
          <a:custGeom>
            <a:avLst/>
            <a:gdLst/>
            <a:ahLst/>
            <a:rect l="0" t="0" r="r" b="b"/>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2200">
            <a:solidFill>
              <a:srgbClr val="ffffff"/>
            </a:solidFill>
            <a:round/>
          </a:ln>
        </p:spPr>
        <p:txBody>
          <a:bodyPr lIns="115920" rIns="115920" tIns="70920" bIns="70920" anchor="ctr" anchorCtr="1">
            <a:noAutofit/>
          </a:bodyPr>
          <a:p>
            <a:endParaRPr b="0" lang="en-AU" sz="1800" spc="-1" strike="noStrike">
              <a:solidFill>
                <a:srgbClr val="000000"/>
              </a:solidFill>
              <a:latin typeface="Arial"/>
            </a:endParaRPr>
          </a:p>
        </p:txBody>
      </p:sp>
      <p:sp>
        <p:nvSpPr>
          <p:cNvPr id="41" name=""/>
          <p:cNvSpPr/>
          <p:nvPr/>
        </p:nvSpPr>
        <p:spPr>
          <a:xfrm>
            <a:off x="0" y="371412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txBody>
          <a:bodyPr lIns="90000" rIns="90000" tIns="45000" bIns="45000" anchor="ctr" anchorCtr="1">
            <a:noAutofit/>
          </a:bodyPr>
          <a:p>
            <a:endParaRPr b="0" lang="en-AU" sz="1800" spc="-1" strike="noStrike">
              <a:solidFill>
                <a:srgbClr val="ffffff"/>
              </a:solidFill>
              <a:latin typeface="Arial"/>
            </a:endParaRPr>
          </a:p>
        </p:txBody>
      </p:sp>
      <p:sp>
        <p:nvSpPr>
          <p:cNvPr id="42" name=""/>
          <p:cNvSpPr/>
          <p:nvPr/>
        </p:nvSpPr>
        <p:spPr>
          <a:xfrm>
            <a:off x="9997920" y="36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txBody>
          <a:bodyPr lIns="90000" rIns="90000" tIns="45000" bIns="45000" anchor="ctr" anchorCtr="1">
            <a:noAutofit/>
          </a:bodyPr>
          <a:p>
            <a:endParaRPr b="0" lang="en-AU"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Noto Sans"/>
              </a:rPr>
              <a:t>Click to edit the title text format</a:t>
            </a:r>
            <a:endParaRPr b="0" lang="en-AU" sz="4400" spc="-1" strike="noStrike">
              <a:solidFill>
                <a:srgbClr val="000000"/>
              </a:solidFill>
              <a:latin typeface="Noto Sans"/>
            </a:endParaRPr>
          </a:p>
        </p:txBody>
      </p:sp>
      <p:sp>
        <p:nvSpPr>
          <p:cNvPr id="80"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
        <p:nvSpPr>
          <p:cNvPr id="81" name="PlaceHolder 3"/>
          <p:cNvSpPr>
            <a:spLocks noGrp="1"/>
          </p:cNvSpPr>
          <p:nvPr>
            <p:ph type="dt" idx="4"/>
          </p:nvPr>
        </p:nvSpPr>
        <p:spPr>
          <a:xfrm>
            <a:off x="504000" y="5165280"/>
            <a:ext cx="2348280" cy="390600"/>
          </a:xfrm>
          <a:prstGeom prst="rect">
            <a:avLst/>
          </a:prstGeom>
          <a:noFill/>
          <a:ln w="0">
            <a:noFill/>
          </a:ln>
        </p:spPr>
        <p:txBody>
          <a:bodyPr lIns="0" rIns="0" tIns="0" bIns="0" anchor="t">
            <a:noAutofit/>
          </a:bodyPr>
          <a:lstStyle>
            <a:lvl1pPr indent="0">
              <a:buNone/>
              <a:defRPr b="0" lang="en-AU" sz="1400" spc="-1" strike="noStrike">
                <a:solidFill>
                  <a:srgbClr val="000000"/>
                </a:solidFill>
                <a:latin typeface="Nimbus Sans"/>
              </a:defRPr>
            </a:lvl1pPr>
          </a:lstStyle>
          <a:p>
            <a:pPr indent="0">
              <a:buNone/>
            </a:pPr>
            <a:r>
              <a:rPr b="0" lang="en-AU" sz="1400" spc="-1" strike="noStrike">
                <a:solidFill>
                  <a:srgbClr val="000000"/>
                </a:solidFill>
                <a:latin typeface="Nimbus Sans"/>
              </a:rPr>
              <a:t>&lt;date/time&gt;</a:t>
            </a:r>
            <a:endParaRPr b="0" lang="en-AU" sz="1400" spc="-1" strike="noStrike">
              <a:solidFill>
                <a:srgbClr val="000000"/>
              </a:solidFill>
              <a:latin typeface="Nimbus Sans"/>
            </a:endParaRPr>
          </a:p>
        </p:txBody>
      </p:sp>
      <p:sp>
        <p:nvSpPr>
          <p:cNvPr id="82" name="PlaceHolder 4"/>
          <p:cNvSpPr>
            <a:spLocks noGrp="1"/>
          </p:cNvSpPr>
          <p:nvPr>
            <p:ph type="ftr" idx="5"/>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pc="-1" strike="noStrike">
                <a:solidFill>
                  <a:srgbClr val="000000"/>
                </a:solidFill>
                <a:latin typeface="Nimbus Sans"/>
              </a:defRPr>
            </a:lvl1pPr>
          </a:lstStyle>
          <a:p>
            <a:pPr indent="0" algn="ctr">
              <a:buNone/>
            </a:pPr>
            <a:r>
              <a:rPr b="0" lang="en-AU" sz="1400" spc="-1" strike="noStrike">
                <a:solidFill>
                  <a:srgbClr val="000000"/>
                </a:solidFill>
                <a:latin typeface="Nimbus Sans"/>
              </a:rPr>
              <a:t>&lt;footer&gt;</a:t>
            </a:r>
            <a:endParaRPr b="0" lang="en-AU" sz="1400" spc="-1" strike="noStrike">
              <a:solidFill>
                <a:srgbClr val="000000"/>
              </a:solidFill>
              <a:latin typeface="Nimbus Sans"/>
            </a:endParaRPr>
          </a:p>
        </p:txBody>
      </p:sp>
      <p:sp>
        <p:nvSpPr>
          <p:cNvPr id="83" name="PlaceHolder 5"/>
          <p:cNvSpPr>
            <a:spLocks noGrp="1"/>
          </p:cNvSpPr>
          <p:nvPr>
            <p:ph type="sldNum" idx="6"/>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Nimbus Sans"/>
              </a:defRPr>
            </a:lvl1pPr>
          </a:lstStyle>
          <a:p>
            <a:pPr indent="0" algn="r">
              <a:buNone/>
            </a:pPr>
            <a:fld id="{708879A6-C3F8-4621-BE1D-DDDA5BF11C79}" type="slidenum">
              <a:rPr b="0" lang="en-AU" sz="1400" spc="-1" strike="noStrike">
                <a:solidFill>
                  <a:srgbClr val="000000"/>
                </a:solidFill>
                <a:latin typeface="Nimbus Sans"/>
              </a:rPr>
              <a:t>&lt;number&gt;</a:t>
            </a:fld>
            <a:endParaRPr b="0" lang="en-AU" sz="1400" spc="-1" strike="noStrike">
              <a:solidFill>
                <a:srgbClr val="000000"/>
              </a:solidFill>
              <a:latin typeface="Nimbus Sans"/>
            </a:endParaRPr>
          </a:p>
        </p:txBody>
      </p:sp>
      <p:sp>
        <p:nvSpPr>
          <p:cNvPr id="84" name=""/>
          <p:cNvSpPr/>
          <p:nvPr/>
        </p:nvSpPr>
        <p:spPr>
          <a:xfrm>
            <a:off x="3584880" y="541620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85"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86"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87" name=""/>
          <p:cNvSpPr/>
          <p:nvPr/>
        </p:nvSpPr>
        <p:spPr>
          <a:xfrm flipH="1">
            <a:off x="2993040" y="1234440"/>
            <a:ext cx="197280" cy="123120"/>
          </a:xfrm>
          <a:prstGeom prst="line">
            <a:avLst/>
          </a:prstGeom>
          <a:ln cap="rnd" w="68040">
            <a:solidFill>
              <a:srgbClr val="f2c02c"/>
            </a:solidFill>
            <a:round/>
          </a:ln>
        </p:spPr>
        <p:style>
          <a:lnRef idx="0"/>
          <a:fillRef idx="0"/>
          <a:effectRef idx="0"/>
          <a:fontRef idx="minor"/>
        </p:style>
        <p:txBody>
          <a:bodyPr lIns="123840" rIns="123840" tIns="44280" bIns="44280" anchor="ctr" anchorCtr="1">
            <a:noAutofit/>
          </a:bodyPr>
          <a:p>
            <a:endParaRPr b="0" lang="en-AU" sz="1800" spc="-1" strike="noStrike">
              <a:solidFill>
                <a:srgbClr val="000000"/>
              </a:solidFill>
              <a:latin typeface="Arial"/>
            </a:endParaRPr>
          </a:p>
        </p:txBody>
      </p:sp>
      <p:sp>
        <p:nvSpPr>
          <p:cNvPr id="88" name=""/>
          <p:cNvSpPr/>
          <p:nvPr/>
        </p:nvSpPr>
        <p:spPr>
          <a:xfrm>
            <a:off x="3030120" y="1197360"/>
            <a:ext cx="123120" cy="19728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89" name=""/>
          <p:cNvSpPr/>
          <p:nvPr/>
        </p:nvSpPr>
        <p:spPr>
          <a:xfrm>
            <a:off x="9818640" y="151308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90" name=""/>
          <p:cNvSpPr/>
          <p:nvPr/>
        </p:nvSpPr>
        <p:spPr>
          <a:xfrm>
            <a:off x="2139840" y="2185560"/>
            <a:ext cx="5605200" cy="850320"/>
          </a:xfrm>
          <a:custGeom>
            <a:avLst/>
            <a:gdLst/>
            <a:ahLst/>
            <a:rect l="0" t="0" r="r" b="b"/>
            <a:pathLst>
              <a:path w="15570" h="2362">
                <a:moveTo>
                  <a:pt x="0" y="0"/>
                </a:moveTo>
                <a:lnTo>
                  <a:pt x="15570" y="0"/>
                </a:lnTo>
                <a:lnTo>
                  <a:pt x="15570" y="2362"/>
                </a:lnTo>
                <a:lnTo>
                  <a:pt x="0" y="2362"/>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91" name=""/>
          <p:cNvSpPr/>
          <p:nvPr/>
        </p:nvSpPr>
        <p:spPr>
          <a:xfrm flipH="1">
            <a:off x="9641880" y="4579560"/>
            <a:ext cx="71640" cy="22104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92" name=""/>
          <p:cNvSpPr/>
          <p:nvPr/>
        </p:nvSpPr>
        <p:spPr>
          <a:xfrm>
            <a:off x="9567360" y="4654080"/>
            <a:ext cx="220680" cy="71640"/>
          </a:xfrm>
          <a:prstGeom prst="line">
            <a:avLst/>
          </a:prstGeom>
          <a:ln cap="rnd" w="68040">
            <a:solidFill>
              <a:srgbClr val="f2c02c"/>
            </a:solidFill>
            <a:round/>
          </a:ln>
        </p:spPr>
        <p:style>
          <a:lnRef idx="0"/>
          <a:fillRef idx="0"/>
          <a:effectRef idx="0"/>
          <a:fontRef idx="minor"/>
        </p:style>
        <p:txBody>
          <a:bodyPr lIns="123840" rIns="123840" tIns="-7200" bIns="-7200" anchor="ctr" anchorCtr="1">
            <a:noAutofit/>
          </a:bodyPr>
          <a:p>
            <a:endParaRPr b="0" lang="en-AU" sz="1800" spc="-1" strike="noStrike">
              <a:solidFill>
                <a:srgbClr val="000000"/>
              </a:solidFill>
              <a:latin typeface="Arial"/>
            </a:endParaRPr>
          </a:p>
        </p:txBody>
      </p:sp>
      <p:sp>
        <p:nvSpPr>
          <p:cNvPr id="93"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94"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95" name=""/>
          <p:cNvSpPr/>
          <p:nvPr/>
        </p:nvSpPr>
        <p:spPr>
          <a:xfrm>
            <a:off x="4496040" y="4037760"/>
            <a:ext cx="1087560" cy="1309680"/>
          </a:xfrm>
          <a:custGeom>
            <a:avLst/>
            <a:gdLst/>
            <a:ahLst/>
            <a:rect l="0" t="0" r="r" b="b"/>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cap="sq" w="54720">
            <a:solidFill>
              <a:srgbClr val="f2c02c"/>
            </a:solidFill>
            <a:miter/>
          </a:ln>
        </p:spPr>
        <p:txBody>
          <a:bodyPr lIns="117360" rIns="117360" tIns="72360" bIns="72360" anchor="ctr" anchorCtr="1">
            <a:noAutofit/>
          </a:bodyPr>
          <a:p>
            <a:endParaRPr b="0" lang="en-AU" sz="1800" spc="-1" strike="noStrike">
              <a:solidFill>
                <a:srgbClr val="000000"/>
              </a:solidFill>
              <a:latin typeface="Arial"/>
            </a:endParaRPr>
          </a:p>
        </p:txBody>
      </p:sp>
      <p:sp>
        <p:nvSpPr>
          <p:cNvPr id="96" name=""/>
          <p:cNvSpPr/>
          <p:nvPr/>
        </p:nvSpPr>
        <p:spPr>
          <a:xfrm>
            <a:off x="4784400" y="5347440"/>
            <a:ext cx="510840" cy="127800"/>
          </a:xfrm>
          <a:custGeom>
            <a:avLst/>
            <a:gdLst/>
            <a:ahLst/>
            <a:rect l="0" t="0" r="r" b="b"/>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720">
            <a:solidFill>
              <a:srgbClr val="f2c02c"/>
            </a:solidFill>
            <a:round/>
          </a:ln>
        </p:spPr>
        <p:txBody>
          <a:bodyPr lIns="117360" rIns="117360" tIns="55440" bIns="55440" anchor="ctr" anchorCtr="1">
            <a:noAutofit/>
          </a:bodyPr>
          <a:p>
            <a:endParaRPr b="0" lang="en-AU" sz="1800" spc="-1" strike="noStrike">
              <a:solidFill>
                <a:srgbClr val="000000"/>
              </a:solidFill>
              <a:latin typeface="Arial"/>
            </a:endParaRPr>
          </a:p>
        </p:txBody>
      </p:sp>
      <p:sp>
        <p:nvSpPr>
          <p:cNvPr id="97" name=""/>
          <p:cNvSpPr/>
          <p:nvPr/>
        </p:nvSpPr>
        <p:spPr>
          <a:xfrm>
            <a:off x="4833720" y="5473440"/>
            <a:ext cx="412200" cy="127800"/>
          </a:xfrm>
          <a:custGeom>
            <a:avLst/>
            <a:gdLst/>
            <a:ahLst/>
            <a:rect l="0" t="0" r="r" b="b"/>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720">
            <a:solidFill>
              <a:srgbClr val="f2c02c"/>
            </a:solidFill>
            <a:round/>
          </a:ln>
        </p:spPr>
        <p:txBody>
          <a:bodyPr lIns="117360" rIns="117360" tIns="55440" bIns="55440" anchor="ctr" anchorCtr="1">
            <a:noAutofit/>
          </a:bodyPr>
          <a:p>
            <a:endParaRPr b="0" lang="en-AU" sz="1800" spc="-1" strike="noStrike">
              <a:solidFill>
                <a:srgbClr val="000000"/>
              </a:solidFill>
              <a:latin typeface="Arial"/>
            </a:endParaRPr>
          </a:p>
        </p:txBody>
      </p:sp>
      <p:sp>
        <p:nvSpPr>
          <p:cNvPr id="98" name=""/>
          <p:cNvSpPr/>
          <p:nvPr/>
        </p:nvSpPr>
        <p:spPr>
          <a:xfrm>
            <a:off x="4793400" y="4399560"/>
            <a:ext cx="498600" cy="947880"/>
          </a:xfrm>
          <a:custGeom>
            <a:avLst/>
            <a:gdLst/>
            <a:ahLst/>
            <a:rect l="0" t="0" r="r" b="b"/>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720">
            <a:solidFill>
              <a:srgbClr val="f2c02c"/>
            </a:solidFill>
            <a:round/>
          </a:ln>
        </p:spPr>
        <p:txBody>
          <a:bodyPr lIns="117360" rIns="117360" tIns="72360" bIns="72360" anchor="ctr" anchorCtr="1">
            <a:noAutofit/>
          </a:bodyPr>
          <a:p>
            <a:endParaRPr b="0" lang="en-AU" sz="1800" spc="-1" strike="noStrike">
              <a:solidFill>
                <a:srgbClr val="000000"/>
              </a:solidFill>
              <a:latin typeface="Arial"/>
            </a:endParaRPr>
          </a:p>
        </p:txBody>
      </p:sp>
      <p:sp>
        <p:nvSpPr>
          <p:cNvPr id="99" name=""/>
          <p:cNvSpPr/>
          <p:nvPr/>
        </p:nvSpPr>
        <p:spPr>
          <a:xfrm>
            <a:off x="5040000" y="3556440"/>
            <a:ext cx="0" cy="18648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AU" sz="1800" spc="-1" strike="noStrike">
              <a:solidFill>
                <a:srgbClr val="000000"/>
              </a:solidFill>
              <a:latin typeface="Arial"/>
            </a:endParaRPr>
          </a:p>
        </p:txBody>
      </p:sp>
      <p:sp>
        <p:nvSpPr>
          <p:cNvPr id="100" name=""/>
          <p:cNvSpPr/>
          <p:nvPr/>
        </p:nvSpPr>
        <p:spPr>
          <a:xfrm flipH="1">
            <a:off x="568368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en-AU" sz="1800" spc="-1" strike="noStrike">
              <a:solidFill>
                <a:srgbClr val="000000"/>
              </a:solidFill>
              <a:latin typeface="Arial"/>
            </a:endParaRPr>
          </a:p>
        </p:txBody>
      </p:sp>
      <p:sp>
        <p:nvSpPr>
          <p:cNvPr id="101" name=""/>
          <p:cNvSpPr/>
          <p:nvPr/>
        </p:nvSpPr>
        <p:spPr>
          <a:xfrm flipH="1">
            <a:off x="5833440" y="4548960"/>
            <a:ext cx="186480" cy="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AU" sz="1800" spc="-1" strike="noStrike">
              <a:solidFill>
                <a:srgbClr val="000000"/>
              </a:solidFill>
              <a:latin typeface="Arial"/>
            </a:endParaRPr>
          </a:p>
        </p:txBody>
      </p:sp>
      <p:sp>
        <p:nvSpPr>
          <p:cNvPr id="102" name=""/>
          <p:cNvSpPr/>
          <p:nvPr/>
        </p:nvSpPr>
        <p:spPr>
          <a:xfrm>
            <a:off x="4263840" y="382680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en-AU" sz="1800" spc="-1" strike="noStrike">
              <a:solidFill>
                <a:srgbClr val="000000"/>
              </a:solidFill>
              <a:latin typeface="Arial"/>
            </a:endParaRPr>
          </a:p>
        </p:txBody>
      </p:sp>
      <p:sp>
        <p:nvSpPr>
          <p:cNvPr id="103" name=""/>
          <p:cNvSpPr/>
          <p:nvPr/>
        </p:nvSpPr>
        <p:spPr>
          <a:xfrm>
            <a:off x="4059360" y="4548960"/>
            <a:ext cx="186480" cy="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AU" sz="1800" spc="-1" strike="noStrike">
              <a:solidFill>
                <a:srgbClr val="000000"/>
              </a:solidFill>
              <a:latin typeface="Arial"/>
            </a:endParaRPr>
          </a:p>
        </p:txBody>
      </p:sp>
      <p:sp>
        <p:nvSpPr>
          <p:cNvPr id="104"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105"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106" name=""/>
          <p:cNvSpPr/>
          <p:nvPr/>
        </p:nvSpPr>
        <p:spPr>
          <a:xfrm>
            <a:off x="2403360" y="2439360"/>
            <a:ext cx="356400" cy="429120"/>
          </a:xfrm>
          <a:custGeom>
            <a:avLst/>
            <a:gdLst/>
            <a:ahLst/>
            <a:rect l="0" t="0" r="r" b="b"/>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sq" w="28800">
            <a:solidFill>
              <a:srgbClr val="ffffff"/>
            </a:solidFill>
            <a:miter/>
          </a:ln>
        </p:spPr>
        <p:txBody>
          <a:bodyPr lIns="104400" rIns="104400" tIns="59400" bIns="59400" anchor="ctr" anchorCtr="1">
            <a:noAutofit/>
          </a:bodyPr>
          <a:p>
            <a:endParaRPr b="0" lang="en-AU" sz="1800" spc="-1" strike="noStrike">
              <a:solidFill>
                <a:srgbClr val="000000"/>
              </a:solidFill>
              <a:latin typeface="Arial"/>
            </a:endParaRPr>
          </a:p>
        </p:txBody>
      </p:sp>
      <p:sp>
        <p:nvSpPr>
          <p:cNvPr id="107" name=""/>
          <p:cNvSpPr/>
          <p:nvPr/>
        </p:nvSpPr>
        <p:spPr>
          <a:xfrm>
            <a:off x="2497680" y="2868480"/>
            <a:ext cx="167400" cy="41760"/>
          </a:xfrm>
          <a:custGeom>
            <a:avLst/>
            <a:gdLst/>
            <a:ahLst/>
            <a:rect l="0" t="0" r="r" b="b"/>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txBody>
          <a:bodyPr lIns="104400" rIns="104400" tIns="-17640" bIns="-17640" anchor="ctr" anchorCtr="1">
            <a:noAutofit/>
          </a:bodyPr>
          <a:p>
            <a:endParaRPr b="0" lang="en-AU" sz="1800" spc="-1" strike="noStrike">
              <a:solidFill>
                <a:srgbClr val="000000"/>
              </a:solidFill>
              <a:latin typeface="Arial"/>
            </a:endParaRPr>
          </a:p>
        </p:txBody>
      </p:sp>
      <p:sp>
        <p:nvSpPr>
          <p:cNvPr id="108" name=""/>
          <p:cNvSpPr/>
          <p:nvPr/>
        </p:nvSpPr>
        <p:spPr>
          <a:xfrm>
            <a:off x="2513880" y="29098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AU" sz="1800" spc="-1" strike="noStrike">
              <a:solidFill>
                <a:srgbClr val="000000"/>
              </a:solidFill>
              <a:latin typeface="Arial"/>
            </a:endParaRPr>
          </a:p>
        </p:txBody>
      </p:sp>
      <p:sp>
        <p:nvSpPr>
          <p:cNvPr id="109" name=""/>
          <p:cNvSpPr/>
          <p:nvPr/>
        </p:nvSpPr>
        <p:spPr>
          <a:xfrm>
            <a:off x="2500560" y="2557800"/>
            <a:ext cx="163440" cy="310680"/>
          </a:xfrm>
          <a:custGeom>
            <a:avLst/>
            <a:gdLst/>
            <a:ahLst/>
            <a:rect l="0" t="0" r="r" b="b"/>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txBody>
          <a:bodyPr lIns="104400" rIns="104400" tIns="59400" bIns="59400" anchor="ctr" anchorCtr="1">
            <a:noAutofit/>
          </a:bodyPr>
          <a:p>
            <a:endParaRPr b="0" lang="en-AU" sz="1800" spc="-1" strike="noStrike">
              <a:solidFill>
                <a:srgbClr val="000000"/>
              </a:solidFill>
              <a:latin typeface="Arial"/>
            </a:endParaRPr>
          </a:p>
        </p:txBody>
      </p:sp>
      <p:sp>
        <p:nvSpPr>
          <p:cNvPr id="110" name=""/>
          <p:cNvSpPr/>
          <p:nvPr/>
        </p:nvSpPr>
        <p:spPr>
          <a:xfrm>
            <a:off x="2581560" y="228168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AU" sz="1800" spc="-1" strike="noStrike">
              <a:solidFill>
                <a:srgbClr val="000000"/>
              </a:solidFill>
              <a:latin typeface="Arial"/>
            </a:endParaRPr>
          </a:p>
        </p:txBody>
      </p:sp>
      <p:sp>
        <p:nvSpPr>
          <p:cNvPr id="111" name=""/>
          <p:cNvSpPr/>
          <p:nvPr/>
        </p:nvSpPr>
        <p:spPr>
          <a:xfrm flipH="1">
            <a:off x="279252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en-AU" sz="1800" spc="-1" strike="noStrike">
              <a:solidFill>
                <a:srgbClr val="000000"/>
              </a:solidFill>
              <a:latin typeface="Arial"/>
            </a:endParaRPr>
          </a:p>
        </p:txBody>
      </p:sp>
      <p:sp>
        <p:nvSpPr>
          <p:cNvPr id="112" name=""/>
          <p:cNvSpPr/>
          <p:nvPr/>
        </p:nvSpPr>
        <p:spPr>
          <a:xfrm flipH="1">
            <a:off x="2841840" y="2606760"/>
            <a:ext cx="6084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113" name=""/>
          <p:cNvSpPr/>
          <p:nvPr/>
        </p:nvSpPr>
        <p:spPr>
          <a:xfrm>
            <a:off x="2327040" y="237024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en-AU" sz="1800" spc="-1" strike="noStrike">
              <a:solidFill>
                <a:srgbClr val="000000"/>
              </a:solidFill>
              <a:latin typeface="Arial"/>
            </a:endParaRPr>
          </a:p>
        </p:txBody>
      </p:sp>
      <p:sp>
        <p:nvSpPr>
          <p:cNvPr id="114" name=""/>
          <p:cNvSpPr/>
          <p:nvPr/>
        </p:nvSpPr>
        <p:spPr>
          <a:xfrm>
            <a:off x="2260080" y="26067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Noto Sans"/>
              </a:rPr>
              <a:t>Click to edit the title text format</a:t>
            </a:r>
            <a:endParaRPr b="0" lang="en-AU" sz="4400" spc="-1" strike="noStrike">
              <a:solidFill>
                <a:srgbClr val="000000"/>
              </a:solidFill>
              <a:latin typeface="Noto Sans"/>
            </a:endParaRPr>
          </a:p>
        </p:txBody>
      </p:sp>
      <p:sp>
        <p:nvSpPr>
          <p:cNvPr id="15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
        <p:nvSpPr>
          <p:cNvPr id="153" name="PlaceHolder 3"/>
          <p:cNvSpPr>
            <a:spLocks noGrp="1"/>
          </p:cNvSpPr>
          <p:nvPr>
            <p:ph type="dt" idx="7"/>
          </p:nvPr>
        </p:nvSpPr>
        <p:spPr>
          <a:xfrm>
            <a:off x="504000" y="5165280"/>
            <a:ext cx="2348280" cy="390600"/>
          </a:xfrm>
          <a:prstGeom prst="rect">
            <a:avLst/>
          </a:prstGeom>
          <a:noFill/>
          <a:ln w="0">
            <a:noFill/>
          </a:ln>
        </p:spPr>
        <p:txBody>
          <a:bodyPr lIns="0" rIns="0" tIns="0" bIns="0" anchor="t">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154" name="PlaceHolder 4"/>
          <p:cNvSpPr>
            <a:spLocks noGrp="1"/>
          </p:cNvSpPr>
          <p:nvPr>
            <p:ph type="ftr" idx="8"/>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pc="-1" strike="noStrike">
                <a:solidFill>
                  <a:srgbClr val="000000"/>
                </a:solidFill>
                <a:latin typeface="Times New Roman"/>
              </a:defRPr>
            </a:lvl1pPr>
          </a:lstStyle>
          <a:p>
            <a:pPr indent="0" algn="ctr">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155" name="PlaceHolder 5"/>
          <p:cNvSpPr>
            <a:spLocks noGrp="1"/>
          </p:cNvSpPr>
          <p:nvPr>
            <p:ph type="sldNum" idx="9"/>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fld id="{312F6306-5A92-468B-9759-49F87D45780F}"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
        <p:nvSpPr>
          <p:cNvPr id="156" name=""/>
          <p:cNvSpPr/>
          <p:nvPr/>
        </p:nvSpPr>
        <p:spPr>
          <a:xfrm>
            <a:off x="0" y="0"/>
            <a:ext cx="10079280" cy="5669280"/>
          </a:xfrm>
          <a:custGeom>
            <a:avLst/>
            <a:gdLst/>
            <a:ahLst/>
            <a:rect l="0" t="0" r="r" b="b"/>
            <a:pathLst>
              <a:path w="27998" h="15748">
                <a:moveTo>
                  <a:pt x="1037" y="582"/>
                </a:moveTo>
                <a:lnTo>
                  <a:pt x="1037" y="15126"/>
                </a:lnTo>
                <a:lnTo>
                  <a:pt x="26961" y="15126"/>
                </a:lnTo>
                <a:lnTo>
                  <a:pt x="26961" y="582"/>
                </a:lnTo>
                <a:lnTo>
                  <a:pt x="1037" y="582"/>
                </a:lnTo>
                <a:moveTo>
                  <a:pt x="14000" y="15748"/>
                </a:moveTo>
                <a:lnTo>
                  <a:pt x="0" y="15748"/>
                </a:lnTo>
                <a:lnTo>
                  <a:pt x="0" y="0"/>
                </a:lnTo>
                <a:lnTo>
                  <a:pt x="27998" y="0"/>
                </a:lnTo>
                <a:lnTo>
                  <a:pt x="27998" y="15748"/>
                </a:lnTo>
                <a:lnTo>
                  <a:pt x="14000" y="15748"/>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157" name=""/>
          <p:cNvSpPr/>
          <p:nvPr/>
        </p:nvSpPr>
        <p:spPr>
          <a:xfrm>
            <a:off x="900000" y="3465720"/>
            <a:ext cx="1507680" cy="1796040"/>
          </a:xfrm>
          <a:custGeom>
            <a:avLst/>
            <a:gdLst/>
            <a:ahLst/>
            <a:rect l="0" t="0" r="r" b="b"/>
            <a:pathLst>
              <a:path w="4188" h="4989">
                <a:moveTo>
                  <a:pt x="0" y="0"/>
                </a:moveTo>
                <a:lnTo>
                  <a:pt x="4188" y="0"/>
                </a:lnTo>
                <a:lnTo>
                  <a:pt x="4188" y="4989"/>
                </a:lnTo>
                <a:lnTo>
                  <a:pt x="0" y="4989"/>
                </a:lnTo>
                <a:lnTo>
                  <a:pt x="0" y="0"/>
                </a:lnTo>
                <a:close/>
              </a:path>
            </a:pathLst>
          </a:custGeom>
          <a:blipFill rotWithShape="0">
            <a:blip r:embed="rId2"/>
            <a:stretch/>
          </a:blip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158" name=""/>
          <p:cNvSpPr/>
          <p:nvPr/>
        </p:nvSpPr>
        <p:spPr>
          <a:xfrm>
            <a:off x="1280880" y="5189760"/>
            <a:ext cx="745920" cy="239760"/>
          </a:xfrm>
          <a:custGeom>
            <a:avLst/>
            <a:gdLst/>
            <a:ahLst/>
            <a:rect l="0" t="0" r="r" b="b"/>
            <a:pathLst>
              <a:path w="2072" h="666">
                <a:moveTo>
                  <a:pt x="0" y="0"/>
                </a:moveTo>
                <a:lnTo>
                  <a:pt x="2072" y="0"/>
                </a:lnTo>
                <a:lnTo>
                  <a:pt x="2072" y="666"/>
                </a:lnTo>
                <a:lnTo>
                  <a:pt x="0" y="666"/>
                </a:lnTo>
                <a:lnTo>
                  <a:pt x="0" y="0"/>
                </a:lnTo>
                <a:close/>
              </a:path>
            </a:pathLst>
          </a:custGeom>
          <a:blipFill rotWithShape="0">
            <a:blip r:embed="rId3"/>
            <a:stretch/>
          </a:blip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159" name=""/>
          <p:cNvSpPr/>
          <p:nvPr/>
        </p:nvSpPr>
        <p:spPr>
          <a:xfrm>
            <a:off x="1346040" y="5355360"/>
            <a:ext cx="615960" cy="240120"/>
          </a:xfrm>
          <a:custGeom>
            <a:avLst/>
            <a:gdLst/>
            <a:ahLst/>
            <a:rect l="0" t="0" r="r" b="b"/>
            <a:pathLst>
              <a:path w="1711" h="667">
                <a:moveTo>
                  <a:pt x="0" y="0"/>
                </a:moveTo>
                <a:lnTo>
                  <a:pt x="1711" y="0"/>
                </a:lnTo>
                <a:lnTo>
                  <a:pt x="1711" y="667"/>
                </a:lnTo>
                <a:lnTo>
                  <a:pt x="0" y="667"/>
                </a:lnTo>
                <a:lnTo>
                  <a:pt x="0" y="0"/>
                </a:lnTo>
                <a:close/>
              </a:path>
            </a:pathLst>
          </a:custGeom>
          <a:blipFill rotWithShape="0">
            <a:blip r:embed="rId4"/>
            <a:stretch/>
          </a:blip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160" name=""/>
          <p:cNvSpPr/>
          <p:nvPr/>
        </p:nvSpPr>
        <p:spPr>
          <a:xfrm>
            <a:off x="1292760" y="3941640"/>
            <a:ext cx="730080" cy="1320120"/>
          </a:xfrm>
          <a:custGeom>
            <a:avLst/>
            <a:gdLst/>
            <a:ahLst/>
            <a:rect l="0" t="0" r="r" b="b"/>
            <a:pathLst>
              <a:path w="2028" h="3667">
                <a:moveTo>
                  <a:pt x="0" y="0"/>
                </a:moveTo>
                <a:lnTo>
                  <a:pt x="2028" y="0"/>
                </a:lnTo>
                <a:lnTo>
                  <a:pt x="2028" y="3667"/>
                </a:lnTo>
                <a:lnTo>
                  <a:pt x="0" y="3667"/>
                </a:lnTo>
                <a:lnTo>
                  <a:pt x="0" y="0"/>
                </a:lnTo>
                <a:close/>
              </a:path>
            </a:pathLst>
          </a:custGeom>
          <a:blipFill rotWithShape="0">
            <a:blip r:embed="rId5"/>
            <a:stretch/>
          </a:blip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161" name=""/>
          <p:cNvSpPr/>
          <p:nvPr/>
        </p:nvSpPr>
        <p:spPr>
          <a:xfrm>
            <a:off x="1617840" y="2832480"/>
            <a:ext cx="72360" cy="317520"/>
          </a:xfrm>
          <a:custGeom>
            <a:avLst/>
            <a:gdLst/>
            <a:ahLst/>
            <a:rect l="0" t="0" r="r" b="b"/>
            <a:pathLst>
              <a:path w="201" h="882">
                <a:moveTo>
                  <a:pt x="0" y="0"/>
                </a:moveTo>
                <a:lnTo>
                  <a:pt x="201" y="0"/>
                </a:lnTo>
                <a:lnTo>
                  <a:pt x="201" y="882"/>
                </a:lnTo>
                <a:lnTo>
                  <a:pt x="0" y="882"/>
                </a:lnTo>
                <a:lnTo>
                  <a:pt x="0" y="0"/>
                </a:lnTo>
                <a:close/>
              </a:path>
            </a:pathLst>
          </a:custGeom>
          <a:blipFill rotWithShape="0">
            <a:blip r:embed="rId6"/>
            <a:stretch/>
          </a:blipFill>
          <a:ln w="0">
            <a:noFill/>
          </a:ln>
        </p:spPr>
        <p:txBody>
          <a:bodyPr lIns="90000" rIns="90000" tIns="45000" bIns="45000" anchor="ctr" anchorCtr="1">
            <a:noAutofit/>
          </a:bodyPr>
          <a:p>
            <a:endParaRPr b="0" lang="en-AU" sz="1800" spc="-1" strike="noStrike">
              <a:solidFill>
                <a:srgbClr val="000000"/>
              </a:solidFill>
              <a:latin typeface="Noto Sans"/>
            </a:endParaRPr>
          </a:p>
        </p:txBody>
      </p:sp>
      <p:sp>
        <p:nvSpPr>
          <p:cNvPr id="162" name=""/>
          <p:cNvSpPr/>
          <p:nvPr/>
        </p:nvSpPr>
        <p:spPr>
          <a:xfrm>
            <a:off x="24678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7"/>
            <a:stretch/>
          </a:blip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163" name=""/>
          <p:cNvSpPr/>
          <p:nvPr/>
        </p:nvSpPr>
        <p:spPr>
          <a:xfrm>
            <a:off x="2665440" y="4138560"/>
            <a:ext cx="318240" cy="72000"/>
          </a:xfrm>
          <a:custGeom>
            <a:avLst/>
            <a:gdLst/>
            <a:ahLst/>
            <a:rect l="0" t="0" r="r" b="b"/>
            <a:pathLst>
              <a:path w="884" h="200">
                <a:moveTo>
                  <a:pt x="0" y="0"/>
                </a:moveTo>
                <a:lnTo>
                  <a:pt x="884" y="0"/>
                </a:lnTo>
                <a:lnTo>
                  <a:pt x="884" y="200"/>
                </a:lnTo>
                <a:lnTo>
                  <a:pt x="0" y="200"/>
                </a:lnTo>
                <a:lnTo>
                  <a:pt x="0" y="0"/>
                </a:lnTo>
                <a:close/>
              </a:path>
            </a:pathLst>
          </a:custGeom>
          <a:blipFill rotWithShape="0">
            <a:blip r:embed="rId8"/>
            <a:stretch/>
          </a:blipFill>
          <a:ln w="0">
            <a:noFill/>
          </a:ln>
        </p:spPr>
        <p:txBody>
          <a:bodyPr lIns="90000" rIns="90000" tIns="27000" bIns="27000" anchor="ctr" anchorCtr="1">
            <a:noAutofit/>
          </a:bodyPr>
          <a:p>
            <a:endParaRPr b="0" lang="en-AU" sz="1800" spc="-1" strike="noStrike">
              <a:solidFill>
                <a:srgbClr val="000000"/>
              </a:solidFill>
              <a:latin typeface="Arial"/>
            </a:endParaRPr>
          </a:p>
        </p:txBody>
      </p:sp>
      <p:sp>
        <p:nvSpPr>
          <p:cNvPr id="164" name=""/>
          <p:cNvSpPr/>
          <p:nvPr/>
        </p:nvSpPr>
        <p:spPr>
          <a:xfrm>
            <a:off x="5940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9"/>
            <a:stretch/>
          </a:blip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165" name=""/>
          <p:cNvSpPr/>
          <p:nvPr/>
        </p:nvSpPr>
        <p:spPr>
          <a:xfrm>
            <a:off x="324000" y="4138560"/>
            <a:ext cx="318600" cy="72000"/>
          </a:xfrm>
          <a:custGeom>
            <a:avLst/>
            <a:gdLst/>
            <a:ahLst/>
            <a:rect l="0" t="0" r="r" b="b"/>
            <a:pathLst>
              <a:path w="885" h="200">
                <a:moveTo>
                  <a:pt x="0" y="0"/>
                </a:moveTo>
                <a:lnTo>
                  <a:pt x="885" y="0"/>
                </a:lnTo>
                <a:lnTo>
                  <a:pt x="885" y="200"/>
                </a:lnTo>
                <a:lnTo>
                  <a:pt x="0" y="200"/>
                </a:lnTo>
                <a:lnTo>
                  <a:pt x="0" y="0"/>
                </a:lnTo>
                <a:close/>
              </a:path>
            </a:pathLst>
          </a:custGeom>
          <a:blipFill rotWithShape="0">
            <a:blip r:embed="rId10"/>
            <a:stretch/>
          </a:blipFill>
          <a:ln w="0">
            <a:noFill/>
          </a:ln>
        </p:spPr>
        <p:txBody>
          <a:bodyPr lIns="90000" rIns="90000" tIns="27000" bIns="27000" anchor="ctr" anchorCtr="1">
            <a:noAutofit/>
          </a:bodyPr>
          <a:p>
            <a:endParaRPr b="0" lang="en-AU" sz="1800" spc="-1" strike="noStrike">
              <a:solidFill>
                <a:srgbClr val="000000"/>
              </a:solidFill>
              <a:latin typeface="Arial"/>
            </a:endParaRPr>
          </a:p>
        </p:txBody>
      </p:sp>
      <p:sp>
        <p:nvSpPr>
          <p:cNvPr id="166" name=""/>
          <p:cNvSpPr/>
          <p:nvPr/>
        </p:nvSpPr>
        <p:spPr>
          <a:xfrm>
            <a:off x="869760" y="3578040"/>
            <a:ext cx="1360080" cy="1632960"/>
          </a:xfrm>
          <a:custGeom>
            <a:avLst/>
            <a:gdLst/>
            <a:ahLst/>
            <a:rect l="0" t="0" r="r" b="b"/>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sq" w="68400">
            <a:solidFill>
              <a:srgbClr val="f2c02c"/>
            </a:solidFill>
            <a:miter/>
          </a:ln>
        </p:spPr>
        <p:txBody>
          <a:bodyPr lIns="124200" rIns="124200" tIns="79200" bIns="79200" anchor="ctr" anchorCtr="1">
            <a:noAutofit/>
          </a:bodyPr>
          <a:p>
            <a:endParaRPr b="0" lang="en-AU" sz="1800" spc="-1" strike="noStrike">
              <a:solidFill>
                <a:srgbClr val="000000"/>
              </a:solidFill>
              <a:latin typeface="Arial"/>
            </a:endParaRPr>
          </a:p>
        </p:txBody>
      </p:sp>
      <p:sp>
        <p:nvSpPr>
          <p:cNvPr id="167" name=""/>
          <p:cNvSpPr/>
          <p:nvPr/>
        </p:nvSpPr>
        <p:spPr>
          <a:xfrm>
            <a:off x="1230840" y="5211000"/>
            <a:ext cx="638280" cy="159480"/>
          </a:xfrm>
          <a:custGeom>
            <a:avLst/>
            <a:gdLst/>
            <a:ahLst/>
            <a:rect l="0" t="0" r="r" b="b"/>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68400">
            <a:solidFill>
              <a:srgbClr val="f2c02c"/>
            </a:solidFill>
            <a:round/>
          </a:ln>
        </p:spPr>
        <p:txBody>
          <a:bodyPr lIns="124200" rIns="124200" tIns="79200" bIns="79200" anchor="ctr" anchorCtr="1">
            <a:noAutofit/>
          </a:bodyPr>
          <a:p>
            <a:endParaRPr b="0" lang="en-AU" sz="1800" spc="-1" strike="noStrike">
              <a:solidFill>
                <a:srgbClr val="000000"/>
              </a:solidFill>
              <a:latin typeface="Arial"/>
            </a:endParaRPr>
          </a:p>
        </p:txBody>
      </p:sp>
      <p:sp>
        <p:nvSpPr>
          <p:cNvPr id="168" name=""/>
          <p:cNvSpPr/>
          <p:nvPr/>
        </p:nvSpPr>
        <p:spPr>
          <a:xfrm>
            <a:off x="1292400" y="5368320"/>
            <a:ext cx="515160" cy="159120"/>
          </a:xfrm>
          <a:custGeom>
            <a:avLst/>
            <a:gdLst/>
            <a:ahLst/>
            <a:rect l="0" t="0" r="r" b="b"/>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68400">
            <a:solidFill>
              <a:srgbClr val="f2c02c"/>
            </a:solidFill>
            <a:round/>
          </a:ln>
        </p:spPr>
        <p:txBody>
          <a:bodyPr lIns="124200" rIns="124200" tIns="79200" bIns="79200" anchor="ctr" anchorCtr="1">
            <a:noAutofit/>
          </a:bodyPr>
          <a:p>
            <a:endParaRPr b="0" lang="en-AU" sz="1800" spc="-1" strike="noStrike">
              <a:solidFill>
                <a:srgbClr val="000000"/>
              </a:solidFill>
              <a:latin typeface="Arial"/>
            </a:endParaRPr>
          </a:p>
        </p:txBody>
      </p:sp>
      <p:sp>
        <p:nvSpPr>
          <p:cNvPr id="169" name=""/>
          <p:cNvSpPr/>
          <p:nvPr/>
        </p:nvSpPr>
        <p:spPr>
          <a:xfrm>
            <a:off x="1242000" y="4029120"/>
            <a:ext cx="623160" cy="1181880"/>
          </a:xfrm>
          <a:custGeom>
            <a:avLst/>
            <a:gdLst/>
            <a:ahLst/>
            <a:rect l="0" t="0" r="r" b="b"/>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68400">
            <a:solidFill>
              <a:srgbClr val="f2c02c"/>
            </a:solidFill>
            <a:round/>
          </a:ln>
        </p:spPr>
        <p:txBody>
          <a:bodyPr lIns="124200" rIns="124200" tIns="79200" bIns="79200" anchor="ctr" anchorCtr="1">
            <a:noAutofit/>
          </a:bodyPr>
          <a:p>
            <a:endParaRPr b="0" lang="en-AU" sz="1800" spc="-1" strike="noStrike">
              <a:solidFill>
                <a:srgbClr val="000000"/>
              </a:solidFill>
              <a:latin typeface="Arial"/>
            </a:endParaRPr>
          </a:p>
        </p:txBody>
      </p:sp>
      <p:sp>
        <p:nvSpPr>
          <p:cNvPr id="170" name=""/>
          <p:cNvSpPr/>
          <p:nvPr/>
        </p:nvSpPr>
        <p:spPr>
          <a:xfrm>
            <a:off x="1549800" y="2977920"/>
            <a:ext cx="0" cy="2325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AU" sz="1800" spc="-1" strike="noStrike">
              <a:solidFill>
                <a:srgbClr val="000000"/>
              </a:solidFill>
              <a:latin typeface="Noto Sans"/>
            </a:endParaRPr>
          </a:p>
        </p:txBody>
      </p:sp>
      <p:sp>
        <p:nvSpPr>
          <p:cNvPr id="171" name=""/>
          <p:cNvSpPr/>
          <p:nvPr/>
        </p:nvSpPr>
        <p:spPr>
          <a:xfrm flipH="1">
            <a:off x="2355120" y="3314880"/>
            <a:ext cx="16488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AU" sz="1800" spc="-1" strike="noStrike">
              <a:solidFill>
                <a:srgbClr val="000000"/>
              </a:solidFill>
              <a:latin typeface="Arial"/>
            </a:endParaRPr>
          </a:p>
        </p:txBody>
      </p:sp>
      <p:sp>
        <p:nvSpPr>
          <p:cNvPr id="172" name=""/>
          <p:cNvSpPr/>
          <p:nvPr/>
        </p:nvSpPr>
        <p:spPr>
          <a:xfrm flipH="1">
            <a:off x="2542320" y="4215240"/>
            <a:ext cx="233280" cy="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AU" sz="1800" spc="-1" strike="noStrike">
              <a:solidFill>
                <a:srgbClr val="000000"/>
              </a:solidFill>
              <a:latin typeface="Arial"/>
            </a:endParaRPr>
          </a:p>
        </p:txBody>
      </p:sp>
      <p:sp>
        <p:nvSpPr>
          <p:cNvPr id="173" name=""/>
          <p:cNvSpPr/>
          <p:nvPr/>
        </p:nvSpPr>
        <p:spPr>
          <a:xfrm>
            <a:off x="579600" y="3314880"/>
            <a:ext cx="16524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AU" sz="1800" spc="-1" strike="noStrike">
              <a:solidFill>
                <a:srgbClr val="000000"/>
              </a:solidFill>
              <a:latin typeface="Arial"/>
            </a:endParaRPr>
          </a:p>
        </p:txBody>
      </p:sp>
      <p:sp>
        <p:nvSpPr>
          <p:cNvPr id="174" name=""/>
          <p:cNvSpPr/>
          <p:nvPr/>
        </p:nvSpPr>
        <p:spPr>
          <a:xfrm>
            <a:off x="324360" y="4215240"/>
            <a:ext cx="233280" cy="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AU" sz="1800" spc="-1" strike="noStrike">
              <a:solidFill>
                <a:srgbClr val="000000"/>
              </a:solidFill>
              <a:latin typeface="Arial"/>
            </a:endParaRPr>
          </a:p>
        </p:txBody>
      </p:sp>
      <p:sp>
        <p:nvSpPr>
          <p:cNvPr id="175" name=""/>
          <p:cNvSpPr/>
          <p:nvPr/>
        </p:nvSpPr>
        <p:spPr>
          <a:xfrm>
            <a:off x="1421280" y="783360"/>
            <a:ext cx="858240" cy="529200"/>
          </a:xfrm>
          <a:custGeom>
            <a:avLst/>
            <a:gdLst/>
            <a:ahLst/>
            <a:rect l="0" t="0" r="r" b="b"/>
            <a:pathLst>
              <a:path w="2384" h="1470">
                <a:moveTo>
                  <a:pt x="0" y="0"/>
                </a:moveTo>
                <a:lnTo>
                  <a:pt x="2384" y="0"/>
                </a:lnTo>
                <a:lnTo>
                  <a:pt x="2384" y="1470"/>
                </a:lnTo>
                <a:lnTo>
                  <a:pt x="0" y="1470"/>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Noto Sans"/>
            </a:endParaRPr>
          </a:p>
        </p:txBody>
      </p:sp>
      <p:sp>
        <p:nvSpPr>
          <p:cNvPr id="176" name=""/>
          <p:cNvSpPr/>
          <p:nvPr/>
        </p:nvSpPr>
        <p:spPr>
          <a:xfrm>
            <a:off x="1421280" y="2422800"/>
            <a:ext cx="858240" cy="528840"/>
          </a:xfrm>
          <a:custGeom>
            <a:avLst/>
            <a:gdLst/>
            <a:ahLst/>
            <a:rect l="0" t="0" r="r" b="b"/>
            <a:pathLst>
              <a:path w="2384" h="1469">
                <a:moveTo>
                  <a:pt x="0" y="0"/>
                </a:moveTo>
                <a:lnTo>
                  <a:pt x="2384" y="0"/>
                </a:lnTo>
                <a:lnTo>
                  <a:pt x="2384" y="1469"/>
                </a:lnTo>
                <a:lnTo>
                  <a:pt x="0" y="1469"/>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Noto Sans"/>
            </a:endParaRPr>
          </a:p>
        </p:txBody>
      </p:sp>
      <p:sp>
        <p:nvSpPr>
          <p:cNvPr id="177" name=""/>
          <p:cNvSpPr/>
          <p:nvPr/>
        </p:nvSpPr>
        <p:spPr>
          <a:xfrm>
            <a:off x="5708880" y="242280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Noto Sans"/>
            </a:endParaRPr>
          </a:p>
        </p:txBody>
      </p:sp>
      <p:sp>
        <p:nvSpPr>
          <p:cNvPr id="178" name=""/>
          <p:cNvSpPr/>
          <p:nvPr/>
        </p:nvSpPr>
        <p:spPr>
          <a:xfrm>
            <a:off x="5708880" y="406152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Noto Sans"/>
            </a:endParaRPr>
          </a:p>
        </p:txBody>
      </p:sp>
      <p:sp>
        <p:nvSpPr>
          <p:cNvPr id="179" name=""/>
          <p:cNvSpPr/>
          <p:nvPr/>
        </p:nvSpPr>
        <p:spPr>
          <a:xfrm>
            <a:off x="1352520" y="720000"/>
            <a:ext cx="857880" cy="528840"/>
          </a:xfrm>
          <a:custGeom>
            <a:avLst/>
            <a:gdLst/>
            <a:ahLst/>
            <a:rect l="0" t="0" r="r" b="b"/>
            <a:pathLst>
              <a:path w="2383" h="1469">
                <a:moveTo>
                  <a:pt x="0" y="0"/>
                </a:moveTo>
                <a:lnTo>
                  <a:pt x="2383" y="0"/>
                </a:lnTo>
                <a:lnTo>
                  <a:pt x="2383" y="1469"/>
                </a:lnTo>
                <a:lnTo>
                  <a:pt x="0" y="1469"/>
                </a:lnTo>
                <a:lnTo>
                  <a:pt x="0" y="0"/>
                </a:lnTo>
                <a:close/>
              </a:path>
            </a:pathLst>
          </a:custGeom>
          <a:noFill/>
          <a:ln cap="rnd" w="52560">
            <a:solidFill>
              <a:srgbClr val="000000"/>
            </a:solidFill>
            <a:round/>
          </a:ln>
        </p:spPr>
        <p:txBody>
          <a:bodyPr lIns="116280" rIns="116280" tIns="71280" bIns="71280" anchor="ctr" anchorCtr="1">
            <a:noAutofit/>
          </a:bodyPr>
          <a:p>
            <a:endParaRPr b="0" lang="en-AU" sz="1800" spc="-1" strike="noStrike">
              <a:solidFill>
                <a:srgbClr val="000000"/>
              </a:solidFill>
              <a:latin typeface="Noto Sans"/>
            </a:endParaRPr>
          </a:p>
        </p:txBody>
      </p:sp>
      <p:sp>
        <p:nvSpPr>
          <p:cNvPr id="180" name=""/>
          <p:cNvSpPr/>
          <p:nvPr/>
        </p:nvSpPr>
        <p:spPr>
          <a:xfrm>
            <a:off x="1352520" y="2359080"/>
            <a:ext cx="857880" cy="529200"/>
          </a:xfrm>
          <a:custGeom>
            <a:avLst/>
            <a:gdLst/>
            <a:ahLst/>
            <a:rect l="0" t="0" r="r" b="b"/>
            <a:pathLst>
              <a:path w="2383" h="1470">
                <a:moveTo>
                  <a:pt x="0" y="0"/>
                </a:moveTo>
                <a:lnTo>
                  <a:pt x="2383" y="0"/>
                </a:lnTo>
                <a:lnTo>
                  <a:pt x="2383" y="1470"/>
                </a:lnTo>
                <a:lnTo>
                  <a:pt x="0" y="1470"/>
                </a:lnTo>
                <a:lnTo>
                  <a:pt x="0" y="0"/>
                </a:lnTo>
                <a:close/>
              </a:path>
            </a:pathLst>
          </a:custGeom>
          <a:noFill/>
          <a:ln cap="rnd" w="52560">
            <a:solidFill>
              <a:srgbClr val="000000"/>
            </a:solidFill>
            <a:round/>
          </a:ln>
        </p:spPr>
        <p:txBody>
          <a:bodyPr lIns="116280" rIns="116280" tIns="71280" bIns="71280" anchor="ctr" anchorCtr="1">
            <a:noAutofit/>
          </a:bodyPr>
          <a:p>
            <a:endParaRPr b="0" lang="en-AU" sz="1800" spc="-1" strike="noStrike">
              <a:solidFill>
                <a:srgbClr val="000000"/>
              </a:solidFill>
              <a:latin typeface="Noto Sans"/>
            </a:endParaRPr>
          </a:p>
        </p:txBody>
      </p:sp>
      <p:sp>
        <p:nvSpPr>
          <p:cNvPr id="181" name=""/>
          <p:cNvSpPr/>
          <p:nvPr/>
        </p:nvSpPr>
        <p:spPr>
          <a:xfrm>
            <a:off x="5639760" y="2359080"/>
            <a:ext cx="858240" cy="529200"/>
          </a:xfrm>
          <a:custGeom>
            <a:avLst/>
            <a:gdLst/>
            <a:ahLst/>
            <a:rect l="0" t="0" r="r" b="b"/>
            <a:pathLst>
              <a:path w="2384" h="1470">
                <a:moveTo>
                  <a:pt x="0" y="0"/>
                </a:moveTo>
                <a:lnTo>
                  <a:pt x="2384" y="0"/>
                </a:lnTo>
                <a:lnTo>
                  <a:pt x="2384" y="1470"/>
                </a:lnTo>
                <a:lnTo>
                  <a:pt x="0" y="1470"/>
                </a:lnTo>
                <a:lnTo>
                  <a:pt x="0" y="0"/>
                </a:lnTo>
                <a:close/>
              </a:path>
            </a:pathLst>
          </a:custGeom>
          <a:noFill/>
          <a:ln cap="rnd" w="52560">
            <a:solidFill>
              <a:srgbClr val="000000"/>
            </a:solidFill>
            <a:round/>
          </a:ln>
        </p:spPr>
        <p:txBody>
          <a:bodyPr lIns="116280" rIns="116280" tIns="71280" bIns="71280" anchor="ctr" anchorCtr="1">
            <a:noAutofit/>
          </a:bodyPr>
          <a:p>
            <a:endParaRPr b="0" lang="en-AU" sz="1800" spc="-1" strike="noStrike">
              <a:solidFill>
                <a:srgbClr val="000000"/>
              </a:solidFill>
              <a:latin typeface="Arial"/>
            </a:endParaRPr>
          </a:p>
        </p:txBody>
      </p:sp>
      <p:sp>
        <p:nvSpPr>
          <p:cNvPr id="182" name=""/>
          <p:cNvSpPr/>
          <p:nvPr/>
        </p:nvSpPr>
        <p:spPr>
          <a:xfrm>
            <a:off x="5639760" y="3998160"/>
            <a:ext cx="858240" cy="528840"/>
          </a:xfrm>
          <a:custGeom>
            <a:avLst/>
            <a:gdLst/>
            <a:ahLst/>
            <a:rect l="0" t="0" r="r" b="b"/>
            <a:pathLst>
              <a:path w="2384" h="1469">
                <a:moveTo>
                  <a:pt x="0" y="0"/>
                </a:moveTo>
                <a:lnTo>
                  <a:pt x="2384" y="0"/>
                </a:lnTo>
                <a:lnTo>
                  <a:pt x="2384" y="1469"/>
                </a:lnTo>
                <a:lnTo>
                  <a:pt x="0" y="1469"/>
                </a:lnTo>
                <a:lnTo>
                  <a:pt x="0" y="0"/>
                </a:lnTo>
                <a:close/>
              </a:path>
            </a:pathLst>
          </a:custGeom>
          <a:noFill/>
          <a:ln cap="rnd" w="52560">
            <a:solidFill>
              <a:srgbClr val="000000"/>
            </a:solidFill>
            <a:round/>
          </a:ln>
        </p:spPr>
        <p:txBody>
          <a:bodyPr lIns="116280" rIns="116280" tIns="71280" bIns="71280" anchor="ctr" anchorCtr="1">
            <a:noAutofit/>
          </a:bodyPr>
          <a:p>
            <a:endParaRPr b="0" lang="en-AU" sz="1800" spc="-1" strike="noStrike">
              <a:solidFill>
                <a:srgbClr val="000000"/>
              </a:solidFill>
              <a:latin typeface="Arial"/>
            </a:endParaRPr>
          </a:p>
        </p:txBody>
      </p:sp>
      <p:sp>
        <p:nvSpPr>
          <p:cNvPr id="183" name=""/>
          <p:cNvSpPr/>
          <p:nvPr/>
        </p:nvSpPr>
        <p:spPr>
          <a:xfrm>
            <a:off x="1606320" y="82044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AU" sz="3520" spc="-1" strike="noStrike">
              <a:solidFill>
                <a:srgbClr val="000000"/>
              </a:solidFill>
              <a:latin typeface="Noto Sans"/>
              <a:ea typeface="'Open Sans Condensed'"/>
            </a:endParaRPr>
          </a:p>
        </p:txBody>
      </p:sp>
      <p:sp>
        <p:nvSpPr>
          <p:cNvPr id="184" name=""/>
          <p:cNvSpPr/>
          <p:nvPr/>
        </p:nvSpPr>
        <p:spPr>
          <a:xfrm>
            <a:off x="1818720" y="825480"/>
            <a:ext cx="137520" cy="318600"/>
          </a:xfrm>
          <a:custGeom>
            <a:avLst/>
            <a:gdLst/>
            <a:ahLst/>
            <a:rect l="0" t="0" r="r" b="b"/>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txBody>
          <a:bodyPr lIns="0" rIns="0" tIns="0" bIns="0" anchor="ctr">
            <a:noAutofit/>
          </a:bodyPr>
          <a:p>
            <a:endParaRPr b="0" lang="en-AU" sz="3520" spc="-1" strike="noStrike">
              <a:solidFill>
                <a:srgbClr val="000000"/>
              </a:solidFill>
              <a:latin typeface="Noto Sans"/>
              <a:ea typeface="'Open Sans Condensed'"/>
            </a:endParaRPr>
          </a:p>
        </p:txBody>
      </p:sp>
      <p:sp>
        <p:nvSpPr>
          <p:cNvPr id="185" name=""/>
          <p:cNvSpPr/>
          <p:nvPr/>
        </p:nvSpPr>
        <p:spPr>
          <a:xfrm>
            <a:off x="16063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AU" sz="3520" spc="-1" strike="noStrike">
              <a:solidFill>
                <a:srgbClr val="000000"/>
              </a:solidFill>
              <a:latin typeface="Noto Sans"/>
              <a:ea typeface="'Open Sans Condensed'"/>
            </a:endParaRPr>
          </a:p>
        </p:txBody>
      </p:sp>
      <p:sp>
        <p:nvSpPr>
          <p:cNvPr id="186" name=""/>
          <p:cNvSpPr/>
          <p:nvPr/>
        </p:nvSpPr>
        <p:spPr>
          <a:xfrm>
            <a:off x="1810800" y="2460240"/>
            <a:ext cx="173880" cy="323280"/>
          </a:xfrm>
          <a:custGeom>
            <a:avLst/>
            <a:gdLst/>
            <a:ahLst/>
            <a:rect l="0" t="0" r="r" b="b"/>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txBody>
          <a:bodyPr lIns="0" rIns="0" tIns="0" bIns="0" anchor="ctr">
            <a:noAutofit/>
          </a:bodyPr>
          <a:p>
            <a:endParaRPr b="0" lang="en-AU" sz="3520" spc="-1" strike="noStrike">
              <a:solidFill>
                <a:srgbClr val="000000"/>
              </a:solidFill>
              <a:latin typeface="Noto Sans"/>
              <a:ea typeface="'Open Sans Condensed'"/>
            </a:endParaRPr>
          </a:p>
        </p:txBody>
      </p:sp>
      <p:sp>
        <p:nvSpPr>
          <p:cNvPr id="187" name=""/>
          <p:cNvSpPr/>
          <p:nvPr/>
        </p:nvSpPr>
        <p:spPr>
          <a:xfrm>
            <a:off x="58795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AU" sz="3520" spc="-1" strike="noStrike">
              <a:solidFill>
                <a:srgbClr val="000000"/>
              </a:solidFill>
              <a:latin typeface="Noto Sans"/>
              <a:ea typeface="'Open Sans Condensed'"/>
            </a:endParaRPr>
          </a:p>
        </p:txBody>
      </p:sp>
      <p:sp>
        <p:nvSpPr>
          <p:cNvPr id="188" name=""/>
          <p:cNvSpPr/>
          <p:nvPr/>
        </p:nvSpPr>
        <p:spPr>
          <a:xfrm>
            <a:off x="6084360" y="2460240"/>
            <a:ext cx="173160" cy="327600"/>
          </a:xfrm>
          <a:custGeom>
            <a:avLst/>
            <a:gdLst/>
            <a:ahLst/>
            <a:rect l="0" t="0" r="r" b="b"/>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txBody>
          <a:bodyPr lIns="0" rIns="0" tIns="0" bIns="0" anchor="ctr">
            <a:noAutofit/>
          </a:bodyPr>
          <a:p>
            <a:endParaRPr b="0" lang="en-AU" sz="3520" spc="-1" strike="noStrike">
              <a:solidFill>
                <a:srgbClr val="000000"/>
              </a:solidFill>
              <a:latin typeface="Noto Sans"/>
              <a:ea typeface="'Open Sans Condensed'"/>
            </a:endParaRPr>
          </a:p>
        </p:txBody>
      </p:sp>
      <p:sp>
        <p:nvSpPr>
          <p:cNvPr id="189" name=""/>
          <p:cNvSpPr/>
          <p:nvPr/>
        </p:nvSpPr>
        <p:spPr>
          <a:xfrm>
            <a:off x="5879520" y="409860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rIns="0" tIns="0" bIns="0" anchor="ctr">
            <a:noAutofit/>
          </a:bodyPr>
          <a:p>
            <a:endParaRPr b="0" lang="en-AU" sz="3520" spc="-1" strike="noStrike">
              <a:solidFill>
                <a:srgbClr val="000000"/>
              </a:solidFill>
              <a:latin typeface="Noto Sans"/>
              <a:ea typeface="'Open Sans Condensed'"/>
            </a:endParaRPr>
          </a:p>
        </p:txBody>
      </p:sp>
      <p:sp>
        <p:nvSpPr>
          <p:cNvPr id="190" name=""/>
          <p:cNvSpPr/>
          <p:nvPr/>
        </p:nvSpPr>
        <p:spPr>
          <a:xfrm>
            <a:off x="6078600" y="4103640"/>
            <a:ext cx="191880" cy="318600"/>
          </a:xfrm>
          <a:custGeom>
            <a:avLst/>
            <a:gdLst/>
            <a:ahLst/>
            <a:rect l="0" t="0" r="r" b="b"/>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txBody>
          <a:bodyPr lIns="0" rIns="0" tIns="0" bIns="0" anchor="ctr">
            <a:noAutofit/>
          </a:bodyPr>
          <a:p>
            <a:endParaRPr b="0" lang="en-AU" sz="3520" spc="-1" strike="noStrike">
              <a:solidFill>
                <a:srgbClr val="000000"/>
              </a:solidFill>
              <a:latin typeface="Noto Sans"/>
              <a:ea typeface="'Open Sans Condensed'"/>
            </a:endParaRPr>
          </a:p>
        </p:txBody>
      </p:sp>
      <p:sp>
        <p:nvSpPr>
          <p:cNvPr id="191" name=""/>
          <p:cNvSpPr/>
          <p:nvPr/>
        </p:nvSpPr>
        <p:spPr>
          <a:xfrm flipH="1">
            <a:off x="4558320" y="315000"/>
            <a:ext cx="196920" cy="122760"/>
          </a:xfrm>
          <a:prstGeom prst="line">
            <a:avLst/>
          </a:prstGeom>
          <a:ln cap="rnd" w="68040">
            <a:solidFill>
              <a:srgbClr val="f2c02c"/>
            </a:solidFill>
            <a:round/>
          </a:ln>
        </p:spPr>
        <p:style>
          <a:lnRef idx="0"/>
          <a:fillRef idx="0"/>
          <a:effectRef idx="0"/>
          <a:fontRef idx="minor"/>
        </p:style>
        <p:txBody>
          <a:bodyPr lIns="123840" rIns="123840" tIns="43920" bIns="43920" anchor="ctr" anchorCtr="1">
            <a:noAutofit/>
          </a:bodyPr>
          <a:p>
            <a:endParaRPr b="0" lang="en-AU" sz="1800" spc="-1" strike="noStrike">
              <a:solidFill>
                <a:srgbClr val="000000"/>
              </a:solidFill>
              <a:latin typeface="Arial"/>
            </a:endParaRPr>
          </a:p>
        </p:txBody>
      </p:sp>
      <p:sp>
        <p:nvSpPr>
          <p:cNvPr id="192" name=""/>
          <p:cNvSpPr/>
          <p:nvPr/>
        </p:nvSpPr>
        <p:spPr>
          <a:xfrm>
            <a:off x="4595400" y="277920"/>
            <a:ext cx="122760" cy="1965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193"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194"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46080">
            <a:solidFill>
              <a:srgbClr val="f2c02c"/>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195" name=""/>
          <p:cNvSpPr/>
          <p:nvPr/>
        </p:nvSpPr>
        <p:spPr>
          <a:xfrm>
            <a:off x="6459840" y="1847160"/>
            <a:ext cx="168120" cy="180360"/>
          </a:xfrm>
          <a:custGeom>
            <a:avLst/>
            <a:gdLst/>
            <a:ahLst/>
            <a:rect l="0" t="0" r="r" b="b"/>
            <a:pathLst>
              <a:path w="467" h="501">
                <a:moveTo>
                  <a:pt x="0" y="229"/>
                </a:moveTo>
                <a:lnTo>
                  <a:pt x="404" y="501"/>
                </a:lnTo>
                <a:lnTo>
                  <a:pt x="467" y="0"/>
                </a:lnTo>
                <a:lnTo>
                  <a:pt x="0" y="229"/>
                </a:lnTo>
                <a:close/>
              </a:path>
            </a:pathLst>
          </a:custGeom>
          <a:noFill/>
          <a:ln cap="rnd" w="46800">
            <a:solidFill>
              <a:srgbClr val="f2c02c"/>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196" name=""/>
          <p:cNvSpPr/>
          <p:nvPr/>
        </p:nvSpPr>
        <p:spPr>
          <a:xfrm>
            <a:off x="9315000" y="873000"/>
            <a:ext cx="5832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AU" sz="1800" spc="-1" strike="noStrike">
              <a:solidFill>
                <a:srgbClr val="000000"/>
              </a:solidFill>
              <a:latin typeface="Arial"/>
            </a:endParaRPr>
          </a:p>
        </p:txBody>
      </p:sp>
      <p:sp>
        <p:nvSpPr>
          <p:cNvPr id="197" name=""/>
          <p:cNvSpPr/>
          <p:nvPr/>
        </p:nvSpPr>
        <p:spPr>
          <a:xfrm flipV="1">
            <a:off x="9252720" y="935280"/>
            <a:ext cx="18324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2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Noto Sans"/>
              </a:rPr>
              <a:t>Click to edit the title text format</a:t>
            </a:r>
            <a:endParaRPr b="0" lang="en-AU" sz="4400" spc="-1" strike="noStrike">
              <a:solidFill>
                <a:srgbClr val="000000"/>
              </a:solidFill>
              <a:latin typeface="Noto Sans"/>
            </a:endParaRPr>
          </a:p>
        </p:txBody>
      </p:sp>
      <p:sp>
        <p:nvSpPr>
          <p:cNvPr id="23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
        <p:nvSpPr>
          <p:cNvPr id="237" name="PlaceHolder 3"/>
          <p:cNvSpPr>
            <a:spLocks noGrp="1"/>
          </p:cNvSpPr>
          <p:nvPr>
            <p:ph type="dt" idx="10"/>
          </p:nvPr>
        </p:nvSpPr>
        <p:spPr>
          <a:xfrm>
            <a:off x="504000" y="5165280"/>
            <a:ext cx="2348280" cy="390600"/>
          </a:xfrm>
          <a:prstGeom prst="rect">
            <a:avLst/>
          </a:prstGeom>
          <a:noFill/>
          <a:ln w="0">
            <a:noFill/>
          </a:ln>
        </p:spPr>
        <p:txBody>
          <a:bodyPr lIns="0" rIns="0" tIns="0" bIns="0" anchor="t">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238" name="PlaceHolder 4"/>
          <p:cNvSpPr>
            <a:spLocks noGrp="1"/>
          </p:cNvSpPr>
          <p:nvPr>
            <p:ph type="ftr" idx="11"/>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pc="-1" strike="noStrike">
                <a:solidFill>
                  <a:srgbClr val="000000"/>
                </a:solidFill>
                <a:latin typeface="Times New Roman"/>
              </a:defRPr>
            </a:lvl1pPr>
          </a:lstStyle>
          <a:p>
            <a:pPr indent="0" algn="ctr">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239" name="PlaceHolder 5"/>
          <p:cNvSpPr>
            <a:spLocks noGrp="1"/>
          </p:cNvSpPr>
          <p:nvPr>
            <p:ph type="sldNum" idx="12"/>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fld id="{F8C8DD48-4BAE-4C66-B242-4F681E926BD5}"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
        <p:nvSpPr>
          <p:cNvPr id="240" name=""/>
          <p:cNvSpPr/>
          <p:nvPr/>
        </p:nvSpPr>
        <p:spPr>
          <a:xfrm>
            <a:off x="1153080" y="3584520"/>
            <a:ext cx="1193400" cy="1437120"/>
          </a:xfrm>
          <a:custGeom>
            <a:avLst/>
            <a:gdLst/>
            <a:ahLst/>
            <a:rect l="0" t="0" r="r" b="b"/>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sq" w="60120">
            <a:solidFill>
              <a:srgbClr val="ffffff"/>
            </a:solidFill>
            <a:miter/>
          </a:ln>
        </p:spPr>
        <p:txBody>
          <a:bodyPr lIns="119880" rIns="119880" tIns="74880" bIns="74880" anchor="ctr" anchorCtr="1">
            <a:noAutofit/>
          </a:bodyPr>
          <a:p>
            <a:endParaRPr b="0" lang="en-AU" sz="1800" spc="-1" strike="noStrike">
              <a:solidFill>
                <a:srgbClr val="000000"/>
              </a:solidFill>
              <a:latin typeface="Arial"/>
            </a:endParaRPr>
          </a:p>
        </p:txBody>
      </p:sp>
      <p:sp>
        <p:nvSpPr>
          <p:cNvPr id="241" name=""/>
          <p:cNvSpPr/>
          <p:nvPr/>
        </p:nvSpPr>
        <p:spPr>
          <a:xfrm>
            <a:off x="1469520" y="5021640"/>
            <a:ext cx="560520" cy="140040"/>
          </a:xfrm>
          <a:custGeom>
            <a:avLst/>
            <a:gdLst/>
            <a:ahLst/>
            <a:rect l="0" t="0" r="r" b="b"/>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txBody>
          <a:bodyPr lIns="119880" rIns="119880" tIns="65160" bIns="65160" anchor="ctr" anchorCtr="1">
            <a:noAutofit/>
          </a:bodyPr>
          <a:p>
            <a:endParaRPr b="0" lang="en-AU" sz="1800" spc="-1" strike="noStrike">
              <a:solidFill>
                <a:srgbClr val="000000"/>
              </a:solidFill>
              <a:latin typeface="Arial"/>
            </a:endParaRPr>
          </a:p>
        </p:txBody>
      </p:sp>
      <p:sp>
        <p:nvSpPr>
          <p:cNvPr id="242" name=""/>
          <p:cNvSpPr/>
          <p:nvPr/>
        </p:nvSpPr>
        <p:spPr>
          <a:xfrm>
            <a:off x="1523520" y="5159880"/>
            <a:ext cx="452160" cy="140040"/>
          </a:xfrm>
          <a:custGeom>
            <a:avLst/>
            <a:gdLst/>
            <a:ahLst/>
            <a:rect l="0" t="0" r="r" b="b"/>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txBody>
          <a:bodyPr lIns="119880" rIns="119880" tIns="65160" bIns="65160" anchor="ctr" anchorCtr="1">
            <a:noAutofit/>
          </a:bodyPr>
          <a:p>
            <a:endParaRPr b="0" lang="en-AU" sz="1800" spc="-1" strike="noStrike">
              <a:solidFill>
                <a:srgbClr val="000000"/>
              </a:solidFill>
              <a:latin typeface="Arial"/>
            </a:endParaRPr>
          </a:p>
        </p:txBody>
      </p:sp>
      <p:sp>
        <p:nvSpPr>
          <p:cNvPr id="243" name=""/>
          <p:cNvSpPr/>
          <p:nvPr/>
        </p:nvSpPr>
        <p:spPr>
          <a:xfrm>
            <a:off x="1479600" y="3981240"/>
            <a:ext cx="546480" cy="1040400"/>
          </a:xfrm>
          <a:custGeom>
            <a:avLst/>
            <a:gdLst/>
            <a:ahLst/>
            <a:rect l="0" t="0" r="r" b="b"/>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txBody>
          <a:bodyPr lIns="119880" rIns="119880" tIns="74880" bIns="74880" anchor="ctr" anchorCtr="1">
            <a:noAutofit/>
          </a:bodyPr>
          <a:p>
            <a:endParaRPr b="0" lang="en-AU" sz="1800" spc="-1" strike="noStrike">
              <a:solidFill>
                <a:srgbClr val="000000"/>
              </a:solidFill>
              <a:latin typeface="Arial"/>
            </a:endParaRPr>
          </a:p>
        </p:txBody>
      </p:sp>
      <p:sp>
        <p:nvSpPr>
          <p:cNvPr id="244" name=""/>
          <p:cNvSpPr/>
          <p:nvPr/>
        </p:nvSpPr>
        <p:spPr>
          <a:xfrm>
            <a:off x="1749600" y="3056400"/>
            <a:ext cx="0" cy="20484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AU" sz="1800" spc="-1" strike="noStrike">
              <a:solidFill>
                <a:srgbClr val="000000"/>
              </a:solidFill>
              <a:latin typeface="Arial"/>
            </a:endParaRPr>
          </a:p>
        </p:txBody>
      </p:sp>
      <p:sp>
        <p:nvSpPr>
          <p:cNvPr id="245" name=""/>
          <p:cNvSpPr/>
          <p:nvPr/>
        </p:nvSpPr>
        <p:spPr>
          <a:xfrm flipH="1">
            <a:off x="245628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AU" sz="1800" spc="-1" strike="noStrike">
              <a:solidFill>
                <a:srgbClr val="000000"/>
              </a:solidFill>
              <a:latin typeface="Arial"/>
            </a:endParaRPr>
          </a:p>
        </p:txBody>
      </p:sp>
      <p:sp>
        <p:nvSpPr>
          <p:cNvPr id="246" name=""/>
          <p:cNvSpPr/>
          <p:nvPr/>
        </p:nvSpPr>
        <p:spPr>
          <a:xfrm flipH="1">
            <a:off x="2620800" y="4145400"/>
            <a:ext cx="204840" cy="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AU" sz="1800" spc="-1" strike="noStrike">
              <a:solidFill>
                <a:srgbClr val="000000"/>
              </a:solidFill>
              <a:latin typeface="Arial"/>
            </a:endParaRPr>
          </a:p>
        </p:txBody>
      </p:sp>
      <p:sp>
        <p:nvSpPr>
          <p:cNvPr id="247" name=""/>
          <p:cNvSpPr/>
          <p:nvPr/>
        </p:nvSpPr>
        <p:spPr>
          <a:xfrm>
            <a:off x="898200" y="335304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AU" sz="1800" spc="-1" strike="noStrike">
              <a:solidFill>
                <a:srgbClr val="000000"/>
              </a:solidFill>
              <a:latin typeface="Arial"/>
            </a:endParaRPr>
          </a:p>
        </p:txBody>
      </p:sp>
      <p:sp>
        <p:nvSpPr>
          <p:cNvPr id="248" name=""/>
          <p:cNvSpPr/>
          <p:nvPr/>
        </p:nvSpPr>
        <p:spPr>
          <a:xfrm>
            <a:off x="673920" y="4145400"/>
            <a:ext cx="204840" cy="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AU" sz="1800" spc="-1" strike="noStrike">
              <a:solidFill>
                <a:srgbClr val="000000"/>
              </a:solidFill>
              <a:latin typeface="Arial"/>
            </a:endParaRPr>
          </a:p>
        </p:txBody>
      </p:sp>
      <p:sp>
        <p:nvSpPr>
          <p:cNvPr id="249"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AU" sz="1800" spc="-1" strike="noStrike">
              <a:solidFill>
                <a:srgbClr val="000000"/>
              </a:solidFill>
              <a:latin typeface="Arial"/>
            </a:endParaRPr>
          </a:p>
        </p:txBody>
      </p:sp>
      <p:sp>
        <p:nvSpPr>
          <p:cNvPr id="250"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AU" sz="1800" spc="-1" strike="noStrike">
              <a:solidFill>
                <a:srgbClr val="000000"/>
              </a:solidFill>
              <a:latin typeface="Arial"/>
            </a:endParaRPr>
          </a:p>
        </p:txBody>
      </p:sp>
      <p:sp>
        <p:nvSpPr>
          <p:cNvPr id="251"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AU" sz="1800" spc="-1" strike="noStrike">
              <a:solidFill>
                <a:srgbClr val="000000"/>
              </a:solidFill>
              <a:latin typeface="Arial"/>
            </a:endParaRPr>
          </a:p>
        </p:txBody>
      </p:sp>
      <p:sp>
        <p:nvSpPr>
          <p:cNvPr id="252"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AU" sz="1800" spc="-1" strike="noStrike">
              <a:solidFill>
                <a:srgbClr val="000000"/>
              </a:solidFill>
              <a:latin typeface="Arial"/>
            </a:endParaRPr>
          </a:p>
        </p:txBody>
      </p:sp>
      <p:sp>
        <p:nvSpPr>
          <p:cNvPr id="253"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AU" sz="1800" spc="-1" strike="noStrike">
              <a:solidFill>
                <a:srgbClr val="000000"/>
              </a:solidFill>
              <a:latin typeface="Arial"/>
            </a:endParaRPr>
          </a:p>
        </p:txBody>
      </p:sp>
      <p:sp>
        <p:nvSpPr>
          <p:cNvPr id="254" name=""/>
          <p:cNvSpPr/>
          <p:nvPr/>
        </p:nvSpPr>
        <p:spPr>
          <a:xfrm>
            <a:off x="6364080" y="928440"/>
            <a:ext cx="167760" cy="180720"/>
          </a:xfrm>
          <a:custGeom>
            <a:avLst/>
            <a:gdLst/>
            <a:ahLst/>
            <a:rect l="0" t="0" r="r" b="b"/>
            <a:pathLst>
              <a:path w="466" h="502">
                <a:moveTo>
                  <a:pt x="0" y="230"/>
                </a:moveTo>
                <a:lnTo>
                  <a:pt x="404" y="502"/>
                </a:lnTo>
                <a:lnTo>
                  <a:pt x="466" y="0"/>
                </a:lnTo>
                <a:lnTo>
                  <a:pt x="0" y="230"/>
                </a:lnTo>
                <a:close/>
              </a:path>
            </a:pathLst>
          </a:custGeom>
          <a:noFill/>
          <a:ln cap="rnd" w="46800">
            <a:solidFill>
              <a:srgbClr val="ffffff"/>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255" name=""/>
          <p:cNvSpPr/>
          <p:nvPr/>
        </p:nvSpPr>
        <p:spPr>
          <a:xfrm flipH="1">
            <a:off x="3430080" y="17416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AU" sz="1800" spc="-1" strike="noStrike">
              <a:solidFill>
                <a:srgbClr val="000000"/>
              </a:solidFill>
              <a:latin typeface="Arial"/>
            </a:endParaRPr>
          </a:p>
        </p:txBody>
      </p:sp>
      <p:sp>
        <p:nvSpPr>
          <p:cNvPr id="256" name=""/>
          <p:cNvSpPr/>
          <p:nvPr/>
        </p:nvSpPr>
        <p:spPr>
          <a:xfrm>
            <a:off x="3489480" y="1682280"/>
            <a:ext cx="9396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257" name=""/>
          <p:cNvSpPr/>
          <p:nvPr/>
        </p:nvSpPr>
        <p:spPr>
          <a:xfrm>
            <a:off x="8921520" y="3384360"/>
            <a:ext cx="190440" cy="190800"/>
          </a:xfrm>
          <a:custGeom>
            <a:avLst/>
            <a:gdLst/>
            <a:ahLst/>
            <a:rect l="0" t="0" r="r" b="b"/>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258" name=""/>
          <p:cNvSpPr/>
          <p:nvPr/>
        </p:nvSpPr>
        <p:spPr>
          <a:xfrm>
            <a:off x="1030320" y="50256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259" name=""/>
          <p:cNvSpPr/>
          <p:nvPr/>
        </p:nvSpPr>
        <p:spPr>
          <a:xfrm>
            <a:off x="4014360" y="38134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260" name=""/>
          <p:cNvSpPr/>
          <p:nvPr/>
        </p:nvSpPr>
        <p:spPr>
          <a:xfrm flipH="1">
            <a:off x="6126120" y="505188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AU" sz="1800" spc="-1" strike="noStrike">
              <a:solidFill>
                <a:srgbClr val="000000"/>
              </a:solidFill>
              <a:latin typeface="Arial"/>
            </a:endParaRPr>
          </a:p>
        </p:txBody>
      </p:sp>
      <p:sp>
        <p:nvSpPr>
          <p:cNvPr id="261" name=""/>
          <p:cNvSpPr/>
          <p:nvPr/>
        </p:nvSpPr>
        <p:spPr>
          <a:xfrm>
            <a:off x="6185520" y="4992840"/>
            <a:ext cx="9360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299" name=""/>
          <p:cNvSpPr/>
          <p:nvPr/>
        </p:nvSpPr>
        <p:spPr>
          <a:xfrm>
            <a:off x="788040" y="1495800"/>
            <a:ext cx="8495640" cy="3646440"/>
          </a:xfrm>
          <a:custGeom>
            <a:avLst/>
            <a:gdLst/>
            <a:ahLst/>
            <a:rect l="0" t="0" r="r" b="b"/>
            <a:pathLst>
              <a:path w="23599" h="10129">
                <a:moveTo>
                  <a:pt x="0" y="0"/>
                </a:moveTo>
                <a:lnTo>
                  <a:pt x="23599" y="0"/>
                </a:lnTo>
                <a:lnTo>
                  <a:pt x="23599" y="10129"/>
                </a:lnTo>
                <a:lnTo>
                  <a:pt x="0" y="10129"/>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3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Noto Sans"/>
              </a:rPr>
              <a:t>Click to edit the title text format</a:t>
            </a:r>
            <a:endParaRPr b="0" lang="en-AU" sz="4400" spc="-1" strike="noStrike">
              <a:solidFill>
                <a:srgbClr val="000000"/>
              </a:solidFill>
              <a:latin typeface="Noto Sans"/>
            </a:endParaRPr>
          </a:p>
        </p:txBody>
      </p:sp>
      <p:sp>
        <p:nvSpPr>
          <p:cNvPr id="30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
        <p:nvSpPr>
          <p:cNvPr id="302" name="PlaceHolder 3"/>
          <p:cNvSpPr>
            <a:spLocks noGrp="1"/>
          </p:cNvSpPr>
          <p:nvPr>
            <p:ph type="dt" idx="13"/>
          </p:nvPr>
        </p:nvSpPr>
        <p:spPr>
          <a:xfrm>
            <a:off x="504000" y="5165280"/>
            <a:ext cx="2348280" cy="390600"/>
          </a:xfrm>
          <a:prstGeom prst="rect">
            <a:avLst/>
          </a:prstGeom>
          <a:noFill/>
          <a:ln w="0">
            <a:noFill/>
          </a:ln>
        </p:spPr>
        <p:txBody>
          <a:bodyPr lIns="0" rIns="0" tIns="0" bIns="0" anchor="t">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303" name="PlaceHolder 4"/>
          <p:cNvSpPr>
            <a:spLocks noGrp="1"/>
          </p:cNvSpPr>
          <p:nvPr>
            <p:ph type="ftr" idx="14"/>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pc="-1" strike="noStrike">
                <a:solidFill>
                  <a:srgbClr val="000000"/>
                </a:solidFill>
                <a:latin typeface="Times New Roman"/>
              </a:defRPr>
            </a:lvl1pPr>
          </a:lstStyle>
          <a:p>
            <a:pPr indent="0" algn="ctr">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304" name="PlaceHolder 5"/>
          <p:cNvSpPr>
            <a:spLocks noGrp="1"/>
          </p:cNvSpPr>
          <p:nvPr>
            <p:ph type="sldNum" idx="15"/>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fld id="{733F7F79-5AAC-42DF-8D37-9D6F2F910C91}"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
        <p:nvSpPr>
          <p:cNvPr id="305"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AU" sz="1800" spc="-1" strike="noStrike">
              <a:solidFill>
                <a:srgbClr val="000000"/>
              </a:solidFill>
              <a:latin typeface="Arial"/>
            </a:endParaRPr>
          </a:p>
        </p:txBody>
      </p:sp>
      <p:sp>
        <p:nvSpPr>
          <p:cNvPr id="306"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AU" sz="1800" spc="-1" strike="noStrike">
              <a:solidFill>
                <a:srgbClr val="000000"/>
              </a:solidFill>
              <a:latin typeface="Arial"/>
            </a:endParaRPr>
          </a:p>
        </p:txBody>
      </p:sp>
      <p:sp>
        <p:nvSpPr>
          <p:cNvPr id="307"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AU" sz="1800" spc="-1" strike="noStrike">
              <a:solidFill>
                <a:srgbClr val="000000"/>
              </a:solidFill>
              <a:latin typeface="Arial"/>
            </a:endParaRPr>
          </a:p>
        </p:txBody>
      </p:sp>
      <p:sp>
        <p:nvSpPr>
          <p:cNvPr id="308"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AU" sz="1800" spc="-1" strike="noStrike">
              <a:solidFill>
                <a:srgbClr val="000000"/>
              </a:solidFill>
              <a:latin typeface="Arial"/>
            </a:endParaRPr>
          </a:p>
        </p:txBody>
      </p:sp>
      <p:sp>
        <p:nvSpPr>
          <p:cNvPr id="309"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AU" sz="1800" spc="-1" strike="noStrike">
              <a:solidFill>
                <a:srgbClr val="000000"/>
              </a:solidFill>
              <a:latin typeface="Arial"/>
            </a:endParaRPr>
          </a:p>
        </p:txBody>
      </p:sp>
      <p:sp>
        <p:nvSpPr>
          <p:cNvPr id="310"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AU" sz="1800" spc="-1" strike="noStrike">
              <a:solidFill>
                <a:srgbClr val="000000"/>
              </a:solidFill>
              <a:latin typeface="Arial"/>
            </a:endParaRPr>
          </a:p>
        </p:txBody>
      </p:sp>
      <p:sp>
        <p:nvSpPr>
          <p:cNvPr id="311"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312"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AU" sz="1800" spc="-1" strike="noStrike">
              <a:solidFill>
                <a:srgbClr val="000000"/>
              </a:solidFill>
              <a:latin typeface="Arial"/>
            </a:endParaRPr>
          </a:p>
        </p:txBody>
      </p:sp>
      <p:sp>
        <p:nvSpPr>
          <p:cNvPr id="313"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314"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AU" sz="1800" spc="-1" strike="noStrike">
              <a:solidFill>
                <a:srgbClr val="000000"/>
              </a:solidFill>
              <a:latin typeface="Arial"/>
            </a:endParaRPr>
          </a:p>
        </p:txBody>
      </p:sp>
      <p:sp>
        <p:nvSpPr>
          <p:cNvPr id="315"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AU" sz="1800" spc="-1" strike="noStrike">
              <a:solidFill>
                <a:srgbClr val="000000"/>
              </a:solidFill>
              <a:latin typeface="Arial"/>
            </a:endParaRPr>
          </a:p>
        </p:txBody>
      </p:sp>
      <p:sp>
        <p:nvSpPr>
          <p:cNvPr id="316"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AU" sz="1800" spc="-1" strike="noStrike">
              <a:solidFill>
                <a:srgbClr val="000000"/>
              </a:solidFill>
              <a:latin typeface="Arial"/>
            </a:endParaRPr>
          </a:p>
        </p:txBody>
      </p:sp>
      <p:sp>
        <p:nvSpPr>
          <p:cNvPr id="317"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AU" sz="1800" spc="-1" strike="noStrike">
              <a:solidFill>
                <a:srgbClr val="000000"/>
              </a:solidFill>
              <a:latin typeface="Arial"/>
            </a:endParaRPr>
          </a:p>
        </p:txBody>
      </p:sp>
      <p:sp>
        <p:nvSpPr>
          <p:cNvPr id="318"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AU" sz="1800" spc="-1" strike="noStrike">
              <a:solidFill>
                <a:srgbClr val="000000"/>
              </a:solidFill>
              <a:latin typeface="Arial"/>
            </a:endParaRPr>
          </a:p>
        </p:txBody>
      </p:sp>
      <p:sp>
        <p:nvSpPr>
          <p:cNvPr id="319"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AU" sz="1800" spc="-1" strike="noStrike">
              <a:solidFill>
                <a:srgbClr val="000000"/>
              </a:solidFill>
              <a:latin typeface="Arial"/>
            </a:endParaRPr>
          </a:p>
        </p:txBody>
      </p:sp>
      <p:sp>
        <p:nvSpPr>
          <p:cNvPr id="320"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321"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AU" sz="1800" spc="-1" strike="noStrike">
              <a:solidFill>
                <a:srgbClr val="000000"/>
              </a:solidFill>
              <a:latin typeface="Arial"/>
            </a:endParaRPr>
          </a:p>
        </p:txBody>
      </p:sp>
      <p:sp>
        <p:nvSpPr>
          <p:cNvPr id="322"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3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Noto Sans"/>
              </a:rPr>
              <a:t>Click to edit the title text format</a:t>
            </a:r>
            <a:endParaRPr b="0" lang="en-AU" sz="4400" spc="-1" strike="noStrike">
              <a:solidFill>
                <a:srgbClr val="000000"/>
              </a:solidFill>
              <a:latin typeface="Noto Sans"/>
            </a:endParaRPr>
          </a:p>
        </p:txBody>
      </p:sp>
      <p:sp>
        <p:nvSpPr>
          <p:cNvPr id="36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
        <p:nvSpPr>
          <p:cNvPr id="362" name="PlaceHolder 3"/>
          <p:cNvSpPr>
            <a:spLocks noGrp="1"/>
          </p:cNvSpPr>
          <p:nvPr>
            <p:ph type="dt" idx="16"/>
          </p:nvPr>
        </p:nvSpPr>
        <p:spPr>
          <a:xfrm>
            <a:off x="504000" y="5165280"/>
            <a:ext cx="2348280" cy="390600"/>
          </a:xfrm>
          <a:prstGeom prst="rect">
            <a:avLst/>
          </a:prstGeom>
          <a:noFill/>
          <a:ln w="0">
            <a:noFill/>
          </a:ln>
        </p:spPr>
        <p:txBody>
          <a:bodyPr lIns="0" rIns="0" tIns="0" bIns="0" anchor="t">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363" name="PlaceHolder 4"/>
          <p:cNvSpPr>
            <a:spLocks noGrp="1"/>
          </p:cNvSpPr>
          <p:nvPr>
            <p:ph type="ftr" idx="17"/>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pc="-1" strike="noStrike">
                <a:solidFill>
                  <a:srgbClr val="000000"/>
                </a:solidFill>
                <a:latin typeface="Times New Roman"/>
              </a:defRPr>
            </a:lvl1pPr>
          </a:lstStyle>
          <a:p>
            <a:pPr indent="0" algn="ctr">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364" name="PlaceHolder 5"/>
          <p:cNvSpPr>
            <a:spLocks noGrp="1"/>
          </p:cNvSpPr>
          <p:nvPr>
            <p:ph type="sldNum" idx="18"/>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fld id="{AF44FBF2-0E4F-466C-A308-557B715A793C}"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
        <p:nvSpPr>
          <p:cNvPr id="365" name=""/>
          <p:cNvSpPr/>
          <p:nvPr/>
        </p:nvSpPr>
        <p:spPr>
          <a:xfrm>
            <a:off x="8018280" y="3637080"/>
            <a:ext cx="1355040" cy="1630440"/>
          </a:xfrm>
          <a:custGeom>
            <a:avLst/>
            <a:gdLst/>
            <a:ahLst/>
            <a:rect l="0" t="0" r="r" b="b"/>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txBody>
          <a:bodyPr lIns="123840" rIns="123840" tIns="78840" bIns="78840" anchor="ctr" anchorCtr="1">
            <a:noAutofit/>
          </a:bodyPr>
          <a:p>
            <a:endParaRPr b="0" lang="en-AU" sz="1800" spc="-1" strike="noStrike">
              <a:solidFill>
                <a:srgbClr val="000000"/>
              </a:solidFill>
              <a:latin typeface="Arial"/>
            </a:endParaRPr>
          </a:p>
        </p:txBody>
      </p:sp>
      <p:sp>
        <p:nvSpPr>
          <p:cNvPr id="366" name=""/>
          <p:cNvSpPr/>
          <p:nvPr/>
        </p:nvSpPr>
        <p:spPr>
          <a:xfrm>
            <a:off x="8377560" y="5267520"/>
            <a:ext cx="636120" cy="159120"/>
          </a:xfrm>
          <a:custGeom>
            <a:avLst/>
            <a:gdLst/>
            <a:ahLst/>
            <a:rect l="0" t="0" r="r" b="b"/>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txBody>
          <a:bodyPr lIns="123840" rIns="123840" tIns="78840" bIns="78840" anchor="ctr" anchorCtr="1">
            <a:noAutofit/>
          </a:bodyPr>
          <a:p>
            <a:endParaRPr b="0" lang="en-AU" sz="1800" spc="-1" strike="noStrike">
              <a:solidFill>
                <a:srgbClr val="000000"/>
              </a:solidFill>
              <a:latin typeface="Arial"/>
            </a:endParaRPr>
          </a:p>
        </p:txBody>
      </p:sp>
      <p:sp>
        <p:nvSpPr>
          <p:cNvPr id="367" name=""/>
          <p:cNvSpPr/>
          <p:nvPr/>
        </p:nvSpPr>
        <p:spPr>
          <a:xfrm>
            <a:off x="8439120" y="5424480"/>
            <a:ext cx="513360" cy="158760"/>
          </a:xfrm>
          <a:custGeom>
            <a:avLst/>
            <a:gdLst/>
            <a:ahLst/>
            <a:rect l="0" t="0" r="r" b="b"/>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txBody>
          <a:bodyPr lIns="123840" rIns="123840" tIns="78840" bIns="78840" anchor="ctr" anchorCtr="1">
            <a:noAutofit/>
          </a:bodyPr>
          <a:p>
            <a:endParaRPr b="0" lang="en-AU" sz="1800" spc="-1" strike="noStrike">
              <a:solidFill>
                <a:srgbClr val="000000"/>
              </a:solidFill>
              <a:latin typeface="Arial"/>
            </a:endParaRPr>
          </a:p>
        </p:txBody>
      </p:sp>
      <p:sp>
        <p:nvSpPr>
          <p:cNvPr id="368" name=""/>
          <p:cNvSpPr/>
          <p:nvPr/>
        </p:nvSpPr>
        <p:spPr>
          <a:xfrm>
            <a:off x="8388720" y="4087440"/>
            <a:ext cx="621000" cy="1180440"/>
          </a:xfrm>
          <a:custGeom>
            <a:avLst/>
            <a:gdLst/>
            <a:ahLst/>
            <a:rect l="0" t="0" r="r" b="b"/>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txBody>
          <a:bodyPr lIns="123840" rIns="123840" tIns="78840" bIns="78840" anchor="ctr" anchorCtr="1">
            <a:noAutofit/>
          </a:bodyPr>
          <a:p>
            <a:endParaRPr b="0" lang="en-AU" sz="1800" spc="-1" strike="noStrike">
              <a:solidFill>
                <a:srgbClr val="000000"/>
              </a:solidFill>
              <a:latin typeface="Arial"/>
            </a:endParaRPr>
          </a:p>
        </p:txBody>
      </p:sp>
      <p:sp>
        <p:nvSpPr>
          <p:cNvPr id="369" name=""/>
          <p:cNvSpPr/>
          <p:nvPr/>
        </p:nvSpPr>
        <p:spPr>
          <a:xfrm>
            <a:off x="8695800" y="3038040"/>
            <a:ext cx="0" cy="23220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370"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371" name=""/>
          <p:cNvSpPr/>
          <p:nvPr/>
        </p:nvSpPr>
        <p:spPr>
          <a:xfrm flipH="1">
            <a:off x="9684720" y="4273200"/>
            <a:ext cx="232560" cy="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372"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373" name=""/>
          <p:cNvSpPr/>
          <p:nvPr/>
        </p:nvSpPr>
        <p:spPr>
          <a:xfrm>
            <a:off x="7474320" y="4273200"/>
            <a:ext cx="232560" cy="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374"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txBody>
          <a:bodyPr lIns="123840" rIns="123840" tIns="43560" bIns="43560" anchor="ctr" anchorCtr="1">
            <a:noAutofit/>
          </a:bodyPr>
          <a:p>
            <a:endParaRPr b="0" lang="en-AU" sz="1800" spc="-1" strike="noStrike">
              <a:solidFill>
                <a:srgbClr val="000000"/>
              </a:solidFill>
              <a:latin typeface="Arial"/>
            </a:endParaRPr>
          </a:p>
        </p:txBody>
      </p:sp>
      <p:sp>
        <p:nvSpPr>
          <p:cNvPr id="375" name=""/>
          <p:cNvSpPr/>
          <p:nvPr/>
        </p:nvSpPr>
        <p:spPr>
          <a:xfrm>
            <a:off x="4523400" y="541080"/>
            <a:ext cx="122400" cy="196200"/>
          </a:xfrm>
          <a:prstGeom prst="line">
            <a:avLst/>
          </a:prstGeom>
          <a:ln cap="rnd" w="6768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376"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377"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txBody>
          <a:bodyPr lIns="112680" rIns="112680" tIns="67680" bIns="67680" anchor="ctr" anchorCtr="1">
            <a:noAutofit/>
          </a:bodyPr>
          <a:p>
            <a:endParaRPr b="0" lang="en-AU" sz="1800" spc="-1" strike="noStrike">
              <a:solidFill>
                <a:srgbClr val="000000"/>
              </a:solidFill>
              <a:latin typeface="Arial"/>
            </a:endParaRPr>
          </a:p>
        </p:txBody>
      </p:sp>
      <p:sp>
        <p:nvSpPr>
          <p:cNvPr id="378" name=""/>
          <p:cNvSpPr/>
          <p:nvPr/>
        </p:nvSpPr>
        <p:spPr>
          <a:xfrm>
            <a:off x="6381720" y="2107440"/>
            <a:ext cx="167400" cy="180360"/>
          </a:xfrm>
          <a:custGeom>
            <a:avLst/>
            <a:gdLst/>
            <a:ahLst/>
            <a:rect l="0" t="0" r="r" b="b"/>
            <a:pathLst>
              <a:path w="465" h="501">
                <a:moveTo>
                  <a:pt x="0" y="229"/>
                </a:moveTo>
                <a:lnTo>
                  <a:pt x="403" y="501"/>
                </a:lnTo>
                <a:lnTo>
                  <a:pt x="465" y="0"/>
                </a:lnTo>
                <a:lnTo>
                  <a:pt x="0" y="229"/>
                </a:lnTo>
                <a:close/>
              </a:path>
            </a:pathLst>
          </a:custGeom>
          <a:noFill/>
          <a:ln cap="rnd" w="46440">
            <a:solidFill>
              <a:srgbClr val="f2c02c"/>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379" name=""/>
          <p:cNvSpPr/>
          <p:nvPr/>
        </p:nvSpPr>
        <p:spPr>
          <a:xfrm>
            <a:off x="9227160" y="1134720"/>
            <a:ext cx="5796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AU" sz="1800" spc="-1" strike="noStrike">
              <a:solidFill>
                <a:srgbClr val="000000"/>
              </a:solidFill>
              <a:latin typeface="Arial"/>
            </a:endParaRPr>
          </a:p>
        </p:txBody>
      </p:sp>
      <p:sp>
        <p:nvSpPr>
          <p:cNvPr id="380"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AU" sz="1800" spc="-1" strike="noStrike">
              <a:solidFill>
                <a:srgbClr val="000000"/>
              </a:solidFill>
              <a:latin typeface="Arial"/>
            </a:endParaRPr>
          </a:p>
        </p:txBody>
      </p:sp>
      <p:sp>
        <p:nvSpPr>
          <p:cNvPr id="381" name=""/>
          <p:cNvSpPr/>
          <p:nvPr/>
        </p:nvSpPr>
        <p:spPr>
          <a:xfrm>
            <a:off x="562320" y="4888800"/>
            <a:ext cx="167400" cy="180360"/>
          </a:xfrm>
          <a:custGeom>
            <a:avLst/>
            <a:gdLst/>
            <a:ahLst/>
            <a:rect l="0" t="0" r="r" b="b"/>
            <a:pathLst>
              <a:path w="465" h="501">
                <a:moveTo>
                  <a:pt x="0" y="230"/>
                </a:moveTo>
                <a:lnTo>
                  <a:pt x="403" y="501"/>
                </a:lnTo>
                <a:lnTo>
                  <a:pt x="465" y="0"/>
                </a:lnTo>
                <a:lnTo>
                  <a:pt x="0" y="230"/>
                </a:lnTo>
                <a:close/>
              </a:path>
            </a:pathLst>
          </a:custGeom>
          <a:noFill/>
          <a:ln cap="rnd" w="46440">
            <a:solidFill>
              <a:srgbClr val="f2c02c"/>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382"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AU" sz="1800" spc="-1" strike="noStrike">
              <a:solidFill>
                <a:srgbClr val="000000"/>
              </a:solidFill>
              <a:latin typeface="Arial"/>
            </a:endParaRPr>
          </a:p>
        </p:txBody>
      </p:sp>
      <p:sp>
        <p:nvSpPr>
          <p:cNvPr id="383"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AU" sz="1800" spc="-1" strike="noStrike">
              <a:solidFill>
                <a:srgbClr val="000000"/>
              </a:solidFill>
              <a:latin typeface="Arial"/>
            </a:endParaRPr>
          </a:p>
        </p:txBody>
      </p:sp>
      <p:sp>
        <p:nvSpPr>
          <p:cNvPr id="384"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AU" sz="1800" spc="-1" strike="noStrike">
              <a:solidFill>
                <a:srgbClr val="000000"/>
              </a:solidFill>
              <a:latin typeface="Arial"/>
            </a:endParaRPr>
          </a:p>
        </p:txBody>
      </p:sp>
      <p:sp>
        <p:nvSpPr>
          <p:cNvPr id="385"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AU" sz="1800" spc="-1" strike="noStrike">
              <a:solidFill>
                <a:srgbClr val="000000"/>
              </a:solidFill>
              <a:latin typeface="Arial"/>
            </a:endParaRPr>
          </a:p>
        </p:txBody>
      </p:sp>
      <p:sp>
        <p:nvSpPr>
          <p:cNvPr id="386"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AU" sz="1800" spc="-1" strike="noStrike">
              <a:solidFill>
                <a:srgbClr val="000000"/>
              </a:solidFill>
              <a:latin typeface="Arial"/>
            </a:endParaRPr>
          </a:p>
        </p:txBody>
      </p:sp>
      <p:sp>
        <p:nvSpPr>
          <p:cNvPr id="387"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AU" sz="1800" spc="-1" strike="noStrike">
              <a:solidFill>
                <a:srgbClr val="000000"/>
              </a:solidFill>
              <a:latin typeface="Arial"/>
            </a:endParaRPr>
          </a:p>
        </p:txBody>
      </p:sp>
      <p:sp>
        <p:nvSpPr>
          <p:cNvPr id="388"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389"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AU" sz="1800" spc="-1" strike="noStrike">
              <a:solidFill>
                <a:srgbClr val="000000"/>
              </a:solidFill>
              <a:latin typeface="Arial"/>
            </a:endParaRPr>
          </a:p>
        </p:txBody>
      </p:sp>
      <p:sp>
        <p:nvSpPr>
          <p:cNvPr id="390"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391"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AU" sz="1800" spc="-1" strike="noStrike">
              <a:solidFill>
                <a:srgbClr val="000000"/>
              </a:solidFill>
              <a:latin typeface="Arial"/>
            </a:endParaRPr>
          </a:p>
        </p:txBody>
      </p:sp>
      <p:sp>
        <p:nvSpPr>
          <p:cNvPr id="392"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AU" sz="1800" spc="-1" strike="noStrike">
              <a:solidFill>
                <a:srgbClr val="000000"/>
              </a:solidFill>
              <a:latin typeface="Arial"/>
            </a:endParaRPr>
          </a:p>
        </p:txBody>
      </p:sp>
      <p:sp>
        <p:nvSpPr>
          <p:cNvPr id="393"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AU" sz="1800" spc="-1" strike="noStrike">
              <a:solidFill>
                <a:srgbClr val="000000"/>
              </a:solidFill>
              <a:latin typeface="Arial"/>
            </a:endParaRPr>
          </a:p>
        </p:txBody>
      </p:sp>
      <p:sp>
        <p:nvSpPr>
          <p:cNvPr id="394"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AU" sz="1800" spc="-1" strike="noStrike">
              <a:solidFill>
                <a:srgbClr val="000000"/>
              </a:solidFill>
              <a:latin typeface="Arial"/>
            </a:endParaRPr>
          </a:p>
        </p:txBody>
      </p:sp>
      <p:sp>
        <p:nvSpPr>
          <p:cNvPr id="395"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AU" sz="1800" spc="-1" strike="noStrike">
              <a:solidFill>
                <a:srgbClr val="000000"/>
              </a:solidFill>
              <a:latin typeface="Arial"/>
            </a:endParaRPr>
          </a:p>
        </p:txBody>
      </p:sp>
      <p:sp>
        <p:nvSpPr>
          <p:cNvPr id="396"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AU" sz="1800" spc="-1" strike="noStrike">
              <a:solidFill>
                <a:srgbClr val="000000"/>
              </a:solidFill>
              <a:latin typeface="Arial"/>
            </a:endParaRPr>
          </a:p>
        </p:txBody>
      </p:sp>
      <p:sp>
        <p:nvSpPr>
          <p:cNvPr id="397"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398"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AU" sz="1800" spc="-1" strike="noStrike">
              <a:solidFill>
                <a:srgbClr val="000000"/>
              </a:solidFill>
              <a:latin typeface="Arial"/>
            </a:endParaRPr>
          </a:p>
        </p:txBody>
      </p:sp>
      <p:sp>
        <p:nvSpPr>
          <p:cNvPr id="399"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43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Noto Sans"/>
              </a:rPr>
              <a:t>Click to edit the title text format</a:t>
            </a:r>
            <a:endParaRPr b="0" lang="en-AU" sz="4400" spc="-1" strike="noStrike">
              <a:solidFill>
                <a:srgbClr val="000000"/>
              </a:solidFill>
              <a:latin typeface="Noto Sans"/>
            </a:endParaRPr>
          </a:p>
        </p:txBody>
      </p:sp>
      <p:sp>
        <p:nvSpPr>
          <p:cNvPr id="438"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
        <p:nvSpPr>
          <p:cNvPr id="439" name="PlaceHolder 3"/>
          <p:cNvSpPr>
            <a:spLocks noGrp="1"/>
          </p:cNvSpPr>
          <p:nvPr>
            <p:ph type="dt" idx="19"/>
          </p:nvPr>
        </p:nvSpPr>
        <p:spPr>
          <a:xfrm>
            <a:off x="504000" y="5165280"/>
            <a:ext cx="2348280" cy="390600"/>
          </a:xfrm>
          <a:prstGeom prst="rect">
            <a:avLst/>
          </a:prstGeom>
          <a:noFill/>
          <a:ln w="0">
            <a:noFill/>
          </a:ln>
        </p:spPr>
        <p:txBody>
          <a:bodyPr lIns="0" rIns="0" tIns="0" bIns="0" anchor="t">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440" name="PlaceHolder 4"/>
          <p:cNvSpPr>
            <a:spLocks noGrp="1"/>
          </p:cNvSpPr>
          <p:nvPr>
            <p:ph type="ftr" idx="20"/>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pc="-1" strike="noStrike">
                <a:solidFill>
                  <a:srgbClr val="000000"/>
                </a:solidFill>
                <a:latin typeface="Times New Roman"/>
              </a:defRPr>
            </a:lvl1pPr>
          </a:lstStyle>
          <a:p>
            <a:pPr indent="0" algn="ctr">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441" name="PlaceHolder 5"/>
          <p:cNvSpPr>
            <a:spLocks noGrp="1"/>
          </p:cNvSpPr>
          <p:nvPr>
            <p:ph type="sldNum" idx="21"/>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fld id="{EEA3AE2C-A9B2-4787-BA16-975ABB249ED0}"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
        <p:nvSpPr>
          <p:cNvPr id="442"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443"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444" name=""/>
          <p:cNvSpPr/>
          <p:nvPr/>
        </p:nvSpPr>
        <p:spPr>
          <a:xfrm>
            <a:off x="5675400" y="12682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2c02c"/>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445"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446"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447"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448" name=""/>
          <p:cNvSpPr/>
          <p:nvPr/>
        </p:nvSpPr>
        <p:spPr>
          <a:xfrm>
            <a:off x="9262080" y="2919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449"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450"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451"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AU" sz="1800" spc="-1" strike="noStrike">
              <a:solidFill>
                <a:srgbClr val="000000"/>
              </a:solidFill>
              <a:latin typeface="Arial"/>
            </a:endParaRPr>
          </a:p>
        </p:txBody>
      </p:sp>
      <p:sp>
        <p:nvSpPr>
          <p:cNvPr id="452"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AU" sz="1800" spc="-1" strike="noStrike">
              <a:solidFill>
                <a:srgbClr val="000000"/>
              </a:solidFill>
              <a:latin typeface="Arial"/>
            </a:endParaRPr>
          </a:p>
        </p:txBody>
      </p:sp>
      <p:sp>
        <p:nvSpPr>
          <p:cNvPr id="453"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AU" sz="1800" spc="-1" strike="noStrike">
              <a:solidFill>
                <a:srgbClr val="000000"/>
              </a:solidFill>
              <a:latin typeface="Arial"/>
            </a:endParaRPr>
          </a:p>
        </p:txBody>
      </p:sp>
      <p:sp>
        <p:nvSpPr>
          <p:cNvPr id="454"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AU" sz="1800" spc="-1" strike="noStrike">
              <a:solidFill>
                <a:srgbClr val="000000"/>
              </a:solidFill>
              <a:latin typeface="Arial"/>
            </a:endParaRPr>
          </a:p>
        </p:txBody>
      </p:sp>
      <p:sp>
        <p:nvSpPr>
          <p:cNvPr id="455"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AU" sz="1800" spc="-1" strike="noStrike">
              <a:solidFill>
                <a:srgbClr val="000000"/>
              </a:solidFill>
              <a:latin typeface="Arial"/>
            </a:endParaRPr>
          </a:p>
        </p:txBody>
      </p:sp>
      <p:sp>
        <p:nvSpPr>
          <p:cNvPr id="456"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AU" sz="1800" spc="-1" strike="noStrike">
              <a:solidFill>
                <a:srgbClr val="000000"/>
              </a:solidFill>
              <a:latin typeface="Arial"/>
            </a:endParaRPr>
          </a:p>
        </p:txBody>
      </p:sp>
      <p:sp>
        <p:nvSpPr>
          <p:cNvPr id="457"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458"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AU" sz="1800" spc="-1" strike="noStrike">
              <a:solidFill>
                <a:srgbClr val="000000"/>
              </a:solidFill>
              <a:latin typeface="Arial"/>
            </a:endParaRPr>
          </a:p>
        </p:txBody>
      </p:sp>
      <p:sp>
        <p:nvSpPr>
          <p:cNvPr id="459"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460"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AU" sz="1800" spc="-1" strike="noStrike">
              <a:solidFill>
                <a:srgbClr val="000000"/>
              </a:solidFill>
              <a:latin typeface="Arial"/>
            </a:endParaRPr>
          </a:p>
        </p:txBody>
      </p:sp>
      <p:sp>
        <p:nvSpPr>
          <p:cNvPr id="461"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AU" sz="1800" spc="-1" strike="noStrike">
              <a:solidFill>
                <a:srgbClr val="000000"/>
              </a:solidFill>
              <a:latin typeface="Arial"/>
            </a:endParaRPr>
          </a:p>
        </p:txBody>
      </p:sp>
      <p:sp>
        <p:nvSpPr>
          <p:cNvPr id="462"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AU" sz="1800" spc="-1" strike="noStrike">
              <a:solidFill>
                <a:srgbClr val="000000"/>
              </a:solidFill>
              <a:latin typeface="Arial"/>
            </a:endParaRPr>
          </a:p>
        </p:txBody>
      </p:sp>
      <p:sp>
        <p:nvSpPr>
          <p:cNvPr id="463"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AU" sz="1800" spc="-1" strike="noStrike">
              <a:solidFill>
                <a:srgbClr val="000000"/>
              </a:solidFill>
              <a:latin typeface="Arial"/>
            </a:endParaRPr>
          </a:p>
        </p:txBody>
      </p:sp>
      <p:sp>
        <p:nvSpPr>
          <p:cNvPr id="464"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AU" sz="1800" spc="-1" strike="noStrike">
              <a:solidFill>
                <a:srgbClr val="000000"/>
              </a:solidFill>
              <a:latin typeface="Arial"/>
            </a:endParaRPr>
          </a:p>
        </p:txBody>
      </p:sp>
      <p:sp>
        <p:nvSpPr>
          <p:cNvPr id="465"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AU" sz="1800" spc="-1" strike="noStrike">
              <a:solidFill>
                <a:srgbClr val="000000"/>
              </a:solidFill>
              <a:latin typeface="Arial"/>
            </a:endParaRPr>
          </a:p>
        </p:txBody>
      </p:sp>
      <p:sp>
        <p:nvSpPr>
          <p:cNvPr id="466"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467"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AU" sz="1800" spc="-1" strike="noStrike">
              <a:solidFill>
                <a:srgbClr val="000000"/>
              </a:solidFill>
              <a:latin typeface="Arial"/>
            </a:endParaRPr>
          </a:p>
        </p:txBody>
      </p:sp>
      <p:sp>
        <p:nvSpPr>
          <p:cNvPr id="468"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5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Noto Sans"/>
              </a:rPr>
              <a:t>Click to edit the title text format</a:t>
            </a:r>
            <a:endParaRPr b="0" lang="en-AU" sz="4400" spc="-1" strike="noStrike">
              <a:solidFill>
                <a:srgbClr val="000000"/>
              </a:solidFill>
              <a:latin typeface="Noto Sans"/>
            </a:endParaRPr>
          </a:p>
        </p:txBody>
      </p:sp>
      <p:sp>
        <p:nvSpPr>
          <p:cNvPr id="50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
        <p:nvSpPr>
          <p:cNvPr id="507" name="PlaceHolder 3"/>
          <p:cNvSpPr>
            <a:spLocks noGrp="1"/>
          </p:cNvSpPr>
          <p:nvPr>
            <p:ph type="dt" idx="22"/>
          </p:nvPr>
        </p:nvSpPr>
        <p:spPr>
          <a:xfrm>
            <a:off x="504000" y="5165280"/>
            <a:ext cx="2348280" cy="390600"/>
          </a:xfrm>
          <a:prstGeom prst="rect">
            <a:avLst/>
          </a:prstGeom>
          <a:noFill/>
          <a:ln w="0">
            <a:noFill/>
          </a:ln>
        </p:spPr>
        <p:txBody>
          <a:bodyPr lIns="0" rIns="0" tIns="0" bIns="0" anchor="t">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508" name="PlaceHolder 4"/>
          <p:cNvSpPr>
            <a:spLocks noGrp="1"/>
          </p:cNvSpPr>
          <p:nvPr>
            <p:ph type="ftr" idx="23"/>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pc="-1" strike="noStrike">
                <a:solidFill>
                  <a:srgbClr val="000000"/>
                </a:solidFill>
                <a:latin typeface="Times New Roman"/>
              </a:defRPr>
            </a:lvl1pPr>
          </a:lstStyle>
          <a:p>
            <a:pPr indent="0" algn="ctr">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509" name="PlaceHolder 5"/>
          <p:cNvSpPr>
            <a:spLocks noGrp="1"/>
          </p:cNvSpPr>
          <p:nvPr>
            <p:ph type="sldNum" idx="24"/>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fld id="{A2D09F0F-45C0-46B8-B699-8772AD5BB56D}"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
        <p:nvSpPr>
          <p:cNvPr id="510" name=""/>
          <p:cNvSpPr/>
          <p:nvPr/>
        </p:nvSpPr>
        <p:spPr>
          <a:xfrm>
            <a:off x="1192680" y="28465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46080">
            <a:solidFill>
              <a:srgbClr val="ffffff"/>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511" name=""/>
          <p:cNvSpPr/>
          <p:nvPr/>
        </p:nvSpPr>
        <p:spPr>
          <a:xfrm flipH="1">
            <a:off x="4060800" y="11592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512" name=""/>
          <p:cNvSpPr/>
          <p:nvPr/>
        </p:nvSpPr>
        <p:spPr>
          <a:xfrm>
            <a:off x="3996360" y="180360"/>
            <a:ext cx="215280" cy="86760"/>
          </a:xfrm>
          <a:prstGeom prst="line">
            <a:avLst/>
          </a:prstGeom>
          <a:ln cap="rnd" w="68040">
            <a:solidFill>
              <a:srgbClr val="ffffff"/>
            </a:solidFill>
            <a:round/>
          </a:ln>
        </p:spPr>
        <p:style>
          <a:lnRef idx="0"/>
          <a:fillRef idx="0"/>
          <a:effectRef idx="0"/>
          <a:fontRef idx="minor"/>
        </p:style>
        <p:txBody>
          <a:bodyPr lIns="123840" rIns="123840" tIns="7920" bIns="7920" anchor="ctr" anchorCtr="1">
            <a:noAutofit/>
          </a:bodyPr>
          <a:p>
            <a:endParaRPr b="0" lang="en-AU" sz="1800" spc="-1" strike="noStrike">
              <a:solidFill>
                <a:srgbClr val="000000"/>
              </a:solidFill>
              <a:latin typeface="Arial"/>
            </a:endParaRPr>
          </a:p>
        </p:txBody>
      </p:sp>
      <p:sp>
        <p:nvSpPr>
          <p:cNvPr id="513" name=""/>
          <p:cNvSpPr/>
          <p:nvPr/>
        </p:nvSpPr>
        <p:spPr>
          <a:xfrm>
            <a:off x="8077680" y="524664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514" name=""/>
          <p:cNvSpPr/>
          <p:nvPr/>
        </p:nvSpPr>
        <p:spPr>
          <a:xfrm>
            <a:off x="662760" y="1063800"/>
            <a:ext cx="168120" cy="180720"/>
          </a:xfrm>
          <a:custGeom>
            <a:avLst/>
            <a:gdLst/>
            <a:ahLst/>
            <a:rect l="0" t="0" r="r" b="b"/>
            <a:pathLst>
              <a:path w="467" h="502">
                <a:moveTo>
                  <a:pt x="0" y="230"/>
                </a:moveTo>
                <a:lnTo>
                  <a:pt x="404" y="502"/>
                </a:lnTo>
                <a:lnTo>
                  <a:pt x="467" y="0"/>
                </a:lnTo>
                <a:lnTo>
                  <a:pt x="0" y="230"/>
                </a:lnTo>
                <a:close/>
              </a:path>
            </a:pathLst>
          </a:custGeom>
          <a:noFill/>
          <a:ln cap="rnd" w="46800">
            <a:solidFill>
              <a:srgbClr val="ffffff"/>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515" name=""/>
          <p:cNvSpPr/>
          <p:nvPr/>
        </p:nvSpPr>
        <p:spPr>
          <a:xfrm>
            <a:off x="9468000" y="296640"/>
            <a:ext cx="180360" cy="170280"/>
          </a:xfrm>
          <a:custGeom>
            <a:avLst/>
            <a:gdLst/>
            <a:ahLst/>
            <a:rect l="0" t="0" r="r" b="b"/>
            <a:pathLst>
              <a:path w="501" h="473">
                <a:moveTo>
                  <a:pt x="217" y="473"/>
                </a:moveTo>
                <a:lnTo>
                  <a:pt x="501" y="76"/>
                </a:lnTo>
                <a:lnTo>
                  <a:pt x="0" y="0"/>
                </a:lnTo>
                <a:lnTo>
                  <a:pt x="217" y="473"/>
                </a:lnTo>
                <a:close/>
              </a:path>
            </a:pathLst>
          </a:custGeom>
          <a:noFill/>
          <a:ln cap="rnd" w="46800">
            <a:solidFill>
              <a:srgbClr val="ffffff"/>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516" name=""/>
          <p:cNvSpPr/>
          <p:nvPr/>
        </p:nvSpPr>
        <p:spPr>
          <a:xfrm flipH="1">
            <a:off x="457200" y="513108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517" name=""/>
          <p:cNvSpPr/>
          <p:nvPr/>
        </p:nvSpPr>
        <p:spPr>
          <a:xfrm>
            <a:off x="393120" y="5195160"/>
            <a:ext cx="215280" cy="87120"/>
          </a:xfrm>
          <a:prstGeom prst="line">
            <a:avLst/>
          </a:prstGeom>
          <a:ln cap="rnd" w="68040">
            <a:solidFill>
              <a:srgbClr val="ffffff"/>
            </a:solidFill>
            <a:round/>
          </a:ln>
        </p:spPr>
        <p:style>
          <a:lnRef idx="0"/>
          <a:fillRef idx="0"/>
          <a:effectRef idx="0"/>
          <a:fontRef idx="minor"/>
        </p:style>
        <p:txBody>
          <a:bodyPr lIns="123840" rIns="123840" tIns="8280" bIns="8280" anchor="ctr" anchorCtr="1">
            <a:noAutofit/>
          </a:bodyPr>
          <a:p>
            <a:endParaRPr b="0" lang="en-AU" sz="1800" spc="-1" strike="noStrike">
              <a:solidFill>
                <a:srgbClr val="000000"/>
              </a:solidFill>
              <a:latin typeface="Arial"/>
            </a:endParaRPr>
          </a:p>
        </p:txBody>
      </p:sp>
      <p:sp>
        <p:nvSpPr>
          <p:cNvPr id="518" name=""/>
          <p:cNvSpPr/>
          <p:nvPr/>
        </p:nvSpPr>
        <p:spPr>
          <a:xfrm>
            <a:off x="7131240" y="6487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fffff"/>
            </a:solidFill>
            <a:round/>
          </a:ln>
        </p:spPr>
        <p:txBody>
          <a:bodyPr lIns="113040" rIns="113040" tIns="68040" bIns="68040" anchor="ctr" anchorCtr="1">
            <a:noAutofit/>
          </a:bodyPr>
          <a:p>
            <a:endParaRPr b="0" lang="en-AU" sz="1800" spc="-1" strike="noStrike">
              <a:solidFill>
                <a:srgbClr val="000000"/>
              </a:solidFill>
              <a:latin typeface="Arial"/>
            </a:endParaRPr>
          </a:p>
        </p:txBody>
      </p:sp>
      <p:sp>
        <p:nvSpPr>
          <p:cNvPr id="519"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txBody>
          <a:bodyPr lIns="104400" rIns="104400" tIns="59400" bIns="59400" anchor="ctr" anchorCtr="1">
            <a:noAutofit/>
          </a:bodyPr>
          <a:p>
            <a:endParaRPr b="0" lang="en-AU" sz="1800" spc="-1" strike="noStrike">
              <a:solidFill>
                <a:srgbClr val="000000"/>
              </a:solidFill>
              <a:latin typeface="Arial"/>
            </a:endParaRPr>
          </a:p>
        </p:txBody>
      </p:sp>
      <p:sp>
        <p:nvSpPr>
          <p:cNvPr id="520"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txBody>
          <a:bodyPr lIns="104400" rIns="104400" tIns="-17280" bIns="-17280" anchor="ctr" anchorCtr="1">
            <a:noAutofit/>
          </a:bodyPr>
          <a:p>
            <a:endParaRPr b="0" lang="en-AU" sz="1800" spc="-1" strike="noStrike">
              <a:solidFill>
                <a:srgbClr val="000000"/>
              </a:solidFill>
              <a:latin typeface="Arial"/>
            </a:endParaRPr>
          </a:p>
        </p:txBody>
      </p:sp>
      <p:sp>
        <p:nvSpPr>
          <p:cNvPr id="521"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txBody>
          <a:bodyPr lIns="104400" rIns="104400" tIns="-17640" bIns="-17640" anchor="ctr" anchorCtr="1">
            <a:noAutofit/>
          </a:bodyPr>
          <a:p>
            <a:endParaRPr b="0" lang="en-AU" sz="1800" spc="-1" strike="noStrike">
              <a:solidFill>
                <a:srgbClr val="000000"/>
              </a:solidFill>
              <a:latin typeface="Arial"/>
            </a:endParaRPr>
          </a:p>
        </p:txBody>
      </p:sp>
      <p:sp>
        <p:nvSpPr>
          <p:cNvPr id="522"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txBody>
          <a:bodyPr lIns="104400" rIns="104400" tIns="59400" bIns="59400" anchor="ctr" anchorCtr="1">
            <a:noAutofit/>
          </a:bodyPr>
          <a:p>
            <a:endParaRPr b="0" lang="en-AU" sz="1800" spc="-1" strike="noStrike">
              <a:solidFill>
                <a:srgbClr val="000000"/>
              </a:solidFill>
              <a:latin typeface="Arial"/>
            </a:endParaRPr>
          </a:p>
        </p:txBody>
      </p:sp>
      <p:sp>
        <p:nvSpPr>
          <p:cNvPr id="523" name=""/>
          <p:cNvSpPr/>
          <p:nvPr/>
        </p:nvSpPr>
        <p:spPr>
          <a:xfrm>
            <a:off x="404280" y="79560"/>
            <a:ext cx="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AU" sz="1800" spc="-1" strike="noStrike">
              <a:solidFill>
                <a:srgbClr val="000000"/>
              </a:solidFill>
              <a:latin typeface="Arial"/>
            </a:endParaRPr>
          </a:p>
        </p:txBody>
      </p:sp>
      <p:sp>
        <p:nvSpPr>
          <p:cNvPr id="524"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AU" sz="1800" spc="-1" strike="noStrike">
              <a:solidFill>
                <a:srgbClr val="000000"/>
              </a:solidFill>
              <a:latin typeface="Arial"/>
            </a:endParaRPr>
          </a:p>
        </p:txBody>
      </p:sp>
      <p:sp>
        <p:nvSpPr>
          <p:cNvPr id="525" name=""/>
          <p:cNvSpPr/>
          <p:nvPr/>
        </p:nvSpPr>
        <p:spPr>
          <a:xfrm flipH="1">
            <a:off x="66456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526" name=""/>
          <p:cNvSpPr/>
          <p:nvPr/>
        </p:nvSpPr>
        <p:spPr>
          <a:xfrm>
            <a:off x="149400" y="16812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AU" sz="1800" spc="-1" strike="noStrike">
              <a:solidFill>
                <a:srgbClr val="000000"/>
              </a:solidFill>
              <a:latin typeface="Arial"/>
            </a:endParaRPr>
          </a:p>
        </p:txBody>
      </p:sp>
      <p:sp>
        <p:nvSpPr>
          <p:cNvPr id="527" name=""/>
          <p:cNvSpPr/>
          <p:nvPr/>
        </p:nvSpPr>
        <p:spPr>
          <a:xfrm>
            <a:off x="82440" y="405360"/>
            <a:ext cx="61200" cy="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528"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txBody>
          <a:bodyPr lIns="104400" rIns="104400" tIns="59400" bIns="59400" anchor="ctr" anchorCtr="1">
            <a:noAutofit/>
          </a:bodyPr>
          <a:p>
            <a:endParaRPr b="0" lang="en-AU" sz="1800" spc="-1" strike="noStrike">
              <a:solidFill>
                <a:srgbClr val="000000"/>
              </a:solidFill>
              <a:latin typeface="Arial"/>
            </a:endParaRPr>
          </a:p>
        </p:txBody>
      </p:sp>
      <p:sp>
        <p:nvSpPr>
          <p:cNvPr id="529"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txBody>
          <a:bodyPr lIns="104400" rIns="104400" tIns="-17640" bIns="-17640" anchor="ctr" anchorCtr="1">
            <a:noAutofit/>
          </a:bodyPr>
          <a:p>
            <a:endParaRPr b="0" lang="en-AU" sz="1800" spc="-1" strike="noStrike">
              <a:solidFill>
                <a:srgbClr val="000000"/>
              </a:solidFill>
              <a:latin typeface="Arial"/>
            </a:endParaRPr>
          </a:p>
        </p:txBody>
      </p:sp>
      <p:sp>
        <p:nvSpPr>
          <p:cNvPr id="530"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txBody>
          <a:bodyPr lIns="104400" rIns="104400" tIns="-17280" bIns="-17280" anchor="ctr" anchorCtr="1">
            <a:noAutofit/>
          </a:bodyPr>
          <a:p>
            <a:endParaRPr b="0" lang="en-AU" sz="1800" spc="-1" strike="noStrike">
              <a:solidFill>
                <a:srgbClr val="000000"/>
              </a:solidFill>
              <a:latin typeface="Arial"/>
            </a:endParaRPr>
          </a:p>
        </p:txBody>
      </p:sp>
      <p:sp>
        <p:nvSpPr>
          <p:cNvPr id="531"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txBody>
          <a:bodyPr lIns="104400" rIns="104400" tIns="59400" bIns="59400" anchor="ctr" anchorCtr="1">
            <a:noAutofit/>
          </a:bodyPr>
          <a:p>
            <a:endParaRPr b="0" lang="en-AU" sz="1800" spc="-1" strike="noStrike">
              <a:solidFill>
                <a:srgbClr val="000000"/>
              </a:solidFill>
              <a:latin typeface="Arial"/>
            </a:endParaRPr>
          </a:p>
        </p:txBody>
      </p:sp>
      <p:sp>
        <p:nvSpPr>
          <p:cNvPr id="532" name=""/>
          <p:cNvSpPr/>
          <p:nvPr/>
        </p:nvSpPr>
        <p:spPr>
          <a:xfrm>
            <a:off x="390960" y="59040"/>
            <a:ext cx="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AU" sz="1800" spc="-1" strike="noStrike">
              <a:solidFill>
                <a:srgbClr val="000000"/>
              </a:solidFill>
              <a:latin typeface="Arial"/>
            </a:endParaRPr>
          </a:p>
        </p:txBody>
      </p:sp>
      <p:sp>
        <p:nvSpPr>
          <p:cNvPr id="533"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AU" sz="1800" spc="-1" strike="noStrike">
              <a:solidFill>
                <a:srgbClr val="000000"/>
              </a:solidFill>
              <a:latin typeface="Arial"/>
            </a:endParaRPr>
          </a:p>
        </p:txBody>
      </p:sp>
      <p:sp>
        <p:nvSpPr>
          <p:cNvPr id="534" name=""/>
          <p:cNvSpPr/>
          <p:nvPr/>
        </p:nvSpPr>
        <p:spPr>
          <a:xfrm flipH="1">
            <a:off x="651240" y="384840"/>
            <a:ext cx="6156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
        <p:nvSpPr>
          <p:cNvPr id="535" name=""/>
          <p:cNvSpPr/>
          <p:nvPr/>
        </p:nvSpPr>
        <p:spPr>
          <a:xfrm>
            <a:off x="136440" y="14796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AU" sz="1800" spc="-1" strike="noStrike">
              <a:solidFill>
                <a:srgbClr val="000000"/>
              </a:solidFill>
              <a:latin typeface="Arial"/>
            </a:endParaRPr>
          </a:p>
        </p:txBody>
      </p:sp>
      <p:sp>
        <p:nvSpPr>
          <p:cNvPr id="536" name=""/>
          <p:cNvSpPr/>
          <p:nvPr/>
        </p:nvSpPr>
        <p:spPr>
          <a:xfrm>
            <a:off x="69480" y="384840"/>
            <a:ext cx="61200" cy="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Arial"/>
            </a:endParaRPr>
          </a:p>
        </p:txBody>
      </p:sp>
      <p:sp>
        <p:nvSpPr>
          <p:cNvPr id="57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Noto Sans"/>
              </a:rPr>
              <a:t>Click to edit the title text format</a:t>
            </a:r>
            <a:endParaRPr b="0" lang="en-AU" sz="4400" spc="-1" strike="noStrike">
              <a:solidFill>
                <a:srgbClr val="000000"/>
              </a:solidFill>
              <a:latin typeface="Noto Sans"/>
            </a:endParaRPr>
          </a:p>
        </p:txBody>
      </p:sp>
      <p:sp>
        <p:nvSpPr>
          <p:cNvPr id="575" name="PlaceHolder 2"/>
          <p:cNvSpPr>
            <a:spLocks noGrp="1"/>
          </p:cNvSpPr>
          <p:nvPr>
            <p:ph type="body"/>
          </p:nvPr>
        </p:nvSpPr>
        <p:spPr>
          <a:xfrm>
            <a:off x="4140000" y="1326600"/>
            <a:ext cx="5435640" cy="328824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29440" indent="-31104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44160" indent="-27648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658880" indent="-20736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073600" indent="-20736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488320" indent="-20736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2903040" indent="-20736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
        <p:nvSpPr>
          <p:cNvPr id="576" name="PlaceHolder 3"/>
          <p:cNvSpPr>
            <a:spLocks noGrp="1"/>
          </p:cNvSpPr>
          <p:nvPr>
            <p:ph type="dt" idx="25"/>
          </p:nvPr>
        </p:nvSpPr>
        <p:spPr>
          <a:xfrm>
            <a:off x="504000" y="5165280"/>
            <a:ext cx="2348280" cy="390600"/>
          </a:xfrm>
          <a:prstGeom prst="rect">
            <a:avLst/>
          </a:prstGeom>
          <a:noFill/>
          <a:ln w="0">
            <a:noFill/>
          </a:ln>
        </p:spPr>
        <p:txBody>
          <a:bodyPr lIns="0" rIns="0" tIns="0" bIns="0" anchor="t">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577" name="PlaceHolder 4"/>
          <p:cNvSpPr>
            <a:spLocks noGrp="1"/>
          </p:cNvSpPr>
          <p:nvPr>
            <p:ph type="ftr" idx="26"/>
          </p:nvPr>
        </p:nvSpPr>
        <p:spPr>
          <a:xfrm>
            <a:off x="3447360" y="5165280"/>
            <a:ext cx="3195000" cy="390600"/>
          </a:xfrm>
          <a:prstGeom prst="rect">
            <a:avLst/>
          </a:prstGeom>
          <a:noFill/>
          <a:ln w="0">
            <a:noFill/>
          </a:ln>
        </p:spPr>
        <p:txBody>
          <a:bodyPr lIns="0" rIns="0" tIns="0" bIns="0" anchor="t">
            <a:noAutofit/>
          </a:bodyPr>
          <a:lstStyle>
            <a:lvl1pPr indent="0" algn="ctr">
              <a:buNone/>
              <a:defRPr b="0" lang="en-AU" sz="1400" spc="-1" strike="noStrike">
                <a:solidFill>
                  <a:srgbClr val="000000"/>
                </a:solidFill>
                <a:latin typeface="Times New Roman"/>
              </a:defRPr>
            </a:lvl1pPr>
          </a:lstStyle>
          <a:p>
            <a:pPr indent="0" algn="ctr">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578" name="PlaceHolder 5"/>
          <p:cNvSpPr>
            <a:spLocks noGrp="1"/>
          </p:cNvSpPr>
          <p:nvPr>
            <p:ph type="sldNum" idx="27"/>
          </p:nvPr>
        </p:nvSpPr>
        <p:spPr>
          <a:xfrm>
            <a:off x="7227360" y="5165280"/>
            <a:ext cx="2348280" cy="39060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fld id="{894112CF-DF2C-4CD0-A735-EB9424E6B5E3}"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
        <p:nvSpPr>
          <p:cNvPr id="579" name=""/>
          <p:cNvSpPr/>
          <p:nvPr/>
        </p:nvSpPr>
        <p:spPr>
          <a:xfrm>
            <a:off x="1888200" y="173232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txBody>
          <a:bodyPr lIns="125280" rIns="125280" tIns="80280" bIns="80280" anchor="ctr" anchorCtr="1">
            <a:noAutofit/>
          </a:bodyPr>
          <a:p>
            <a:endParaRPr b="0" lang="en-AU" sz="1800" spc="-1" strike="noStrike">
              <a:solidFill>
                <a:srgbClr val="000000"/>
              </a:solidFill>
              <a:latin typeface="Arial"/>
            </a:endParaRPr>
          </a:p>
        </p:txBody>
      </p:sp>
      <p:sp>
        <p:nvSpPr>
          <p:cNvPr id="580" name=""/>
          <p:cNvSpPr/>
          <p:nvPr/>
        </p:nvSpPr>
        <p:spPr>
          <a:xfrm>
            <a:off x="2262240" y="342972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txBody>
          <a:bodyPr lIns="125280" rIns="125280" tIns="80280" bIns="80280" anchor="ctr" anchorCtr="1">
            <a:noAutofit/>
          </a:bodyPr>
          <a:p>
            <a:endParaRPr b="0" lang="en-AU" sz="1800" spc="-1" strike="noStrike">
              <a:solidFill>
                <a:srgbClr val="000000"/>
              </a:solidFill>
              <a:latin typeface="Arial"/>
            </a:endParaRPr>
          </a:p>
        </p:txBody>
      </p:sp>
      <p:sp>
        <p:nvSpPr>
          <p:cNvPr id="581" name=""/>
          <p:cNvSpPr/>
          <p:nvPr/>
        </p:nvSpPr>
        <p:spPr>
          <a:xfrm>
            <a:off x="2325960" y="3592800"/>
            <a:ext cx="533880" cy="165600"/>
          </a:xfrm>
          <a:custGeom>
            <a:avLst/>
            <a:gdLst/>
            <a:ahLst/>
            <a:rect l="0" t="0" r="r" b="b"/>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txBody>
          <a:bodyPr lIns="125280" rIns="125280" tIns="80280" bIns="80280" anchor="ctr" anchorCtr="1">
            <a:noAutofit/>
          </a:bodyPr>
          <a:p>
            <a:endParaRPr b="0" lang="en-AU" sz="1800" spc="-1" strike="noStrike">
              <a:solidFill>
                <a:srgbClr val="000000"/>
              </a:solidFill>
              <a:latin typeface="Arial"/>
            </a:endParaRPr>
          </a:p>
        </p:txBody>
      </p:sp>
      <p:sp>
        <p:nvSpPr>
          <p:cNvPr id="582" name=""/>
          <p:cNvSpPr/>
          <p:nvPr/>
        </p:nvSpPr>
        <p:spPr>
          <a:xfrm>
            <a:off x="2273760" y="220104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txBody>
          <a:bodyPr lIns="125280" rIns="125280" tIns="80280" bIns="80280" anchor="ctr" anchorCtr="1">
            <a:noAutofit/>
          </a:bodyPr>
          <a:p>
            <a:endParaRPr b="0" lang="en-AU" sz="1800" spc="-1" strike="noStrike">
              <a:solidFill>
                <a:srgbClr val="000000"/>
              </a:solidFill>
              <a:latin typeface="Arial"/>
            </a:endParaRPr>
          </a:p>
        </p:txBody>
      </p:sp>
      <p:sp>
        <p:nvSpPr>
          <p:cNvPr id="583" name=""/>
          <p:cNvSpPr/>
          <p:nvPr/>
        </p:nvSpPr>
        <p:spPr>
          <a:xfrm>
            <a:off x="2593080" y="1108800"/>
            <a:ext cx="0" cy="24192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AU" sz="1800" spc="-1" strike="noStrike">
              <a:solidFill>
                <a:srgbClr val="000000"/>
              </a:solidFill>
              <a:latin typeface="Arial"/>
            </a:endParaRPr>
          </a:p>
        </p:txBody>
      </p:sp>
      <p:sp>
        <p:nvSpPr>
          <p:cNvPr id="584"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AU" sz="1800" spc="-1" strike="noStrike">
              <a:solidFill>
                <a:srgbClr val="000000"/>
              </a:solidFill>
              <a:latin typeface="Arial"/>
            </a:endParaRPr>
          </a:p>
        </p:txBody>
      </p:sp>
      <p:sp>
        <p:nvSpPr>
          <p:cNvPr id="585" name=""/>
          <p:cNvSpPr/>
          <p:nvPr/>
        </p:nvSpPr>
        <p:spPr>
          <a:xfrm flipH="1">
            <a:off x="3621960" y="2394720"/>
            <a:ext cx="241560" cy="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AU" sz="1800" spc="-1" strike="noStrike">
              <a:solidFill>
                <a:srgbClr val="000000"/>
              </a:solidFill>
              <a:latin typeface="Arial"/>
            </a:endParaRPr>
          </a:p>
        </p:txBody>
      </p:sp>
      <p:sp>
        <p:nvSpPr>
          <p:cNvPr id="586"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AU" sz="1800" spc="-1" strike="noStrike">
              <a:solidFill>
                <a:srgbClr val="000000"/>
              </a:solidFill>
              <a:latin typeface="Arial"/>
            </a:endParaRPr>
          </a:p>
        </p:txBody>
      </p:sp>
      <p:sp>
        <p:nvSpPr>
          <p:cNvPr id="587" name=""/>
          <p:cNvSpPr/>
          <p:nvPr/>
        </p:nvSpPr>
        <p:spPr>
          <a:xfrm>
            <a:off x="1322280" y="2394720"/>
            <a:ext cx="241920" cy="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AU" sz="1800" spc="-1" strike="noStrike">
              <a:solidFill>
                <a:srgbClr val="000000"/>
              </a:solidFill>
              <a:latin typeface="Arial"/>
            </a:endParaRPr>
          </a:p>
        </p:txBody>
      </p:sp>
      <p:sp>
        <p:nvSpPr>
          <p:cNvPr id="588" name=""/>
          <p:cNvSpPr/>
          <p:nvPr/>
        </p:nvSpPr>
        <p:spPr>
          <a:xfrm>
            <a:off x="1862280" y="170388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txBody>
          <a:bodyPr lIns="125280" rIns="125280" tIns="80280" bIns="80280" anchor="ctr" anchorCtr="1">
            <a:noAutofit/>
          </a:bodyPr>
          <a:p>
            <a:endParaRPr b="0" lang="en-AU" sz="1800" spc="-1" strike="noStrike">
              <a:solidFill>
                <a:srgbClr val="000000"/>
              </a:solidFill>
              <a:latin typeface="Arial"/>
            </a:endParaRPr>
          </a:p>
        </p:txBody>
      </p:sp>
      <p:sp>
        <p:nvSpPr>
          <p:cNvPr id="589" name=""/>
          <p:cNvSpPr/>
          <p:nvPr/>
        </p:nvSpPr>
        <p:spPr>
          <a:xfrm>
            <a:off x="2236320" y="340128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txBody>
          <a:bodyPr lIns="125280" rIns="125280" tIns="80280" bIns="80280" anchor="ctr" anchorCtr="1">
            <a:noAutofit/>
          </a:bodyPr>
          <a:p>
            <a:endParaRPr b="0" lang="en-AU" sz="1800" spc="-1" strike="noStrike">
              <a:solidFill>
                <a:srgbClr val="000000"/>
              </a:solidFill>
              <a:latin typeface="Arial"/>
            </a:endParaRPr>
          </a:p>
        </p:txBody>
      </p:sp>
      <p:sp>
        <p:nvSpPr>
          <p:cNvPr id="590" name=""/>
          <p:cNvSpPr/>
          <p:nvPr/>
        </p:nvSpPr>
        <p:spPr>
          <a:xfrm>
            <a:off x="2300040" y="3564360"/>
            <a:ext cx="534240" cy="165600"/>
          </a:xfrm>
          <a:custGeom>
            <a:avLst/>
            <a:gdLst/>
            <a:ahLst/>
            <a:rect l="0" t="0" r="r" b="b"/>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txBody>
          <a:bodyPr lIns="125280" rIns="125280" tIns="80280" bIns="80280" anchor="ctr" anchorCtr="1">
            <a:noAutofit/>
          </a:bodyPr>
          <a:p>
            <a:endParaRPr b="0" lang="en-AU" sz="1800" spc="-1" strike="noStrike">
              <a:solidFill>
                <a:srgbClr val="000000"/>
              </a:solidFill>
              <a:latin typeface="Arial"/>
            </a:endParaRPr>
          </a:p>
        </p:txBody>
      </p:sp>
      <p:sp>
        <p:nvSpPr>
          <p:cNvPr id="591" name=""/>
          <p:cNvSpPr/>
          <p:nvPr/>
        </p:nvSpPr>
        <p:spPr>
          <a:xfrm>
            <a:off x="2247840" y="217260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txBody>
          <a:bodyPr lIns="125280" rIns="125280" tIns="80280" bIns="80280" anchor="ctr" anchorCtr="1">
            <a:noAutofit/>
          </a:bodyPr>
          <a:p>
            <a:endParaRPr b="0" lang="en-AU" sz="1800" spc="-1" strike="noStrike">
              <a:solidFill>
                <a:srgbClr val="000000"/>
              </a:solidFill>
              <a:latin typeface="Arial"/>
            </a:endParaRPr>
          </a:p>
        </p:txBody>
      </p:sp>
      <p:sp>
        <p:nvSpPr>
          <p:cNvPr id="592" name=""/>
          <p:cNvSpPr/>
          <p:nvPr/>
        </p:nvSpPr>
        <p:spPr>
          <a:xfrm>
            <a:off x="2567160" y="1080360"/>
            <a:ext cx="0" cy="24192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AU" sz="1800" spc="-1" strike="noStrike">
              <a:solidFill>
                <a:srgbClr val="000000"/>
              </a:solidFill>
              <a:latin typeface="Arial"/>
            </a:endParaRPr>
          </a:p>
        </p:txBody>
      </p:sp>
      <p:sp>
        <p:nvSpPr>
          <p:cNvPr id="593"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AU" sz="1800" spc="-1" strike="noStrike">
              <a:solidFill>
                <a:srgbClr val="000000"/>
              </a:solidFill>
              <a:latin typeface="Arial"/>
            </a:endParaRPr>
          </a:p>
        </p:txBody>
      </p:sp>
      <p:sp>
        <p:nvSpPr>
          <p:cNvPr id="594" name=""/>
          <p:cNvSpPr/>
          <p:nvPr/>
        </p:nvSpPr>
        <p:spPr>
          <a:xfrm flipH="1">
            <a:off x="3596040" y="2366280"/>
            <a:ext cx="241920" cy="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AU" sz="1800" spc="-1" strike="noStrike">
              <a:solidFill>
                <a:srgbClr val="000000"/>
              </a:solidFill>
              <a:latin typeface="Arial"/>
            </a:endParaRPr>
          </a:p>
        </p:txBody>
      </p:sp>
      <p:sp>
        <p:nvSpPr>
          <p:cNvPr id="595"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AU" sz="1800" spc="-1" strike="noStrike">
              <a:solidFill>
                <a:srgbClr val="000000"/>
              </a:solidFill>
              <a:latin typeface="Arial"/>
            </a:endParaRPr>
          </a:p>
        </p:txBody>
      </p:sp>
      <p:sp>
        <p:nvSpPr>
          <p:cNvPr id="596" name=""/>
          <p:cNvSpPr/>
          <p:nvPr/>
        </p:nvSpPr>
        <p:spPr>
          <a:xfrm>
            <a:off x="1296360" y="2366280"/>
            <a:ext cx="241920" cy="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AU" sz="1800" spc="-1" strike="noStrike">
              <a:solidFill>
                <a:srgbClr val="000000"/>
              </a:solidFill>
              <a:latin typeface="Arial"/>
            </a:endParaRPr>
          </a:p>
        </p:txBody>
      </p:sp>
      <p:sp>
        <p:nvSpPr>
          <p:cNvPr id="597"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AU" sz="1800" spc="-1" strike="noStrike">
              <a:solidFill>
                <a:srgbClr val="000000"/>
              </a:solidFill>
              <a:latin typeface="Arial"/>
            </a:endParaRPr>
          </a:p>
        </p:txBody>
      </p:sp>
      <p:sp>
        <p:nvSpPr>
          <p:cNvPr id="598"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AU" sz="1800" spc="-1" strike="noStrike">
              <a:solidFill>
                <a:srgbClr val="000000"/>
              </a:solidFill>
              <a:latin typeface="Arial"/>
            </a:endParaRPr>
          </a:p>
        </p:txBody>
      </p:sp>
      <p:sp>
        <p:nvSpPr>
          <p:cNvPr id="599"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AU" sz="1800" spc="-1" strike="noStrike">
              <a:solidFill>
                <a:srgbClr val="000000"/>
              </a:solidFill>
              <a:latin typeface="Arial"/>
            </a:endParaRPr>
          </a:p>
        </p:txBody>
      </p:sp>
      <p:sp>
        <p:nvSpPr>
          <p:cNvPr id="600"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txBody>
          <a:bodyPr lIns="113400" rIns="113400" anchor="ctr" anchorCtr="1">
            <a:noAutofit/>
          </a:bodyPr>
          <a:p>
            <a:endParaRPr b="0" lang="en-AU" sz="1800" spc="-1" strike="noStrike">
              <a:solidFill>
                <a:srgbClr val="000000"/>
              </a:solidFill>
              <a:latin typeface="Arial"/>
            </a:endParaRPr>
          </a:p>
        </p:txBody>
      </p:sp>
      <p:sp>
        <p:nvSpPr>
          <p:cNvPr id="601" name=""/>
          <p:cNvSpPr/>
          <p:nvPr/>
        </p:nvSpPr>
        <p:spPr>
          <a:xfrm>
            <a:off x="1798200" y="3458880"/>
            <a:ext cx="167400" cy="186480"/>
          </a:xfrm>
          <a:custGeom>
            <a:avLst/>
            <a:gdLst/>
            <a:ahLst/>
            <a:rect l="0" t="0" r="r" b="b"/>
            <a:pathLst>
              <a:path w="465" h="518">
                <a:moveTo>
                  <a:pt x="0" y="518"/>
                </a:moveTo>
                <a:lnTo>
                  <a:pt x="465" y="353"/>
                </a:lnTo>
                <a:lnTo>
                  <a:pt x="93" y="0"/>
                </a:lnTo>
                <a:lnTo>
                  <a:pt x="0" y="518"/>
                </a:lnTo>
                <a:close/>
              </a:path>
            </a:pathLst>
          </a:custGeom>
          <a:noFill/>
          <a:ln cap="rnd" w="47160">
            <a:solidFill>
              <a:srgbClr val="000000"/>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602" name=""/>
          <p:cNvSpPr/>
          <p:nvPr/>
        </p:nvSpPr>
        <p:spPr>
          <a:xfrm>
            <a:off x="3641760" y="2671560"/>
            <a:ext cx="169200" cy="183600"/>
          </a:xfrm>
          <a:custGeom>
            <a:avLst/>
            <a:gdLst/>
            <a:ahLst/>
            <a:rect l="0" t="0" r="r" b="b"/>
            <a:pathLst>
              <a:path w="470" h="510">
                <a:moveTo>
                  <a:pt x="0" y="238"/>
                </a:moveTo>
                <a:lnTo>
                  <a:pt x="412" y="510"/>
                </a:lnTo>
                <a:lnTo>
                  <a:pt x="470" y="0"/>
                </a:lnTo>
                <a:lnTo>
                  <a:pt x="0" y="238"/>
                </a:lnTo>
                <a:close/>
              </a:path>
            </a:pathLst>
          </a:custGeom>
          <a:noFill/>
          <a:ln cap="rnd" w="47160">
            <a:solidFill>
              <a:srgbClr val="000000"/>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603" name=""/>
          <p:cNvSpPr/>
          <p:nvPr/>
        </p:nvSpPr>
        <p:spPr>
          <a:xfrm>
            <a:off x="1088640" y="1644840"/>
            <a:ext cx="187920" cy="165600"/>
          </a:xfrm>
          <a:custGeom>
            <a:avLst/>
            <a:gdLst/>
            <a:ahLst/>
            <a:rect l="0" t="0" r="r" b="b"/>
            <a:pathLst>
              <a:path w="522" h="460">
                <a:moveTo>
                  <a:pt x="0" y="66"/>
                </a:moveTo>
                <a:lnTo>
                  <a:pt x="297" y="460"/>
                </a:lnTo>
                <a:lnTo>
                  <a:pt x="522" y="0"/>
                </a:lnTo>
                <a:lnTo>
                  <a:pt x="0" y="66"/>
                </a:lnTo>
                <a:close/>
              </a:path>
            </a:pathLst>
          </a:custGeom>
          <a:noFill/>
          <a:ln cap="rnd" w="47160">
            <a:solidFill>
              <a:srgbClr val="000000"/>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604" name=""/>
          <p:cNvSpPr/>
          <p:nvPr/>
        </p:nvSpPr>
        <p:spPr>
          <a:xfrm>
            <a:off x="3659760" y="1647360"/>
            <a:ext cx="195480" cy="195840"/>
          </a:xfrm>
          <a:custGeom>
            <a:avLst/>
            <a:gdLst/>
            <a:ahLst/>
            <a:rect l="0" t="0" r="r" b="b"/>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605"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AU" sz="1800" spc="-1" strike="noStrike">
              <a:solidFill>
                <a:srgbClr val="000000"/>
              </a:solidFill>
              <a:latin typeface="Arial"/>
            </a:endParaRPr>
          </a:p>
        </p:txBody>
      </p:sp>
      <p:sp>
        <p:nvSpPr>
          <p:cNvPr id="606"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AU" sz="1800" spc="-1" strike="noStrike">
              <a:solidFill>
                <a:srgbClr val="000000"/>
              </a:solidFill>
              <a:latin typeface="Arial"/>
            </a:endParaRPr>
          </a:p>
        </p:txBody>
      </p:sp>
      <p:sp>
        <p:nvSpPr>
          <p:cNvPr id="607" name=""/>
          <p:cNvSpPr/>
          <p:nvPr/>
        </p:nvSpPr>
        <p:spPr>
          <a:xfrm>
            <a:off x="7820640" y="30708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AU" sz="1800" spc="-1" strike="noStrike">
              <a:solidFill>
                <a:srgbClr val="000000"/>
              </a:solidFill>
              <a:latin typeface="Arial"/>
            </a:endParaRPr>
          </a:p>
        </p:txBody>
      </p:sp>
      <p:sp>
        <p:nvSpPr>
          <p:cNvPr id="608"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AU" sz="1800" spc="-1" strike="noStrike">
              <a:solidFill>
                <a:srgbClr val="000000"/>
              </a:solidFill>
              <a:latin typeface="Arial"/>
            </a:endParaRPr>
          </a:p>
        </p:txBody>
      </p:sp>
      <p:sp>
        <p:nvSpPr>
          <p:cNvPr id="609"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AU" sz="1800" spc="-1" strike="noStrike">
              <a:solidFill>
                <a:srgbClr val="000000"/>
              </a:solidFill>
              <a:latin typeface="Arial"/>
            </a:endParaRPr>
          </a:p>
        </p:txBody>
      </p:sp>
      <p:sp>
        <p:nvSpPr>
          <p:cNvPr id="610" name=""/>
          <p:cNvSpPr/>
          <p:nvPr/>
        </p:nvSpPr>
        <p:spPr>
          <a:xfrm>
            <a:off x="1951200" y="438948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txBody>
          <a:bodyPr lIns="113400" rIns="113400" tIns="68400" bIns="68400" anchor="ctr" anchorCtr="1">
            <a:noAutofit/>
          </a:bodyPr>
          <a:p>
            <a:endParaRPr b="0" lang="en-AU" sz="1800" spc="-1" strike="noStrike">
              <a:solidFill>
                <a:srgbClr val="000000"/>
              </a:solidFill>
              <a:latin typeface="Arial"/>
            </a:endParaRPr>
          </a:p>
        </p:txBody>
      </p:sp>
      <p:sp>
        <p:nvSpPr>
          <p:cNvPr id="611"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612" name=""/>
          <p:cNvSpPr/>
          <p:nvPr/>
        </p:nvSpPr>
        <p:spPr>
          <a:xfrm>
            <a:off x="5312880" y="86796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AU" sz="1800" spc="-1" strike="noStrike">
              <a:solidFill>
                <a:srgbClr val="000000"/>
              </a:solidFill>
              <a:latin typeface="Arial"/>
            </a:endParaRPr>
          </a:p>
        </p:txBody>
      </p:sp>
      <p:sp>
        <p:nvSpPr>
          <p:cNvPr id="613" name=""/>
          <p:cNvSpPr/>
          <p:nvPr/>
        </p:nvSpPr>
        <p:spPr>
          <a:xfrm>
            <a:off x="7007400" y="2572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txBody>
          <a:bodyPr lIns="113040" rIns="113040" tIns="68040" bIns="68040" anchor="ctr" anchorCtr="1">
            <a:noAutofit/>
          </a:bodyPr>
          <a:p>
            <a:endParaRPr b="0" lang="en-A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
          <p:cNvSpPr/>
          <p:nvPr/>
        </p:nvSpPr>
        <p:spPr>
          <a:xfrm>
            <a:off x="5004000" y="3486600"/>
            <a:ext cx="1620000" cy="293400"/>
          </a:xfrm>
          <a:custGeom>
            <a:avLst/>
            <a:gdLst/>
            <a:ahLst/>
            <a:rect l="0" t="0" r="r" b="b"/>
            <a:pathLst>
              <a:path w="4500" h="815">
                <a:moveTo>
                  <a:pt x="2250" y="815"/>
                </a:moveTo>
                <a:lnTo>
                  <a:pt x="3981" y="815"/>
                </a:lnTo>
                <a:lnTo>
                  <a:pt x="4035" y="813"/>
                </a:lnTo>
                <a:lnTo>
                  <a:pt x="4086" y="806"/>
                </a:lnTo>
                <a:lnTo>
                  <a:pt x="4135" y="796"/>
                </a:lnTo>
                <a:lnTo>
                  <a:pt x="4184" y="783"/>
                </a:lnTo>
                <a:lnTo>
                  <a:pt x="4228" y="766"/>
                </a:lnTo>
                <a:lnTo>
                  <a:pt x="4272" y="745"/>
                </a:lnTo>
                <a:lnTo>
                  <a:pt x="4311" y="722"/>
                </a:lnTo>
                <a:lnTo>
                  <a:pt x="4349" y="696"/>
                </a:lnTo>
                <a:lnTo>
                  <a:pt x="4382" y="666"/>
                </a:lnTo>
                <a:lnTo>
                  <a:pt x="4411" y="636"/>
                </a:lnTo>
                <a:lnTo>
                  <a:pt x="4438" y="602"/>
                </a:lnTo>
                <a:lnTo>
                  <a:pt x="4460" y="566"/>
                </a:lnTo>
                <a:lnTo>
                  <a:pt x="4477" y="528"/>
                </a:lnTo>
                <a:lnTo>
                  <a:pt x="4489" y="489"/>
                </a:lnTo>
                <a:lnTo>
                  <a:pt x="4498" y="449"/>
                </a:lnTo>
                <a:lnTo>
                  <a:pt x="4500" y="407"/>
                </a:lnTo>
                <a:lnTo>
                  <a:pt x="4500" y="407"/>
                </a:lnTo>
                <a:lnTo>
                  <a:pt x="4498" y="365"/>
                </a:lnTo>
                <a:lnTo>
                  <a:pt x="4489" y="325"/>
                </a:lnTo>
                <a:lnTo>
                  <a:pt x="4477" y="287"/>
                </a:lnTo>
                <a:lnTo>
                  <a:pt x="4460" y="248"/>
                </a:lnTo>
                <a:lnTo>
                  <a:pt x="4438" y="213"/>
                </a:lnTo>
                <a:lnTo>
                  <a:pt x="4411" y="179"/>
                </a:lnTo>
                <a:lnTo>
                  <a:pt x="4382" y="149"/>
                </a:lnTo>
                <a:lnTo>
                  <a:pt x="4349" y="119"/>
                </a:lnTo>
                <a:lnTo>
                  <a:pt x="4311" y="93"/>
                </a:lnTo>
                <a:lnTo>
                  <a:pt x="4272" y="70"/>
                </a:lnTo>
                <a:lnTo>
                  <a:pt x="4228" y="49"/>
                </a:lnTo>
                <a:lnTo>
                  <a:pt x="4184" y="32"/>
                </a:lnTo>
                <a:lnTo>
                  <a:pt x="4135" y="19"/>
                </a:lnTo>
                <a:lnTo>
                  <a:pt x="4086" y="9"/>
                </a:lnTo>
                <a:lnTo>
                  <a:pt x="4035" y="2"/>
                </a:lnTo>
                <a:lnTo>
                  <a:pt x="3981" y="0"/>
                </a:lnTo>
                <a:lnTo>
                  <a:pt x="520" y="0"/>
                </a:lnTo>
                <a:lnTo>
                  <a:pt x="467" y="2"/>
                </a:lnTo>
                <a:lnTo>
                  <a:pt x="415" y="9"/>
                </a:lnTo>
                <a:lnTo>
                  <a:pt x="365" y="19"/>
                </a:lnTo>
                <a:lnTo>
                  <a:pt x="317" y="32"/>
                </a:lnTo>
                <a:lnTo>
                  <a:pt x="272" y="49"/>
                </a:lnTo>
                <a:lnTo>
                  <a:pt x="228" y="70"/>
                </a:lnTo>
                <a:lnTo>
                  <a:pt x="189" y="93"/>
                </a:lnTo>
                <a:lnTo>
                  <a:pt x="151" y="119"/>
                </a:lnTo>
                <a:lnTo>
                  <a:pt x="118" y="149"/>
                </a:lnTo>
                <a:lnTo>
                  <a:pt x="89" y="179"/>
                </a:lnTo>
                <a:lnTo>
                  <a:pt x="62" y="213"/>
                </a:lnTo>
                <a:lnTo>
                  <a:pt x="40" y="248"/>
                </a:lnTo>
                <a:lnTo>
                  <a:pt x="23" y="287"/>
                </a:lnTo>
                <a:lnTo>
                  <a:pt x="11" y="325"/>
                </a:lnTo>
                <a:lnTo>
                  <a:pt x="2" y="365"/>
                </a:lnTo>
                <a:lnTo>
                  <a:pt x="0" y="407"/>
                </a:lnTo>
                <a:lnTo>
                  <a:pt x="0" y="407"/>
                </a:lnTo>
                <a:lnTo>
                  <a:pt x="2" y="449"/>
                </a:lnTo>
                <a:lnTo>
                  <a:pt x="11" y="489"/>
                </a:lnTo>
                <a:lnTo>
                  <a:pt x="23" y="528"/>
                </a:lnTo>
                <a:lnTo>
                  <a:pt x="40" y="566"/>
                </a:lnTo>
                <a:lnTo>
                  <a:pt x="62" y="602"/>
                </a:lnTo>
                <a:lnTo>
                  <a:pt x="89" y="636"/>
                </a:lnTo>
                <a:lnTo>
                  <a:pt x="118" y="666"/>
                </a:lnTo>
                <a:lnTo>
                  <a:pt x="151" y="696"/>
                </a:lnTo>
                <a:lnTo>
                  <a:pt x="189" y="722"/>
                </a:lnTo>
                <a:lnTo>
                  <a:pt x="228" y="745"/>
                </a:lnTo>
                <a:lnTo>
                  <a:pt x="272" y="766"/>
                </a:lnTo>
                <a:lnTo>
                  <a:pt x="317" y="783"/>
                </a:lnTo>
                <a:lnTo>
                  <a:pt x="365" y="796"/>
                </a:lnTo>
                <a:lnTo>
                  <a:pt x="415" y="806"/>
                </a:lnTo>
                <a:lnTo>
                  <a:pt x="467" y="813"/>
                </a:lnTo>
                <a:lnTo>
                  <a:pt x="520" y="815"/>
                </a:lnTo>
                <a:lnTo>
                  <a:pt x="2250" y="815"/>
                </a:lnTo>
                <a:close/>
              </a:path>
            </a:pathLst>
          </a:custGeom>
          <a:solidFill>
            <a:srgbClr val="ffffff"/>
          </a:solidFill>
          <a:ln w="0">
            <a:noFill/>
          </a:ln>
        </p:spPr>
        <p:txBody>
          <a:bodyPr lIns="90000" rIns="90000" tIns="45000" bIns="45000" anchor="ctr" anchorCtr="1">
            <a:noAutofit/>
          </a:bodyPr>
          <a:p>
            <a:pPr algn="ctr"/>
            <a:r>
              <a:rPr b="0" lang="en-AU" sz="1400" spc="-1" strike="noStrike">
                <a:solidFill>
                  <a:srgbClr val="000000"/>
                </a:solidFill>
                <a:latin typeface="Noto Sans"/>
              </a:rPr>
              <a:t>Maxim and Alicia</a:t>
            </a:r>
            <a:endParaRPr b="0" lang="en-AU" sz="1400" spc="-1" strike="noStrike">
              <a:solidFill>
                <a:srgbClr val="000000"/>
              </a:solidFill>
              <a:latin typeface="Arial"/>
            </a:endParaRPr>
          </a:p>
        </p:txBody>
      </p:sp>
      <p:sp>
        <p:nvSpPr>
          <p:cNvPr id="651" name="PlaceHolder 1"/>
          <p:cNvSpPr>
            <a:spLocks noGrp="1"/>
          </p:cNvSpPr>
          <p:nvPr>
            <p:ph type="title"/>
          </p:nvPr>
        </p:nvSpPr>
        <p:spPr>
          <a:xfrm>
            <a:off x="4977000" y="2466360"/>
            <a:ext cx="3885120" cy="902520"/>
          </a:xfrm>
          <a:prstGeom prst="rect">
            <a:avLst/>
          </a:prstGeom>
          <a:noFill/>
          <a:ln w="0">
            <a:noFill/>
          </a:ln>
        </p:spPr>
        <p:txBody>
          <a:bodyPr lIns="0" rIns="0" tIns="0" bIns="0" anchor="ctr">
            <a:noAutofit/>
          </a:bodyPr>
          <a:p>
            <a:pPr indent="0">
              <a:buNone/>
            </a:pPr>
            <a:r>
              <a:rPr b="0" lang="en-AU" sz="2600" spc="-1" strike="noStrike">
                <a:solidFill>
                  <a:srgbClr val="000000"/>
                </a:solidFill>
                <a:latin typeface="Noto Sans"/>
              </a:rPr>
              <a:t>My Game:</a:t>
            </a:r>
            <a:br>
              <a:rPr sz="2600"/>
            </a:br>
            <a:r>
              <a:rPr b="0" lang="en-AU" sz="2600" spc="-1" strike="noStrike">
                <a:solidFill>
                  <a:srgbClr val="000000"/>
                </a:solidFill>
                <a:latin typeface="Noto Sans"/>
              </a:rPr>
              <a:t>Weightless</a:t>
            </a:r>
            <a:endParaRPr b="0" lang="en-AU" sz="26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PlaceHolder 1"/>
          <p:cNvSpPr>
            <a:spLocks noGrp="1"/>
          </p:cNvSpPr>
          <p:nvPr>
            <p:ph type="title"/>
          </p:nvPr>
        </p:nvSpPr>
        <p:spPr>
          <a:xfrm>
            <a:off x="4662000" y="3699000"/>
            <a:ext cx="4389120" cy="692280"/>
          </a:xfrm>
          <a:prstGeom prst="rect">
            <a:avLst/>
          </a:prstGeom>
          <a:noFill/>
          <a:ln w="0">
            <a:noFill/>
          </a:ln>
        </p:spPr>
        <p:txBody>
          <a:bodyPr lIns="0" rIns="0" tIns="0" bIns="0" anchor="ctr">
            <a:noAutofit/>
          </a:bodyPr>
          <a:p>
            <a:pPr indent="0">
              <a:buNone/>
            </a:pPr>
            <a:r>
              <a:rPr b="0" lang="en-AU" sz="4000" spc="-1" strike="noStrike">
                <a:solidFill>
                  <a:srgbClr val="000000"/>
                </a:solidFill>
                <a:latin typeface="Open Sans Condensed"/>
              </a:rPr>
              <a:t>THANK YOU</a:t>
            </a:r>
            <a:endParaRPr b="0" lang="en-AU" sz="4000" spc="-1" strike="noStrike">
              <a:solidFill>
                <a:srgbClr val="000000"/>
              </a:solidFill>
              <a:latin typeface="Noto Sans"/>
            </a:endParaRPr>
          </a:p>
        </p:txBody>
      </p:sp>
      <p:sp>
        <p:nvSpPr>
          <p:cNvPr id="709" name="PlaceHolder 2"/>
          <p:cNvSpPr>
            <a:spLocks noGrp="1"/>
          </p:cNvSpPr>
          <p:nvPr>
            <p:ph type="title"/>
          </p:nvPr>
        </p:nvSpPr>
        <p:spPr>
          <a:xfrm>
            <a:off x="612000" y="272520"/>
            <a:ext cx="3500280" cy="663480"/>
          </a:xfrm>
          <a:prstGeom prst="rect">
            <a:avLst/>
          </a:prstGeom>
          <a:noFill/>
          <a:ln w="0">
            <a:noFill/>
          </a:ln>
        </p:spPr>
        <p:txBody>
          <a:bodyPr lIns="0" rIns="0" tIns="0" bIns="0" anchor="ctr">
            <a:noAutofit/>
          </a:bodyPr>
          <a:p>
            <a:pPr indent="0">
              <a:buNone/>
            </a:pPr>
            <a:r>
              <a:rPr b="0" lang="en-AU" sz="1500" spc="-1" strike="noStrike">
                <a:solidFill>
                  <a:srgbClr val="000000"/>
                </a:solidFill>
                <a:latin typeface="Open Sans Condensed"/>
              </a:rPr>
              <a:t>Yellow Idea Template for LibreOffice Impress.</a:t>
            </a:r>
            <a:br>
              <a:rPr sz="1500"/>
            </a:br>
            <a:r>
              <a:rPr b="0" lang="en-AU" sz="1500" spc="-1" strike="noStrike">
                <a:solidFill>
                  <a:srgbClr val="000000"/>
                </a:solidFill>
                <a:latin typeface="Open Sans Condensed"/>
              </a:rPr>
              <a:t>Credit by : @ealita.id, 2020.</a:t>
            </a:r>
            <a:endParaRPr b="0" lang="en-AU" sz="15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
          <p:cNvSpPr txBox="1"/>
          <p:nvPr/>
        </p:nvSpPr>
        <p:spPr>
          <a:xfrm>
            <a:off x="2971440" y="2068200"/>
            <a:ext cx="4587840" cy="1116000"/>
          </a:xfrm>
          <a:prstGeom prst="rect">
            <a:avLst/>
          </a:prstGeom>
          <a:noFill/>
          <a:ln w="0">
            <a:noFill/>
          </a:ln>
        </p:spPr>
        <p:txBody>
          <a:bodyPr lIns="0" rIns="0" tIns="0" bIns="0" anchor="ctr">
            <a:noAutofit/>
          </a:bodyPr>
          <a:p>
            <a:pPr algn="ctr"/>
            <a:r>
              <a:rPr b="0" lang="en-AU" sz="1400" spc="-1" strike="noStrike">
                <a:solidFill>
                  <a:srgbClr val="000000"/>
                </a:solidFill>
                <a:latin typeface="Noto Sans"/>
              </a:rPr>
              <a:t>Hi, my name is Maxim. I am enthusiastic about programming, and have coded an entire website before this project.</a:t>
            </a:r>
            <a:endParaRPr b="0" lang="en-A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type="title"/>
          </p:nvPr>
        </p:nvSpPr>
        <p:spPr>
          <a:xfrm>
            <a:off x="4198680" y="2103840"/>
            <a:ext cx="4389120" cy="692280"/>
          </a:xfrm>
          <a:prstGeom prst="rect">
            <a:avLst/>
          </a:prstGeom>
          <a:noFill/>
          <a:ln w="0">
            <a:noFill/>
          </a:ln>
        </p:spPr>
        <p:txBody>
          <a:bodyPr lIns="0" rIns="0" tIns="0" bIns="0" anchor="ctr">
            <a:noAutofit/>
          </a:bodyPr>
          <a:p>
            <a:pPr indent="0">
              <a:buNone/>
            </a:pPr>
            <a:r>
              <a:rPr b="0" lang="en-AU" sz="4000" spc="-1" strike="noStrike">
                <a:solidFill>
                  <a:srgbClr val="000000"/>
                </a:solidFill>
                <a:latin typeface="Noto Sans"/>
              </a:rPr>
              <a:t>My Project</a:t>
            </a:r>
            <a:endParaRPr b="0" lang="en-AU" sz="4000" spc="-1" strike="noStrike">
              <a:solidFill>
                <a:srgbClr val="000000"/>
              </a:solidFill>
              <a:latin typeface="Noto Sans"/>
            </a:endParaRPr>
          </a:p>
        </p:txBody>
      </p:sp>
      <p:sp>
        <p:nvSpPr>
          <p:cNvPr id="654" name=""/>
          <p:cNvSpPr txBox="1"/>
          <p:nvPr/>
        </p:nvSpPr>
        <p:spPr>
          <a:xfrm>
            <a:off x="4198680" y="2810160"/>
            <a:ext cx="4023360" cy="622440"/>
          </a:xfrm>
          <a:prstGeom prst="rect">
            <a:avLst/>
          </a:prstGeom>
          <a:noFill/>
          <a:ln w="0">
            <a:noFill/>
          </a:ln>
        </p:spPr>
        <p:txBody>
          <a:bodyPr lIns="0" rIns="0" tIns="0" bIns="0" anchor="ctr">
            <a:noAutofit/>
          </a:bodyPr>
          <a:p>
            <a:r>
              <a:rPr b="0" lang="en-AU" sz="1200" spc="-1" strike="noStrike">
                <a:solidFill>
                  <a:srgbClr val="000000"/>
                </a:solidFill>
                <a:latin typeface="Noto Sans"/>
                <a:ea typeface="DejaVu Sans"/>
              </a:rPr>
              <a:t>Add information on what this project is about. Write your goal</a:t>
            </a:r>
            <a:endParaRPr b="0" lang="en-AU"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2412720" y="640080"/>
            <a:ext cx="2884320" cy="311400"/>
          </a:xfrm>
          <a:prstGeom prst="rect">
            <a:avLst/>
          </a:prstGeom>
          <a:noFill/>
          <a:ln w="0">
            <a:noFill/>
          </a:ln>
        </p:spPr>
        <p:txBody>
          <a:bodyPr lIns="0" rIns="0" tIns="0" bIns="0" anchor="ctr">
            <a:noAutofit/>
          </a:bodyPr>
          <a:p>
            <a:pPr indent="0">
              <a:buNone/>
            </a:pPr>
            <a:r>
              <a:rPr b="0" lang="en-AU" sz="1800" spc="-1" strike="noStrike">
                <a:solidFill>
                  <a:srgbClr val="000000"/>
                </a:solidFill>
                <a:latin typeface="Noto Sans"/>
              </a:rPr>
              <a:t>Method of my Project</a:t>
            </a:r>
            <a:endParaRPr b="0" lang="en-AU" sz="1800" spc="-1" strike="noStrike">
              <a:solidFill>
                <a:srgbClr val="000000"/>
              </a:solidFill>
              <a:latin typeface="Noto Sans"/>
            </a:endParaRPr>
          </a:p>
        </p:txBody>
      </p:sp>
      <p:sp>
        <p:nvSpPr>
          <p:cNvPr id="656" name=""/>
          <p:cNvSpPr txBox="1"/>
          <p:nvPr/>
        </p:nvSpPr>
        <p:spPr>
          <a:xfrm>
            <a:off x="2412720" y="895680"/>
            <a:ext cx="2975760" cy="1116000"/>
          </a:xfrm>
          <a:prstGeom prst="rect">
            <a:avLst/>
          </a:prstGeom>
          <a:noFill/>
          <a:ln w="0">
            <a:noFill/>
          </a:ln>
        </p:spPr>
        <p:txBody>
          <a:bodyPr lIns="0" rIns="0" tIns="0" bIns="0" anchor="ctr">
            <a:noAutofit/>
          </a:bodyPr>
          <a:p>
            <a:r>
              <a:rPr b="0" lang="en-AU" sz="1100" spc="-1" strike="noStrike">
                <a:solidFill>
                  <a:srgbClr val="000000"/>
                </a:solidFill>
                <a:latin typeface="Noto Sans"/>
              </a:rPr>
              <a:t>Setps on how to code this game</a:t>
            </a:r>
            <a:endParaRPr b="0" lang="en-AU" sz="1100" spc="-1" strike="noStrike">
              <a:solidFill>
                <a:srgbClr val="000000"/>
              </a:solidFill>
              <a:latin typeface="Arial"/>
            </a:endParaRPr>
          </a:p>
        </p:txBody>
      </p:sp>
      <p:sp>
        <p:nvSpPr>
          <p:cNvPr id="657" name="PlaceHolder 2"/>
          <p:cNvSpPr>
            <a:spLocks noGrp="1"/>
          </p:cNvSpPr>
          <p:nvPr>
            <p:ph type="title"/>
          </p:nvPr>
        </p:nvSpPr>
        <p:spPr>
          <a:xfrm>
            <a:off x="2402280" y="2286000"/>
            <a:ext cx="2884320" cy="311400"/>
          </a:xfrm>
          <a:prstGeom prst="rect">
            <a:avLst/>
          </a:prstGeom>
          <a:noFill/>
          <a:ln w="0">
            <a:noFill/>
          </a:ln>
        </p:spPr>
        <p:txBody>
          <a:bodyPr lIns="0" rIns="0" tIns="0" bIns="0" anchor="ctr">
            <a:noAutofit/>
          </a:bodyPr>
          <a:p>
            <a:pPr indent="0">
              <a:buNone/>
            </a:pPr>
            <a:r>
              <a:rPr b="0" lang="en-AU" sz="1800" spc="-1" strike="noStrike">
                <a:solidFill>
                  <a:srgbClr val="000000"/>
                </a:solidFill>
                <a:latin typeface="Noto Sans"/>
              </a:rPr>
              <a:t>Ipsum</a:t>
            </a:r>
            <a:endParaRPr b="0" lang="en-AU" sz="1800" spc="-1" strike="noStrike">
              <a:solidFill>
                <a:srgbClr val="000000"/>
              </a:solidFill>
              <a:latin typeface="Noto Sans"/>
            </a:endParaRPr>
          </a:p>
        </p:txBody>
      </p:sp>
      <p:sp>
        <p:nvSpPr>
          <p:cNvPr id="658" name=""/>
          <p:cNvSpPr txBox="1"/>
          <p:nvPr/>
        </p:nvSpPr>
        <p:spPr>
          <a:xfrm>
            <a:off x="2402280" y="2541600"/>
            <a:ext cx="2986200" cy="1116000"/>
          </a:xfrm>
          <a:prstGeom prst="rect">
            <a:avLst/>
          </a:prstGeom>
          <a:noFill/>
          <a:ln w="0">
            <a:noFill/>
          </a:ln>
        </p:spPr>
        <p:txBody>
          <a:bodyPr lIns="0" rIns="0" tIns="0" bIns="0" anchor="ctr">
            <a:noAutofit/>
          </a:bodyPr>
          <a:p>
            <a:r>
              <a:rPr b="0" lang="en-AU"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AU" sz="1100" spc="-1" strike="noStrike">
              <a:solidFill>
                <a:srgbClr val="000000"/>
              </a:solidFill>
              <a:latin typeface="Arial"/>
            </a:endParaRPr>
          </a:p>
        </p:txBody>
      </p:sp>
      <p:sp>
        <p:nvSpPr>
          <p:cNvPr id="659" name="PlaceHolder 3"/>
          <p:cNvSpPr>
            <a:spLocks noGrp="1"/>
          </p:cNvSpPr>
          <p:nvPr>
            <p:ph type="title"/>
          </p:nvPr>
        </p:nvSpPr>
        <p:spPr>
          <a:xfrm>
            <a:off x="6668640" y="2250000"/>
            <a:ext cx="2884320" cy="311400"/>
          </a:xfrm>
          <a:prstGeom prst="rect">
            <a:avLst/>
          </a:prstGeom>
          <a:noFill/>
          <a:ln w="0">
            <a:noFill/>
          </a:ln>
        </p:spPr>
        <p:txBody>
          <a:bodyPr lIns="0" rIns="0" tIns="0" bIns="0" anchor="ctr">
            <a:noAutofit/>
          </a:bodyPr>
          <a:p>
            <a:pPr indent="0">
              <a:buNone/>
            </a:pPr>
            <a:r>
              <a:rPr b="0" lang="en-AU" sz="1800" spc="-1" strike="noStrike">
                <a:solidFill>
                  <a:srgbClr val="000000"/>
                </a:solidFill>
                <a:latin typeface="Noto Sans"/>
              </a:rPr>
              <a:t>Dolor</a:t>
            </a:r>
            <a:endParaRPr b="0" lang="en-AU" sz="1800" spc="-1" strike="noStrike">
              <a:solidFill>
                <a:srgbClr val="000000"/>
              </a:solidFill>
              <a:latin typeface="Noto Sans"/>
            </a:endParaRPr>
          </a:p>
        </p:txBody>
      </p:sp>
      <p:sp>
        <p:nvSpPr>
          <p:cNvPr id="660" name=""/>
          <p:cNvSpPr txBox="1"/>
          <p:nvPr/>
        </p:nvSpPr>
        <p:spPr>
          <a:xfrm>
            <a:off x="6668640" y="2564280"/>
            <a:ext cx="2926080" cy="1143000"/>
          </a:xfrm>
          <a:prstGeom prst="rect">
            <a:avLst/>
          </a:prstGeom>
          <a:noFill/>
          <a:ln w="0">
            <a:noFill/>
          </a:ln>
        </p:spPr>
        <p:txBody>
          <a:bodyPr lIns="0" rIns="0" tIns="0" bIns="0" anchor="ctr">
            <a:noAutofit/>
          </a:bodyPr>
          <a:p>
            <a:r>
              <a:rPr b="0" lang="en-AU"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AU" sz="1100" spc="-1" strike="noStrike">
              <a:solidFill>
                <a:srgbClr val="000000"/>
              </a:solidFill>
              <a:latin typeface="Arial"/>
            </a:endParaRPr>
          </a:p>
        </p:txBody>
      </p:sp>
      <p:sp>
        <p:nvSpPr>
          <p:cNvPr id="661" name="PlaceHolder 4"/>
          <p:cNvSpPr>
            <a:spLocks noGrp="1"/>
          </p:cNvSpPr>
          <p:nvPr>
            <p:ph type="title"/>
          </p:nvPr>
        </p:nvSpPr>
        <p:spPr>
          <a:xfrm>
            <a:off x="6668640" y="3859920"/>
            <a:ext cx="2884320" cy="311400"/>
          </a:xfrm>
          <a:prstGeom prst="rect">
            <a:avLst/>
          </a:prstGeom>
          <a:noFill/>
          <a:ln w="0">
            <a:noFill/>
          </a:ln>
        </p:spPr>
        <p:txBody>
          <a:bodyPr lIns="0" rIns="0" tIns="0" bIns="0" anchor="ctr">
            <a:noAutofit/>
          </a:bodyPr>
          <a:p>
            <a:pPr indent="0">
              <a:buNone/>
            </a:pPr>
            <a:r>
              <a:rPr b="0" lang="en-AU" sz="1800" spc="-1" strike="noStrike">
                <a:solidFill>
                  <a:srgbClr val="000000"/>
                </a:solidFill>
                <a:latin typeface="Noto Sans"/>
              </a:rPr>
              <a:t>Sit</a:t>
            </a:r>
            <a:endParaRPr b="0" lang="en-AU" sz="1800" spc="-1" strike="noStrike">
              <a:solidFill>
                <a:srgbClr val="000000"/>
              </a:solidFill>
              <a:latin typeface="Noto Sans"/>
            </a:endParaRPr>
          </a:p>
        </p:txBody>
      </p:sp>
      <p:sp>
        <p:nvSpPr>
          <p:cNvPr id="662" name=""/>
          <p:cNvSpPr txBox="1"/>
          <p:nvPr/>
        </p:nvSpPr>
        <p:spPr>
          <a:xfrm>
            <a:off x="6668640" y="4210200"/>
            <a:ext cx="2926080" cy="1143000"/>
          </a:xfrm>
          <a:prstGeom prst="rect">
            <a:avLst/>
          </a:prstGeom>
          <a:noFill/>
          <a:ln w="0">
            <a:noFill/>
          </a:ln>
        </p:spPr>
        <p:txBody>
          <a:bodyPr lIns="0" rIns="0" tIns="0" bIns="0" anchor="ctr">
            <a:noAutofit/>
          </a:bodyPr>
          <a:p>
            <a:r>
              <a:rPr b="0" lang="en-AU"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AU"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title"/>
          </p:nvPr>
        </p:nvSpPr>
        <p:spPr>
          <a:xfrm>
            <a:off x="1031400" y="1231920"/>
            <a:ext cx="1803240" cy="322560"/>
          </a:xfrm>
          <a:prstGeom prst="rect">
            <a:avLst/>
          </a:prstGeom>
          <a:noFill/>
          <a:ln w="0">
            <a:noFill/>
          </a:ln>
        </p:spPr>
        <p:txBody>
          <a:bodyPr lIns="0" rIns="0" tIns="0" bIns="0" anchor="ctr">
            <a:noAutofit/>
          </a:bodyPr>
          <a:p>
            <a:pPr indent="0">
              <a:buNone/>
            </a:pPr>
            <a:r>
              <a:rPr b="0" lang="en-AU" sz="1800" spc="-1" strike="noStrike">
                <a:solidFill>
                  <a:srgbClr val="666666"/>
                </a:solidFill>
                <a:latin typeface="Noto Sans"/>
              </a:rPr>
              <a:t>My Code</a:t>
            </a:r>
            <a:endParaRPr b="0" lang="en-AU" sz="1800" spc="-1" strike="noStrike">
              <a:solidFill>
                <a:srgbClr val="000000"/>
              </a:solidFill>
              <a:latin typeface="Noto Sans"/>
            </a:endParaRPr>
          </a:p>
        </p:txBody>
      </p:sp>
      <p:sp>
        <p:nvSpPr>
          <p:cNvPr id="664" name="PlaceHolder 2"/>
          <p:cNvSpPr>
            <a:spLocks noGrp="1"/>
          </p:cNvSpPr>
          <p:nvPr>
            <p:ph type="title"/>
          </p:nvPr>
        </p:nvSpPr>
        <p:spPr>
          <a:xfrm>
            <a:off x="1005840" y="1764000"/>
            <a:ext cx="3885120" cy="541080"/>
          </a:xfrm>
          <a:prstGeom prst="rect">
            <a:avLst/>
          </a:prstGeom>
          <a:noFill/>
          <a:ln w="0">
            <a:noFill/>
          </a:ln>
        </p:spPr>
        <p:txBody>
          <a:bodyPr lIns="0" rIns="0" tIns="0" bIns="0" anchor="ctr">
            <a:noAutofit/>
          </a:bodyPr>
          <a:p>
            <a:pPr indent="0">
              <a:buNone/>
            </a:pPr>
            <a:r>
              <a:rPr b="0" lang="en-AU" sz="2800" spc="-1" strike="noStrike">
                <a:solidFill>
                  <a:srgbClr val="000000"/>
                </a:solidFill>
                <a:latin typeface="Noto Sans"/>
              </a:rPr>
              <a:t>Screenshots</a:t>
            </a:r>
            <a:endParaRPr b="0" lang="en-AU" sz="2800" spc="-1" strike="noStrike">
              <a:solidFill>
                <a:srgbClr val="000000"/>
              </a:solidFill>
              <a:latin typeface="Noto Sans"/>
            </a:endParaRPr>
          </a:p>
        </p:txBody>
      </p:sp>
      <p:sp>
        <p:nvSpPr>
          <p:cNvPr id="665" name=""/>
          <p:cNvSpPr txBox="1"/>
          <p:nvPr/>
        </p:nvSpPr>
        <p:spPr>
          <a:xfrm>
            <a:off x="1047600" y="2400840"/>
            <a:ext cx="2975760" cy="1904760"/>
          </a:xfrm>
          <a:prstGeom prst="rect">
            <a:avLst/>
          </a:prstGeom>
          <a:noFill/>
          <a:ln w="0">
            <a:noFill/>
          </a:ln>
        </p:spPr>
        <p:txBody>
          <a:bodyPr lIns="0" rIns="0" tIns="0" bIns="0" anchor="ctr">
            <a:noAutofit/>
          </a:bodyPr>
          <a:p>
            <a:r>
              <a:rPr b="0" lang="en-AU" sz="1100" spc="-1" strike="noStrike">
                <a:solidFill>
                  <a:srgbClr val="000000"/>
                </a:solidFill>
                <a:latin typeface="Noto Sans"/>
              </a:rPr>
              <a:t>Here are some screenshots of my code:</a:t>
            </a:r>
            <a:endParaRPr b="0" lang="en-AU" sz="1100" spc="-1" strike="noStrike">
              <a:solidFill>
                <a:srgbClr val="000000"/>
              </a:solidFill>
              <a:latin typeface="Arial"/>
            </a:endParaRPr>
          </a:p>
        </p:txBody>
      </p:sp>
      <p:sp>
        <p:nvSpPr>
          <p:cNvPr id="666" name="PlaceHolder 3"/>
          <p:cNvSpPr>
            <a:spLocks noGrp="1"/>
          </p:cNvSpPr>
          <p:nvPr>
            <p:ph type="title"/>
          </p:nvPr>
        </p:nvSpPr>
        <p:spPr>
          <a:xfrm>
            <a:off x="803160" y="19080"/>
            <a:ext cx="3336840" cy="649800"/>
          </a:xfrm>
          <a:prstGeom prst="rect">
            <a:avLst/>
          </a:prstGeom>
          <a:noFill/>
          <a:ln w="0">
            <a:noFill/>
          </a:ln>
        </p:spPr>
        <p:txBody>
          <a:bodyPr lIns="0" rIns="0" tIns="0" bIns="0" anchor="ctr">
            <a:noAutofit/>
          </a:bodyPr>
          <a:p>
            <a:pPr indent="0">
              <a:buNone/>
            </a:pPr>
            <a:r>
              <a:rPr b="0" lang="en-AU" sz="2200" spc="-1" strike="noStrike">
                <a:solidFill>
                  <a:srgbClr val="000000"/>
                </a:solidFill>
                <a:latin typeface="Noto Sans"/>
              </a:rPr>
              <a:t>Weightless – My game</a:t>
            </a:r>
            <a:endParaRPr b="0" lang="en-AU"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title"/>
          </p:nvPr>
        </p:nvSpPr>
        <p:spPr>
          <a:xfrm>
            <a:off x="1031400" y="1231920"/>
            <a:ext cx="1803240" cy="322560"/>
          </a:xfrm>
          <a:prstGeom prst="rect">
            <a:avLst/>
          </a:prstGeom>
          <a:noFill/>
          <a:ln w="0">
            <a:noFill/>
          </a:ln>
        </p:spPr>
        <p:txBody>
          <a:bodyPr lIns="0" rIns="0" tIns="0" bIns="0" anchor="ctr">
            <a:noAutofit/>
          </a:bodyPr>
          <a:p>
            <a:pPr indent="0">
              <a:buNone/>
            </a:pPr>
            <a:r>
              <a:rPr b="0" lang="en-AU" sz="1800" spc="-1" strike="noStrike">
                <a:solidFill>
                  <a:srgbClr val="666666"/>
                </a:solidFill>
                <a:latin typeface="Noto Sans"/>
              </a:rPr>
              <a:t>My Code</a:t>
            </a:r>
            <a:endParaRPr b="0" lang="en-AU" sz="1800" spc="-1" strike="noStrike">
              <a:solidFill>
                <a:srgbClr val="000000"/>
              </a:solidFill>
              <a:latin typeface="Noto Sans"/>
            </a:endParaRPr>
          </a:p>
        </p:txBody>
      </p:sp>
      <p:sp>
        <p:nvSpPr>
          <p:cNvPr id="668" name="PlaceHolder 2"/>
          <p:cNvSpPr>
            <a:spLocks noGrp="1"/>
          </p:cNvSpPr>
          <p:nvPr>
            <p:ph type="title"/>
          </p:nvPr>
        </p:nvSpPr>
        <p:spPr>
          <a:xfrm>
            <a:off x="1005840" y="1764000"/>
            <a:ext cx="3885120" cy="541080"/>
          </a:xfrm>
          <a:prstGeom prst="rect">
            <a:avLst/>
          </a:prstGeom>
          <a:noFill/>
          <a:ln w="0">
            <a:noFill/>
          </a:ln>
        </p:spPr>
        <p:txBody>
          <a:bodyPr lIns="0" rIns="0" tIns="0" bIns="0" anchor="ctr">
            <a:noAutofit/>
          </a:bodyPr>
          <a:p>
            <a:pPr indent="0">
              <a:buNone/>
            </a:pPr>
            <a:r>
              <a:rPr b="0" lang="en-AU" sz="2800" spc="-1" strike="noStrike">
                <a:solidFill>
                  <a:srgbClr val="000000"/>
                </a:solidFill>
                <a:latin typeface="Noto Sans"/>
              </a:rPr>
              <a:t>Explanation</a:t>
            </a:r>
            <a:endParaRPr b="0" lang="en-AU" sz="2800" spc="-1" strike="noStrike">
              <a:solidFill>
                <a:srgbClr val="000000"/>
              </a:solidFill>
              <a:latin typeface="Noto Sans"/>
            </a:endParaRPr>
          </a:p>
        </p:txBody>
      </p:sp>
      <p:sp>
        <p:nvSpPr>
          <p:cNvPr id="669" name=""/>
          <p:cNvSpPr txBox="1"/>
          <p:nvPr/>
        </p:nvSpPr>
        <p:spPr>
          <a:xfrm>
            <a:off x="1047600" y="2400840"/>
            <a:ext cx="2975760" cy="1904760"/>
          </a:xfrm>
          <a:prstGeom prst="rect">
            <a:avLst/>
          </a:prstGeom>
          <a:noFill/>
          <a:ln w="0">
            <a:noFill/>
          </a:ln>
        </p:spPr>
        <p:txBody>
          <a:bodyPr lIns="0" rIns="0" tIns="0" bIns="0" anchor="ctr">
            <a:noAutofit/>
          </a:bodyPr>
          <a:p>
            <a:r>
              <a:rPr b="0" lang="en-AU" sz="11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 Donec ex velit, dapibus a euismod rhoncus, pharetra id tellus. Aliquam erat volutpat. In non porta sem, non aliquet enim. Interdum et malesuada fames ac ante ipsum primis in faucibus.</a:t>
            </a:r>
            <a:endParaRPr b="0" lang="en-AU" sz="1100" spc="-1" strike="noStrike">
              <a:solidFill>
                <a:srgbClr val="000000"/>
              </a:solidFill>
              <a:latin typeface="Arial"/>
            </a:endParaRPr>
          </a:p>
        </p:txBody>
      </p:sp>
      <p:sp>
        <p:nvSpPr>
          <p:cNvPr id="670" name=""/>
          <p:cNvSpPr txBox="1"/>
          <p:nvPr/>
        </p:nvSpPr>
        <p:spPr>
          <a:xfrm>
            <a:off x="4480560" y="2305440"/>
            <a:ext cx="3108960" cy="2856960"/>
          </a:xfrm>
          <a:prstGeom prst="rect">
            <a:avLst/>
          </a:prstGeom>
          <a:noFill/>
          <a:ln w="0">
            <a:noFill/>
          </a:ln>
        </p:spPr>
        <p:txBody>
          <a:bodyPr lIns="0" rIns="0" tIns="0" bIns="0" anchor="ctr">
            <a:noAutofit/>
          </a:bodyPr>
          <a:p>
            <a:r>
              <a:rPr b="0" lang="en-AU" sz="1100" spc="-1" strike="noStrike">
                <a:solidFill>
                  <a:srgbClr val="000000"/>
                </a:solidFill>
                <a:latin typeface="Noto Sans"/>
              </a:rPr>
              <a:t>Lorem ipsum dolor sit amet, consectetur adipiscing elit. In mollis dictum volutpat. Donec bibendum magna vel risus consectetur, sit amet aliquet est ullamcorper. </a:t>
            </a:r>
            <a:endParaRPr b="0" lang="en-AU" sz="1100" spc="-1" strike="noStrike">
              <a:solidFill>
                <a:srgbClr val="000000"/>
              </a:solidFill>
              <a:latin typeface="Arial"/>
            </a:endParaRPr>
          </a:p>
          <a:p>
            <a:endParaRPr b="0" lang="en-AU" sz="1100" spc="-1" strike="noStrike">
              <a:solidFill>
                <a:srgbClr val="000000"/>
              </a:solidFill>
              <a:latin typeface="Arial"/>
            </a:endParaRPr>
          </a:p>
          <a:p>
            <a:r>
              <a:rPr b="0" lang="en-AU" sz="1100" spc="-1" strike="noStrike">
                <a:solidFill>
                  <a:srgbClr val="000000"/>
                </a:solidFill>
                <a:latin typeface="Noto Sans"/>
              </a:rPr>
              <a:t>Praesent ullamcorper faucibus imperdiet. Donec ex velit, dapibus a euismod rhoncus, pharetra id tellus.</a:t>
            </a:r>
            <a:endParaRPr b="0" lang="en-AU" sz="1100" spc="-1" strike="noStrike">
              <a:solidFill>
                <a:srgbClr val="000000"/>
              </a:solidFill>
              <a:latin typeface="Arial"/>
            </a:endParaRPr>
          </a:p>
          <a:p>
            <a:endParaRPr b="0" lang="en-AU" sz="1100" spc="-1" strike="noStrike">
              <a:solidFill>
                <a:srgbClr val="000000"/>
              </a:solidFill>
              <a:latin typeface="Arial"/>
            </a:endParaRPr>
          </a:p>
          <a:p>
            <a:r>
              <a:rPr b="0" lang="en-AU" sz="1100" spc="-1" strike="noStrike">
                <a:solidFill>
                  <a:srgbClr val="000000"/>
                </a:solidFill>
                <a:latin typeface="Noto Sans"/>
              </a:rPr>
              <a:t>Aliquam erat volutpat. In non porta sem, non aliquet enim. Interdum et malesuada fames ac ante ipsum primis in faucibus. Curabitur efficitur sed arcu eget ornare. Fusce sodales, nisi a porttitor cursus, purus quam pretium velit, non euismod nisi lacus vel purus.</a:t>
            </a:r>
            <a:endParaRPr b="0" lang="en-AU" sz="1100" spc="-1" strike="noStrike">
              <a:solidFill>
                <a:srgbClr val="000000"/>
              </a:solidFill>
              <a:latin typeface="Arial"/>
            </a:endParaRPr>
          </a:p>
        </p:txBody>
      </p:sp>
      <p:sp>
        <p:nvSpPr>
          <p:cNvPr id="671" name="PlaceHolder 3"/>
          <p:cNvSpPr>
            <a:spLocks noGrp="1"/>
          </p:cNvSpPr>
          <p:nvPr>
            <p:ph type="title"/>
          </p:nvPr>
        </p:nvSpPr>
        <p:spPr>
          <a:xfrm>
            <a:off x="803160" y="180000"/>
            <a:ext cx="3336840" cy="360000"/>
          </a:xfrm>
          <a:prstGeom prst="rect">
            <a:avLst/>
          </a:prstGeom>
          <a:noFill/>
          <a:ln w="0">
            <a:noFill/>
          </a:ln>
        </p:spPr>
        <p:txBody>
          <a:bodyPr lIns="0" rIns="0" tIns="0" bIns="0" anchor="ctr">
            <a:noAutofit/>
          </a:bodyPr>
          <a:p>
            <a:pPr indent="0">
              <a:buNone/>
            </a:pPr>
            <a:r>
              <a:rPr b="0" lang="en-AU" sz="2200" spc="-1" strike="noStrike">
                <a:solidFill>
                  <a:srgbClr val="000000"/>
                </a:solidFill>
                <a:latin typeface="Noto Sans"/>
              </a:rPr>
              <a:t>Weightless – My game</a:t>
            </a:r>
            <a:endParaRPr b="0" lang="en-AU"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PlaceHolder 1"/>
          <p:cNvSpPr>
            <a:spLocks noGrp="1"/>
          </p:cNvSpPr>
          <p:nvPr>
            <p:ph type="title"/>
          </p:nvPr>
        </p:nvSpPr>
        <p:spPr>
          <a:xfrm>
            <a:off x="802800" y="126720"/>
            <a:ext cx="3337200" cy="485280"/>
          </a:xfrm>
          <a:prstGeom prst="rect">
            <a:avLst/>
          </a:prstGeom>
          <a:noFill/>
          <a:ln w="0">
            <a:noFill/>
          </a:ln>
        </p:spPr>
        <p:txBody>
          <a:bodyPr lIns="0" rIns="0" tIns="0" bIns="0" anchor="ctr">
            <a:noAutofit/>
          </a:bodyPr>
          <a:p>
            <a:pPr indent="0">
              <a:buNone/>
            </a:pPr>
            <a:r>
              <a:rPr b="0" lang="en-AU" sz="2200" spc="-1" strike="noStrike">
                <a:solidFill>
                  <a:srgbClr val="000000"/>
                </a:solidFill>
                <a:latin typeface="Noto Sans"/>
              </a:rPr>
              <a:t>Weightless – My game</a:t>
            </a:r>
            <a:endParaRPr b="0" lang="en-AU" sz="2200" spc="-1" strike="noStrike">
              <a:solidFill>
                <a:srgbClr val="000000"/>
              </a:solidFill>
              <a:latin typeface="Noto Sans"/>
            </a:endParaRPr>
          </a:p>
        </p:txBody>
      </p:sp>
      <p:sp>
        <p:nvSpPr>
          <p:cNvPr id="673" name="PlaceHolder 2"/>
          <p:cNvSpPr>
            <a:spLocks noGrp="1"/>
          </p:cNvSpPr>
          <p:nvPr>
            <p:ph type="title"/>
          </p:nvPr>
        </p:nvSpPr>
        <p:spPr>
          <a:xfrm>
            <a:off x="4206600" y="2616480"/>
            <a:ext cx="1920240" cy="311400"/>
          </a:xfrm>
          <a:prstGeom prst="rect">
            <a:avLst/>
          </a:prstGeom>
          <a:noFill/>
          <a:ln w="0">
            <a:noFill/>
          </a:ln>
        </p:spPr>
        <p:txBody>
          <a:bodyPr lIns="0" rIns="0" tIns="0" bIns="0" anchor="ctr">
            <a:noAutofit/>
          </a:bodyPr>
          <a:p>
            <a:pPr indent="0">
              <a:buNone/>
            </a:pPr>
            <a:r>
              <a:rPr b="0" lang="en-AU" sz="1800" spc="-1" strike="noStrike">
                <a:solidFill>
                  <a:srgbClr val="000000"/>
                </a:solidFill>
                <a:latin typeface="Noto Sans"/>
              </a:rPr>
              <a:t>2.</a:t>
            </a:r>
            <a:endParaRPr b="0" lang="en-AU" sz="1800" spc="-1" strike="noStrike">
              <a:solidFill>
                <a:srgbClr val="000000"/>
              </a:solidFill>
              <a:latin typeface="Noto Sans"/>
            </a:endParaRPr>
          </a:p>
        </p:txBody>
      </p:sp>
      <p:sp>
        <p:nvSpPr>
          <p:cNvPr id="674" name=""/>
          <p:cNvSpPr txBox="1"/>
          <p:nvPr/>
        </p:nvSpPr>
        <p:spPr>
          <a:xfrm>
            <a:off x="3932280" y="2955240"/>
            <a:ext cx="2377440" cy="1451880"/>
          </a:xfrm>
          <a:prstGeom prst="rect">
            <a:avLst/>
          </a:prstGeom>
          <a:noFill/>
          <a:ln w="0">
            <a:noFill/>
          </a:ln>
        </p:spPr>
        <p:txBody>
          <a:bodyPr lIns="0" rIns="0" tIns="0" bIns="0" anchor="ctr">
            <a:noAutofit/>
          </a:bodyPr>
          <a:p>
            <a:pPr algn="ctr"/>
            <a:r>
              <a:rPr b="0" lang="en-A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AU" sz="1200" spc="-1" strike="noStrike">
              <a:solidFill>
                <a:srgbClr val="000000"/>
              </a:solidFill>
              <a:latin typeface="Arial"/>
            </a:endParaRPr>
          </a:p>
        </p:txBody>
      </p:sp>
      <p:sp>
        <p:nvSpPr>
          <p:cNvPr id="675" name="PlaceHolder 3"/>
          <p:cNvSpPr>
            <a:spLocks noGrp="1"/>
          </p:cNvSpPr>
          <p:nvPr>
            <p:ph type="title"/>
          </p:nvPr>
        </p:nvSpPr>
        <p:spPr>
          <a:xfrm>
            <a:off x="6766920" y="2591280"/>
            <a:ext cx="1920240" cy="311400"/>
          </a:xfrm>
          <a:prstGeom prst="rect">
            <a:avLst/>
          </a:prstGeom>
          <a:noFill/>
          <a:ln w="0">
            <a:noFill/>
          </a:ln>
        </p:spPr>
        <p:txBody>
          <a:bodyPr lIns="0" rIns="0" tIns="0" bIns="0" anchor="ctr">
            <a:noAutofit/>
          </a:bodyPr>
          <a:p>
            <a:pPr indent="0">
              <a:buNone/>
            </a:pPr>
            <a:r>
              <a:rPr b="0" lang="en-AU" sz="1800" spc="-1" strike="noStrike">
                <a:solidFill>
                  <a:srgbClr val="000000"/>
                </a:solidFill>
                <a:latin typeface="Noto Sans"/>
              </a:rPr>
              <a:t>3.</a:t>
            </a:r>
            <a:endParaRPr b="0" lang="en-AU" sz="1800" spc="-1" strike="noStrike">
              <a:solidFill>
                <a:srgbClr val="000000"/>
              </a:solidFill>
              <a:latin typeface="Noto Sans"/>
            </a:endParaRPr>
          </a:p>
        </p:txBody>
      </p:sp>
      <p:sp>
        <p:nvSpPr>
          <p:cNvPr id="676" name=""/>
          <p:cNvSpPr txBox="1"/>
          <p:nvPr/>
        </p:nvSpPr>
        <p:spPr>
          <a:xfrm>
            <a:off x="6492600" y="2930040"/>
            <a:ext cx="2377440" cy="1451880"/>
          </a:xfrm>
          <a:prstGeom prst="rect">
            <a:avLst/>
          </a:prstGeom>
          <a:noFill/>
          <a:ln w="0">
            <a:noFill/>
          </a:ln>
        </p:spPr>
        <p:txBody>
          <a:bodyPr lIns="0" rIns="0" tIns="0" bIns="0" anchor="ctr">
            <a:noAutofit/>
          </a:bodyPr>
          <a:p>
            <a:pPr algn="ctr"/>
            <a:r>
              <a:rPr b="0" lang="en-AU" sz="120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AU" sz="1200" spc="-1" strike="noStrike">
              <a:solidFill>
                <a:srgbClr val="000000"/>
              </a:solidFill>
              <a:latin typeface="Arial"/>
            </a:endParaRPr>
          </a:p>
        </p:txBody>
      </p:sp>
      <p:sp>
        <p:nvSpPr>
          <p:cNvPr id="677" name="PlaceHolder 4"/>
          <p:cNvSpPr>
            <a:spLocks noGrp="1"/>
          </p:cNvSpPr>
          <p:nvPr>
            <p:ph type="title"/>
          </p:nvPr>
        </p:nvSpPr>
        <p:spPr>
          <a:xfrm>
            <a:off x="1554840" y="2616480"/>
            <a:ext cx="1920240" cy="311400"/>
          </a:xfrm>
          <a:prstGeom prst="rect">
            <a:avLst/>
          </a:prstGeom>
          <a:noFill/>
          <a:ln w="0">
            <a:noFill/>
          </a:ln>
        </p:spPr>
        <p:txBody>
          <a:bodyPr lIns="0" rIns="0" tIns="0" bIns="0" anchor="ctr">
            <a:noAutofit/>
          </a:bodyPr>
          <a:p>
            <a:pPr indent="0">
              <a:buNone/>
            </a:pPr>
            <a:r>
              <a:rPr b="0" lang="en-AU" sz="1800" spc="-1" strike="noStrike">
                <a:solidFill>
                  <a:srgbClr val="000000"/>
                </a:solidFill>
                <a:latin typeface="Noto Sans"/>
              </a:rPr>
              <a:t>1.</a:t>
            </a:r>
            <a:endParaRPr b="0" lang="en-AU" sz="1800" spc="-1" strike="noStrike">
              <a:solidFill>
                <a:srgbClr val="000000"/>
              </a:solidFill>
              <a:latin typeface="Noto Sans"/>
            </a:endParaRPr>
          </a:p>
        </p:txBody>
      </p:sp>
      <p:sp>
        <p:nvSpPr>
          <p:cNvPr id="678" name=""/>
          <p:cNvSpPr txBox="1"/>
          <p:nvPr/>
        </p:nvSpPr>
        <p:spPr>
          <a:xfrm>
            <a:off x="1280520" y="2955240"/>
            <a:ext cx="2377440" cy="1451880"/>
          </a:xfrm>
          <a:prstGeom prst="rect">
            <a:avLst/>
          </a:prstGeom>
          <a:noFill/>
          <a:ln w="0">
            <a:noFill/>
          </a:ln>
        </p:spPr>
        <p:txBody>
          <a:bodyPr lIns="0" rIns="0" tIns="0" bIns="0" anchor="ctr">
            <a:noAutofit/>
          </a:bodyPr>
          <a:p>
            <a:pPr algn="ctr"/>
            <a:r>
              <a:rPr b="0" lang="en-AU" sz="1200" spc="-1" strike="noStrike">
                <a:solidFill>
                  <a:srgbClr val="000000"/>
                </a:solidFill>
                <a:latin typeface="Noto Sans"/>
              </a:rPr>
              <a:t>Write 3 issus and how I fixed them</a:t>
            </a:r>
            <a:endParaRPr b="0" lang="en-AU" sz="1200" spc="-1" strike="noStrike">
              <a:solidFill>
                <a:srgbClr val="000000"/>
              </a:solidFill>
              <a:latin typeface="Arial"/>
            </a:endParaRPr>
          </a:p>
        </p:txBody>
      </p:sp>
      <p:sp>
        <p:nvSpPr>
          <p:cNvPr id="679" name="PlaceHolder 5"/>
          <p:cNvSpPr>
            <a:spLocks noGrp="1"/>
          </p:cNvSpPr>
          <p:nvPr>
            <p:ph type="title"/>
          </p:nvPr>
        </p:nvSpPr>
        <p:spPr>
          <a:xfrm>
            <a:off x="0" y="540000"/>
            <a:ext cx="10080000" cy="900000"/>
          </a:xfrm>
          <a:prstGeom prst="rect">
            <a:avLst/>
          </a:prstGeom>
          <a:noFill/>
          <a:ln w="0">
            <a:noFill/>
          </a:ln>
          <a:effectLst>
            <a:outerShdw dist="36147" dir="2700000" blurRad="76320" rotWithShape="0">
              <a:srgbClr val="e8a202"/>
            </a:outerShdw>
          </a:effectLst>
        </p:spPr>
        <p:txBody>
          <a:bodyPr lIns="0" rIns="0" tIns="0" bIns="0" anchor="ctr">
            <a:noAutofit/>
          </a:bodyPr>
          <a:p>
            <a:pPr indent="0" algn="ctr">
              <a:buNone/>
            </a:pPr>
            <a:r>
              <a:rPr b="0" lang="en-AU" sz="5400" spc="-1" strike="noStrike">
                <a:solidFill>
                  <a:srgbClr val="000000"/>
                </a:solidFill>
                <a:latin typeface="Noto Sans"/>
              </a:rPr>
              <a:t>Problems and Solutions</a:t>
            </a:r>
            <a:endParaRPr b="0" lang="en-AU" sz="54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
          <p:cNvSpPr/>
          <p:nvPr/>
        </p:nvSpPr>
        <p:spPr>
          <a:xfrm>
            <a:off x="119268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Noto Sans"/>
            </a:endParaRPr>
          </a:p>
        </p:txBody>
      </p:sp>
      <p:sp>
        <p:nvSpPr>
          <p:cNvPr id="681" name=""/>
          <p:cNvSpPr/>
          <p:nvPr/>
        </p:nvSpPr>
        <p:spPr>
          <a:xfrm>
            <a:off x="119268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txBody>
          <a:bodyPr lIns="116280" rIns="116280" tIns="71280" bIns="71280" anchor="ctr" anchorCtr="1">
            <a:noAutofit/>
          </a:bodyPr>
          <a:p>
            <a:endParaRPr b="0" lang="en-AU" sz="1800" spc="-1" strike="noStrike">
              <a:solidFill>
                <a:srgbClr val="000000"/>
              </a:solidFill>
              <a:latin typeface="Noto Sans"/>
            </a:endParaRPr>
          </a:p>
        </p:txBody>
      </p:sp>
      <p:sp>
        <p:nvSpPr>
          <p:cNvPr id="682" name=""/>
          <p:cNvSpPr/>
          <p:nvPr/>
        </p:nvSpPr>
        <p:spPr>
          <a:xfrm>
            <a:off x="2808720" y="1387800"/>
            <a:ext cx="1049760" cy="1049760"/>
          </a:xfrm>
          <a:custGeom>
            <a:avLst/>
            <a:gdLst/>
            <a:ahLst/>
            <a:rect l="0" t="0" r="r" b="b"/>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Noto Sans"/>
            </a:endParaRPr>
          </a:p>
        </p:txBody>
      </p:sp>
      <p:sp>
        <p:nvSpPr>
          <p:cNvPr id="683" name=""/>
          <p:cNvSpPr/>
          <p:nvPr/>
        </p:nvSpPr>
        <p:spPr>
          <a:xfrm>
            <a:off x="2808720" y="1265760"/>
            <a:ext cx="1049760" cy="1050120"/>
          </a:xfrm>
          <a:custGeom>
            <a:avLst/>
            <a:gdLst/>
            <a:ahLst/>
            <a:rect l="0" t="0" r="r" b="b"/>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txBody>
          <a:bodyPr lIns="116280" rIns="116280" tIns="71280" bIns="71280" anchor="ctr" anchorCtr="1">
            <a:noAutofit/>
          </a:bodyPr>
          <a:p>
            <a:endParaRPr b="0" lang="en-AU" sz="1800" spc="-1" strike="noStrike">
              <a:solidFill>
                <a:srgbClr val="000000"/>
              </a:solidFill>
              <a:latin typeface="Noto Sans"/>
            </a:endParaRPr>
          </a:p>
        </p:txBody>
      </p:sp>
      <p:sp>
        <p:nvSpPr>
          <p:cNvPr id="684" name=""/>
          <p:cNvSpPr/>
          <p:nvPr/>
        </p:nvSpPr>
        <p:spPr>
          <a:xfrm>
            <a:off x="451476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Noto Sans"/>
            </a:endParaRPr>
          </a:p>
        </p:txBody>
      </p:sp>
      <p:sp>
        <p:nvSpPr>
          <p:cNvPr id="685" name=""/>
          <p:cNvSpPr/>
          <p:nvPr/>
        </p:nvSpPr>
        <p:spPr>
          <a:xfrm>
            <a:off x="451476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txBody>
          <a:bodyPr lIns="116280" rIns="116280" tIns="71280" bIns="71280" anchor="ctr" anchorCtr="1">
            <a:noAutofit/>
          </a:bodyPr>
          <a:p>
            <a:endParaRPr b="0" lang="en-AU" sz="1800" spc="-1" strike="noStrike">
              <a:solidFill>
                <a:srgbClr val="000000"/>
              </a:solidFill>
              <a:latin typeface="Noto Sans"/>
            </a:endParaRPr>
          </a:p>
        </p:txBody>
      </p:sp>
      <p:sp>
        <p:nvSpPr>
          <p:cNvPr id="686" name=""/>
          <p:cNvSpPr/>
          <p:nvPr/>
        </p:nvSpPr>
        <p:spPr>
          <a:xfrm>
            <a:off x="620424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Noto Sans"/>
            </a:endParaRPr>
          </a:p>
        </p:txBody>
      </p:sp>
      <p:sp>
        <p:nvSpPr>
          <p:cNvPr id="687" name=""/>
          <p:cNvSpPr/>
          <p:nvPr/>
        </p:nvSpPr>
        <p:spPr>
          <a:xfrm>
            <a:off x="620424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txBody>
          <a:bodyPr lIns="116280" rIns="116280" tIns="71280" bIns="71280" anchor="ctr" anchorCtr="1">
            <a:noAutofit/>
          </a:bodyPr>
          <a:p>
            <a:endParaRPr b="0" lang="en-AU" sz="1800" spc="-1" strike="noStrike">
              <a:solidFill>
                <a:srgbClr val="000000"/>
              </a:solidFill>
              <a:latin typeface="Noto Sans"/>
            </a:endParaRPr>
          </a:p>
        </p:txBody>
      </p:sp>
      <p:sp>
        <p:nvSpPr>
          <p:cNvPr id="688" name=""/>
          <p:cNvSpPr/>
          <p:nvPr/>
        </p:nvSpPr>
        <p:spPr>
          <a:xfrm>
            <a:off x="7943400" y="1387800"/>
            <a:ext cx="1049760" cy="1049760"/>
          </a:xfrm>
          <a:custGeom>
            <a:avLst/>
            <a:gdLst/>
            <a:ahLst/>
            <a:rect l="0" t="0" r="r" b="b"/>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txBody>
          <a:bodyPr lIns="90000" rIns="90000" tIns="45000" bIns="45000" anchor="ctr" anchorCtr="1">
            <a:noAutofit/>
          </a:bodyPr>
          <a:p>
            <a:endParaRPr b="0" lang="en-AU" sz="1800" spc="-1" strike="noStrike">
              <a:solidFill>
                <a:srgbClr val="000000"/>
              </a:solidFill>
              <a:latin typeface="Noto Sans"/>
            </a:endParaRPr>
          </a:p>
        </p:txBody>
      </p:sp>
      <p:sp>
        <p:nvSpPr>
          <p:cNvPr id="689" name=""/>
          <p:cNvSpPr/>
          <p:nvPr/>
        </p:nvSpPr>
        <p:spPr>
          <a:xfrm>
            <a:off x="7943400" y="1265760"/>
            <a:ext cx="1049760" cy="1050120"/>
          </a:xfrm>
          <a:custGeom>
            <a:avLst/>
            <a:gdLst/>
            <a:ahLst/>
            <a:rect l="0" t="0" r="r" b="b"/>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txBody>
          <a:bodyPr lIns="116280" rIns="116280" tIns="71280" bIns="71280" anchor="ctr" anchorCtr="1">
            <a:noAutofit/>
          </a:bodyPr>
          <a:p>
            <a:endParaRPr b="0" lang="en-AU" sz="1800" spc="-1" strike="noStrike">
              <a:solidFill>
                <a:srgbClr val="000000"/>
              </a:solidFill>
              <a:latin typeface="Noto Sans"/>
            </a:endParaRPr>
          </a:p>
        </p:txBody>
      </p:sp>
      <p:sp>
        <p:nvSpPr>
          <p:cNvPr id="690" name=""/>
          <p:cNvSpPr/>
          <p:nvPr/>
        </p:nvSpPr>
        <p:spPr>
          <a:xfrm>
            <a:off x="1717560" y="2785680"/>
            <a:ext cx="6750720" cy="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AU" sz="1800" spc="-1" strike="noStrike">
              <a:solidFill>
                <a:srgbClr val="000000"/>
              </a:solidFill>
              <a:latin typeface="Noto Sans"/>
            </a:endParaRPr>
          </a:p>
        </p:txBody>
      </p:sp>
      <p:sp>
        <p:nvSpPr>
          <p:cNvPr id="691" name=""/>
          <p:cNvSpPr/>
          <p:nvPr/>
        </p:nvSpPr>
        <p:spPr>
          <a:xfrm>
            <a:off x="1625040" y="2692800"/>
            <a:ext cx="185400" cy="185400"/>
          </a:xfrm>
          <a:custGeom>
            <a:avLst/>
            <a:gdLst/>
            <a:ahLst/>
            <a:rect l="0" t="0" r="r" b="b"/>
            <a:pathLst>
              <a:path w="515" h="515">
                <a:moveTo>
                  <a:pt x="515" y="258"/>
                </a:moveTo>
                <a:lnTo>
                  <a:pt x="514" y="275"/>
                </a:lnTo>
                <a:lnTo>
                  <a:pt x="513" y="292"/>
                </a:lnTo>
                <a:lnTo>
                  <a:pt x="510" y="309"/>
                </a:lnTo>
                <a:lnTo>
                  <a:pt x="507" y="325"/>
                </a:lnTo>
                <a:lnTo>
                  <a:pt x="502" y="341"/>
                </a:lnTo>
                <a:lnTo>
                  <a:pt x="496" y="356"/>
                </a:lnTo>
                <a:lnTo>
                  <a:pt x="489" y="372"/>
                </a:lnTo>
                <a:lnTo>
                  <a:pt x="481" y="387"/>
                </a:lnTo>
                <a:lnTo>
                  <a:pt x="472" y="402"/>
                </a:lnTo>
                <a:lnTo>
                  <a:pt x="462" y="416"/>
                </a:lnTo>
                <a:lnTo>
                  <a:pt x="451" y="428"/>
                </a:lnTo>
                <a:lnTo>
                  <a:pt x="440" y="440"/>
                </a:lnTo>
                <a:lnTo>
                  <a:pt x="428" y="451"/>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1"/>
                </a:lnTo>
                <a:lnTo>
                  <a:pt x="74" y="440"/>
                </a:lnTo>
                <a:lnTo>
                  <a:pt x="63" y="428"/>
                </a:lnTo>
                <a:lnTo>
                  <a:pt x="53" y="416"/>
                </a:lnTo>
                <a:lnTo>
                  <a:pt x="43" y="402"/>
                </a:lnTo>
                <a:lnTo>
                  <a:pt x="34" y="387"/>
                </a:lnTo>
                <a:lnTo>
                  <a:pt x="26" y="372"/>
                </a:lnTo>
                <a:lnTo>
                  <a:pt x="19" y="356"/>
                </a:lnTo>
                <a:lnTo>
                  <a:pt x="13" y="341"/>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txBody>
          <a:bodyPr lIns="90000" rIns="90000" tIns="45000" bIns="45000" anchor="ctr" anchorCtr="1">
            <a:noAutofit/>
          </a:bodyPr>
          <a:p>
            <a:endParaRPr b="0" lang="en-AU" sz="1800" spc="-1" strike="noStrike">
              <a:solidFill>
                <a:srgbClr val="ffffff"/>
              </a:solidFill>
              <a:latin typeface="Noto Sans"/>
            </a:endParaRPr>
          </a:p>
        </p:txBody>
      </p:sp>
      <p:sp>
        <p:nvSpPr>
          <p:cNvPr id="692" name=""/>
          <p:cNvSpPr/>
          <p:nvPr/>
        </p:nvSpPr>
        <p:spPr>
          <a:xfrm>
            <a:off x="8375400" y="2692800"/>
            <a:ext cx="185760" cy="185400"/>
          </a:xfrm>
          <a:custGeom>
            <a:avLst/>
            <a:gdLst/>
            <a:ahLst/>
            <a:rect l="0" t="0" r="r" b="b"/>
            <a:pathLst>
              <a:path w="516" h="515">
                <a:moveTo>
                  <a:pt x="516" y="258"/>
                </a:moveTo>
                <a:lnTo>
                  <a:pt x="515" y="275"/>
                </a:lnTo>
                <a:lnTo>
                  <a:pt x="514" y="292"/>
                </a:lnTo>
                <a:lnTo>
                  <a:pt x="511" y="309"/>
                </a:lnTo>
                <a:lnTo>
                  <a:pt x="507" y="325"/>
                </a:lnTo>
                <a:lnTo>
                  <a:pt x="503" y="340"/>
                </a:lnTo>
                <a:lnTo>
                  <a:pt x="497" y="356"/>
                </a:lnTo>
                <a:lnTo>
                  <a:pt x="489" y="371"/>
                </a:lnTo>
                <a:lnTo>
                  <a:pt x="481" y="387"/>
                </a:lnTo>
                <a:lnTo>
                  <a:pt x="472" y="402"/>
                </a:lnTo>
                <a:lnTo>
                  <a:pt x="462" y="416"/>
                </a:lnTo>
                <a:lnTo>
                  <a:pt x="452" y="429"/>
                </a:lnTo>
                <a:lnTo>
                  <a:pt x="440" y="441"/>
                </a:lnTo>
                <a:lnTo>
                  <a:pt x="428" y="452"/>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4" y="416"/>
                </a:lnTo>
                <a:lnTo>
                  <a:pt x="44" y="402"/>
                </a:lnTo>
                <a:lnTo>
                  <a:pt x="35" y="387"/>
                </a:lnTo>
                <a:lnTo>
                  <a:pt x="27" y="371"/>
                </a:lnTo>
                <a:lnTo>
                  <a:pt x="20" y="356"/>
                </a:lnTo>
                <a:lnTo>
                  <a:pt x="14" y="340"/>
                </a:lnTo>
                <a:lnTo>
                  <a:pt x="9" y="325"/>
                </a:lnTo>
                <a:lnTo>
                  <a:pt x="5" y="309"/>
                </a:lnTo>
                <a:lnTo>
                  <a:pt x="2" y="292"/>
                </a:lnTo>
                <a:lnTo>
                  <a:pt x="1" y="275"/>
                </a:lnTo>
                <a:lnTo>
                  <a:pt x="0" y="258"/>
                </a:lnTo>
                <a:lnTo>
                  <a:pt x="1" y="240"/>
                </a:lnTo>
                <a:lnTo>
                  <a:pt x="2" y="224"/>
                </a:lnTo>
                <a:lnTo>
                  <a:pt x="5" y="207"/>
                </a:lnTo>
                <a:lnTo>
                  <a:pt x="9" y="191"/>
                </a:lnTo>
                <a:lnTo>
                  <a:pt x="14" y="175"/>
                </a:lnTo>
                <a:lnTo>
                  <a:pt x="20" y="160"/>
                </a:lnTo>
                <a:lnTo>
                  <a:pt x="27" y="144"/>
                </a:lnTo>
                <a:lnTo>
                  <a:pt x="35" y="129"/>
                </a:lnTo>
                <a:lnTo>
                  <a:pt x="44" y="114"/>
                </a:lnTo>
                <a:lnTo>
                  <a:pt x="54"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8" y="0"/>
                </a:lnTo>
                <a:lnTo>
                  <a:pt x="275" y="0"/>
                </a:lnTo>
                <a:lnTo>
                  <a:pt x="292" y="2"/>
                </a:lnTo>
                <a:lnTo>
                  <a:pt x="309" y="5"/>
                </a:lnTo>
                <a:lnTo>
                  <a:pt x="325" y="8"/>
                </a:lnTo>
                <a:lnTo>
                  <a:pt x="341" y="13"/>
                </a:lnTo>
                <a:lnTo>
                  <a:pt x="356" y="19"/>
                </a:lnTo>
                <a:lnTo>
                  <a:pt x="372" y="26"/>
                </a:lnTo>
                <a:lnTo>
                  <a:pt x="387" y="34"/>
                </a:lnTo>
                <a:lnTo>
                  <a:pt x="402" y="43"/>
                </a:lnTo>
                <a:lnTo>
                  <a:pt x="416" y="53"/>
                </a:lnTo>
                <a:lnTo>
                  <a:pt x="428" y="64"/>
                </a:lnTo>
                <a:lnTo>
                  <a:pt x="440" y="75"/>
                </a:lnTo>
                <a:lnTo>
                  <a:pt x="452" y="87"/>
                </a:lnTo>
                <a:lnTo>
                  <a:pt x="462" y="100"/>
                </a:lnTo>
                <a:lnTo>
                  <a:pt x="472" y="114"/>
                </a:lnTo>
                <a:lnTo>
                  <a:pt x="481" y="129"/>
                </a:lnTo>
                <a:lnTo>
                  <a:pt x="489" y="144"/>
                </a:lnTo>
                <a:lnTo>
                  <a:pt x="497" y="160"/>
                </a:lnTo>
                <a:lnTo>
                  <a:pt x="503" y="175"/>
                </a:lnTo>
                <a:lnTo>
                  <a:pt x="507" y="191"/>
                </a:lnTo>
                <a:lnTo>
                  <a:pt x="511" y="207"/>
                </a:lnTo>
                <a:lnTo>
                  <a:pt x="514" y="223"/>
                </a:lnTo>
                <a:lnTo>
                  <a:pt x="515" y="240"/>
                </a:lnTo>
                <a:lnTo>
                  <a:pt x="516" y="258"/>
                </a:lnTo>
                <a:close/>
              </a:path>
            </a:pathLst>
          </a:custGeom>
          <a:solidFill>
            <a:srgbClr val="000000"/>
          </a:solidFill>
          <a:ln w="0">
            <a:noFill/>
          </a:ln>
        </p:spPr>
        <p:txBody>
          <a:bodyPr lIns="90000" rIns="90000" tIns="45000" bIns="45000" anchor="ctr" anchorCtr="1">
            <a:noAutofit/>
          </a:bodyPr>
          <a:p>
            <a:endParaRPr b="0" lang="en-AU" sz="1800" spc="-1" strike="noStrike">
              <a:solidFill>
                <a:srgbClr val="ffffff"/>
              </a:solidFill>
              <a:latin typeface="Noto Sans"/>
            </a:endParaRPr>
          </a:p>
        </p:txBody>
      </p:sp>
      <p:sp>
        <p:nvSpPr>
          <p:cNvPr id="693" name=""/>
          <p:cNvSpPr/>
          <p:nvPr/>
        </p:nvSpPr>
        <p:spPr>
          <a:xfrm>
            <a:off x="3333600" y="2785680"/>
            <a:ext cx="0" cy="97020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AU" sz="1800" spc="-1" strike="noStrike">
              <a:solidFill>
                <a:srgbClr val="000000"/>
              </a:solidFill>
              <a:latin typeface="Noto Sans"/>
            </a:endParaRPr>
          </a:p>
        </p:txBody>
      </p:sp>
      <p:sp>
        <p:nvSpPr>
          <p:cNvPr id="694" name=""/>
          <p:cNvSpPr/>
          <p:nvPr/>
        </p:nvSpPr>
        <p:spPr>
          <a:xfrm>
            <a:off x="6729120" y="2785680"/>
            <a:ext cx="0" cy="97020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AU" sz="1800" spc="-1" strike="noStrike">
              <a:solidFill>
                <a:srgbClr val="000000"/>
              </a:solidFill>
              <a:latin typeface="Noto Sans"/>
            </a:endParaRPr>
          </a:p>
        </p:txBody>
      </p:sp>
      <p:sp>
        <p:nvSpPr>
          <p:cNvPr id="695" name=""/>
          <p:cNvSpPr/>
          <p:nvPr/>
        </p:nvSpPr>
        <p:spPr>
          <a:xfrm>
            <a:off x="3240720" y="2692800"/>
            <a:ext cx="185760" cy="185400"/>
          </a:xfrm>
          <a:custGeom>
            <a:avLst/>
            <a:gdLst/>
            <a:ahLst/>
            <a:rect l="0" t="0" r="r" b="b"/>
            <a:pathLst>
              <a:path w="516" h="515">
                <a:moveTo>
                  <a:pt x="516" y="258"/>
                </a:moveTo>
                <a:lnTo>
                  <a:pt x="515" y="275"/>
                </a:lnTo>
                <a:lnTo>
                  <a:pt x="514" y="292"/>
                </a:lnTo>
                <a:lnTo>
                  <a:pt x="511" y="309"/>
                </a:lnTo>
                <a:lnTo>
                  <a:pt x="507" y="325"/>
                </a:lnTo>
                <a:lnTo>
                  <a:pt x="502" y="341"/>
                </a:lnTo>
                <a:lnTo>
                  <a:pt x="496" y="356"/>
                </a:lnTo>
                <a:lnTo>
                  <a:pt x="489" y="372"/>
                </a:lnTo>
                <a:lnTo>
                  <a:pt x="481" y="387"/>
                </a:lnTo>
                <a:lnTo>
                  <a:pt x="472" y="402"/>
                </a:lnTo>
                <a:lnTo>
                  <a:pt x="462" y="416"/>
                </a:lnTo>
                <a:lnTo>
                  <a:pt x="452" y="428"/>
                </a:lnTo>
                <a:lnTo>
                  <a:pt x="441" y="440"/>
                </a:lnTo>
                <a:lnTo>
                  <a:pt x="429" y="451"/>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8" y="451"/>
                </a:lnTo>
                <a:lnTo>
                  <a:pt x="76" y="440"/>
                </a:lnTo>
                <a:lnTo>
                  <a:pt x="64" y="428"/>
                </a:lnTo>
                <a:lnTo>
                  <a:pt x="54" y="416"/>
                </a:lnTo>
                <a:lnTo>
                  <a:pt x="44" y="402"/>
                </a:lnTo>
                <a:lnTo>
                  <a:pt x="35" y="387"/>
                </a:lnTo>
                <a:lnTo>
                  <a:pt x="27" y="372"/>
                </a:lnTo>
                <a:lnTo>
                  <a:pt x="19" y="356"/>
                </a:lnTo>
                <a:lnTo>
                  <a:pt x="13" y="341"/>
                </a:lnTo>
                <a:lnTo>
                  <a:pt x="8" y="325"/>
                </a:lnTo>
                <a:lnTo>
                  <a:pt x="5" y="309"/>
                </a:lnTo>
                <a:lnTo>
                  <a:pt x="2" y="292"/>
                </a:lnTo>
                <a:lnTo>
                  <a:pt x="1" y="275"/>
                </a:lnTo>
                <a:lnTo>
                  <a:pt x="0" y="258"/>
                </a:lnTo>
                <a:lnTo>
                  <a:pt x="1" y="240"/>
                </a:lnTo>
                <a:lnTo>
                  <a:pt x="2" y="224"/>
                </a:lnTo>
                <a:lnTo>
                  <a:pt x="5" y="207"/>
                </a:lnTo>
                <a:lnTo>
                  <a:pt x="8" y="191"/>
                </a:lnTo>
                <a:lnTo>
                  <a:pt x="13" y="175"/>
                </a:lnTo>
                <a:lnTo>
                  <a:pt x="19" y="160"/>
                </a:lnTo>
                <a:lnTo>
                  <a:pt x="27" y="144"/>
                </a:lnTo>
                <a:lnTo>
                  <a:pt x="35" y="129"/>
                </a:lnTo>
                <a:lnTo>
                  <a:pt x="44" y="114"/>
                </a:lnTo>
                <a:lnTo>
                  <a:pt x="54" y="100"/>
                </a:lnTo>
                <a:lnTo>
                  <a:pt x="64" y="87"/>
                </a:lnTo>
                <a:lnTo>
                  <a:pt x="76" y="75"/>
                </a:lnTo>
                <a:lnTo>
                  <a:pt x="88" y="64"/>
                </a:lnTo>
                <a:lnTo>
                  <a:pt x="100" y="53"/>
                </a:lnTo>
                <a:lnTo>
                  <a:pt x="114" y="43"/>
                </a:lnTo>
                <a:lnTo>
                  <a:pt x="129" y="34"/>
                </a:lnTo>
                <a:lnTo>
                  <a:pt x="144" y="26"/>
                </a:lnTo>
                <a:lnTo>
                  <a:pt x="160" y="19"/>
                </a:lnTo>
                <a:lnTo>
                  <a:pt x="175" y="13"/>
                </a:lnTo>
                <a:lnTo>
                  <a:pt x="191" y="8"/>
                </a:lnTo>
                <a:lnTo>
                  <a:pt x="207" y="5"/>
                </a:lnTo>
                <a:lnTo>
                  <a:pt x="224" y="2"/>
                </a:lnTo>
                <a:lnTo>
                  <a:pt x="241" y="0"/>
                </a:lnTo>
                <a:lnTo>
                  <a:pt x="258" y="0"/>
                </a:lnTo>
                <a:lnTo>
                  <a:pt x="276" y="0"/>
                </a:lnTo>
                <a:lnTo>
                  <a:pt x="293" y="2"/>
                </a:lnTo>
                <a:lnTo>
                  <a:pt x="309" y="5"/>
                </a:lnTo>
                <a:lnTo>
                  <a:pt x="325" y="8"/>
                </a:lnTo>
                <a:lnTo>
                  <a:pt x="341" y="13"/>
                </a:lnTo>
                <a:lnTo>
                  <a:pt x="356" y="19"/>
                </a:lnTo>
                <a:lnTo>
                  <a:pt x="372" y="26"/>
                </a:lnTo>
                <a:lnTo>
                  <a:pt x="387" y="34"/>
                </a:lnTo>
                <a:lnTo>
                  <a:pt x="402" y="43"/>
                </a:lnTo>
                <a:lnTo>
                  <a:pt x="416" y="53"/>
                </a:lnTo>
                <a:lnTo>
                  <a:pt x="429" y="64"/>
                </a:lnTo>
                <a:lnTo>
                  <a:pt x="441" y="75"/>
                </a:lnTo>
                <a:lnTo>
                  <a:pt x="452" y="87"/>
                </a:lnTo>
                <a:lnTo>
                  <a:pt x="462" y="100"/>
                </a:lnTo>
                <a:lnTo>
                  <a:pt x="472" y="114"/>
                </a:lnTo>
                <a:lnTo>
                  <a:pt x="481" y="129"/>
                </a:lnTo>
                <a:lnTo>
                  <a:pt x="489" y="144"/>
                </a:lnTo>
                <a:lnTo>
                  <a:pt x="496" y="160"/>
                </a:lnTo>
                <a:lnTo>
                  <a:pt x="502" y="175"/>
                </a:lnTo>
                <a:lnTo>
                  <a:pt x="507" y="191"/>
                </a:lnTo>
                <a:lnTo>
                  <a:pt x="511" y="207"/>
                </a:lnTo>
                <a:lnTo>
                  <a:pt x="514" y="223"/>
                </a:lnTo>
                <a:lnTo>
                  <a:pt x="515" y="240"/>
                </a:lnTo>
                <a:lnTo>
                  <a:pt x="516" y="258"/>
                </a:lnTo>
                <a:close/>
              </a:path>
            </a:pathLst>
          </a:custGeom>
          <a:solidFill>
            <a:srgbClr val="000000"/>
          </a:solidFill>
          <a:ln w="0">
            <a:noFill/>
          </a:ln>
        </p:spPr>
        <p:txBody>
          <a:bodyPr lIns="90000" rIns="90000" tIns="45000" bIns="45000" anchor="ctr" anchorCtr="1">
            <a:noAutofit/>
          </a:bodyPr>
          <a:p>
            <a:endParaRPr b="0" lang="en-AU" sz="1800" spc="-1" strike="noStrike">
              <a:solidFill>
                <a:srgbClr val="ffffff"/>
              </a:solidFill>
              <a:latin typeface="Noto Sans"/>
            </a:endParaRPr>
          </a:p>
        </p:txBody>
      </p:sp>
      <p:sp>
        <p:nvSpPr>
          <p:cNvPr id="696" name=""/>
          <p:cNvSpPr/>
          <p:nvPr/>
        </p:nvSpPr>
        <p:spPr>
          <a:xfrm>
            <a:off x="4947120" y="2692800"/>
            <a:ext cx="185400" cy="185400"/>
          </a:xfrm>
          <a:custGeom>
            <a:avLst/>
            <a:gdLst/>
            <a:ahLst/>
            <a:rect l="0" t="0" r="r" b="b"/>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3" y="416"/>
                </a:lnTo>
                <a:lnTo>
                  <a:pt x="43" y="402"/>
                </a:lnTo>
                <a:lnTo>
                  <a:pt x="34" y="387"/>
                </a:lnTo>
                <a:lnTo>
                  <a:pt x="26" y="371"/>
                </a:lnTo>
                <a:lnTo>
                  <a:pt x="19" y="356"/>
                </a:lnTo>
                <a:lnTo>
                  <a:pt x="13" y="340"/>
                </a:lnTo>
                <a:lnTo>
                  <a:pt x="8" y="325"/>
                </a:lnTo>
                <a:lnTo>
                  <a:pt x="5" y="309"/>
                </a:lnTo>
                <a:lnTo>
                  <a:pt x="2" y="292"/>
                </a:lnTo>
                <a:lnTo>
                  <a:pt x="0" y="275"/>
                </a:lnTo>
                <a:lnTo>
                  <a:pt x="0" y="258"/>
                </a:lnTo>
                <a:lnTo>
                  <a:pt x="0" y="240"/>
                </a:lnTo>
                <a:lnTo>
                  <a:pt x="2" y="224"/>
                </a:lnTo>
                <a:lnTo>
                  <a:pt x="5" y="207"/>
                </a:lnTo>
                <a:lnTo>
                  <a:pt x="8" y="191"/>
                </a:lnTo>
                <a:lnTo>
                  <a:pt x="13" y="175"/>
                </a:lnTo>
                <a:lnTo>
                  <a:pt x="19" y="160"/>
                </a:lnTo>
                <a:lnTo>
                  <a:pt x="26" y="144"/>
                </a:lnTo>
                <a:lnTo>
                  <a:pt x="34" y="129"/>
                </a:lnTo>
                <a:lnTo>
                  <a:pt x="43" y="114"/>
                </a:lnTo>
                <a:lnTo>
                  <a:pt x="53"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txBody>
          <a:bodyPr lIns="90000" rIns="90000" tIns="45000" bIns="45000" anchor="ctr" anchorCtr="1">
            <a:noAutofit/>
          </a:bodyPr>
          <a:p>
            <a:endParaRPr b="0" lang="en-AU" sz="1800" spc="-1" strike="noStrike">
              <a:solidFill>
                <a:srgbClr val="ffffff"/>
              </a:solidFill>
              <a:latin typeface="Noto Sans"/>
            </a:endParaRPr>
          </a:p>
        </p:txBody>
      </p:sp>
      <p:sp>
        <p:nvSpPr>
          <p:cNvPr id="697" name=""/>
          <p:cNvSpPr/>
          <p:nvPr/>
        </p:nvSpPr>
        <p:spPr>
          <a:xfrm>
            <a:off x="6636600" y="2692800"/>
            <a:ext cx="185400" cy="185400"/>
          </a:xfrm>
          <a:custGeom>
            <a:avLst/>
            <a:gdLst/>
            <a:ahLst/>
            <a:rect l="0" t="0" r="r" b="b"/>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2"/>
                </a:lnTo>
                <a:lnTo>
                  <a:pt x="74" y="441"/>
                </a:lnTo>
                <a:lnTo>
                  <a:pt x="63" y="429"/>
                </a:lnTo>
                <a:lnTo>
                  <a:pt x="53" y="416"/>
                </a:lnTo>
                <a:lnTo>
                  <a:pt x="43" y="402"/>
                </a:lnTo>
                <a:lnTo>
                  <a:pt x="34" y="387"/>
                </a:lnTo>
                <a:lnTo>
                  <a:pt x="26" y="371"/>
                </a:lnTo>
                <a:lnTo>
                  <a:pt x="19" y="356"/>
                </a:lnTo>
                <a:lnTo>
                  <a:pt x="13" y="340"/>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txBody>
          <a:bodyPr lIns="90000" rIns="90000" tIns="45000" bIns="45000" anchor="ctr" anchorCtr="1">
            <a:noAutofit/>
          </a:bodyPr>
          <a:p>
            <a:endParaRPr b="0" lang="en-AU" sz="1800" spc="-1" strike="noStrike">
              <a:solidFill>
                <a:srgbClr val="ffffff"/>
              </a:solidFill>
              <a:latin typeface="Noto Sans"/>
            </a:endParaRPr>
          </a:p>
        </p:txBody>
      </p:sp>
      <p:sp>
        <p:nvSpPr>
          <p:cNvPr id="698" name=""/>
          <p:cNvSpPr txBox="1"/>
          <p:nvPr/>
        </p:nvSpPr>
        <p:spPr>
          <a:xfrm>
            <a:off x="1004040" y="2934360"/>
            <a:ext cx="1463040" cy="1800360"/>
          </a:xfrm>
          <a:prstGeom prst="rect">
            <a:avLst/>
          </a:prstGeom>
          <a:noFill/>
          <a:ln w="0">
            <a:noFill/>
          </a:ln>
        </p:spPr>
        <p:txBody>
          <a:bodyPr lIns="0" rIns="0" tIns="0" bIns="0" anchor="ctr">
            <a:noAutofit/>
          </a:bodyPr>
          <a:p>
            <a:r>
              <a:rPr b="0" lang="en-AU" sz="105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AU" sz="1050" spc="-1" strike="noStrike">
              <a:solidFill>
                <a:srgbClr val="000000"/>
              </a:solidFill>
              <a:latin typeface="Arial"/>
            </a:endParaRPr>
          </a:p>
        </p:txBody>
      </p:sp>
      <p:sp>
        <p:nvSpPr>
          <p:cNvPr id="699" name=""/>
          <p:cNvSpPr txBox="1"/>
          <p:nvPr/>
        </p:nvSpPr>
        <p:spPr>
          <a:xfrm>
            <a:off x="2649960" y="3751200"/>
            <a:ext cx="1463040" cy="1800360"/>
          </a:xfrm>
          <a:prstGeom prst="rect">
            <a:avLst/>
          </a:prstGeom>
          <a:noFill/>
          <a:ln w="0">
            <a:noFill/>
          </a:ln>
        </p:spPr>
        <p:txBody>
          <a:bodyPr lIns="0" rIns="0" tIns="0" bIns="0" anchor="ctr">
            <a:noAutofit/>
          </a:bodyPr>
          <a:p>
            <a:r>
              <a:rPr b="0" lang="en-AU" sz="105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AU" sz="1050" spc="-1" strike="noStrike">
              <a:solidFill>
                <a:srgbClr val="000000"/>
              </a:solidFill>
              <a:latin typeface="Arial"/>
            </a:endParaRPr>
          </a:p>
        </p:txBody>
      </p:sp>
      <p:sp>
        <p:nvSpPr>
          <p:cNvPr id="700" name=""/>
          <p:cNvSpPr txBox="1"/>
          <p:nvPr/>
        </p:nvSpPr>
        <p:spPr>
          <a:xfrm>
            <a:off x="4295880" y="2908800"/>
            <a:ext cx="1463040" cy="1800360"/>
          </a:xfrm>
          <a:prstGeom prst="rect">
            <a:avLst/>
          </a:prstGeom>
          <a:noFill/>
          <a:ln w="0">
            <a:noFill/>
          </a:ln>
        </p:spPr>
        <p:txBody>
          <a:bodyPr lIns="0" rIns="0" tIns="0" bIns="0" anchor="ctr">
            <a:noAutofit/>
          </a:bodyPr>
          <a:p>
            <a:r>
              <a:rPr b="0" lang="en-AU" sz="105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AU" sz="1050" spc="-1" strike="noStrike">
              <a:solidFill>
                <a:srgbClr val="000000"/>
              </a:solidFill>
              <a:latin typeface="Arial"/>
            </a:endParaRPr>
          </a:p>
        </p:txBody>
      </p:sp>
      <p:sp>
        <p:nvSpPr>
          <p:cNvPr id="701" name=""/>
          <p:cNvSpPr txBox="1"/>
          <p:nvPr/>
        </p:nvSpPr>
        <p:spPr>
          <a:xfrm>
            <a:off x="7770600" y="2908800"/>
            <a:ext cx="1463040" cy="1800360"/>
          </a:xfrm>
          <a:prstGeom prst="rect">
            <a:avLst/>
          </a:prstGeom>
          <a:noFill/>
          <a:ln w="0">
            <a:noFill/>
          </a:ln>
        </p:spPr>
        <p:txBody>
          <a:bodyPr lIns="0" rIns="0" tIns="0" bIns="0" anchor="ctr">
            <a:noAutofit/>
          </a:bodyPr>
          <a:p>
            <a:r>
              <a:rPr b="0" lang="en-AU" sz="105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AU" sz="1050" spc="-1" strike="noStrike">
              <a:solidFill>
                <a:srgbClr val="000000"/>
              </a:solidFill>
              <a:latin typeface="Arial"/>
            </a:endParaRPr>
          </a:p>
        </p:txBody>
      </p:sp>
      <p:sp>
        <p:nvSpPr>
          <p:cNvPr id="702" name=""/>
          <p:cNvSpPr txBox="1"/>
          <p:nvPr/>
        </p:nvSpPr>
        <p:spPr>
          <a:xfrm>
            <a:off x="6033240" y="3751200"/>
            <a:ext cx="1463040" cy="1800360"/>
          </a:xfrm>
          <a:prstGeom prst="rect">
            <a:avLst/>
          </a:prstGeom>
          <a:noFill/>
          <a:ln w="0">
            <a:noFill/>
          </a:ln>
        </p:spPr>
        <p:txBody>
          <a:bodyPr lIns="0" rIns="0" tIns="0" bIns="0" anchor="ctr">
            <a:noAutofit/>
          </a:bodyPr>
          <a:p>
            <a:r>
              <a:rPr b="0" lang="en-AU" sz="1050" spc="-1" strike="noStrike">
                <a:solidFill>
                  <a:srgbClr val="000000"/>
                </a:solidFill>
                <a:latin typeface="Noto Sans"/>
              </a:rPr>
              <a:t>Lorem ipsum dolor sit amet, consectetur adipiscing elit. In mollis dictum volutpat. Donec bibendum magna vel risus consectetur, sit amet aliquet est ullamcorper. Praesent ullamcorper faucibus imperdiet.</a:t>
            </a:r>
            <a:endParaRPr b="0" lang="en-AU" sz="1050" spc="-1" strike="noStrike">
              <a:solidFill>
                <a:srgbClr val="000000"/>
              </a:solidFill>
              <a:latin typeface="Arial"/>
            </a:endParaRPr>
          </a:p>
        </p:txBody>
      </p:sp>
      <p:sp>
        <p:nvSpPr>
          <p:cNvPr id="703" name="PlaceHolder 1"/>
          <p:cNvSpPr>
            <a:spLocks noGrp="1"/>
          </p:cNvSpPr>
          <p:nvPr>
            <p:ph type="title"/>
          </p:nvPr>
        </p:nvSpPr>
        <p:spPr>
          <a:xfrm>
            <a:off x="799200" y="19440"/>
            <a:ext cx="3340800" cy="649800"/>
          </a:xfrm>
          <a:prstGeom prst="rect">
            <a:avLst/>
          </a:prstGeom>
          <a:noFill/>
          <a:ln w="0">
            <a:noFill/>
          </a:ln>
        </p:spPr>
        <p:txBody>
          <a:bodyPr lIns="0" rIns="0" tIns="0" bIns="0" anchor="ctr">
            <a:noAutofit/>
          </a:bodyPr>
          <a:p>
            <a:pPr indent="0">
              <a:buNone/>
            </a:pPr>
            <a:r>
              <a:rPr b="0" lang="en-AU" sz="2200" spc="-1" strike="noStrike">
                <a:solidFill>
                  <a:srgbClr val="000000"/>
                </a:solidFill>
                <a:latin typeface="Noto Sans"/>
              </a:rPr>
              <a:t>Weightless – My game</a:t>
            </a:r>
            <a:endParaRPr b="0" lang="en-AU" sz="2200" spc="-1" strike="noStrike">
              <a:solidFill>
                <a:srgbClr val="000000"/>
              </a:solidFill>
              <a:latin typeface="Noto Sans"/>
            </a:endParaRPr>
          </a:p>
        </p:txBody>
      </p:sp>
      <p:sp>
        <p:nvSpPr>
          <p:cNvPr id="704" name=""/>
          <p:cNvSpPr txBox="1"/>
          <p:nvPr/>
        </p:nvSpPr>
        <p:spPr>
          <a:xfrm>
            <a:off x="4500000" y="540000"/>
            <a:ext cx="3960000" cy="346320"/>
          </a:xfrm>
          <a:prstGeom prst="rect">
            <a:avLst/>
          </a:prstGeom>
          <a:noFill/>
          <a:ln w="0">
            <a:noFill/>
          </a:ln>
        </p:spPr>
        <p:txBody>
          <a:bodyPr lIns="90000" rIns="90000" tIns="45000" bIns="45000" anchor="t">
            <a:noAutofit/>
          </a:bodyPr>
          <a:p>
            <a:r>
              <a:rPr b="0" lang="en-AU" sz="1800" spc="-1" strike="noStrike">
                <a:solidFill>
                  <a:srgbClr val="000000"/>
                </a:solidFill>
                <a:latin typeface="Arial"/>
              </a:rPr>
              <a:t>History of my code</a:t>
            </a:r>
            <a:endParaRPr b="0" lang="en-A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802800" y="18720"/>
            <a:ext cx="3337200" cy="649800"/>
          </a:xfrm>
          <a:prstGeom prst="rect">
            <a:avLst/>
          </a:prstGeom>
          <a:noFill/>
          <a:ln w="0">
            <a:noFill/>
          </a:ln>
        </p:spPr>
        <p:txBody>
          <a:bodyPr lIns="0" rIns="0" tIns="0" bIns="0" anchor="ctr">
            <a:noAutofit/>
          </a:bodyPr>
          <a:p>
            <a:pPr indent="0">
              <a:buNone/>
            </a:pPr>
            <a:r>
              <a:rPr b="0" lang="en-AU" sz="2200" spc="-1" strike="noStrike">
                <a:solidFill>
                  <a:srgbClr val="000000"/>
                </a:solidFill>
                <a:latin typeface="Noto Sans"/>
              </a:rPr>
              <a:t>Weightless – My Game</a:t>
            </a:r>
            <a:endParaRPr b="0" lang="en-AU" sz="2200" spc="-1" strike="noStrike">
              <a:solidFill>
                <a:srgbClr val="000000"/>
              </a:solidFill>
              <a:latin typeface="Noto Sans"/>
            </a:endParaRPr>
          </a:p>
        </p:txBody>
      </p:sp>
      <p:sp>
        <p:nvSpPr>
          <p:cNvPr id="706" name=""/>
          <p:cNvSpPr txBox="1"/>
          <p:nvPr/>
        </p:nvSpPr>
        <p:spPr>
          <a:xfrm>
            <a:off x="862560" y="1506600"/>
            <a:ext cx="8317440" cy="3533400"/>
          </a:xfrm>
          <a:prstGeom prst="rect">
            <a:avLst/>
          </a:prstGeom>
          <a:noFill/>
          <a:ln w="0">
            <a:noFill/>
          </a:ln>
        </p:spPr>
        <p:txBody>
          <a:bodyPr lIns="0" rIns="0" tIns="0" bIns="0" anchor="ctr">
            <a:noAutofit/>
          </a:bodyPr>
          <a:p>
            <a:pPr algn="ctr"/>
            <a:r>
              <a:rPr b="0" lang="en-AU" sz="1200" spc="-1" strike="noStrike">
                <a:solidFill>
                  <a:srgbClr val="000000"/>
                </a:solidFill>
                <a:latin typeface="Noto Sans"/>
              </a:rPr>
              <a:t>Reflect on my code – any things that I could do better &amp; what I would keep the same</a:t>
            </a:r>
            <a:endParaRPr b="0" lang="en-AU" sz="1200" spc="-1" strike="noStrike">
              <a:solidFill>
                <a:srgbClr val="000000"/>
              </a:solidFill>
              <a:latin typeface="Arial"/>
            </a:endParaRPr>
          </a:p>
        </p:txBody>
      </p:sp>
      <p:sp>
        <p:nvSpPr>
          <p:cNvPr id="707" name="PlaceHolder 2"/>
          <p:cNvSpPr>
            <a:spLocks noGrp="1"/>
          </p:cNvSpPr>
          <p:nvPr>
            <p:ph type="title"/>
          </p:nvPr>
        </p:nvSpPr>
        <p:spPr>
          <a:xfrm>
            <a:off x="1620000" y="540000"/>
            <a:ext cx="6794640" cy="966600"/>
          </a:xfrm>
          <a:prstGeom prst="rect">
            <a:avLst/>
          </a:prstGeom>
          <a:noFill/>
          <a:ln w="0">
            <a:noFill/>
          </a:ln>
          <a:effectLst>
            <a:outerShdw dist="36147" dir="2700000" blurRad="76320" rotWithShape="0">
              <a:srgbClr val="e8a202"/>
            </a:outerShdw>
          </a:effectLst>
        </p:spPr>
        <p:txBody>
          <a:bodyPr lIns="0" rIns="0" tIns="0" bIns="0" anchor="ctr">
            <a:noAutofit/>
          </a:bodyPr>
          <a:p>
            <a:pPr indent="0" algn="ctr">
              <a:buNone/>
            </a:pPr>
            <a:r>
              <a:rPr b="0" lang="en-AU" sz="5400" spc="-1" strike="noStrike">
                <a:solidFill>
                  <a:srgbClr val="000000"/>
                </a:solidFill>
                <a:latin typeface="Noto Sans"/>
              </a:rPr>
              <a:t>Reflections</a:t>
            </a:r>
            <a:endParaRPr b="0" lang="en-AU" sz="54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TotalTime>
  <Application>LibreOffice/7.5.4.2$Linux_X86_64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2023-07-18T16:29:52Z</dcterms:created>
  <dc:creator/>
  <dc:description/>
  <dc:language>en-AU</dc:language>
  <cp:lastModifiedBy/>
  <dcterms:modified xsi:type="dcterms:W3CDTF">2023-07-18T17:12:24Z</dcterms:modified>
  <cp:revision>8</cp:revision>
  <dc:subject/>
  <dc:title>Yellow Idea</dc:title>
</cp:coreProperties>
</file>