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47071-55F2-4C6B-9FA7-88FD17930D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196C4-C825-4B7A-8B10-33391DBA7C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20F44-0330-411D-9257-04B9BFFFCE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5B0FC3-5F6F-4CC3-B546-A15D96DD91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2FA8B9-063D-4874-BFBC-10064B5DD4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4D77B5-F130-4F35-BDDA-8313508D6B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05D08-7A54-4581-AD6B-8D85971437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9C25F-D5A5-47AF-9338-9563A30DEC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47E2D5-F137-4AA9-8A52-074AF555E9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002476-5F89-4AA2-9090-CA8D5115FD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A9C65B-D2F2-4C3C-9C83-2332D4D51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30C1D-1C39-4B31-A0B1-F0E3155C42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D5D843-4B6B-4260-8850-67B5AC31E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AAC7BB-D8F7-41A1-B295-050C3CCD3F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43A8D8-1A4F-40B7-9EF6-6CAC05AC5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7939B8-8E50-4788-809A-E1134733A4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3CA200-1885-4386-B57F-5C0EA04393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89662D-92E1-4BF0-BFF5-C019B06FCF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362C6D-6B67-4E50-8305-EE92E2E8C8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A79581-5E48-459C-AEF9-E5BA3CF09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00DC17-DF06-4075-BB69-F33B5E4B1C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68F3BD-CFBC-463D-8480-0D0CD2AAF4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15687-B96A-4BD6-9BFE-5C9CB350B9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55340-E05C-4516-9E6F-E9A17F2327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269C03-A4C3-4D4D-97C3-BE8BD9D425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8759A3-FF60-42EA-A16B-A29B47BAF7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6490D2-D6EA-4F7B-B3D2-894A797CA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F1E184-CFD3-4ACD-849C-13399428E3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ED477B-5278-4C3F-8EBE-FFC06BC434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B8002D-0B5D-452F-A293-9C79E920F3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2D3C47-5E11-4D86-B8BC-FBA387B0EC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4D78AF-B42B-4E9D-9A13-A08F140D1C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056AD2-CD70-48A5-A5D3-1378C33D75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310931-8923-42AA-A142-C4DFC6954F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3B1018-D272-41A9-8D5B-A45D5218CF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BBDEE5-DE2A-458D-9BC2-878465B15A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D85F4F-A399-4EA7-B7C2-910ED5D623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4C203B-230D-4CD3-9302-7EA740CE2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DA66FC-58BB-478E-BB27-F119738F0E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1065CB-1457-4D80-B1FD-E0FEB9512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1851EF-92AC-46FE-ADA7-380C538AEB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02013B-6756-4992-9996-6EA826BF72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328CAB-FACE-4923-A8FE-CB130BB025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60DAA1-04B9-47A7-9C41-CE9D042EC3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BD0237-00EC-4C09-9E5D-6F055161D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4C4FC8-F578-4FEE-9434-AA97FF4C4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D96128-48B8-4BF9-B2A9-BE7B53602B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132B3B-4BE4-488B-861B-55594E06F8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8C9507-E0EB-4FE7-9DE3-FCD0CC4F58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69203D-BA4D-44AA-A653-7AF27C0B83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87F27F-50B2-4353-9AE4-6BFD5EA0A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726D96-47BD-46B2-90FC-D1F5F85B39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CB49AF6-02B8-46CB-BE13-B3FC8B278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94C36A8-2CB8-4B7A-8D61-39A9239F22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5C571A-BD21-4587-9EFB-D95809CDB3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71E2E-0B99-4FCC-B9FD-59686932D2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55CE986-7133-4D55-8ACD-CD364A1414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1EF180F-35F4-4FFE-AA47-DE4DB98063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7ABD14C-DED3-408E-A281-B9A2719E38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5820D6-4702-4A8B-BE56-ED3D90F25E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3AA244-F1B3-4BDF-9FAB-7E201B1A40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C1B9FA-C339-4429-852A-D565581E1B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DD6533C-5524-4B9D-91CD-2519E1BA58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D469A4-C236-4501-8E32-98E41E192F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80E6C62-BF43-4F20-ABAA-14E557832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E98E6B-D5B4-4932-B64A-CD30CC144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E9BBEE-FAAE-4BE1-980D-E4C4472ED4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EBDD882-920F-412F-B756-89147ABB86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F964F46-55E8-45C8-909A-D2EFB8EB5B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172EFB-06C1-4864-ABA7-2E42CDA224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67569B9-C2CD-4BB6-9EC1-ECD7F2CBA3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B138E20-14E6-4D2A-9DD9-377B9B91F7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79D067B-F18D-41BD-A8B1-22099034AB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B27DE9D-3CC7-42EC-A01A-88418F0244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B42F13-E1BA-4AF8-BD4D-743C0E983D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23AC289-ED1A-4524-A8B1-54B82C2D0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24483F7-E9B7-452B-82EE-8522D85C5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F5E01-93FD-42BF-A9B7-03FBA9B932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C755E3A-FDBE-43F0-AFEB-A6CFC6189A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4BA2952-C458-4200-8B16-899D57930E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6B209C-8423-409D-A289-858E560D3B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8D6F344-5C85-4B9B-9E2A-5C9B260CB1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CC95A46-22DB-4330-861C-8C10CA1A88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3C426-3D27-421F-9A71-6248428CF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1668240" y="2219040"/>
            <a:ext cx="1553400" cy="1870920"/>
          </a:xfrm>
          <a:custGeom>
            <a:avLst/>
            <a:gdLst>
              <a:gd name="textAreaLeft" fmla="*/ 0 w 1553400"/>
              <a:gd name="textAreaRight" fmla="*/ 1557000 w 1553400"/>
              <a:gd name="textAreaTop" fmla="*/ 0 h 1870920"/>
              <a:gd name="textAreaBottom" fmla="*/ 1874520 h 1870920"/>
            </a:gdLst>
            <a:ahLst/>
            <a:rect l="textAreaLeft" t="textAreaTop" r="textAreaRight" b="textAreaBottom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2081160" y="4093200"/>
            <a:ext cx="727200" cy="179280"/>
          </a:xfrm>
          <a:custGeom>
            <a:avLst/>
            <a:gdLst>
              <a:gd name="textAreaLeft" fmla="*/ 0 w 727200"/>
              <a:gd name="textAreaRight" fmla="*/ 730800 w 727200"/>
              <a:gd name="textAreaTop" fmla="*/ 0 h 179280"/>
              <a:gd name="textAreaBottom" fmla="*/ 182880 h 17928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2151720" y="4273560"/>
            <a:ext cx="586080" cy="179280"/>
          </a:xfrm>
          <a:custGeom>
            <a:avLst/>
            <a:gdLst>
              <a:gd name="textAreaLeft" fmla="*/ 0 w 586080"/>
              <a:gd name="textAreaRight" fmla="*/ 589680 w 586080"/>
              <a:gd name="textAreaTop" fmla="*/ 0 h 179280"/>
              <a:gd name="textAreaBottom" fmla="*/ 182880 h 17928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094120" y="2736360"/>
            <a:ext cx="709560" cy="1353240"/>
          </a:xfrm>
          <a:custGeom>
            <a:avLst/>
            <a:gdLst>
              <a:gd name="textAreaLeft" fmla="*/ 0 w 709560"/>
              <a:gd name="textAreaRight" fmla="*/ 713160 w 709560"/>
              <a:gd name="textAreaTop" fmla="*/ 0 h 1353240"/>
              <a:gd name="textAreaBottom" fmla="*/ 1356840 h 1353240"/>
            </a:gdLst>
            <a:ahLst/>
            <a:rect l="textAreaLeft" t="textAreaTop" r="textAreaRight" b="textAreaBottom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2446560" y="1530360"/>
            <a:ext cx="36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 flipH="1">
            <a:off x="358272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43280" y="2950200"/>
            <a:ext cx="267120" cy="3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639440" y="2187720"/>
            <a:ext cx="1553400" cy="1870920"/>
          </a:xfrm>
          <a:custGeom>
            <a:avLst/>
            <a:gdLst>
              <a:gd name="textAreaLeft" fmla="*/ 0 w 1553400"/>
              <a:gd name="textAreaRight" fmla="*/ 1557000 w 1553400"/>
              <a:gd name="textAreaTop" fmla="*/ 0 h 1870920"/>
              <a:gd name="textAreaBottom" fmla="*/ 1874520 h 1870920"/>
            </a:gdLst>
            <a:ahLst/>
            <a:rect l="textAreaLeft" t="textAreaTop" r="textAreaRight" b="textAreaBottom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2052720" y="4061880"/>
            <a:ext cx="727200" cy="179280"/>
          </a:xfrm>
          <a:custGeom>
            <a:avLst/>
            <a:gdLst>
              <a:gd name="textAreaLeft" fmla="*/ 0 w 727200"/>
              <a:gd name="textAreaRight" fmla="*/ 730800 w 727200"/>
              <a:gd name="textAreaTop" fmla="*/ 0 h 179280"/>
              <a:gd name="textAreaBottom" fmla="*/ 182880 h 179280"/>
            </a:gdLst>
            <a:ahLst/>
            <a:rect l="textAreaLeft" t="textAreaTop" r="textAreaRight" b="textAreaBottom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2123280" y="4242240"/>
            <a:ext cx="586080" cy="179280"/>
          </a:xfrm>
          <a:custGeom>
            <a:avLst/>
            <a:gdLst>
              <a:gd name="textAreaLeft" fmla="*/ 0 w 586080"/>
              <a:gd name="textAreaRight" fmla="*/ 589680 w 586080"/>
              <a:gd name="textAreaTop" fmla="*/ 0 h 179280"/>
              <a:gd name="textAreaBottom" fmla="*/ 182880 h 179280"/>
            </a:gdLst>
            <a:ahLst/>
            <a:rect l="textAreaLeft" t="textAreaTop" r="textAreaRight" b="textAreaBottom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2065320" y="2705040"/>
            <a:ext cx="709920" cy="1353240"/>
          </a:xfrm>
          <a:custGeom>
            <a:avLst/>
            <a:gdLst>
              <a:gd name="textAreaLeft" fmla="*/ 0 w 709920"/>
              <a:gd name="textAreaRight" fmla="*/ 713520 w 709920"/>
              <a:gd name="textAreaTop" fmla="*/ 0 h 1353240"/>
              <a:gd name="textAreaBottom" fmla="*/ 1356840 h 1353240"/>
            </a:gdLst>
            <a:ahLst/>
            <a:rect l="textAreaLeft" t="textAreaTop" r="textAreaRight" b="textAreaBottom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2418120" y="1498680"/>
            <a:ext cx="36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5428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1014840" y="2918880"/>
            <a:ext cx="267120" cy="36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1568880" y="4125600"/>
            <a:ext cx="181080" cy="202320"/>
          </a:xfrm>
          <a:custGeom>
            <a:avLst/>
            <a:gdLst>
              <a:gd name="textAreaLeft" fmla="*/ 0 w 181080"/>
              <a:gd name="textAreaRight" fmla="*/ 184680 w 181080"/>
              <a:gd name="textAreaTop" fmla="*/ 0 h 202320"/>
              <a:gd name="textAreaBottom" fmla="*/ 205920 h 202320"/>
            </a:gdLst>
            <a:ahLst/>
            <a:rect l="textAreaLeft" t="textAreaTop" r="textAreaRight" b="textAreaBottom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3604680" y="3255840"/>
            <a:ext cx="183240" cy="199080"/>
          </a:xfrm>
          <a:custGeom>
            <a:avLst/>
            <a:gdLst>
              <a:gd name="textAreaLeft" fmla="*/ 0 w 183240"/>
              <a:gd name="textAreaRight" fmla="*/ 186840 w 183240"/>
              <a:gd name="textAreaTop" fmla="*/ 0 h 199080"/>
              <a:gd name="textAreaBottom" fmla="*/ 202680 h 19908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785160" y="2122200"/>
            <a:ext cx="204120" cy="179640"/>
          </a:xfrm>
          <a:custGeom>
            <a:avLst/>
            <a:gdLst>
              <a:gd name="textAreaLeft" fmla="*/ 0 w 204120"/>
              <a:gd name="textAreaRight" fmla="*/ 207720 w 204120"/>
              <a:gd name="textAreaTop" fmla="*/ 0 h 179640"/>
              <a:gd name="textAreaBottom" fmla="*/ 183240 h 179640"/>
            </a:gdLst>
            <a:ahLst/>
            <a:rect l="textAreaLeft" t="textAreaTop" r="textAreaRight" b="textAreaBottom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3624480" y="2125440"/>
            <a:ext cx="212760" cy="212400"/>
          </a:xfrm>
          <a:custGeom>
            <a:avLst/>
            <a:gdLst>
              <a:gd name="textAreaLeft" fmla="*/ 0 w 212760"/>
              <a:gd name="textAreaRight" fmla="*/ 216360 w 212760"/>
              <a:gd name="textAreaTop" fmla="*/ 0 h 212400"/>
              <a:gd name="textAreaBottom" fmla="*/ 216000 h 21240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009400" y="429480"/>
            <a:ext cx="204120" cy="179280"/>
          </a:xfrm>
          <a:custGeom>
            <a:avLst/>
            <a:gdLst>
              <a:gd name="textAreaLeft" fmla="*/ 0 w 204120"/>
              <a:gd name="textAreaRight" fmla="*/ 207720 w 204120"/>
              <a:gd name="textAreaTop" fmla="*/ 0 h 179280"/>
              <a:gd name="textAreaBottom" fmla="*/ 182880 h 179280"/>
            </a:gdLst>
            <a:ahLst/>
            <a:rect l="textAreaLeft" t="textAreaTop" r="textAreaRight" b="textAreaBottom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6346800" y="5160240"/>
            <a:ext cx="183240" cy="199080"/>
          </a:xfrm>
          <a:custGeom>
            <a:avLst/>
            <a:gdLst>
              <a:gd name="textAreaLeft" fmla="*/ 0 w 183240"/>
              <a:gd name="textAreaRight" fmla="*/ 186840 w 183240"/>
              <a:gd name="textAreaTop" fmla="*/ 0 h 199080"/>
              <a:gd name="textAreaBottom" fmla="*/ 202680 h 199080"/>
            </a:gdLst>
            <a:ahLst/>
            <a:rect l="textAreaLeft" t="textAreaTop" r="textAreaRight" b="textAreaBottom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9668880" y="2216880"/>
            <a:ext cx="212760" cy="212400"/>
          </a:xfrm>
          <a:custGeom>
            <a:avLst/>
            <a:gdLst>
              <a:gd name="textAreaLeft" fmla="*/ 0 w 212760"/>
              <a:gd name="textAreaRight" fmla="*/ 216360 w 212760"/>
              <a:gd name="textAreaTop" fmla="*/ 0 h 212400"/>
              <a:gd name="textAreaBottom" fmla="*/ 216000 h 212400"/>
            </a:gdLst>
            <a:ahLst/>
            <a:rect l="textAreaLeft" t="textAreaTop" r="textAreaRight" b="textAreaBottom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70920" bIns="7092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0" y="3714120"/>
            <a:ext cx="106200" cy="1966680"/>
          </a:xfrm>
          <a:custGeom>
            <a:avLst/>
            <a:gdLst>
              <a:gd name="textAreaLeft" fmla="*/ 0 w 106200"/>
              <a:gd name="textAreaRight" fmla="*/ 109800 w 106200"/>
              <a:gd name="textAreaTop" fmla="*/ 0 h 1966680"/>
              <a:gd name="textAreaBottom" fmla="*/ 1970280 h 196668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9997920" y="360"/>
            <a:ext cx="106200" cy="1966680"/>
          </a:xfrm>
          <a:custGeom>
            <a:avLst/>
            <a:gdLst>
              <a:gd name="textAreaLeft" fmla="*/ 0 w 106200"/>
              <a:gd name="textAreaRight" fmla="*/ 109800 w 106200"/>
              <a:gd name="textAreaTop" fmla="*/ 0 h 1966680"/>
              <a:gd name="textAreaBottom" fmla="*/ 1970280 h 1966680"/>
            </a:gdLst>
            <a:ahLst/>
            <a:rect l="textAreaLeft" t="textAreaTop" r="textAreaRight" b="textAreaBottom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52577-A0C7-4D27-B9B1-D16C8D2177B9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3584880" y="5416200"/>
            <a:ext cx="164520" cy="177480"/>
          </a:xfrm>
          <a:custGeom>
            <a:avLst/>
            <a:gdLst>
              <a:gd name="textAreaLeft" fmla="*/ 0 w 164520"/>
              <a:gd name="textAreaRight" fmla="*/ 168120 w 164520"/>
              <a:gd name="textAreaTop" fmla="*/ 0 h 177480"/>
              <a:gd name="textAreaBottom" fmla="*/ 181080 h 17748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7238880" y="9396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7238880" y="9396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9818640" y="1513080"/>
            <a:ext cx="164520" cy="177480"/>
          </a:xfrm>
          <a:custGeom>
            <a:avLst/>
            <a:gdLst>
              <a:gd name="textAreaLeft" fmla="*/ 0 w 164520"/>
              <a:gd name="textAreaRight" fmla="*/ 168120 w 164520"/>
              <a:gd name="textAreaTop" fmla="*/ 0 h 177480"/>
              <a:gd name="textAreaBottom" fmla="*/ 181080 h 17748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2139840" y="2185560"/>
            <a:ext cx="5601600" cy="846720"/>
          </a:xfrm>
          <a:custGeom>
            <a:avLst/>
            <a:gdLst>
              <a:gd name="textAreaLeft" fmla="*/ 0 w 5601600"/>
              <a:gd name="textAreaRight" fmla="*/ 5605200 w 5601600"/>
              <a:gd name="textAreaTop" fmla="*/ 0 h 846720"/>
              <a:gd name="textAreaBottom" fmla="*/ 850320 h 846720"/>
            </a:gdLst>
            <a:ahLst/>
            <a:rect l="textAreaLeft" t="textAreaTop" r="textAreaRight" b="textAreaBottom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499320" y="383472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499320" y="383472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4496040" y="4037760"/>
            <a:ext cx="1083960" cy="1306080"/>
          </a:xfrm>
          <a:custGeom>
            <a:avLst/>
            <a:gdLst>
              <a:gd name="textAreaLeft" fmla="*/ 0 w 1083960"/>
              <a:gd name="textAreaRight" fmla="*/ 1087560 w 1083960"/>
              <a:gd name="textAreaTop" fmla="*/ 0 h 1306080"/>
              <a:gd name="textAreaBottom" fmla="*/ 1309680 h 1306080"/>
            </a:gdLst>
            <a:ahLst/>
            <a:rect l="textAreaLeft" t="textAreaTop" r="textAreaRight" b="textAreaBottom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4784400" y="5347440"/>
            <a:ext cx="507240" cy="124200"/>
          </a:xfrm>
          <a:custGeom>
            <a:avLst/>
            <a:gdLst>
              <a:gd name="textAreaLeft" fmla="*/ 0 w 507240"/>
              <a:gd name="textAreaRight" fmla="*/ 510840 w 507240"/>
              <a:gd name="textAreaTop" fmla="*/ 0 h 124200"/>
              <a:gd name="textAreaBottom" fmla="*/ 127800 h 124200"/>
            </a:gdLst>
            <a:ahLst/>
            <a:rect l="textAreaLeft" t="textAreaTop" r="textAreaRight" b="textAreaBottom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4833720" y="5473440"/>
            <a:ext cx="408600" cy="124200"/>
          </a:xfrm>
          <a:custGeom>
            <a:avLst/>
            <a:gdLst>
              <a:gd name="textAreaLeft" fmla="*/ 0 w 408600"/>
              <a:gd name="textAreaRight" fmla="*/ 412200 w 408600"/>
              <a:gd name="textAreaTop" fmla="*/ 0 h 124200"/>
              <a:gd name="textAreaBottom" fmla="*/ 127800 h 124200"/>
            </a:gdLst>
            <a:ahLst/>
            <a:rect l="textAreaLeft" t="textAreaTop" r="textAreaRight" b="textAreaBottom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5440" bIns="554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4793400" y="4399560"/>
            <a:ext cx="495000" cy="944280"/>
          </a:xfrm>
          <a:custGeom>
            <a:avLst/>
            <a:gdLst>
              <a:gd name="textAreaLeft" fmla="*/ 0 w 495000"/>
              <a:gd name="textAreaRight" fmla="*/ 498600 w 495000"/>
              <a:gd name="textAreaTop" fmla="*/ 0 h 944280"/>
              <a:gd name="textAreaBottom" fmla="*/ 947880 h 944280"/>
            </a:gdLst>
            <a:ahLst/>
            <a:rect l="textAreaLeft" t="textAreaTop" r="textAreaRight" b="textAreaBottom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5040000" y="3556440"/>
            <a:ext cx="36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83344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4059360" y="4548960"/>
            <a:ext cx="186480" cy="3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6383160" y="350928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6383160" y="3509280"/>
            <a:ext cx="187200" cy="187200"/>
          </a:xfrm>
          <a:custGeom>
            <a:avLst/>
            <a:gdLst>
              <a:gd name="textAreaLeft" fmla="*/ 0 w 187200"/>
              <a:gd name="textAreaRight" fmla="*/ 190800 w 18720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2403360" y="2439360"/>
            <a:ext cx="352800" cy="425520"/>
          </a:xfrm>
          <a:custGeom>
            <a:avLst/>
            <a:gdLst>
              <a:gd name="textAreaLeft" fmla="*/ 0 w 352800"/>
              <a:gd name="textAreaRight" fmla="*/ 356400 w 352800"/>
              <a:gd name="textAreaTop" fmla="*/ 0 h 425520"/>
              <a:gd name="textAreaBottom" fmla="*/ 429120 h 425520"/>
            </a:gdLst>
            <a:ahLst/>
            <a:rect l="textAreaLeft" t="textAreaTop" r="textAreaRight" b="textAreaBottom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2497680" y="2868480"/>
            <a:ext cx="163800" cy="38160"/>
          </a:xfrm>
          <a:custGeom>
            <a:avLst/>
            <a:gdLst>
              <a:gd name="textAreaLeft" fmla="*/ 0 w 163800"/>
              <a:gd name="textAreaRight" fmla="*/ 167400 w 16380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2513880" y="2909880"/>
            <a:ext cx="131400" cy="38160"/>
          </a:xfrm>
          <a:custGeom>
            <a:avLst/>
            <a:gdLst>
              <a:gd name="textAreaLeft" fmla="*/ 0 w 131400"/>
              <a:gd name="textAreaRight" fmla="*/ 135000 w 13140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500560" y="2557800"/>
            <a:ext cx="159840" cy="307080"/>
          </a:xfrm>
          <a:custGeom>
            <a:avLst/>
            <a:gdLst>
              <a:gd name="textAreaLeft" fmla="*/ 0 w 159840"/>
              <a:gd name="textAreaRight" fmla="*/ 163440 w 159840"/>
              <a:gd name="textAreaTop" fmla="*/ 0 h 307080"/>
              <a:gd name="textAreaBottom" fmla="*/ 310680 h 307080"/>
            </a:gdLst>
            <a:ahLst/>
            <a:rect l="textAreaLeft" t="textAreaTop" r="textAreaRight" b="textAreaBottom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2581560" y="228168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 flipH="1">
            <a:off x="2841840" y="2606760"/>
            <a:ext cx="6084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260080" y="26067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F95A89-9140-4265-ACFB-E024CB2F1AAC}" type="slidenum">
              <a:rPr b="0" lang="en-AU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571680" y="261360"/>
            <a:ext cx="8932320" cy="5142960"/>
          </a:xfrm>
          <a:custGeom>
            <a:avLst/>
            <a:gdLst>
              <a:gd name="textAreaLeft" fmla="*/ 0 w 8932320"/>
              <a:gd name="textAreaRight" fmla="*/ 8935920 w 8932320"/>
              <a:gd name="textAreaTop" fmla="*/ 0 h 5142960"/>
              <a:gd name="textAreaBottom" fmla="*/ 5146560 h 514296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153080" y="3584520"/>
            <a:ext cx="1189800" cy="1433520"/>
          </a:xfrm>
          <a:custGeom>
            <a:avLst/>
            <a:gdLst>
              <a:gd name="textAreaLeft" fmla="*/ 0 w 1189800"/>
              <a:gd name="textAreaRight" fmla="*/ 1193400 w 1189800"/>
              <a:gd name="textAreaTop" fmla="*/ 0 h 1433520"/>
              <a:gd name="textAreaBottom" fmla="*/ 1437120 h 1433520"/>
            </a:gdLst>
            <a:ahLst/>
            <a:rect l="textAreaLeft" t="textAreaTop" r="textAreaRight" b="textAreaBottom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1469520" y="5021640"/>
            <a:ext cx="556920" cy="136440"/>
          </a:xfrm>
          <a:custGeom>
            <a:avLst/>
            <a:gdLst>
              <a:gd name="textAreaLeft" fmla="*/ 0 w 556920"/>
              <a:gd name="textAreaRight" fmla="*/ 560520 w 556920"/>
              <a:gd name="textAreaTop" fmla="*/ 0 h 136440"/>
              <a:gd name="textAreaBottom" fmla="*/ 140040 h 136440"/>
            </a:gdLst>
            <a:ahLst/>
            <a:rect l="textAreaLeft" t="textAreaTop" r="textAreaRight" b="textAreaBottom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1523520" y="5159880"/>
            <a:ext cx="448560" cy="136440"/>
          </a:xfrm>
          <a:custGeom>
            <a:avLst/>
            <a:gdLst>
              <a:gd name="textAreaLeft" fmla="*/ 0 w 448560"/>
              <a:gd name="textAreaRight" fmla="*/ 452160 w 448560"/>
              <a:gd name="textAreaTop" fmla="*/ 0 h 136440"/>
              <a:gd name="textAreaBottom" fmla="*/ 140040 h 136440"/>
            </a:gdLst>
            <a:ahLst/>
            <a:rect l="textAreaLeft" t="textAreaTop" r="textAreaRight" b="textAreaBottom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5160" bIns="6516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479600" y="3981240"/>
            <a:ext cx="542880" cy="1036800"/>
          </a:xfrm>
          <a:custGeom>
            <a:avLst/>
            <a:gdLst>
              <a:gd name="textAreaLeft" fmla="*/ 0 w 542880"/>
              <a:gd name="textAreaRight" fmla="*/ 546480 w 542880"/>
              <a:gd name="textAreaTop" fmla="*/ 0 h 1036800"/>
              <a:gd name="textAreaBottom" fmla="*/ 1040400 h 1036800"/>
            </a:gdLst>
            <a:ahLst/>
            <a:rect l="textAreaLeft" t="textAreaTop" r="textAreaRight" b="textAreaBottom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1749600" y="3056400"/>
            <a:ext cx="36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262080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73920" y="4145400"/>
            <a:ext cx="204840" cy="36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6364080" y="928440"/>
            <a:ext cx="164160" cy="177120"/>
          </a:xfrm>
          <a:custGeom>
            <a:avLst/>
            <a:gdLst>
              <a:gd name="textAreaLeft" fmla="*/ 0 w 164160"/>
              <a:gd name="textAreaRight" fmla="*/ 167760 w 164160"/>
              <a:gd name="textAreaTop" fmla="*/ 0 h 177120"/>
              <a:gd name="textAreaBottom" fmla="*/ 180720 h 177120"/>
            </a:gdLst>
            <a:ahLst/>
            <a:rect l="textAreaLeft" t="textAreaTop" r="textAreaRight" b="textAreaBottom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8921520" y="3384360"/>
            <a:ext cx="186840" cy="187200"/>
          </a:xfrm>
          <a:custGeom>
            <a:avLst/>
            <a:gdLst>
              <a:gd name="textAreaLeft" fmla="*/ 0 w 186840"/>
              <a:gd name="textAreaRight" fmla="*/ 190440 w 186840"/>
              <a:gd name="textAreaTop" fmla="*/ 0 h 187200"/>
              <a:gd name="textAreaBottom" fmla="*/ 190800 h 187200"/>
            </a:gdLst>
            <a:ahLst/>
            <a:rect l="textAreaLeft" t="textAreaTop" r="textAreaRight" b="textAreaBottom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1030320" y="502560"/>
            <a:ext cx="164160" cy="177480"/>
          </a:xfrm>
          <a:custGeom>
            <a:avLst/>
            <a:gdLst>
              <a:gd name="textAreaLeft" fmla="*/ 0 w 164160"/>
              <a:gd name="textAreaRight" fmla="*/ 167760 w 164160"/>
              <a:gd name="textAreaTop" fmla="*/ 0 h 177480"/>
              <a:gd name="textAreaBottom" fmla="*/ 181080 h 17748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4014360" y="3813480"/>
            <a:ext cx="164160" cy="177480"/>
          </a:xfrm>
          <a:custGeom>
            <a:avLst/>
            <a:gdLst>
              <a:gd name="textAreaLeft" fmla="*/ 0 w 164160"/>
              <a:gd name="textAreaRight" fmla="*/ 167760 w 164160"/>
              <a:gd name="textAreaTop" fmla="*/ 0 h 177480"/>
              <a:gd name="textAreaBottom" fmla="*/ 181080 h 177480"/>
            </a:gdLst>
            <a:ahLst/>
            <a:rect l="textAreaLeft" t="textAreaTop" r="textAreaRight" b="textAreaBottom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5C23BE-DBE2-477B-82AD-EF19526C396C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0"/>
            <a:ext cx="10075680" cy="5665680"/>
          </a:xfrm>
          <a:custGeom>
            <a:avLst/>
            <a:gdLst>
              <a:gd name="textAreaLeft" fmla="*/ 0 w 10075680"/>
              <a:gd name="textAreaRight" fmla="*/ 10079280 w 10075680"/>
              <a:gd name="textAreaTop" fmla="*/ 0 h 5665680"/>
              <a:gd name="textAreaBottom" fmla="*/ 5669280 h 5665680"/>
            </a:gdLst>
            <a:ahLst/>
            <a:rect l="textAreaLeft" t="textAreaTop" r="textAreaRight" b="textAreaBottom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900000" y="3465720"/>
            <a:ext cx="1504080" cy="1792440"/>
          </a:xfrm>
          <a:custGeom>
            <a:avLst/>
            <a:gdLst>
              <a:gd name="textAreaLeft" fmla="*/ 0 w 1504080"/>
              <a:gd name="textAreaRight" fmla="*/ 1507680 w 1504080"/>
              <a:gd name="textAreaTop" fmla="*/ 0 h 1792440"/>
              <a:gd name="textAreaBottom" fmla="*/ 1796040 h 1792440"/>
            </a:gdLst>
            <a:ahLst/>
            <a:rect l="textAreaLeft" t="textAreaTop" r="textAreaRight" b="textAreaBottom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1280880" y="5189760"/>
            <a:ext cx="742320" cy="236160"/>
          </a:xfrm>
          <a:custGeom>
            <a:avLst/>
            <a:gdLst>
              <a:gd name="textAreaLeft" fmla="*/ 0 w 742320"/>
              <a:gd name="textAreaRight" fmla="*/ 745920 w 742320"/>
              <a:gd name="textAreaTop" fmla="*/ 0 h 236160"/>
              <a:gd name="textAreaBottom" fmla="*/ 239760 h 236160"/>
            </a:gdLst>
            <a:ahLst/>
            <a:rect l="textAreaLeft" t="textAreaTop" r="textAreaRight" b="textAreaBottom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1346040" y="5355360"/>
            <a:ext cx="612360" cy="236520"/>
          </a:xfrm>
          <a:custGeom>
            <a:avLst/>
            <a:gdLst>
              <a:gd name="textAreaLeft" fmla="*/ 0 w 612360"/>
              <a:gd name="textAreaRight" fmla="*/ 615960 w 612360"/>
              <a:gd name="textAreaTop" fmla="*/ 0 h 236520"/>
              <a:gd name="textAreaBottom" fmla="*/ 240120 h 236520"/>
            </a:gdLst>
            <a:ahLst/>
            <a:rect l="textAreaLeft" t="textAreaTop" r="textAreaRight" b="textAreaBottom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1292760" y="3941640"/>
            <a:ext cx="726480" cy="1316520"/>
          </a:xfrm>
          <a:custGeom>
            <a:avLst/>
            <a:gdLst>
              <a:gd name="textAreaLeft" fmla="*/ 0 w 726480"/>
              <a:gd name="textAreaRight" fmla="*/ 730080 w 726480"/>
              <a:gd name="textAreaTop" fmla="*/ 0 h 1316520"/>
              <a:gd name="textAreaBottom" fmla="*/ 1320120 h 1316520"/>
            </a:gdLst>
            <a:ahLst/>
            <a:rect l="textAreaLeft" t="textAreaTop" r="textAreaRight" b="textAreaBottom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1617840" y="2832480"/>
            <a:ext cx="68760" cy="313920"/>
          </a:xfrm>
          <a:custGeom>
            <a:avLst/>
            <a:gdLst>
              <a:gd name="textAreaLeft" fmla="*/ 0 w 68760"/>
              <a:gd name="textAreaRight" fmla="*/ 72360 w 68760"/>
              <a:gd name="textAreaTop" fmla="*/ 0 h 313920"/>
              <a:gd name="textAreaBottom" fmla="*/ 317520 h 313920"/>
            </a:gdLst>
            <a:ahLst/>
            <a:rect l="textAreaLeft" t="textAreaTop" r="textAreaRight" b="textAreaBottom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2467800" y="3187800"/>
            <a:ext cx="242640" cy="241920"/>
          </a:xfrm>
          <a:custGeom>
            <a:avLst/>
            <a:gdLst>
              <a:gd name="textAreaLeft" fmla="*/ 0 w 242640"/>
              <a:gd name="textAreaRight" fmla="*/ 246240 w 242640"/>
              <a:gd name="textAreaTop" fmla="*/ 0 h 241920"/>
              <a:gd name="textAreaBottom" fmla="*/ 245520 h 24192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2665440" y="4138560"/>
            <a:ext cx="314640" cy="68400"/>
          </a:xfrm>
          <a:custGeom>
            <a:avLst/>
            <a:gdLst>
              <a:gd name="textAreaLeft" fmla="*/ 0 w 314640"/>
              <a:gd name="textAreaRight" fmla="*/ 318240 w 314640"/>
              <a:gd name="textAreaTop" fmla="*/ 0 h 68400"/>
              <a:gd name="textAreaBottom" fmla="*/ 72000 h 68400"/>
            </a:gdLst>
            <a:ahLst/>
            <a:rect l="textAreaLeft" t="textAreaTop" r="textAreaRight" b="textAreaBottom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594000" y="3187800"/>
            <a:ext cx="242640" cy="241920"/>
          </a:xfrm>
          <a:custGeom>
            <a:avLst/>
            <a:gdLst>
              <a:gd name="textAreaLeft" fmla="*/ 0 w 242640"/>
              <a:gd name="textAreaRight" fmla="*/ 246240 w 242640"/>
              <a:gd name="textAreaTop" fmla="*/ 0 h 241920"/>
              <a:gd name="textAreaBottom" fmla="*/ 245520 h 241920"/>
            </a:gdLst>
            <a:ahLst/>
            <a:rect l="textAreaLeft" t="textAreaTop" r="textAreaRight" b="textAreaBottom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324000" y="4138560"/>
            <a:ext cx="315000" cy="68400"/>
          </a:xfrm>
          <a:custGeom>
            <a:avLst/>
            <a:gdLst>
              <a:gd name="textAreaLeft" fmla="*/ 0 w 315000"/>
              <a:gd name="textAreaRight" fmla="*/ 318600 w 315000"/>
              <a:gd name="textAreaTop" fmla="*/ 0 h 68400"/>
              <a:gd name="textAreaBottom" fmla="*/ 72000 h 68400"/>
            </a:gdLst>
            <a:ahLst/>
            <a:rect l="textAreaLeft" t="textAreaTop" r="textAreaRight" b="textAreaBottom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869760" y="3578040"/>
            <a:ext cx="1356480" cy="1629360"/>
          </a:xfrm>
          <a:custGeom>
            <a:avLst/>
            <a:gdLst>
              <a:gd name="textAreaLeft" fmla="*/ 0 w 1356480"/>
              <a:gd name="textAreaRight" fmla="*/ 1360080 w 1356480"/>
              <a:gd name="textAreaTop" fmla="*/ 0 h 1629360"/>
              <a:gd name="textAreaBottom" fmla="*/ 1632960 h 1629360"/>
            </a:gdLst>
            <a:ahLst/>
            <a:rect l="textAreaLeft" t="textAreaTop" r="textAreaRight" b="textAreaBottom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>
            <a:off x="1230840" y="5211000"/>
            <a:ext cx="634680" cy="155880"/>
          </a:xfrm>
          <a:custGeom>
            <a:avLst/>
            <a:gdLst>
              <a:gd name="textAreaLeft" fmla="*/ 0 w 634680"/>
              <a:gd name="textAreaRight" fmla="*/ 638280 w 634680"/>
              <a:gd name="textAreaTop" fmla="*/ 0 h 155880"/>
              <a:gd name="textAreaBottom" fmla="*/ 159480 h 155880"/>
            </a:gdLst>
            <a:ahLst/>
            <a:rect l="textAreaLeft" t="textAreaTop" r="textAreaRight" b="textAreaBottom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"/>
          <p:cNvSpPr/>
          <p:nvPr/>
        </p:nvSpPr>
        <p:spPr>
          <a:xfrm>
            <a:off x="1292400" y="5368320"/>
            <a:ext cx="511560" cy="155520"/>
          </a:xfrm>
          <a:custGeom>
            <a:avLst/>
            <a:gdLst>
              <a:gd name="textAreaLeft" fmla="*/ 0 w 511560"/>
              <a:gd name="textAreaRight" fmla="*/ 515160 w 511560"/>
              <a:gd name="textAreaTop" fmla="*/ 0 h 155520"/>
              <a:gd name="textAreaBottom" fmla="*/ 159120 h 155520"/>
            </a:gdLst>
            <a:ahLst/>
            <a:rect l="textAreaLeft" t="textAreaTop" r="textAreaRight" b="textAreaBottom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1242000" y="4029120"/>
            <a:ext cx="619560" cy="1178280"/>
          </a:xfrm>
          <a:custGeom>
            <a:avLst/>
            <a:gdLst>
              <a:gd name="textAreaLeft" fmla="*/ 0 w 619560"/>
              <a:gd name="textAreaRight" fmla="*/ 623160 w 619560"/>
              <a:gd name="textAreaTop" fmla="*/ 0 h 1178280"/>
              <a:gd name="textAreaBottom" fmla="*/ 1181880 h 1178280"/>
            </a:gdLst>
            <a:ahLst/>
            <a:rect l="textAreaLeft" t="textAreaTop" r="textAreaRight" b="textAreaBottom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>
            <a:off x="1549800" y="2977920"/>
            <a:ext cx="36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254232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"/>
          <p:cNvSpPr/>
          <p:nvPr/>
        </p:nvSpPr>
        <p:spPr>
          <a:xfrm>
            <a:off x="324360" y="4215240"/>
            <a:ext cx="233280" cy="3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1421280" y="783360"/>
            <a:ext cx="854640" cy="525600"/>
          </a:xfrm>
          <a:custGeom>
            <a:avLst/>
            <a:gdLst>
              <a:gd name="textAreaLeft" fmla="*/ 0 w 854640"/>
              <a:gd name="textAreaRight" fmla="*/ 858240 w 854640"/>
              <a:gd name="textAreaTop" fmla="*/ 0 h 525600"/>
              <a:gd name="textAreaBottom" fmla="*/ 529200 h 52560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421280" y="2422800"/>
            <a:ext cx="854640" cy="525240"/>
          </a:xfrm>
          <a:custGeom>
            <a:avLst/>
            <a:gdLst>
              <a:gd name="textAreaLeft" fmla="*/ 0 w 854640"/>
              <a:gd name="textAreaRight" fmla="*/ 858240 w 854640"/>
              <a:gd name="textAreaTop" fmla="*/ 0 h 525240"/>
              <a:gd name="textAreaBottom" fmla="*/ 528840 h 52524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5708880" y="2422800"/>
            <a:ext cx="854280" cy="525240"/>
          </a:xfrm>
          <a:custGeom>
            <a:avLst/>
            <a:gdLst>
              <a:gd name="textAreaLeft" fmla="*/ 0 w 854280"/>
              <a:gd name="textAreaRight" fmla="*/ 857880 w 854280"/>
              <a:gd name="textAreaTop" fmla="*/ 0 h 525240"/>
              <a:gd name="textAreaBottom" fmla="*/ 528840 h 52524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5708880" y="4061520"/>
            <a:ext cx="854280" cy="525240"/>
          </a:xfrm>
          <a:custGeom>
            <a:avLst/>
            <a:gdLst>
              <a:gd name="textAreaLeft" fmla="*/ 0 w 854280"/>
              <a:gd name="textAreaRight" fmla="*/ 857880 w 854280"/>
              <a:gd name="textAreaTop" fmla="*/ 0 h 525240"/>
              <a:gd name="textAreaBottom" fmla="*/ 528840 h 52524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8" name=""/>
          <p:cNvSpPr/>
          <p:nvPr/>
        </p:nvSpPr>
        <p:spPr>
          <a:xfrm>
            <a:off x="1352520" y="720000"/>
            <a:ext cx="854280" cy="525240"/>
          </a:xfrm>
          <a:custGeom>
            <a:avLst/>
            <a:gdLst>
              <a:gd name="textAreaLeft" fmla="*/ 0 w 854280"/>
              <a:gd name="textAreaRight" fmla="*/ 857880 w 854280"/>
              <a:gd name="textAreaTop" fmla="*/ 0 h 525240"/>
              <a:gd name="textAreaBottom" fmla="*/ 528840 h 525240"/>
            </a:gdLst>
            <a:ahLst/>
            <a:rect l="textAreaLeft" t="textAreaTop" r="textAreaRight" b="textAreaBottom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>
            <a:off x="1352520" y="2359080"/>
            <a:ext cx="854280" cy="525600"/>
          </a:xfrm>
          <a:custGeom>
            <a:avLst/>
            <a:gdLst>
              <a:gd name="textAreaLeft" fmla="*/ 0 w 854280"/>
              <a:gd name="textAreaRight" fmla="*/ 857880 w 854280"/>
              <a:gd name="textAreaTop" fmla="*/ 0 h 525600"/>
              <a:gd name="textAreaBottom" fmla="*/ 529200 h 525600"/>
            </a:gdLst>
            <a:ahLst/>
            <a:rect l="textAreaLeft" t="textAreaTop" r="textAreaRight" b="textAreaBottom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5639760" y="2359080"/>
            <a:ext cx="854640" cy="525600"/>
          </a:xfrm>
          <a:custGeom>
            <a:avLst/>
            <a:gdLst>
              <a:gd name="textAreaLeft" fmla="*/ 0 w 854640"/>
              <a:gd name="textAreaRight" fmla="*/ 858240 w 854640"/>
              <a:gd name="textAreaTop" fmla="*/ 0 h 525600"/>
              <a:gd name="textAreaBottom" fmla="*/ 529200 h 525600"/>
            </a:gdLst>
            <a:ahLst/>
            <a:rect l="textAreaLeft" t="textAreaTop" r="textAreaRight" b="textAreaBottom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5639760" y="3998160"/>
            <a:ext cx="854640" cy="525240"/>
          </a:xfrm>
          <a:custGeom>
            <a:avLst/>
            <a:gdLst>
              <a:gd name="textAreaLeft" fmla="*/ 0 w 854640"/>
              <a:gd name="textAreaRight" fmla="*/ 858240 w 854640"/>
              <a:gd name="textAreaTop" fmla="*/ 0 h 525240"/>
              <a:gd name="textAreaBottom" fmla="*/ 528840 h 525240"/>
            </a:gdLst>
            <a:ahLst/>
            <a:rect l="textAreaLeft" t="textAreaTop" r="textAreaRight" b="textAreaBottom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71280" bIns="71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1606320" y="820440"/>
            <a:ext cx="170640" cy="324360"/>
          </a:xfrm>
          <a:custGeom>
            <a:avLst/>
            <a:gdLst>
              <a:gd name="textAreaLeft" fmla="*/ 0 w 170640"/>
              <a:gd name="textAreaRight" fmla="*/ 174240 w 170640"/>
              <a:gd name="textAreaTop" fmla="*/ 0 h 324360"/>
              <a:gd name="textAreaBottom" fmla="*/ 327960 h 32436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3" name=""/>
          <p:cNvSpPr/>
          <p:nvPr/>
        </p:nvSpPr>
        <p:spPr>
          <a:xfrm>
            <a:off x="1818720" y="825480"/>
            <a:ext cx="133920" cy="315000"/>
          </a:xfrm>
          <a:custGeom>
            <a:avLst/>
            <a:gdLst>
              <a:gd name="textAreaLeft" fmla="*/ 0 w 133920"/>
              <a:gd name="textAreaRight" fmla="*/ 137520 w 133920"/>
              <a:gd name="textAreaTop" fmla="*/ 0 h 315000"/>
              <a:gd name="textAreaBottom" fmla="*/ 318600 h 315000"/>
            </a:gdLst>
            <a:ahLst/>
            <a:rect l="textAreaLeft" t="textAreaTop" r="textAreaRight" b="textAreaBottom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4" name=""/>
          <p:cNvSpPr/>
          <p:nvPr/>
        </p:nvSpPr>
        <p:spPr>
          <a:xfrm>
            <a:off x="1606320" y="2459880"/>
            <a:ext cx="170640" cy="324360"/>
          </a:xfrm>
          <a:custGeom>
            <a:avLst/>
            <a:gdLst>
              <a:gd name="textAreaLeft" fmla="*/ 0 w 170640"/>
              <a:gd name="textAreaRight" fmla="*/ 174240 w 170640"/>
              <a:gd name="textAreaTop" fmla="*/ 0 h 324360"/>
              <a:gd name="textAreaBottom" fmla="*/ 327960 h 32436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5" name=""/>
          <p:cNvSpPr/>
          <p:nvPr/>
        </p:nvSpPr>
        <p:spPr>
          <a:xfrm>
            <a:off x="1810800" y="2460240"/>
            <a:ext cx="170280" cy="319680"/>
          </a:xfrm>
          <a:custGeom>
            <a:avLst/>
            <a:gdLst>
              <a:gd name="textAreaLeft" fmla="*/ 0 w 170280"/>
              <a:gd name="textAreaRight" fmla="*/ 173880 w 170280"/>
              <a:gd name="textAreaTop" fmla="*/ 0 h 319680"/>
              <a:gd name="textAreaBottom" fmla="*/ 323280 h 319680"/>
            </a:gdLst>
            <a:ahLst/>
            <a:rect l="textAreaLeft" t="textAreaTop" r="textAreaRight" b="textAreaBottom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6" name=""/>
          <p:cNvSpPr/>
          <p:nvPr/>
        </p:nvSpPr>
        <p:spPr>
          <a:xfrm>
            <a:off x="5879520" y="2459880"/>
            <a:ext cx="170640" cy="324360"/>
          </a:xfrm>
          <a:custGeom>
            <a:avLst/>
            <a:gdLst>
              <a:gd name="textAreaLeft" fmla="*/ 0 w 170640"/>
              <a:gd name="textAreaRight" fmla="*/ 174240 w 170640"/>
              <a:gd name="textAreaTop" fmla="*/ 0 h 324360"/>
              <a:gd name="textAreaBottom" fmla="*/ 327960 h 32436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7" name=""/>
          <p:cNvSpPr/>
          <p:nvPr/>
        </p:nvSpPr>
        <p:spPr>
          <a:xfrm>
            <a:off x="6084360" y="2460240"/>
            <a:ext cx="169560" cy="324000"/>
          </a:xfrm>
          <a:custGeom>
            <a:avLst/>
            <a:gdLst>
              <a:gd name="textAreaLeft" fmla="*/ 0 w 169560"/>
              <a:gd name="textAreaRight" fmla="*/ 173160 w 169560"/>
              <a:gd name="textAreaTop" fmla="*/ 0 h 324000"/>
              <a:gd name="textAreaBottom" fmla="*/ 327600 h 324000"/>
            </a:gdLst>
            <a:ahLst/>
            <a:rect l="textAreaLeft" t="textAreaTop" r="textAreaRight" b="textAreaBottom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8" name=""/>
          <p:cNvSpPr/>
          <p:nvPr/>
        </p:nvSpPr>
        <p:spPr>
          <a:xfrm>
            <a:off x="5879520" y="4098600"/>
            <a:ext cx="170640" cy="324360"/>
          </a:xfrm>
          <a:custGeom>
            <a:avLst/>
            <a:gdLst>
              <a:gd name="textAreaLeft" fmla="*/ 0 w 170640"/>
              <a:gd name="textAreaRight" fmla="*/ 174240 w 170640"/>
              <a:gd name="textAreaTop" fmla="*/ 0 h 324360"/>
              <a:gd name="textAreaBottom" fmla="*/ 327960 h 324360"/>
            </a:gdLst>
            <a:ahLst/>
            <a:rect l="textAreaLeft" t="textAreaTop" r="textAreaRight" b="textAreaBottom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49" name=""/>
          <p:cNvSpPr/>
          <p:nvPr/>
        </p:nvSpPr>
        <p:spPr>
          <a:xfrm>
            <a:off x="6078600" y="4103640"/>
            <a:ext cx="188280" cy="315000"/>
          </a:xfrm>
          <a:custGeom>
            <a:avLst/>
            <a:gdLst>
              <a:gd name="textAreaLeft" fmla="*/ 0 w 188280"/>
              <a:gd name="textAreaRight" fmla="*/ 191880 w 188280"/>
              <a:gd name="textAreaTop" fmla="*/ 0 h 315000"/>
              <a:gd name="textAreaBottom" fmla="*/ 318600 h 315000"/>
            </a:gdLst>
            <a:ahLst/>
            <a:rect l="textAreaLeft" t="textAreaTop" r="textAreaRight" b="textAreaBottom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AU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4304520" y="4309920"/>
            <a:ext cx="186840" cy="186840"/>
          </a:xfrm>
          <a:custGeom>
            <a:avLst/>
            <a:gdLst>
              <a:gd name="textAreaLeft" fmla="*/ 0 w 186840"/>
              <a:gd name="textAreaRight" fmla="*/ 190440 w 186840"/>
              <a:gd name="textAreaTop" fmla="*/ 0 h 186840"/>
              <a:gd name="textAreaBottom" fmla="*/ 190440 h 18684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4304520" y="4309920"/>
            <a:ext cx="186840" cy="186840"/>
          </a:xfrm>
          <a:custGeom>
            <a:avLst/>
            <a:gdLst>
              <a:gd name="textAreaLeft" fmla="*/ 0 w 186840"/>
              <a:gd name="textAreaRight" fmla="*/ 190440 w 186840"/>
              <a:gd name="textAreaTop" fmla="*/ 0 h 186840"/>
              <a:gd name="textAreaBottom" fmla="*/ 190440 h 18684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>
            <a:off x="6459840" y="1847160"/>
            <a:ext cx="164520" cy="176760"/>
          </a:xfrm>
          <a:custGeom>
            <a:avLst/>
            <a:gdLst>
              <a:gd name="textAreaLeft" fmla="*/ 0 w 164520"/>
              <a:gd name="textAreaRight" fmla="*/ 168120 w 164520"/>
              <a:gd name="textAreaTop" fmla="*/ 0 h 176760"/>
              <a:gd name="textAreaBottom" fmla="*/ 180360 h 176760"/>
            </a:gdLst>
            <a:ahLst/>
            <a:rect l="textAreaLeft" t="textAreaTop" r="textAreaRight" b="textAreaBottom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2C68EA-59D3-4D27-BA00-51D992831827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179280"/>
            <a:ext cx="4146480" cy="413640"/>
          </a:xfrm>
          <a:custGeom>
            <a:avLst/>
            <a:gdLst>
              <a:gd name="textAreaLeft" fmla="*/ 0 w 4146480"/>
              <a:gd name="textAreaRight" fmla="*/ 4150080 w 4146480"/>
              <a:gd name="textAreaTop" fmla="*/ 0 h 413640"/>
              <a:gd name="textAreaBottom" fmla="*/ 417240 h 41364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8018280" y="3637080"/>
            <a:ext cx="1351440" cy="1626840"/>
          </a:xfrm>
          <a:custGeom>
            <a:avLst/>
            <a:gdLst>
              <a:gd name="textAreaLeft" fmla="*/ 0 w 1351440"/>
              <a:gd name="textAreaRight" fmla="*/ 1355040 w 1351440"/>
              <a:gd name="textAreaTop" fmla="*/ 0 h 1626840"/>
              <a:gd name="textAreaBottom" fmla="*/ 1630440 h 1626840"/>
            </a:gdLst>
            <a:ahLst/>
            <a:rect l="textAreaLeft" t="textAreaTop" r="textAreaRight" b="textAreaBottom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>
            <a:off x="8377560" y="5267520"/>
            <a:ext cx="632520" cy="155520"/>
          </a:xfrm>
          <a:custGeom>
            <a:avLst/>
            <a:gdLst>
              <a:gd name="textAreaLeft" fmla="*/ 0 w 632520"/>
              <a:gd name="textAreaRight" fmla="*/ 636120 w 632520"/>
              <a:gd name="textAreaTop" fmla="*/ 0 h 155520"/>
              <a:gd name="textAreaBottom" fmla="*/ 159120 h 155520"/>
            </a:gdLst>
            <a:ahLst/>
            <a:rect l="textAreaLeft" t="textAreaTop" r="textAreaRight" b="textAreaBottom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8439120" y="5424480"/>
            <a:ext cx="509760" cy="155160"/>
          </a:xfrm>
          <a:custGeom>
            <a:avLst/>
            <a:gdLst>
              <a:gd name="textAreaLeft" fmla="*/ 0 w 509760"/>
              <a:gd name="textAreaRight" fmla="*/ 513360 w 509760"/>
              <a:gd name="textAreaTop" fmla="*/ 0 h 155160"/>
              <a:gd name="textAreaBottom" fmla="*/ 158760 h 155160"/>
            </a:gdLst>
            <a:ahLst/>
            <a:rect l="textAreaLeft" t="textAreaTop" r="textAreaRight" b="textAreaBottom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8388720" y="4087440"/>
            <a:ext cx="617400" cy="1176840"/>
          </a:xfrm>
          <a:custGeom>
            <a:avLst/>
            <a:gdLst>
              <a:gd name="textAreaLeft" fmla="*/ 0 w 617400"/>
              <a:gd name="textAreaRight" fmla="*/ 621000 w 617400"/>
              <a:gd name="textAreaTop" fmla="*/ 0 h 1176840"/>
              <a:gd name="textAreaBottom" fmla="*/ 1180440 h 1176840"/>
            </a:gdLst>
            <a:ahLst/>
            <a:rect l="textAreaLeft" t="textAreaTop" r="textAreaRight" b="textAreaBottom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8695800" y="3038040"/>
            <a:ext cx="36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 flipH="1">
            <a:off x="96847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7474320" y="4273200"/>
            <a:ext cx="232560" cy="3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3875040" y="3873240"/>
            <a:ext cx="186480" cy="186480"/>
          </a:xfrm>
          <a:custGeom>
            <a:avLst/>
            <a:gdLst>
              <a:gd name="textAreaLeft" fmla="*/ 0 w 186480"/>
              <a:gd name="textAreaRight" fmla="*/ 190080 w 186480"/>
              <a:gd name="textAreaTop" fmla="*/ 0 h 186480"/>
              <a:gd name="textAreaBottom" fmla="*/ 190080 h 18648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3875040" y="3873240"/>
            <a:ext cx="186480" cy="186480"/>
          </a:xfrm>
          <a:custGeom>
            <a:avLst/>
            <a:gdLst>
              <a:gd name="textAreaLeft" fmla="*/ 0 w 186480"/>
              <a:gd name="textAreaRight" fmla="*/ 190080 w 186480"/>
              <a:gd name="textAreaTop" fmla="*/ 0 h 186480"/>
              <a:gd name="textAreaBottom" fmla="*/ 190080 h 186480"/>
            </a:gdLst>
            <a:ahLst/>
            <a:rect l="textAreaLeft" t="textAreaTop" r="textAreaRight" b="textAreaBottom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2680" rIns="112680" tIns="67680" bIns="676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381720" y="2107440"/>
            <a:ext cx="163800" cy="176760"/>
          </a:xfrm>
          <a:custGeom>
            <a:avLst/>
            <a:gdLst>
              <a:gd name="textAreaLeft" fmla="*/ 0 w 163800"/>
              <a:gd name="textAreaRight" fmla="*/ 167400 w 163800"/>
              <a:gd name="textAreaTop" fmla="*/ 0 h 176760"/>
              <a:gd name="textAreaBottom" fmla="*/ 180360 h 176760"/>
            </a:gdLst>
            <a:ahLst/>
            <a:rect l="textAreaLeft" t="textAreaTop" r="textAreaRight" b="textAreaBottom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562320" y="4888800"/>
            <a:ext cx="163800" cy="176760"/>
          </a:xfrm>
          <a:custGeom>
            <a:avLst/>
            <a:gdLst>
              <a:gd name="textAreaLeft" fmla="*/ 0 w 163800"/>
              <a:gd name="textAreaRight" fmla="*/ 167400 w 163800"/>
              <a:gd name="textAreaTop" fmla="*/ 0 h 176760"/>
              <a:gd name="textAreaBottom" fmla="*/ 180360 h 176760"/>
            </a:gdLst>
            <a:ahLst/>
            <a:rect l="textAreaLeft" t="textAreaTop" r="textAreaRight" b="textAreaBottom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225720" y="237600"/>
            <a:ext cx="353160" cy="425880"/>
          </a:xfrm>
          <a:custGeom>
            <a:avLst/>
            <a:gdLst>
              <a:gd name="textAreaLeft" fmla="*/ 0 w 353160"/>
              <a:gd name="textAreaRight" fmla="*/ 356760 w 353160"/>
              <a:gd name="textAreaTop" fmla="*/ 0 h 425880"/>
              <a:gd name="textAreaBottom" fmla="*/ 429480 h 42588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320400" y="667080"/>
            <a:ext cx="163800" cy="38520"/>
          </a:xfrm>
          <a:custGeom>
            <a:avLst/>
            <a:gdLst>
              <a:gd name="textAreaLeft" fmla="*/ 0 w 163800"/>
              <a:gd name="textAreaRight" fmla="*/ 167400 w 163800"/>
              <a:gd name="textAreaTop" fmla="*/ 0 h 38520"/>
              <a:gd name="textAreaBottom" fmla="*/ 42120 h 3852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336600" y="708480"/>
            <a:ext cx="131400" cy="38160"/>
          </a:xfrm>
          <a:custGeom>
            <a:avLst/>
            <a:gdLst>
              <a:gd name="textAreaLeft" fmla="*/ 0 w 131400"/>
              <a:gd name="textAreaRight" fmla="*/ 135000 w 13140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323280" y="356040"/>
            <a:ext cx="159840" cy="307440"/>
          </a:xfrm>
          <a:custGeom>
            <a:avLst/>
            <a:gdLst>
              <a:gd name="textAreaLeft" fmla="*/ 0 w 159840"/>
              <a:gd name="textAreaRight" fmla="*/ 163440 w 159840"/>
              <a:gd name="textAreaTop" fmla="*/ 0 h 307440"/>
              <a:gd name="textAreaBottom" fmla="*/ 311040 h 30744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212400" y="217080"/>
            <a:ext cx="353520" cy="426240"/>
          </a:xfrm>
          <a:custGeom>
            <a:avLst/>
            <a:gdLst>
              <a:gd name="textAreaLeft" fmla="*/ 0 w 353520"/>
              <a:gd name="textAreaRight" fmla="*/ 357120 w 353520"/>
              <a:gd name="textAreaTop" fmla="*/ 0 h 426240"/>
              <a:gd name="textAreaBottom" fmla="*/ 429840 h 42624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>
            <a:off x="307080" y="646920"/>
            <a:ext cx="164160" cy="38160"/>
          </a:xfrm>
          <a:custGeom>
            <a:avLst/>
            <a:gdLst>
              <a:gd name="textAreaLeft" fmla="*/ 0 w 164160"/>
              <a:gd name="textAreaRight" fmla="*/ 167760 w 16416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323280" y="687960"/>
            <a:ext cx="131760" cy="38520"/>
          </a:xfrm>
          <a:custGeom>
            <a:avLst/>
            <a:gdLst>
              <a:gd name="textAreaLeft" fmla="*/ 0 w 131760"/>
              <a:gd name="textAreaRight" fmla="*/ 135360 w 131760"/>
              <a:gd name="textAreaTop" fmla="*/ 0 h 38520"/>
              <a:gd name="textAreaBottom" fmla="*/ 42120 h 3852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309960" y="335520"/>
            <a:ext cx="160200" cy="307800"/>
          </a:xfrm>
          <a:custGeom>
            <a:avLst/>
            <a:gdLst>
              <a:gd name="textAreaLeft" fmla="*/ 0 w 160200"/>
              <a:gd name="textAreaRight" fmla="*/ 163800 w 160200"/>
              <a:gd name="textAreaTop" fmla="*/ 0 h 307800"/>
              <a:gd name="textAreaBottom" fmla="*/ 311400 h 30780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7ACEFC-3C29-43B4-B436-98556BF575AB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0" y="179280"/>
            <a:ext cx="4146480" cy="413640"/>
          </a:xfrm>
          <a:custGeom>
            <a:avLst/>
            <a:gdLst>
              <a:gd name="textAreaLeft" fmla="*/ 0 w 4146480"/>
              <a:gd name="textAreaRight" fmla="*/ 4150080 w 4146480"/>
              <a:gd name="textAreaTop" fmla="*/ 0 h 413640"/>
              <a:gd name="textAreaBottom" fmla="*/ 417240 h 413640"/>
            </a:gdLst>
            <a:ahLst/>
            <a:rect l="textAreaLeft" t="textAreaTop" r="textAreaRight" b="textAreaBottom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"/>
          <p:cNvSpPr/>
          <p:nvPr/>
        </p:nvSpPr>
        <p:spPr>
          <a:xfrm>
            <a:off x="788040" y="1495800"/>
            <a:ext cx="8492040" cy="3642840"/>
          </a:xfrm>
          <a:custGeom>
            <a:avLst/>
            <a:gdLst>
              <a:gd name="textAreaLeft" fmla="*/ 0 w 8492040"/>
              <a:gd name="textAreaRight" fmla="*/ 8495640 w 8492040"/>
              <a:gd name="textAreaTop" fmla="*/ 0 h 3642840"/>
              <a:gd name="textAreaBottom" fmla="*/ 3646440 h 3642840"/>
            </a:gdLst>
            <a:ahLst/>
            <a:rect l="textAreaLeft" t="textAreaTop" r="textAreaRight" b="textAreaBottom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>
            <a:off x="225720" y="237600"/>
            <a:ext cx="353160" cy="425880"/>
          </a:xfrm>
          <a:custGeom>
            <a:avLst/>
            <a:gdLst>
              <a:gd name="textAreaLeft" fmla="*/ 0 w 353160"/>
              <a:gd name="textAreaRight" fmla="*/ 356760 w 353160"/>
              <a:gd name="textAreaTop" fmla="*/ 0 h 425880"/>
              <a:gd name="textAreaBottom" fmla="*/ 429480 h 425880"/>
            </a:gdLst>
            <a:ahLst/>
            <a:rect l="textAreaLeft" t="textAreaTop" r="textAreaRight" b="textAreaBottom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"/>
          <p:cNvSpPr/>
          <p:nvPr/>
        </p:nvSpPr>
        <p:spPr>
          <a:xfrm>
            <a:off x="320400" y="667080"/>
            <a:ext cx="163800" cy="38520"/>
          </a:xfrm>
          <a:custGeom>
            <a:avLst/>
            <a:gdLst>
              <a:gd name="textAreaLeft" fmla="*/ 0 w 163800"/>
              <a:gd name="textAreaRight" fmla="*/ 167400 w 163800"/>
              <a:gd name="textAreaTop" fmla="*/ 0 h 38520"/>
              <a:gd name="textAreaBottom" fmla="*/ 42120 h 38520"/>
            </a:gdLst>
            <a:ahLst/>
            <a:rect l="textAreaLeft" t="textAreaTop" r="textAreaRight" b="textAreaBottom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"/>
          <p:cNvSpPr/>
          <p:nvPr/>
        </p:nvSpPr>
        <p:spPr>
          <a:xfrm>
            <a:off x="336600" y="708480"/>
            <a:ext cx="131400" cy="38160"/>
          </a:xfrm>
          <a:custGeom>
            <a:avLst/>
            <a:gdLst>
              <a:gd name="textAreaLeft" fmla="*/ 0 w 131400"/>
              <a:gd name="textAreaRight" fmla="*/ 135000 w 13140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>
            <a:off x="323280" y="356040"/>
            <a:ext cx="159840" cy="307440"/>
          </a:xfrm>
          <a:custGeom>
            <a:avLst/>
            <a:gdLst>
              <a:gd name="textAreaLeft" fmla="*/ 0 w 159840"/>
              <a:gd name="textAreaRight" fmla="*/ 163440 w 159840"/>
              <a:gd name="textAreaTop" fmla="*/ 0 h 307440"/>
              <a:gd name="textAreaBottom" fmla="*/ 311040 h 307440"/>
            </a:gdLst>
            <a:ahLst/>
            <a:rect l="textAreaLeft" t="textAreaTop" r="textAreaRight" b="textAreaBottom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404280" y="79560"/>
            <a:ext cx="36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"/>
          <p:cNvSpPr/>
          <p:nvPr/>
        </p:nvSpPr>
        <p:spPr>
          <a:xfrm flipH="1">
            <a:off x="66456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>
            <a:off x="82440" y="405360"/>
            <a:ext cx="61200" cy="3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212400" y="217080"/>
            <a:ext cx="353520" cy="426240"/>
          </a:xfrm>
          <a:custGeom>
            <a:avLst/>
            <a:gdLst>
              <a:gd name="textAreaLeft" fmla="*/ 0 w 353520"/>
              <a:gd name="textAreaRight" fmla="*/ 357120 w 353520"/>
              <a:gd name="textAreaTop" fmla="*/ 0 h 426240"/>
              <a:gd name="textAreaBottom" fmla="*/ 429840 h 426240"/>
            </a:gdLst>
            <a:ahLst/>
            <a:rect l="textAreaLeft" t="textAreaTop" r="textAreaRight" b="textAreaBottom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"/>
          <p:cNvSpPr/>
          <p:nvPr/>
        </p:nvSpPr>
        <p:spPr>
          <a:xfrm>
            <a:off x="307080" y="646920"/>
            <a:ext cx="164160" cy="38160"/>
          </a:xfrm>
          <a:custGeom>
            <a:avLst/>
            <a:gdLst>
              <a:gd name="textAreaLeft" fmla="*/ 0 w 164160"/>
              <a:gd name="textAreaRight" fmla="*/ 167760 w 164160"/>
              <a:gd name="textAreaTop" fmla="*/ 0 h 38160"/>
              <a:gd name="textAreaBottom" fmla="*/ 41760 h 38160"/>
            </a:gdLst>
            <a:ahLst/>
            <a:rect l="textAreaLeft" t="textAreaTop" r="textAreaRight" b="textAreaBottom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640" bIns="-176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"/>
          <p:cNvSpPr/>
          <p:nvPr/>
        </p:nvSpPr>
        <p:spPr>
          <a:xfrm>
            <a:off x="323280" y="687960"/>
            <a:ext cx="131760" cy="38520"/>
          </a:xfrm>
          <a:custGeom>
            <a:avLst/>
            <a:gdLst>
              <a:gd name="textAreaLeft" fmla="*/ 0 w 131760"/>
              <a:gd name="textAreaRight" fmla="*/ 135360 w 131760"/>
              <a:gd name="textAreaTop" fmla="*/ 0 h 38520"/>
              <a:gd name="textAreaBottom" fmla="*/ 42120 h 38520"/>
            </a:gdLst>
            <a:ahLst/>
            <a:rect l="textAreaLeft" t="textAreaTop" r="textAreaRight" b="textAreaBottom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7280" bIns="-17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309960" y="335520"/>
            <a:ext cx="160200" cy="307800"/>
          </a:xfrm>
          <a:custGeom>
            <a:avLst/>
            <a:gdLst>
              <a:gd name="textAreaLeft" fmla="*/ 0 w 160200"/>
              <a:gd name="textAreaRight" fmla="*/ 163800 w 160200"/>
              <a:gd name="textAreaTop" fmla="*/ 0 h 307800"/>
              <a:gd name="textAreaBottom" fmla="*/ 311400 h 307800"/>
            </a:gdLst>
            <a:ahLst/>
            <a:rect l="textAreaLeft" t="textAreaTop" r="textAreaRight" b="textAreaBottom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"/>
          <p:cNvSpPr/>
          <p:nvPr/>
        </p:nvSpPr>
        <p:spPr>
          <a:xfrm>
            <a:off x="390960" y="59040"/>
            <a:ext cx="36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 flipH="1">
            <a:off x="651240" y="384840"/>
            <a:ext cx="6156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"/>
          <p:cNvSpPr/>
          <p:nvPr/>
        </p:nvSpPr>
        <p:spPr>
          <a:xfrm>
            <a:off x="69480" y="384840"/>
            <a:ext cx="61200" cy="3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BC91D6-22D4-409B-B97E-A969FF4984A8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571680" y="261360"/>
            <a:ext cx="8932320" cy="5142960"/>
          </a:xfrm>
          <a:custGeom>
            <a:avLst/>
            <a:gdLst>
              <a:gd name="textAreaLeft" fmla="*/ 0 w 8932320"/>
              <a:gd name="textAreaRight" fmla="*/ 8935920 w 8932320"/>
              <a:gd name="textAreaTop" fmla="*/ 0 h 5142960"/>
              <a:gd name="textAreaBottom" fmla="*/ 5146560 h 5142960"/>
            </a:gdLst>
            <a:ahLst/>
            <a:rect l="textAreaLeft" t="textAreaTop" r="textAreaRight" b="textAreaBottom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"/>
          <p:cNvSpPr/>
          <p:nvPr/>
        </p:nvSpPr>
        <p:spPr>
          <a:xfrm>
            <a:off x="1888200" y="1732320"/>
            <a:ext cx="1406160" cy="1694160"/>
          </a:xfrm>
          <a:custGeom>
            <a:avLst/>
            <a:gdLst>
              <a:gd name="textAreaLeft" fmla="*/ 0 w 1406160"/>
              <a:gd name="textAreaRight" fmla="*/ 1409760 w 1406160"/>
              <a:gd name="textAreaTop" fmla="*/ 0 h 1694160"/>
              <a:gd name="textAreaBottom" fmla="*/ 1697760 h 169416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"/>
          <p:cNvSpPr/>
          <p:nvPr/>
        </p:nvSpPr>
        <p:spPr>
          <a:xfrm>
            <a:off x="2262240" y="3429720"/>
            <a:ext cx="658080" cy="161640"/>
          </a:xfrm>
          <a:custGeom>
            <a:avLst/>
            <a:gdLst>
              <a:gd name="textAreaLeft" fmla="*/ 0 w 658080"/>
              <a:gd name="textAreaRight" fmla="*/ 661680 w 658080"/>
              <a:gd name="textAreaTop" fmla="*/ 0 h 161640"/>
              <a:gd name="textAreaBottom" fmla="*/ 165240 h 16164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"/>
          <p:cNvSpPr/>
          <p:nvPr/>
        </p:nvSpPr>
        <p:spPr>
          <a:xfrm>
            <a:off x="2325960" y="3592800"/>
            <a:ext cx="530280" cy="162000"/>
          </a:xfrm>
          <a:custGeom>
            <a:avLst/>
            <a:gdLst>
              <a:gd name="textAreaLeft" fmla="*/ 0 w 530280"/>
              <a:gd name="textAreaRight" fmla="*/ 533880 w 530280"/>
              <a:gd name="textAreaTop" fmla="*/ 0 h 162000"/>
              <a:gd name="textAreaBottom" fmla="*/ 165600 h 162000"/>
            </a:gdLst>
            <a:ahLst/>
            <a:rect l="textAreaLeft" t="textAreaTop" r="textAreaRight" b="textAreaBottom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2273760" y="2201040"/>
            <a:ext cx="642240" cy="1225440"/>
          </a:xfrm>
          <a:custGeom>
            <a:avLst/>
            <a:gdLst>
              <a:gd name="textAreaLeft" fmla="*/ 0 w 642240"/>
              <a:gd name="textAreaRight" fmla="*/ 645840 w 642240"/>
              <a:gd name="textAreaTop" fmla="*/ 0 h 1225440"/>
              <a:gd name="textAreaBottom" fmla="*/ 1229040 h 122544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"/>
          <p:cNvSpPr/>
          <p:nvPr/>
        </p:nvSpPr>
        <p:spPr>
          <a:xfrm>
            <a:off x="2593080" y="1108800"/>
            <a:ext cx="36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"/>
          <p:cNvSpPr/>
          <p:nvPr/>
        </p:nvSpPr>
        <p:spPr>
          <a:xfrm flipH="1">
            <a:off x="3621960" y="2394720"/>
            <a:ext cx="24156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"/>
          <p:cNvSpPr/>
          <p:nvPr/>
        </p:nvSpPr>
        <p:spPr>
          <a:xfrm>
            <a:off x="1322280" y="2394720"/>
            <a:ext cx="241920" cy="36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"/>
          <p:cNvSpPr/>
          <p:nvPr/>
        </p:nvSpPr>
        <p:spPr>
          <a:xfrm>
            <a:off x="1862280" y="1703880"/>
            <a:ext cx="1406160" cy="1694160"/>
          </a:xfrm>
          <a:custGeom>
            <a:avLst/>
            <a:gdLst>
              <a:gd name="textAreaLeft" fmla="*/ 0 w 1406160"/>
              <a:gd name="textAreaRight" fmla="*/ 1409760 w 1406160"/>
              <a:gd name="textAreaTop" fmla="*/ 0 h 1694160"/>
              <a:gd name="textAreaBottom" fmla="*/ 1697760 h 1694160"/>
            </a:gdLst>
            <a:ahLst/>
            <a:rect l="textAreaLeft" t="textAreaTop" r="textAreaRight" b="textAreaBottom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"/>
          <p:cNvSpPr/>
          <p:nvPr/>
        </p:nvSpPr>
        <p:spPr>
          <a:xfrm>
            <a:off x="2236320" y="3401280"/>
            <a:ext cx="658080" cy="161640"/>
          </a:xfrm>
          <a:custGeom>
            <a:avLst/>
            <a:gdLst>
              <a:gd name="textAreaLeft" fmla="*/ 0 w 658080"/>
              <a:gd name="textAreaRight" fmla="*/ 661680 w 658080"/>
              <a:gd name="textAreaTop" fmla="*/ 0 h 161640"/>
              <a:gd name="textAreaBottom" fmla="*/ 165240 h 161640"/>
            </a:gdLst>
            <a:ahLst/>
            <a:rect l="textAreaLeft" t="textAreaTop" r="textAreaRight" b="textAreaBottom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2300040" y="3564360"/>
            <a:ext cx="530640" cy="162000"/>
          </a:xfrm>
          <a:custGeom>
            <a:avLst/>
            <a:gdLst>
              <a:gd name="textAreaLeft" fmla="*/ 0 w 530640"/>
              <a:gd name="textAreaRight" fmla="*/ 534240 w 530640"/>
              <a:gd name="textAreaTop" fmla="*/ 0 h 162000"/>
              <a:gd name="textAreaBottom" fmla="*/ 165600 h 162000"/>
            </a:gdLst>
            <a:ahLst/>
            <a:rect l="textAreaLeft" t="textAreaTop" r="textAreaRight" b="textAreaBottom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"/>
          <p:cNvSpPr/>
          <p:nvPr/>
        </p:nvSpPr>
        <p:spPr>
          <a:xfrm>
            <a:off x="2247840" y="2172600"/>
            <a:ext cx="642240" cy="1225440"/>
          </a:xfrm>
          <a:custGeom>
            <a:avLst/>
            <a:gdLst>
              <a:gd name="textAreaLeft" fmla="*/ 0 w 642240"/>
              <a:gd name="textAreaRight" fmla="*/ 645840 w 642240"/>
              <a:gd name="textAreaTop" fmla="*/ 0 h 1225440"/>
              <a:gd name="textAreaBottom" fmla="*/ 1229040 h 1225440"/>
            </a:gdLst>
            <a:ahLst/>
            <a:rect l="textAreaLeft" t="textAreaTop" r="textAreaRight" b="textAreaBottom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"/>
          <p:cNvSpPr/>
          <p:nvPr/>
        </p:nvSpPr>
        <p:spPr>
          <a:xfrm>
            <a:off x="2567160" y="1080360"/>
            <a:ext cx="36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"/>
          <p:cNvSpPr/>
          <p:nvPr/>
        </p:nvSpPr>
        <p:spPr>
          <a:xfrm flipH="1">
            <a:off x="359604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"/>
          <p:cNvSpPr/>
          <p:nvPr/>
        </p:nvSpPr>
        <p:spPr>
          <a:xfrm>
            <a:off x="1296360" y="2366280"/>
            <a:ext cx="241920" cy="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45000" bIns="450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"/>
          <p:cNvSpPr/>
          <p:nvPr/>
        </p:nvSpPr>
        <p:spPr>
          <a:xfrm>
            <a:off x="1798200" y="3458880"/>
            <a:ext cx="163800" cy="182880"/>
          </a:xfrm>
          <a:custGeom>
            <a:avLst/>
            <a:gdLst>
              <a:gd name="textAreaLeft" fmla="*/ 0 w 163800"/>
              <a:gd name="textAreaRight" fmla="*/ 167400 w 163800"/>
              <a:gd name="textAreaTop" fmla="*/ 0 h 182880"/>
              <a:gd name="textAreaBottom" fmla="*/ 186480 h 182880"/>
            </a:gdLst>
            <a:ahLst/>
            <a:rect l="textAreaLeft" t="textAreaTop" r="textAreaRight" b="textAreaBottom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"/>
          <p:cNvSpPr/>
          <p:nvPr/>
        </p:nvSpPr>
        <p:spPr>
          <a:xfrm>
            <a:off x="3641760" y="2671560"/>
            <a:ext cx="165600" cy="180000"/>
          </a:xfrm>
          <a:custGeom>
            <a:avLst/>
            <a:gdLst>
              <a:gd name="textAreaLeft" fmla="*/ 0 w 165600"/>
              <a:gd name="textAreaRight" fmla="*/ 169200 w 165600"/>
              <a:gd name="textAreaTop" fmla="*/ 0 h 180000"/>
              <a:gd name="textAreaBottom" fmla="*/ 183600 h 180000"/>
            </a:gdLst>
            <a:ahLst/>
            <a:rect l="textAreaLeft" t="textAreaTop" r="textAreaRight" b="textAreaBottom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"/>
          <p:cNvSpPr/>
          <p:nvPr/>
        </p:nvSpPr>
        <p:spPr>
          <a:xfrm>
            <a:off x="1088640" y="1644840"/>
            <a:ext cx="184320" cy="162000"/>
          </a:xfrm>
          <a:custGeom>
            <a:avLst/>
            <a:gdLst>
              <a:gd name="textAreaLeft" fmla="*/ 0 w 184320"/>
              <a:gd name="textAreaRight" fmla="*/ 187920 w 184320"/>
              <a:gd name="textAreaTop" fmla="*/ 0 h 162000"/>
              <a:gd name="textAreaBottom" fmla="*/ 165600 h 162000"/>
            </a:gdLst>
            <a:ahLst/>
            <a:rect l="textAreaLeft" t="textAreaTop" r="textAreaRight" b="textAreaBottom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3659760" y="1647360"/>
            <a:ext cx="191880" cy="192240"/>
          </a:xfrm>
          <a:custGeom>
            <a:avLst/>
            <a:gdLst>
              <a:gd name="textAreaLeft" fmla="*/ 0 w 191880"/>
              <a:gd name="textAreaRight" fmla="*/ 195480 w 191880"/>
              <a:gd name="textAreaTop" fmla="*/ 0 h 192240"/>
              <a:gd name="textAreaBottom" fmla="*/ 195840 h 192240"/>
            </a:gdLst>
            <a:ahLst/>
            <a:rect l="textAreaLeft" t="textAreaTop" r="textAreaRight" b="textAreaBottom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"/>
          <p:cNvSpPr/>
          <p:nvPr/>
        </p:nvSpPr>
        <p:spPr>
          <a:xfrm>
            <a:off x="1951200" y="4389480"/>
            <a:ext cx="164520" cy="177480"/>
          </a:xfrm>
          <a:custGeom>
            <a:avLst/>
            <a:gdLst>
              <a:gd name="textAreaLeft" fmla="*/ 0 w 164520"/>
              <a:gd name="textAreaRight" fmla="*/ 168120 w 164520"/>
              <a:gd name="textAreaTop" fmla="*/ 0 h 177480"/>
              <a:gd name="textAreaBottom" fmla="*/ 181080 h 177480"/>
            </a:gdLst>
            <a:ahLst/>
            <a:rect l="textAreaLeft" t="textAreaTop" r="textAreaRight" b="textAreaBottom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tIns="68400" bIns="6840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"/>
          <p:cNvSpPr/>
          <p:nvPr/>
        </p:nvSpPr>
        <p:spPr>
          <a:xfrm>
            <a:off x="7007400" y="2572920"/>
            <a:ext cx="186840" cy="186840"/>
          </a:xfrm>
          <a:custGeom>
            <a:avLst/>
            <a:gdLst>
              <a:gd name="textAreaLeft" fmla="*/ 0 w 186840"/>
              <a:gd name="textAreaRight" fmla="*/ 190440 w 186840"/>
              <a:gd name="textAreaTop" fmla="*/ 0 h 186840"/>
              <a:gd name="textAreaBottom" fmla="*/ 190440 h 186840"/>
            </a:gdLst>
            <a:ahLst/>
            <a:rect l="textAreaLeft" t="textAreaTop" r="textAreaRight" b="textAreaBottom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040" rIns="113040" tIns="68040" bIns="68040" anchor="ctr" anchorCtr="1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PlaceHolder 1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D5B7DB-A62A-4975-9226-488612BE0E50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/>
          <p:nvPr/>
        </p:nvSpPr>
        <p:spPr>
          <a:xfrm>
            <a:off x="5004000" y="3486600"/>
            <a:ext cx="1832760" cy="289800"/>
          </a:xfrm>
          <a:custGeom>
            <a:avLst/>
            <a:gdLst>
              <a:gd name="textAreaLeft" fmla="*/ 0 w 1832760"/>
              <a:gd name="textAreaRight" fmla="*/ 1836360 w 1832760"/>
              <a:gd name="textAreaTop" fmla="*/ 0 h 289800"/>
              <a:gd name="textAreaBottom" fmla="*/ 293400 h 289800"/>
            </a:gdLst>
            <a:ahLst/>
            <a:rect l="textAreaLeft" t="textAreaTop" r="textAreaRight" b="textAreaBottom"/>
            <a:pathLst>
              <a:path w="4500" h="815">
                <a:moveTo>
                  <a:pt x="2250" y="815"/>
                </a:moveTo>
                <a:lnTo>
                  <a:pt x="3981" y="815"/>
                </a:lnTo>
                <a:lnTo>
                  <a:pt x="4035" y="813"/>
                </a:lnTo>
                <a:lnTo>
                  <a:pt x="4086" y="806"/>
                </a:lnTo>
                <a:lnTo>
                  <a:pt x="4135" y="796"/>
                </a:lnTo>
                <a:lnTo>
                  <a:pt x="4184" y="783"/>
                </a:lnTo>
                <a:lnTo>
                  <a:pt x="4228" y="766"/>
                </a:lnTo>
                <a:lnTo>
                  <a:pt x="4272" y="745"/>
                </a:lnTo>
                <a:lnTo>
                  <a:pt x="4311" y="722"/>
                </a:lnTo>
                <a:lnTo>
                  <a:pt x="4349" y="696"/>
                </a:lnTo>
                <a:lnTo>
                  <a:pt x="4382" y="666"/>
                </a:lnTo>
                <a:lnTo>
                  <a:pt x="4411" y="636"/>
                </a:lnTo>
                <a:lnTo>
                  <a:pt x="4438" y="602"/>
                </a:lnTo>
                <a:lnTo>
                  <a:pt x="4460" y="566"/>
                </a:lnTo>
                <a:lnTo>
                  <a:pt x="4477" y="528"/>
                </a:lnTo>
                <a:lnTo>
                  <a:pt x="4489" y="489"/>
                </a:lnTo>
                <a:lnTo>
                  <a:pt x="4498" y="449"/>
                </a:lnTo>
                <a:lnTo>
                  <a:pt x="4500" y="407"/>
                </a:lnTo>
                <a:lnTo>
                  <a:pt x="4500" y="407"/>
                </a:lnTo>
                <a:lnTo>
                  <a:pt x="4498" y="365"/>
                </a:lnTo>
                <a:lnTo>
                  <a:pt x="4489" y="325"/>
                </a:lnTo>
                <a:lnTo>
                  <a:pt x="4477" y="287"/>
                </a:lnTo>
                <a:lnTo>
                  <a:pt x="4460" y="248"/>
                </a:lnTo>
                <a:lnTo>
                  <a:pt x="4438" y="213"/>
                </a:lnTo>
                <a:lnTo>
                  <a:pt x="4411" y="179"/>
                </a:lnTo>
                <a:lnTo>
                  <a:pt x="4382" y="149"/>
                </a:lnTo>
                <a:lnTo>
                  <a:pt x="4349" y="119"/>
                </a:lnTo>
                <a:lnTo>
                  <a:pt x="4311" y="93"/>
                </a:lnTo>
                <a:lnTo>
                  <a:pt x="4272" y="70"/>
                </a:lnTo>
                <a:lnTo>
                  <a:pt x="4228" y="49"/>
                </a:lnTo>
                <a:lnTo>
                  <a:pt x="4184" y="32"/>
                </a:lnTo>
                <a:lnTo>
                  <a:pt x="4135" y="19"/>
                </a:lnTo>
                <a:lnTo>
                  <a:pt x="4086" y="9"/>
                </a:lnTo>
                <a:lnTo>
                  <a:pt x="4035" y="2"/>
                </a:lnTo>
                <a:lnTo>
                  <a:pt x="3981" y="0"/>
                </a:lnTo>
                <a:lnTo>
                  <a:pt x="520" y="0"/>
                </a:lnTo>
                <a:lnTo>
                  <a:pt x="467" y="2"/>
                </a:lnTo>
                <a:lnTo>
                  <a:pt x="415" y="9"/>
                </a:lnTo>
                <a:lnTo>
                  <a:pt x="365" y="19"/>
                </a:lnTo>
                <a:lnTo>
                  <a:pt x="317" y="32"/>
                </a:lnTo>
                <a:lnTo>
                  <a:pt x="272" y="49"/>
                </a:lnTo>
                <a:lnTo>
                  <a:pt x="228" y="70"/>
                </a:lnTo>
                <a:lnTo>
                  <a:pt x="189" y="93"/>
                </a:lnTo>
                <a:lnTo>
                  <a:pt x="151" y="119"/>
                </a:lnTo>
                <a:lnTo>
                  <a:pt x="118" y="149"/>
                </a:lnTo>
                <a:lnTo>
                  <a:pt x="89" y="179"/>
                </a:lnTo>
                <a:lnTo>
                  <a:pt x="62" y="213"/>
                </a:lnTo>
                <a:lnTo>
                  <a:pt x="40" y="248"/>
                </a:lnTo>
                <a:lnTo>
                  <a:pt x="23" y="287"/>
                </a:lnTo>
                <a:lnTo>
                  <a:pt x="11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11" y="489"/>
                </a:lnTo>
                <a:lnTo>
                  <a:pt x="23" y="528"/>
                </a:lnTo>
                <a:lnTo>
                  <a:pt x="40" y="566"/>
                </a:lnTo>
                <a:lnTo>
                  <a:pt x="62" y="602"/>
                </a:lnTo>
                <a:lnTo>
                  <a:pt x="89" y="636"/>
                </a:lnTo>
                <a:lnTo>
                  <a:pt x="118" y="666"/>
                </a:lnTo>
                <a:lnTo>
                  <a:pt x="151" y="696"/>
                </a:lnTo>
                <a:lnTo>
                  <a:pt x="189" y="722"/>
                </a:lnTo>
                <a:lnTo>
                  <a:pt x="228" y="745"/>
                </a:lnTo>
                <a:lnTo>
                  <a:pt x="272" y="766"/>
                </a:lnTo>
                <a:lnTo>
                  <a:pt x="317" y="783"/>
                </a:lnTo>
                <a:lnTo>
                  <a:pt x="365" y="796"/>
                </a:lnTo>
                <a:lnTo>
                  <a:pt x="415" y="806"/>
                </a:lnTo>
                <a:lnTo>
                  <a:pt x="467" y="813"/>
                </a:lnTo>
                <a:lnTo>
                  <a:pt x="520" y="815"/>
                </a:lnTo>
                <a:lnTo>
                  <a:pt x="2250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Maxim and Alicia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968000" y="1363680"/>
            <a:ext cx="3825360" cy="24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Noto Sans"/>
              </a:rPr>
              <a:t>My Game:</a:t>
            </a:r>
            <a:br>
              <a:rPr sz="5400"/>
            </a:br>
            <a:r>
              <a:rPr b="0" lang="en-AU" sz="5400" spc="-1" strike="noStrike">
                <a:solidFill>
                  <a:srgbClr val="000000"/>
                </a:solidFill>
                <a:latin typeface="Noto Sans"/>
              </a:rPr>
              <a:t>Weightless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"/>
          <p:cNvSpPr/>
          <p:nvPr/>
        </p:nvSpPr>
        <p:spPr>
          <a:xfrm>
            <a:off x="2971440" y="2068200"/>
            <a:ext cx="458424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Hi, my name is Maxim. I am enthusiastic about programming, and have coded a website before this project.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5520" cy="6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Noto Sans"/>
              </a:rPr>
              <a:t>My Project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4234680" y="2918160"/>
            <a:ext cx="401976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 made a game about a strongman that could lift weights. My goal was to learn more about coding and create a game, without following a step-by-step tutorial for everything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072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Level and Tilemap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2412720" y="1023120"/>
            <a:ext cx="297216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Create a level, with a tilemap. Upload your desired tilemap image, and tell Godot what the tile size is. Add a physics layer to your tilemap, and dray the hitbox for the tiles. Also add and occlusion layer to your tilemap, and draw the shapes for that too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072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Player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2402280" y="2505600"/>
            <a:ext cx="298260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Add a player, then use the built-in script to add basic movement functionality. Replace the inputs with your own custon inputs. Don’t forget to add a camera, sprite and hitbox as well.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072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Weight and Button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6668640" y="2564280"/>
            <a:ext cx="292248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Add a rigid body to act as the weight. Add a sprite and hitbox, and change physics to layer 2. On the tilemap, add the physics layer 2. For the button, use a static object, and do the same thing.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072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Interactions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6668640" y="4066200"/>
            <a:ext cx="292248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In the player script add a signal that checks if you’re touching a weight. Connect this to the level. Write a signal that connects back to the player, telling it what weight it is touching.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6"/>
          <p:cNvSpPr/>
          <p:nvPr/>
        </p:nvSpPr>
        <p:spPr>
          <a:xfrm>
            <a:off x="5233320" y="826200"/>
            <a:ext cx="459540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How did I make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the game?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799640" cy="3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666666"/>
                </a:solidFill>
                <a:latin typeface="Noto Sans"/>
              </a:rPr>
              <a:t>My Code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title"/>
          </p:nvPr>
        </p:nvSpPr>
        <p:spPr>
          <a:xfrm>
            <a:off x="1005840" y="1764000"/>
            <a:ext cx="3881520" cy="5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Noto Sans"/>
              </a:rPr>
              <a:t>Screenshots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047600" y="1536840"/>
            <a:ext cx="2972160" cy="19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Here are some screenshots of my code: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title"/>
          </p:nvPr>
        </p:nvSpPr>
        <p:spPr>
          <a:xfrm>
            <a:off x="803160" y="19080"/>
            <a:ext cx="333324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00"/>
                </a:solidFill>
                <a:latin typeface="Noto Sans"/>
              </a:rPr>
              <a:t>Weightless – My game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344160" y="2721240"/>
            <a:ext cx="4872960" cy="2495880"/>
          </a:xfrm>
          <a:prstGeom prst="rect">
            <a:avLst/>
          </a:prstGeom>
          <a:ln w="0">
            <a:noFill/>
          </a:ln>
        </p:spPr>
      </p:pic>
      <p:pic>
        <p:nvPicPr>
          <p:cNvPr id="532" name="" descr=""/>
          <p:cNvPicPr/>
          <p:nvPr/>
        </p:nvPicPr>
        <p:blipFill>
          <a:blip r:embed="rId2"/>
          <a:stretch/>
        </p:blipFill>
        <p:spPr>
          <a:xfrm>
            <a:off x="5193000" y="2728800"/>
            <a:ext cx="4704120" cy="2150640"/>
          </a:xfrm>
          <a:prstGeom prst="rect">
            <a:avLst/>
          </a:prstGeom>
          <a:ln w="0">
            <a:noFill/>
          </a:ln>
        </p:spPr>
      </p:pic>
      <p:pic>
        <p:nvPicPr>
          <p:cNvPr id="533" name="" descr=""/>
          <p:cNvPicPr/>
          <p:nvPr/>
        </p:nvPicPr>
        <p:blipFill>
          <a:blip r:embed="rId3"/>
          <a:stretch/>
        </p:blipFill>
        <p:spPr>
          <a:xfrm>
            <a:off x="4913640" y="121320"/>
            <a:ext cx="5042880" cy="259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799640" cy="3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666666"/>
                </a:solidFill>
                <a:latin typeface="Noto Sans"/>
              </a:rPr>
              <a:t>My Code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title"/>
          </p:nvPr>
        </p:nvSpPr>
        <p:spPr>
          <a:xfrm>
            <a:off x="1005840" y="1764000"/>
            <a:ext cx="3881520" cy="5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Noto Sans"/>
              </a:rPr>
              <a:t>Explanation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1005840" y="2302560"/>
            <a:ext cx="2972160" cy="19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000000"/>
                </a:solidFill>
                <a:latin typeface="Noto Sans"/>
                <a:ea typeface="DejaVu Sans"/>
              </a:rPr>
              <a:t>The code is mostly made using the godot built-in code, but I also added some code to use my own inputs and pick up and drop weights. The code for the weights checks if the player is touching a weight. If the player is touching a weight, it picks it up. If the player is not touching a weight, but holding one, the player drops the weight. If the player does not have a weight and is not touching one, the player does nothing</a:t>
            </a:r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title"/>
          </p:nvPr>
        </p:nvSpPr>
        <p:spPr>
          <a:xfrm>
            <a:off x="803160" y="180000"/>
            <a:ext cx="33332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00"/>
                </a:solidFill>
                <a:latin typeface="Noto Sans"/>
              </a:rPr>
              <a:t>Weightless – My game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1"/>
          <a:stretch/>
        </p:blipFill>
        <p:spPr>
          <a:xfrm>
            <a:off x="4693320" y="776880"/>
            <a:ext cx="3970080" cy="1893960"/>
          </a:xfrm>
          <a:prstGeom prst="rect">
            <a:avLst/>
          </a:prstGeom>
          <a:ln w="0">
            <a:noFill/>
          </a:ln>
        </p:spPr>
      </p:pic>
      <p:pic>
        <p:nvPicPr>
          <p:cNvPr id="539" name="" descr=""/>
          <p:cNvPicPr/>
          <p:nvPr/>
        </p:nvPicPr>
        <p:blipFill>
          <a:blip r:embed="rId2"/>
          <a:stretch/>
        </p:blipFill>
        <p:spPr>
          <a:xfrm>
            <a:off x="4693320" y="2850840"/>
            <a:ext cx="3975480" cy="21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802800" y="126720"/>
            <a:ext cx="333360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00"/>
                </a:solidFill>
                <a:latin typeface="Noto Sans"/>
              </a:rPr>
              <a:t>Weightless – My game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title"/>
          </p:nvPr>
        </p:nvSpPr>
        <p:spPr>
          <a:xfrm>
            <a:off x="4029120" y="2616480"/>
            <a:ext cx="239688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2. Lighting Problems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3932280" y="2631240"/>
            <a:ext cx="23738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 had trouble working out the directional light, but I used an online tutorial that helped mr understand how to use the Godot lighting system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title"/>
          </p:nvPr>
        </p:nvSpPr>
        <p:spPr>
          <a:xfrm>
            <a:off x="6622920" y="2591280"/>
            <a:ext cx="209952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3. Version Control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>
            <a:off x="6459840" y="2886480"/>
            <a:ext cx="23738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Learning how to use git was hard, but my dad helped me so that I could: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Commit the files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Save my work properly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Access commit history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title"/>
          </p:nvPr>
        </p:nvSpPr>
        <p:spPr>
          <a:xfrm>
            <a:off x="1179360" y="2616480"/>
            <a:ext cx="2813760" cy="3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Noto Sans"/>
              </a:rPr>
              <a:t>1. Weight Intereactions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1403280" y="2832840"/>
            <a:ext cx="23738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 couldn’t get the player to be able to detect if it is touching a weight, but I figured out that  I could connect a signal from the player to the level. I made all the logic for the weights in the level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 type="title"/>
          </p:nvPr>
        </p:nvSpPr>
        <p:spPr>
          <a:xfrm>
            <a:off x="0" y="540000"/>
            <a:ext cx="10076400" cy="896400"/>
          </a:xfrm>
          <a:prstGeom prst="rect">
            <a:avLst/>
          </a:prstGeom>
          <a:noFill/>
          <a:ln w="0">
            <a:noFill/>
          </a:ln>
          <a:effectLst>
            <a:outerShdw dist="35638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Noto Sans"/>
              </a:rPr>
              <a:t>Problems and Solutions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802800" y="18720"/>
            <a:ext cx="33336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00"/>
                </a:solidFill>
                <a:latin typeface="Noto Sans"/>
              </a:rPr>
              <a:t>Weightless – My Game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864360" y="1508400"/>
            <a:ext cx="831384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Here are some of my reflections: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I didn’t choose my project quickly enough so I didn’t have time to work on the game. I took about a month to choose it when I should have taken about a week or so. This had the consequences of delaying my project, so I didn’t have time to work on it. If I chose my project quickly, I would be able to add more features and focus on making it look nice.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Also, when I didn’t have a plan, I couldn’t make my project efficently because I didn’t know what I had to do next, so I couldn’t make my project expecting that feature. But when I wrote a plan, I could work on the project much faster. When I didn’t have a plan, I wasn’t sure what I was doing.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Noto Sans"/>
                <a:ea typeface="DejaVu Sans"/>
              </a:rPr>
              <a:t>Next time, I will use the Godot game engine again, as it comes with a lot of built-in functionality, so I don’t have to write much code. It makes making the game easier, because of it’s beginner-freindly interface and easy-to-use documentation.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title"/>
          </p:nvPr>
        </p:nvSpPr>
        <p:spPr>
          <a:xfrm>
            <a:off x="1620000" y="540000"/>
            <a:ext cx="6791040" cy="963000"/>
          </a:xfrm>
          <a:prstGeom prst="rect">
            <a:avLst/>
          </a:prstGeom>
          <a:noFill/>
          <a:ln w="0">
            <a:noFill/>
          </a:ln>
          <a:effectLst>
            <a:outerShdw dist="35638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Noto Sans"/>
              </a:rPr>
              <a:t>Reflections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720000" y="5220000"/>
            <a:ext cx="8817840" cy="1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2" name=""/>
          <p:cNvSpPr/>
          <p:nvPr/>
        </p:nvSpPr>
        <p:spPr>
          <a:xfrm>
            <a:off x="700560" y="4105440"/>
            <a:ext cx="8757360" cy="121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662000" y="3699000"/>
            <a:ext cx="4385520" cy="68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title"/>
          </p:nvPr>
        </p:nvSpPr>
        <p:spPr>
          <a:xfrm>
            <a:off x="612000" y="272520"/>
            <a:ext cx="3496680" cy="65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500" spc="-1" strike="noStrike">
                <a:solidFill>
                  <a:srgbClr val="000000"/>
                </a:solidFill>
                <a:latin typeface="Open Sans Condensed"/>
              </a:rPr>
              <a:t>Yellow Idea Template for LibreOffice Impress.</a:t>
            </a:r>
            <a:br>
              <a:rPr sz="1500"/>
            </a:br>
            <a:r>
              <a:rPr b="0" lang="en-AU" sz="1500" spc="-1" strike="noStrike">
                <a:solidFill>
                  <a:srgbClr val="000000"/>
                </a:solidFill>
                <a:latin typeface="Open Sans Condensed"/>
              </a:rPr>
              <a:t>Credit by : @ealita.id, 2020.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2023-07-18T16:29:52Z</dcterms:created>
  <dc:creator/>
  <dc:description/>
  <dc:language>en-AU</dc:language>
  <cp:lastModifiedBy/>
  <dcterms:modified xsi:type="dcterms:W3CDTF">2023-07-28T19:21:59Z</dcterms:modified>
  <cp:revision>44</cp:revision>
  <dc:subject/>
  <dc:title>Yellow Idea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