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58" r:id="rId6"/>
    <p:sldId id="274" r:id="rId7"/>
    <p:sldId id="268" r:id="rId8"/>
    <p:sldId id="259" r:id="rId9"/>
    <p:sldId id="263" r:id="rId10"/>
    <p:sldId id="260" r:id="rId12"/>
    <p:sldId id="264" r:id="rId13"/>
    <p:sldId id="261" r:id="rId14"/>
    <p:sldId id="316" r:id="rId15"/>
    <p:sldId id="299" r:id="rId16"/>
    <p:sldId id="275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304086"/>
    <a:srgbClr val="475DBD"/>
    <a:srgbClr val="7888CE"/>
    <a:srgbClr val="AACBFE"/>
    <a:srgbClr val="2A3874"/>
    <a:srgbClr val="3F54AF"/>
    <a:srgbClr val="8BA2F0"/>
    <a:srgbClr val="6275C6"/>
    <a:srgbClr val="131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243"/>
        <p:guide pos="7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4.png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10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6.png"/><Relationship Id="rId10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4.png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10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4.png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10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4.png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10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13" name="矩形: 圆角 12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61010" y="1949644"/>
            <a:ext cx="48310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spc="100" dirty="0">
                <a:solidFill>
                  <a:srgbClr val="304086"/>
                </a:solidFill>
                <a:cs typeface="+mn-ea"/>
                <a:sym typeface="+mn-lt"/>
              </a:rPr>
              <a:t>毕业论文答辩</a:t>
            </a:r>
            <a:endParaRPr lang="zh-CN" altLang="en-US" sz="6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61010" y="3163218"/>
            <a:ext cx="414149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spc="100" dirty="0">
                <a:solidFill>
                  <a:schemeClr val="bg1"/>
                </a:solidFill>
                <a:cs typeface="+mn-ea"/>
                <a:sym typeface="+mn-lt"/>
              </a:rPr>
              <a:t>thesis defense</a:t>
            </a:r>
            <a:endParaRPr lang="en-US" altLang="zh-CN" sz="20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>
            <a:fillRect/>
          </a:stretch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160589" y="4438650"/>
            <a:ext cx="2093595" cy="398780"/>
            <a:chOff x="9296215" y="5843811"/>
            <a:chExt cx="2084106" cy="399602"/>
          </a:xfrm>
        </p:grpSpPr>
        <p:sp>
          <p:nvSpPr>
            <p:cNvPr id="15" name="矩形: 圆角 3"/>
            <p:cNvSpPr/>
            <p:nvPr/>
          </p:nvSpPr>
          <p:spPr>
            <a:xfrm>
              <a:off x="9296215" y="5843811"/>
              <a:ext cx="2084106" cy="381785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96215" y="5843811"/>
              <a:ext cx="2083474" cy="399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spc="100" dirty="0">
                  <a:solidFill>
                    <a:schemeClr val="bg1"/>
                  </a:solidFill>
                  <a:cs typeface="+mn-ea"/>
                  <a:sym typeface="+mn-lt"/>
                </a:rPr>
                <a:t>答辩人</a:t>
              </a:r>
              <a:r>
                <a:rPr lang="zh-CN" altLang="en-US" sz="2000" spc="100" dirty="0" smtClean="0">
                  <a:solidFill>
                    <a:schemeClr val="bg1"/>
                  </a:solidFill>
                  <a:cs typeface="+mn-ea"/>
                  <a:sym typeface="+mn-lt"/>
                </a:rPr>
                <a:t>：蔡佳辉</a:t>
              </a:r>
              <a:endParaRPr lang="zh-CN" altLang="en-US" sz="2000" spc="1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782504" y="4438650"/>
            <a:ext cx="1790065" cy="398780"/>
            <a:chOff x="9296215" y="5843811"/>
            <a:chExt cx="1781952" cy="399602"/>
          </a:xfrm>
        </p:grpSpPr>
        <p:sp>
          <p:nvSpPr>
            <p:cNvPr id="18" name="矩形: 圆角 3"/>
            <p:cNvSpPr/>
            <p:nvPr/>
          </p:nvSpPr>
          <p:spPr>
            <a:xfrm>
              <a:off x="9296215" y="5843811"/>
              <a:ext cx="1781952" cy="381785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96215" y="5843811"/>
              <a:ext cx="1781320" cy="399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spc="100" dirty="0" smtClean="0">
                  <a:solidFill>
                    <a:schemeClr val="bg1"/>
                  </a:solidFill>
                  <a:cs typeface="+mn-ea"/>
                  <a:sym typeface="+mn-lt"/>
                </a:rPr>
                <a:t>导师：朱新波</a:t>
              </a:r>
              <a:endParaRPr lang="zh-CN" altLang="en-US" sz="2000" spc="1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527682" y="2547212"/>
            <a:ext cx="5266024" cy="884746"/>
            <a:chOff x="3876528" y="2647547"/>
            <a:chExt cx="4469186" cy="884746"/>
          </a:xfrm>
        </p:grpSpPr>
        <p:sp>
          <p:nvSpPr>
            <p:cNvPr id="88" name="文本框 87"/>
            <p:cNvSpPr txBox="1"/>
            <p:nvPr/>
          </p:nvSpPr>
          <p:spPr>
            <a:xfrm>
              <a:off x="3876528" y="2647547"/>
              <a:ext cx="446918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研究结论与不足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910384" y="3271943"/>
              <a:ext cx="443533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Conclusions and shortcomings of the study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60400" y="378460"/>
            <a:ext cx="1331595" cy="153035"/>
            <a:chOff x="632295" y="378081"/>
            <a:chExt cx="979812" cy="153195"/>
          </a:xfrm>
        </p:grpSpPr>
        <p:cxnSp>
          <p:nvCxnSpPr>
            <p:cNvPr id="47" name="直接连接符 46"/>
            <p:cNvCxnSpPr>
              <a:stCxn id="46" idx="5"/>
            </p:cNvCxnSpPr>
            <p:nvPr/>
          </p:nvCxnSpPr>
          <p:spPr>
            <a:xfrm>
              <a:off x="1560854" y="470080"/>
              <a:ext cx="51253" cy="611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42588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1041106" y="219178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研究结论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4590" y="2228850"/>
            <a:ext cx="98634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本文基于 STM32 单片机，搭建了一个农作物生长监测系统，预期达成的功能都已经完成。针对农作物生长环境状况的温湿度不能迅速地被用户得知，导致农作物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生长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过程中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出现的问题，结合物联网技术，基于 STM32 嵌入式设备，利用温湿度传感器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、光敏传感器、雨滴传感器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实时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监测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数据，通过 oled、蓝牙通信以及 WiFi 上传云端的方式及时提醒用户。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  <p:bldP spid="14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60400" y="378460"/>
            <a:ext cx="1331595" cy="153035"/>
            <a:chOff x="632295" y="378081"/>
            <a:chExt cx="979812" cy="153195"/>
          </a:xfrm>
        </p:grpSpPr>
        <p:cxnSp>
          <p:nvCxnSpPr>
            <p:cNvPr id="47" name="直接连接符 46"/>
            <p:cNvCxnSpPr>
              <a:stCxn id="46" idx="5"/>
            </p:cNvCxnSpPr>
            <p:nvPr/>
          </p:nvCxnSpPr>
          <p:spPr>
            <a:xfrm>
              <a:off x="1560854" y="470080"/>
              <a:ext cx="51253" cy="611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42588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1041106" y="219178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研究不足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8795" y="1244600"/>
            <a:ext cx="8585835" cy="4796123"/>
            <a:chOff x="1312835" y="995645"/>
            <a:chExt cx="9557605" cy="5377880"/>
          </a:xfrm>
        </p:grpSpPr>
        <p:sp>
          <p:nvSpPr>
            <p:cNvPr id="22" name="Freeform 6"/>
            <p:cNvSpPr/>
            <p:nvPr/>
          </p:nvSpPr>
          <p:spPr bwMode="auto">
            <a:xfrm>
              <a:off x="1312835" y="2811306"/>
              <a:ext cx="1765057" cy="1500946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475DBD"/>
            </a:solidFill>
            <a:ln w="381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51263" y="995645"/>
              <a:ext cx="7119177" cy="1686820"/>
              <a:chOff x="3751263" y="995645"/>
              <a:chExt cx="7119177" cy="1686820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>
                <a:off x="3751263" y="1333579"/>
                <a:ext cx="7119177" cy="1348886"/>
              </a:xfrm>
              <a:prstGeom prst="rect">
                <a:avLst/>
              </a:prstGeom>
              <a:noFill/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5540009" y="995645"/>
                <a:ext cx="3581400" cy="58209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" name="TextBox 16"/>
              <p:cNvSpPr txBox="1"/>
              <p:nvPr/>
            </p:nvSpPr>
            <p:spPr>
              <a:xfrm>
                <a:off x="5776685" y="995645"/>
                <a:ext cx="3108046" cy="516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一</a:t>
                </a:r>
                <a:endPara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" name="TextBox 17"/>
              <p:cNvSpPr txBox="1"/>
              <p:nvPr/>
            </p:nvSpPr>
            <p:spPr>
              <a:xfrm>
                <a:off x="3938139" y="1659209"/>
                <a:ext cx="6807854" cy="93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自身水平有限，考虑的还尚不全面，有些地方缺乏逻辑性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51263" y="2741895"/>
              <a:ext cx="7119177" cy="1686748"/>
              <a:chOff x="3751263" y="2741895"/>
              <a:chExt cx="7119177" cy="1686748"/>
            </a:xfrm>
          </p:grpSpPr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751263" y="3081414"/>
                <a:ext cx="7119177" cy="1347229"/>
              </a:xfrm>
              <a:prstGeom prst="rect">
                <a:avLst/>
              </a:prstGeom>
              <a:noFill/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5540009" y="2741895"/>
                <a:ext cx="3581400" cy="58427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1" name="TextBox 18"/>
              <p:cNvSpPr txBox="1"/>
              <p:nvPr/>
            </p:nvSpPr>
            <p:spPr>
              <a:xfrm>
                <a:off x="5776685" y="2750677"/>
                <a:ext cx="3108046" cy="51621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二</a:t>
                </a:r>
                <a:endPara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TextBox 19"/>
              <p:cNvSpPr txBox="1"/>
              <p:nvPr/>
            </p:nvSpPr>
            <p:spPr>
              <a:xfrm>
                <a:off x="3993720" y="3560063"/>
                <a:ext cx="6279137" cy="516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农作物生长监测系统功能还可以进行增加和创新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751263" y="4494495"/>
              <a:ext cx="7118899" cy="1879030"/>
              <a:chOff x="3751263" y="4494495"/>
              <a:chExt cx="7118899" cy="1879030"/>
            </a:xfrm>
          </p:grpSpPr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3751263" y="4832706"/>
                <a:ext cx="7118899" cy="1540819"/>
              </a:xfrm>
              <a:prstGeom prst="rect">
                <a:avLst/>
              </a:prstGeom>
              <a:noFill/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5540009" y="4494495"/>
                <a:ext cx="3581400" cy="58427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" name="TextBox 20"/>
              <p:cNvSpPr txBox="1"/>
              <p:nvPr/>
            </p:nvSpPr>
            <p:spPr>
              <a:xfrm>
                <a:off x="5776685" y="4497591"/>
                <a:ext cx="3108046" cy="59881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三</a:t>
                </a:r>
                <a:endParaRPr lang="en-US" altLang="zh-CN" sz="2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" name="TextBox 21"/>
              <p:cNvSpPr txBox="1"/>
              <p:nvPr/>
            </p:nvSpPr>
            <p:spPr>
              <a:xfrm>
                <a:off x="3938139" y="5256871"/>
                <a:ext cx="6807854" cy="93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没有将数据显示至自己的网站上面，不能全面地远程观测数据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33" name="TextBox 22"/>
            <p:cNvSpPr txBox="1"/>
            <p:nvPr/>
          </p:nvSpPr>
          <p:spPr>
            <a:xfrm>
              <a:off x="1461524" y="3014517"/>
              <a:ext cx="1499007" cy="109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研究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不足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076552"/>
            <a:ext cx="12192000" cy="2781448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42588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Google Shape;762;p27"/>
          <p:cNvSpPr txBox="1"/>
          <p:nvPr/>
        </p:nvSpPr>
        <p:spPr>
          <a:xfrm>
            <a:off x="1820043" y="3429000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2800" kern="0" dirty="0">
                <a:solidFill>
                  <a:schemeClr val="bg1"/>
                </a:solidFill>
                <a:cs typeface="+mn-ea"/>
                <a:sym typeface="+mn-lt"/>
              </a:rPr>
              <a:t>90</a:t>
            </a:r>
            <a:r>
              <a:rPr lang="en-GB" kern="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sz="2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46383" y="3678711"/>
            <a:ext cx="3499488" cy="2603612"/>
            <a:chOff x="3967636" y="2173252"/>
            <a:chExt cx="3979477" cy="2960723"/>
          </a:xfrm>
        </p:grpSpPr>
        <p:grpSp>
          <p:nvGrpSpPr>
            <p:cNvPr id="18" name="Google Shape;715;p27"/>
            <p:cNvGrpSpPr/>
            <p:nvPr/>
          </p:nvGrpSpPr>
          <p:grpSpPr>
            <a:xfrm>
              <a:off x="3967636" y="2443593"/>
              <a:ext cx="3979477" cy="2690382"/>
              <a:chOff x="2393881" y="1632168"/>
              <a:chExt cx="4356225" cy="2439998"/>
            </a:xfrm>
          </p:grpSpPr>
          <p:sp>
            <p:nvSpPr>
              <p:cNvPr id="19" name="Google Shape;716;p27"/>
              <p:cNvSpPr/>
              <p:nvPr/>
            </p:nvSpPr>
            <p:spPr>
              <a:xfrm>
                <a:off x="3185240" y="2282779"/>
                <a:ext cx="2826637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162" h="5859" extrusionOk="0">
                    <a:moveTo>
                      <a:pt x="5091" y="1"/>
                    </a:moveTo>
                    <a:cubicBezTo>
                      <a:pt x="3791" y="1"/>
                      <a:pt x="2491" y="284"/>
                      <a:pt x="1495" y="852"/>
                    </a:cubicBezTo>
                    <a:cubicBezTo>
                      <a:pt x="1392" y="913"/>
                      <a:pt x="1284" y="980"/>
                      <a:pt x="1176" y="1067"/>
                    </a:cubicBezTo>
                    <a:cubicBezTo>
                      <a:pt x="981" y="1196"/>
                      <a:pt x="832" y="1324"/>
                      <a:pt x="683" y="1473"/>
                    </a:cubicBezTo>
                    <a:cubicBezTo>
                      <a:pt x="534" y="1622"/>
                      <a:pt x="427" y="1750"/>
                      <a:pt x="319" y="1920"/>
                    </a:cubicBezTo>
                    <a:cubicBezTo>
                      <a:pt x="298" y="1940"/>
                      <a:pt x="298" y="1966"/>
                      <a:pt x="278" y="1986"/>
                    </a:cubicBezTo>
                    <a:cubicBezTo>
                      <a:pt x="190" y="2156"/>
                      <a:pt x="129" y="2305"/>
                      <a:pt x="83" y="2453"/>
                    </a:cubicBezTo>
                    <a:cubicBezTo>
                      <a:pt x="41" y="2608"/>
                      <a:pt x="0" y="2777"/>
                      <a:pt x="0" y="2926"/>
                    </a:cubicBezTo>
                    <a:cubicBezTo>
                      <a:pt x="0" y="3675"/>
                      <a:pt x="514" y="4425"/>
                      <a:pt x="1495" y="5000"/>
                    </a:cubicBezTo>
                    <a:cubicBezTo>
                      <a:pt x="2411" y="5543"/>
                      <a:pt x="3684" y="5859"/>
                      <a:pt x="4991" y="5859"/>
                    </a:cubicBezTo>
                    <a:cubicBezTo>
                      <a:pt x="5032" y="5859"/>
                      <a:pt x="5073" y="5858"/>
                      <a:pt x="5114" y="5858"/>
                    </a:cubicBezTo>
                    <a:lnTo>
                      <a:pt x="5114" y="5385"/>
                    </a:lnTo>
                    <a:cubicBezTo>
                      <a:pt x="3980" y="5385"/>
                      <a:pt x="2886" y="5108"/>
                      <a:pt x="2095" y="4661"/>
                    </a:cubicBezTo>
                    <a:cubicBezTo>
                      <a:pt x="1690" y="4425"/>
                      <a:pt x="1392" y="4148"/>
                      <a:pt x="1176" y="3865"/>
                    </a:cubicBezTo>
                    <a:cubicBezTo>
                      <a:pt x="1048" y="3696"/>
                      <a:pt x="961" y="3506"/>
                      <a:pt x="919" y="3331"/>
                    </a:cubicBezTo>
                    <a:cubicBezTo>
                      <a:pt x="878" y="3183"/>
                      <a:pt x="853" y="3034"/>
                      <a:pt x="853" y="2885"/>
                    </a:cubicBezTo>
                    <a:cubicBezTo>
                      <a:pt x="853" y="2736"/>
                      <a:pt x="899" y="2608"/>
                      <a:pt x="940" y="2453"/>
                    </a:cubicBezTo>
                    <a:cubicBezTo>
                      <a:pt x="1089" y="2007"/>
                      <a:pt x="1474" y="1555"/>
                      <a:pt x="2095" y="1196"/>
                    </a:cubicBezTo>
                    <a:cubicBezTo>
                      <a:pt x="2919" y="723"/>
                      <a:pt x="4005" y="487"/>
                      <a:pt x="5091" y="487"/>
                    </a:cubicBezTo>
                    <a:cubicBezTo>
                      <a:pt x="6177" y="487"/>
                      <a:pt x="7263" y="723"/>
                      <a:pt x="8087" y="1196"/>
                    </a:cubicBezTo>
                    <a:cubicBezTo>
                      <a:pt x="8708" y="1555"/>
                      <a:pt x="9093" y="2007"/>
                      <a:pt x="9242" y="2453"/>
                    </a:cubicBezTo>
                    <a:cubicBezTo>
                      <a:pt x="9304" y="2649"/>
                      <a:pt x="9324" y="2839"/>
                      <a:pt x="9324" y="3013"/>
                    </a:cubicBezTo>
                    <a:cubicBezTo>
                      <a:pt x="9324" y="3054"/>
                      <a:pt x="9304" y="3075"/>
                      <a:pt x="9304" y="3121"/>
                    </a:cubicBezTo>
                    <a:cubicBezTo>
                      <a:pt x="9283" y="3378"/>
                      <a:pt x="9176" y="3609"/>
                      <a:pt x="9006" y="3865"/>
                    </a:cubicBezTo>
                    <a:cubicBezTo>
                      <a:pt x="8878" y="4061"/>
                      <a:pt x="8708" y="4230"/>
                      <a:pt x="8472" y="4405"/>
                    </a:cubicBezTo>
                    <a:cubicBezTo>
                      <a:pt x="8364" y="4487"/>
                      <a:pt x="8236" y="4574"/>
                      <a:pt x="8087" y="4661"/>
                    </a:cubicBezTo>
                    <a:lnTo>
                      <a:pt x="8683" y="5000"/>
                    </a:lnTo>
                    <a:cubicBezTo>
                      <a:pt x="9627" y="4466"/>
                      <a:pt x="10141" y="3737"/>
                      <a:pt x="10161" y="3013"/>
                    </a:cubicBezTo>
                    <a:lnTo>
                      <a:pt x="10161" y="2926"/>
                    </a:lnTo>
                    <a:lnTo>
                      <a:pt x="10161" y="2690"/>
                    </a:lnTo>
                    <a:cubicBezTo>
                      <a:pt x="10141" y="2608"/>
                      <a:pt x="10120" y="2541"/>
                      <a:pt x="10095" y="2453"/>
                    </a:cubicBezTo>
                    <a:cubicBezTo>
                      <a:pt x="10054" y="2305"/>
                      <a:pt x="9992" y="2156"/>
                      <a:pt x="9905" y="1986"/>
                    </a:cubicBezTo>
                    <a:cubicBezTo>
                      <a:pt x="9817" y="1837"/>
                      <a:pt x="9689" y="1663"/>
                      <a:pt x="9540" y="1514"/>
                    </a:cubicBezTo>
                    <a:cubicBezTo>
                      <a:pt x="9391" y="1344"/>
                      <a:pt x="9196" y="1196"/>
                      <a:pt x="9006" y="1067"/>
                    </a:cubicBezTo>
                    <a:cubicBezTo>
                      <a:pt x="8898" y="980"/>
                      <a:pt x="8791" y="913"/>
                      <a:pt x="8683" y="852"/>
                    </a:cubicBezTo>
                    <a:cubicBezTo>
                      <a:pt x="7689" y="284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FFC7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Google Shape;717;p27"/>
              <p:cNvSpPr/>
              <p:nvPr/>
            </p:nvSpPr>
            <p:spPr>
              <a:xfrm>
                <a:off x="3185240" y="2656622"/>
                <a:ext cx="1422776" cy="1255881"/>
              </a:xfrm>
              <a:custGeom>
                <a:avLst/>
                <a:gdLst/>
                <a:ahLst/>
                <a:cxnLst/>
                <a:rect l="l" t="t" r="r" b="b"/>
                <a:pathLst>
                  <a:path w="5115" h="4515" extrusionOk="0">
                    <a:moveTo>
                      <a:pt x="129" y="0"/>
                    </a:moveTo>
                    <a:lnTo>
                      <a:pt x="129" y="21"/>
                    </a:lnTo>
                    <a:lnTo>
                      <a:pt x="83" y="149"/>
                    </a:lnTo>
                    <a:cubicBezTo>
                      <a:pt x="41" y="319"/>
                      <a:pt x="0" y="493"/>
                      <a:pt x="0" y="642"/>
                    </a:cubicBezTo>
                    <a:lnTo>
                      <a:pt x="0" y="1582"/>
                    </a:lnTo>
                    <a:cubicBezTo>
                      <a:pt x="0" y="2331"/>
                      <a:pt x="514" y="3081"/>
                      <a:pt x="1495" y="3656"/>
                    </a:cubicBezTo>
                    <a:cubicBezTo>
                      <a:pt x="2411" y="4199"/>
                      <a:pt x="3684" y="4515"/>
                      <a:pt x="4991" y="4515"/>
                    </a:cubicBezTo>
                    <a:cubicBezTo>
                      <a:pt x="5032" y="4515"/>
                      <a:pt x="5073" y="4514"/>
                      <a:pt x="5114" y="4514"/>
                    </a:cubicBezTo>
                    <a:lnTo>
                      <a:pt x="5114" y="3574"/>
                    </a:lnTo>
                    <a:lnTo>
                      <a:pt x="3379" y="3271"/>
                    </a:lnTo>
                    <a:lnTo>
                      <a:pt x="919" y="1987"/>
                    </a:lnTo>
                    <a:lnTo>
                      <a:pt x="791" y="1926"/>
                    </a:lnTo>
                    <a:lnTo>
                      <a:pt x="319" y="576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Google Shape;718;p27"/>
              <p:cNvSpPr/>
              <p:nvPr/>
            </p:nvSpPr>
            <p:spPr>
              <a:xfrm>
                <a:off x="3185240" y="2835199"/>
                <a:ext cx="83169" cy="26146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0" extrusionOk="0">
                    <a:moveTo>
                      <a:pt x="0" y="0"/>
                    </a:moveTo>
                    <a:lnTo>
                      <a:pt x="0" y="940"/>
                    </a:lnTo>
                    <a:lnTo>
                      <a:pt x="298" y="940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Google Shape;719;p27"/>
              <p:cNvSpPr/>
              <p:nvPr/>
            </p:nvSpPr>
            <p:spPr>
              <a:xfrm>
                <a:off x="3345180" y="2108096"/>
                <a:ext cx="2535406" cy="1013050"/>
              </a:xfrm>
              <a:custGeom>
                <a:avLst/>
                <a:gdLst/>
                <a:ahLst/>
                <a:cxnLst/>
                <a:rect l="l" t="t" r="r" b="b"/>
                <a:pathLst>
                  <a:path w="9115" h="3642" extrusionOk="0">
                    <a:moveTo>
                      <a:pt x="3939" y="1"/>
                    </a:moveTo>
                    <a:lnTo>
                      <a:pt x="1541" y="494"/>
                    </a:lnTo>
                    <a:lnTo>
                      <a:pt x="129" y="1844"/>
                    </a:lnTo>
                    <a:lnTo>
                      <a:pt x="108" y="2101"/>
                    </a:lnTo>
                    <a:lnTo>
                      <a:pt x="0" y="3467"/>
                    </a:lnTo>
                    <a:lnTo>
                      <a:pt x="278" y="3513"/>
                    </a:lnTo>
                    <a:cubicBezTo>
                      <a:pt x="278" y="3364"/>
                      <a:pt x="324" y="3236"/>
                      <a:pt x="365" y="3081"/>
                    </a:cubicBezTo>
                    <a:cubicBezTo>
                      <a:pt x="514" y="2635"/>
                      <a:pt x="899" y="2183"/>
                      <a:pt x="1520" y="1824"/>
                    </a:cubicBezTo>
                    <a:cubicBezTo>
                      <a:pt x="2344" y="1351"/>
                      <a:pt x="3430" y="1115"/>
                      <a:pt x="4516" y="1115"/>
                    </a:cubicBezTo>
                    <a:cubicBezTo>
                      <a:pt x="5602" y="1115"/>
                      <a:pt x="6688" y="1351"/>
                      <a:pt x="7512" y="1824"/>
                    </a:cubicBezTo>
                    <a:cubicBezTo>
                      <a:pt x="8133" y="2183"/>
                      <a:pt x="8518" y="2635"/>
                      <a:pt x="8667" y="3081"/>
                    </a:cubicBezTo>
                    <a:cubicBezTo>
                      <a:pt x="8729" y="3277"/>
                      <a:pt x="8749" y="3467"/>
                      <a:pt x="8749" y="3641"/>
                    </a:cubicBezTo>
                    <a:lnTo>
                      <a:pt x="9114" y="2953"/>
                    </a:lnTo>
                    <a:lnTo>
                      <a:pt x="8965" y="2142"/>
                    </a:lnTo>
                    <a:lnTo>
                      <a:pt x="8816" y="1392"/>
                    </a:lnTo>
                    <a:lnTo>
                      <a:pt x="7255" y="473"/>
                    </a:lnTo>
                    <a:lnTo>
                      <a:pt x="5926" y="88"/>
                    </a:lnTo>
                    <a:lnTo>
                      <a:pt x="3939" y="1"/>
                    </a:lnTo>
                    <a:close/>
                  </a:path>
                </a:pathLst>
              </a:custGeom>
              <a:solidFill>
                <a:srgbClr val="FFC7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Google Shape;720;p27"/>
              <p:cNvSpPr/>
              <p:nvPr/>
            </p:nvSpPr>
            <p:spPr>
              <a:xfrm>
                <a:off x="5833021" y="2835199"/>
                <a:ext cx="178855" cy="28594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642" y="102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Google Shape;721;p27"/>
              <p:cNvSpPr/>
              <p:nvPr/>
            </p:nvSpPr>
            <p:spPr>
              <a:xfrm>
                <a:off x="5517312" y="3030744"/>
                <a:ext cx="494564" cy="6431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2312" extrusionOk="0">
                    <a:moveTo>
                      <a:pt x="1305" y="1"/>
                    </a:moveTo>
                    <a:lnTo>
                      <a:pt x="1136" y="196"/>
                    </a:lnTo>
                    <a:lnTo>
                      <a:pt x="920" y="432"/>
                    </a:lnTo>
                    <a:lnTo>
                      <a:pt x="1" y="1433"/>
                    </a:lnTo>
                    <a:lnTo>
                      <a:pt x="88" y="1716"/>
                    </a:lnTo>
                    <a:lnTo>
                      <a:pt x="299" y="2311"/>
                    </a:lnTo>
                    <a:cubicBezTo>
                      <a:pt x="1243" y="1777"/>
                      <a:pt x="1757" y="1048"/>
                      <a:pt x="1777" y="324"/>
                    </a:cubicBezTo>
                    <a:lnTo>
                      <a:pt x="1777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Google Shape;722;p27"/>
              <p:cNvSpPr/>
              <p:nvPr/>
            </p:nvSpPr>
            <p:spPr>
              <a:xfrm>
                <a:off x="3185240" y="2021311"/>
                <a:ext cx="2879486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5859" extrusionOk="0">
                    <a:moveTo>
                      <a:pt x="5091" y="1"/>
                    </a:moveTo>
                    <a:cubicBezTo>
                      <a:pt x="3791" y="1"/>
                      <a:pt x="2491" y="285"/>
                      <a:pt x="1495" y="852"/>
                    </a:cubicBezTo>
                    <a:cubicBezTo>
                      <a:pt x="791" y="1258"/>
                      <a:pt x="339" y="1771"/>
                      <a:pt x="129" y="2284"/>
                    </a:cubicBezTo>
                    <a:lnTo>
                      <a:pt x="129" y="2305"/>
                    </a:lnTo>
                    <a:lnTo>
                      <a:pt x="83" y="2433"/>
                    </a:lnTo>
                    <a:cubicBezTo>
                      <a:pt x="41" y="2603"/>
                      <a:pt x="0" y="2777"/>
                      <a:pt x="0" y="2926"/>
                    </a:cubicBezTo>
                    <a:cubicBezTo>
                      <a:pt x="0" y="3096"/>
                      <a:pt x="41" y="3245"/>
                      <a:pt x="83" y="3393"/>
                    </a:cubicBezTo>
                    <a:cubicBezTo>
                      <a:pt x="129" y="3568"/>
                      <a:pt x="190" y="3717"/>
                      <a:pt x="278" y="3866"/>
                    </a:cubicBezTo>
                    <a:cubicBezTo>
                      <a:pt x="468" y="4210"/>
                      <a:pt x="771" y="4528"/>
                      <a:pt x="1176" y="4805"/>
                    </a:cubicBezTo>
                    <a:cubicBezTo>
                      <a:pt x="1284" y="4872"/>
                      <a:pt x="1392" y="4934"/>
                      <a:pt x="1495" y="5001"/>
                    </a:cubicBezTo>
                    <a:cubicBezTo>
                      <a:pt x="2411" y="5538"/>
                      <a:pt x="3685" y="5859"/>
                      <a:pt x="4993" y="5859"/>
                    </a:cubicBezTo>
                    <a:cubicBezTo>
                      <a:pt x="5033" y="5859"/>
                      <a:pt x="5074" y="5859"/>
                      <a:pt x="5114" y="5858"/>
                    </a:cubicBezTo>
                    <a:lnTo>
                      <a:pt x="5114" y="5386"/>
                    </a:lnTo>
                    <a:cubicBezTo>
                      <a:pt x="3980" y="5386"/>
                      <a:pt x="2886" y="5129"/>
                      <a:pt x="2095" y="4657"/>
                    </a:cubicBezTo>
                    <a:cubicBezTo>
                      <a:pt x="1474" y="4292"/>
                      <a:pt x="1089" y="3866"/>
                      <a:pt x="940" y="3393"/>
                    </a:cubicBezTo>
                    <a:cubicBezTo>
                      <a:pt x="771" y="2926"/>
                      <a:pt x="853" y="2454"/>
                      <a:pt x="1176" y="2007"/>
                    </a:cubicBezTo>
                    <a:cubicBezTo>
                      <a:pt x="1392" y="1704"/>
                      <a:pt x="1690" y="1427"/>
                      <a:pt x="2095" y="1191"/>
                    </a:cubicBezTo>
                    <a:cubicBezTo>
                      <a:pt x="2919" y="721"/>
                      <a:pt x="4005" y="486"/>
                      <a:pt x="5091" y="486"/>
                    </a:cubicBezTo>
                    <a:cubicBezTo>
                      <a:pt x="6177" y="486"/>
                      <a:pt x="7263" y="721"/>
                      <a:pt x="8087" y="1191"/>
                    </a:cubicBezTo>
                    <a:cubicBezTo>
                      <a:pt x="8493" y="1427"/>
                      <a:pt x="8791" y="1704"/>
                      <a:pt x="9006" y="2007"/>
                    </a:cubicBezTo>
                    <a:cubicBezTo>
                      <a:pt x="9324" y="2454"/>
                      <a:pt x="9412" y="2926"/>
                      <a:pt x="9242" y="3393"/>
                    </a:cubicBezTo>
                    <a:cubicBezTo>
                      <a:pt x="9093" y="3866"/>
                      <a:pt x="8708" y="4292"/>
                      <a:pt x="8087" y="4657"/>
                    </a:cubicBezTo>
                    <a:lnTo>
                      <a:pt x="8683" y="5001"/>
                    </a:lnTo>
                    <a:cubicBezTo>
                      <a:pt x="8791" y="4934"/>
                      <a:pt x="8898" y="4872"/>
                      <a:pt x="9006" y="4805"/>
                    </a:cubicBezTo>
                    <a:cubicBezTo>
                      <a:pt x="9607" y="4400"/>
                      <a:pt x="9966" y="3907"/>
                      <a:pt x="10095" y="3393"/>
                    </a:cubicBezTo>
                    <a:cubicBezTo>
                      <a:pt x="10351" y="2495"/>
                      <a:pt x="9884" y="1555"/>
                      <a:pt x="8683" y="852"/>
                    </a:cubicBezTo>
                    <a:cubicBezTo>
                      <a:pt x="7689" y="285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FFE5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Google Shape;723;p27"/>
              <p:cNvSpPr/>
              <p:nvPr/>
            </p:nvSpPr>
            <p:spPr>
              <a:xfrm>
                <a:off x="5434699" y="3316412"/>
                <a:ext cx="165782" cy="35743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285" extrusionOk="0">
                    <a:moveTo>
                      <a:pt x="0" y="1"/>
                    </a:moveTo>
                    <a:lnTo>
                      <a:pt x="0" y="945"/>
                    </a:lnTo>
                    <a:lnTo>
                      <a:pt x="596" y="1284"/>
                    </a:lnTo>
                    <a:lnTo>
                      <a:pt x="596" y="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Google Shape;724;p27"/>
              <p:cNvSpPr/>
              <p:nvPr/>
            </p:nvSpPr>
            <p:spPr>
              <a:xfrm>
                <a:off x="2850894" y="2086956"/>
                <a:ext cx="3499500" cy="1831111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83" extrusionOk="0">
                    <a:moveTo>
                      <a:pt x="6273" y="0"/>
                    </a:moveTo>
                    <a:cubicBezTo>
                      <a:pt x="5004" y="0"/>
                      <a:pt x="3724" y="221"/>
                      <a:pt x="2614" y="678"/>
                    </a:cubicBezTo>
                    <a:cubicBezTo>
                      <a:pt x="2121" y="893"/>
                      <a:pt x="1716" y="1129"/>
                      <a:pt x="1351" y="1386"/>
                    </a:cubicBezTo>
                    <a:cubicBezTo>
                      <a:pt x="1007" y="1643"/>
                      <a:pt x="730" y="1900"/>
                      <a:pt x="514" y="2197"/>
                    </a:cubicBezTo>
                    <a:cubicBezTo>
                      <a:pt x="412" y="2346"/>
                      <a:pt x="304" y="2516"/>
                      <a:pt x="237" y="2690"/>
                    </a:cubicBezTo>
                    <a:lnTo>
                      <a:pt x="217" y="2690"/>
                    </a:lnTo>
                    <a:cubicBezTo>
                      <a:pt x="176" y="2819"/>
                      <a:pt x="129" y="2926"/>
                      <a:pt x="88" y="3055"/>
                    </a:cubicBezTo>
                    <a:cubicBezTo>
                      <a:pt x="88" y="3096"/>
                      <a:pt x="68" y="3137"/>
                      <a:pt x="68" y="3183"/>
                    </a:cubicBezTo>
                    <a:cubicBezTo>
                      <a:pt x="27" y="3332"/>
                      <a:pt x="1" y="3501"/>
                      <a:pt x="1" y="3650"/>
                    </a:cubicBezTo>
                    <a:lnTo>
                      <a:pt x="1" y="3697"/>
                    </a:lnTo>
                    <a:cubicBezTo>
                      <a:pt x="27" y="4441"/>
                      <a:pt x="432" y="5150"/>
                      <a:pt x="1182" y="5750"/>
                    </a:cubicBezTo>
                    <a:cubicBezTo>
                      <a:pt x="1392" y="5920"/>
                      <a:pt x="1608" y="6069"/>
                      <a:pt x="1844" y="6197"/>
                    </a:cubicBezTo>
                    <a:cubicBezTo>
                      <a:pt x="2080" y="6325"/>
                      <a:pt x="2311" y="6454"/>
                      <a:pt x="2568" y="6562"/>
                    </a:cubicBezTo>
                    <a:lnTo>
                      <a:pt x="3061" y="6176"/>
                    </a:lnTo>
                    <a:cubicBezTo>
                      <a:pt x="2892" y="6089"/>
                      <a:pt x="2722" y="6028"/>
                      <a:pt x="2568" y="5940"/>
                    </a:cubicBezTo>
                    <a:cubicBezTo>
                      <a:pt x="2311" y="5791"/>
                      <a:pt x="2080" y="5643"/>
                      <a:pt x="1865" y="5468"/>
                    </a:cubicBezTo>
                    <a:cubicBezTo>
                      <a:pt x="1649" y="5299"/>
                      <a:pt x="1480" y="5129"/>
                      <a:pt x="1331" y="4934"/>
                    </a:cubicBezTo>
                    <a:cubicBezTo>
                      <a:pt x="987" y="4508"/>
                      <a:pt x="838" y="4035"/>
                      <a:pt x="858" y="3568"/>
                    </a:cubicBezTo>
                    <a:lnTo>
                      <a:pt x="858" y="3481"/>
                    </a:lnTo>
                    <a:cubicBezTo>
                      <a:pt x="879" y="3373"/>
                      <a:pt x="879" y="3286"/>
                      <a:pt x="925" y="3183"/>
                    </a:cubicBezTo>
                    <a:lnTo>
                      <a:pt x="925" y="3137"/>
                    </a:lnTo>
                    <a:cubicBezTo>
                      <a:pt x="1156" y="2305"/>
                      <a:pt x="1926" y="1576"/>
                      <a:pt x="3107" y="1083"/>
                    </a:cubicBezTo>
                    <a:cubicBezTo>
                      <a:pt x="4074" y="684"/>
                      <a:pt x="5191" y="491"/>
                      <a:pt x="6297" y="491"/>
                    </a:cubicBezTo>
                    <a:cubicBezTo>
                      <a:pt x="7982" y="491"/>
                      <a:pt x="9641" y="939"/>
                      <a:pt x="10701" y="1792"/>
                    </a:cubicBezTo>
                    <a:cubicBezTo>
                      <a:pt x="11235" y="2218"/>
                      <a:pt x="11553" y="2690"/>
                      <a:pt x="11682" y="3157"/>
                    </a:cubicBezTo>
                    <a:cubicBezTo>
                      <a:pt x="11728" y="3332"/>
                      <a:pt x="11748" y="3522"/>
                      <a:pt x="11728" y="3697"/>
                    </a:cubicBezTo>
                    <a:cubicBezTo>
                      <a:pt x="11728" y="3799"/>
                      <a:pt x="11728" y="3887"/>
                      <a:pt x="11707" y="3994"/>
                    </a:cubicBezTo>
                    <a:cubicBezTo>
                      <a:pt x="11641" y="4313"/>
                      <a:pt x="11492" y="4636"/>
                      <a:pt x="11256" y="4934"/>
                    </a:cubicBezTo>
                    <a:cubicBezTo>
                      <a:pt x="10958" y="5319"/>
                      <a:pt x="10526" y="5663"/>
                      <a:pt x="9972" y="5961"/>
                    </a:cubicBezTo>
                    <a:cubicBezTo>
                      <a:pt x="9823" y="6028"/>
                      <a:pt x="9654" y="6110"/>
                      <a:pt x="9479" y="6176"/>
                    </a:cubicBezTo>
                    <a:lnTo>
                      <a:pt x="9972" y="6582"/>
                    </a:lnTo>
                    <a:cubicBezTo>
                      <a:pt x="11661" y="5879"/>
                      <a:pt x="12580" y="4765"/>
                      <a:pt x="12580" y="3650"/>
                    </a:cubicBezTo>
                    <a:lnTo>
                      <a:pt x="12580" y="3630"/>
                    </a:lnTo>
                    <a:cubicBezTo>
                      <a:pt x="12580" y="3481"/>
                      <a:pt x="12560" y="3312"/>
                      <a:pt x="12539" y="3157"/>
                    </a:cubicBezTo>
                    <a:cubicBezTo>
                      <a:pt x="12498" y="3009"/>
                      <a:pt x="12431" y="2839"/>
                      <a:pt x="12370" y="2690"/>
                    </a:cubicBezTo>
                    <a:cubicBezTo>
                      <a:pt x="12370" y="2670"/>
                      <a:pt x="12349" y="2670"/>
                      <a:pt x="12349" y="2644"/>
                    </a:cubicBezTo>
                    <a:cubicBezTo>
                      <a:pt x="12241" y="2413"/>
                      <a:pt x="12067" y="2177"/>
                      <a:pt x="11877" y="1961"/>
                    </a:cubicBezTo>
                    <a:cubicBezTo>
                      <a:pt x="11728" y="1812"/>
                      <a:pt x="11579" y="1663"/>
                      <a:pt x="11404" y="1514"/>
                    </a:cubicBezTo>
                    <a:cubicBezTo>
                      <a:pt x="11343" y="1468"/>
                      <a:pt x="11297" y="1427"/>
                      <a:pt x="11256" y="1407"/>
                    </a:cubicBezTo>
                    <a:cubicBezTo>
                      <a:pt x="10016" y="486"/>
                      <a:pt x="8157" y="0"/>
                      <a:pt x="6273" y="0"/>
                    </a:cubicBezTo>
                    <a:close/>
                  </a:path>
                </a:pathLst>
              </a:custGeom>
              <a:solidFill>
                <a:srgbClr val="0450F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Google Shape;725;p27"/>
              <p:cNvSpPr/>
              <p:nvPr/>
            </p:nvSpPr>
            <p:spPr>
              <a:xfrm>
                <a:off x="2988026" y="1912551"/>
                <a:ext cx="3232468" cy="1202753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4324" extrusionOk="0">
                    <a:moveTo>
                      <a:pt x="6249" y="0"/>
                    </a:moveTo>
                    <a:lnTo>
                      <a:pt x="3811" y="149"/>
                    </a:lnTo>
                    <a:lnTo>
                      <a:pt x="1587" y="1007"/>
                    </a:lnTo>
                    <a:lnTo>
                      <a:pt x="1" y="2480"/>
                    </a:lnTo>
                    <a:lnTo>
                      <a:pt x="21" y="2824"/>
                    </a:lnTo>
                    <a:lnTo>
                      <a:pt x="109" y="4149"/>
                    </a:lnTo>
                    <a:lnTo>
                      <a:pt x="365" y="4195"/>
                    </a:lnTo>
                    <a:lnTo>
                      <a:pt x="365" y="4108"/>
                    </a:lnTo>
                    <a:cubicBezTo>
                      <a:pt x="386" y="4000"/>
                      <a:pt x="386" y="3913"/>
                      <a:pt x="432" y="3810"/>
                    </a:cubicBezTo>
                    <a:lnTo>
                      <a:pt x="432" y="3764"/>
                    </a:lnTo>
                    <a:cubicBezTo>
                      <a:pt x="663" y="2932"/>
                      <a:pt x="1433" y="2203"/>
                      <a:pt x="2614" y="1710"/>
                    </a:cubicBezTo>
                    <a:cubicBezTo>
                      <a:pt x="3581" y="1311"/>
                      <a:pt x="4698" y="1118"/>
                      <a:pt x="5804" y="1118"/>
                    </a:cubicBezTo>
                    <a:cubicBezTo>
                      <a:pt x="7489" y="1118"/>
                      <a:pt x="9148" y="1566"/>
                      <a:pt x="10208" y="2419"/>
                    </a:cubicBezTo>
                    <a:cubicBezTo>
                      <a:pt x="10742" y="2845"/>
                      <a:pt x="11060" y="3317"/>
                      <a:pt x="11189" y="3784"/>
                    </a:cubicBezTo>
                    <a:cubicBezTo>
                      <a:pt x="11235" y="3959"/>
                      <a:pt x="11255" y="4149"/>
                      <a:pt x="11235" y="4324"/>
                    </a:cubicBezTo>
                    <a:lnTo>
                      <a:pt x="11620" y="3595"/>
                    </a:lnTo>
                    <a:lnTo>
                      <a:pt x="11384" y="2588"/>
                    </a:lnTo>
                    <a:lnTo>
                      <a:pt x="11297" y="2203"/>
                    </a:lnTo>
                    <a:lnTo>
                      <a:pt x="10188" y="1048"/>
                    </a:lnTo>
                    <a:lnTo>
                      <a:pt x="7980" y="216"/>
                    </a:lnTo>
                    <a:lnTo>
                      <a:pt x="6249" y="0"/>
                    </a:lnTo>
                    <a:close/>
                  </a:path>
                </a:pathLst>
              </a:custGeom>
              <a:solidFill>
                <a:srgbClr val="F3B4A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726;p27"/>
              <p:cNvSpPr/>
              <p:nvPr/>
            </p:nvSpPr>
            <p:spPr>
              <a:xfrm>
                <a:off x="5487549" y="3549230"/>
                <a:ext cx="137132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326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93" y="1325"/>
                    </a:lnTo>
                    <a:lnTo>
                      <a:pt x="493" y="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727;p27"/>
              <p:cNvSpPr/>
              <p:nvPr/>
            </p:nvSpPr>
            <p:spPr>
              <a:xfrm>
                <a:off x="3565203" y="3543388"/>
                <a:ext cx="137410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6" extrusionOk="0">
                    <a:moveTo>
                      <a:pt x="493" y="1"/>
                    </a:moveTo>
                    <a:lnTo>
                      <a:pt x="0" y="386"/>
                    </a:lnTo>
                    <a:lnTo>
                      <a:pt x="0" y="1326"/>
                    </a:lnTo>
                    <a:lnTo>
                      <a:pt x="493" y="940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Google Shape;728;p27"/>
              <p:cNvSpPr/>
              <p:nvPr/>
            </p:nvSpPr>
            <p:spPr>
              <a:xfrm>
                <a:off x="2850894" y="2780959"/>
                <a:ext cx="714587" cy="1131267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067" extrusionOk="0">
                    <a:moveTo>
                      <a:pt x="88" y="0"/>
                    </a:moveTo>
                    <a:lnTo>
                      <a:pt x="1" y="67"/>
                    </a:lnTo>
                    <a:lnTo>
                      <a:pt x="1" y="195"/>
                    </a:lnTo>
                    <a:lnTo>
                      <a:pt x="1" y="1202"/>
                    </a:lnTo>
                    <a:cubicBezTo>
                      <a:pt x="27" y="1946"/>
                      <a:pt x="432" y="2655"/>
                      <a:pt x="1182" y="3255"/>
                    </a:cubicBezTo>
                    <a:cubicBezTo>
                      <a:pt x="1392" y="3425"/>
                      <a:pt x="1608" y="3574"/>
                      <a:pt x="1844" y="3702"/>
                    </a:cubicBezTo>
                    <a:cubicBezTo>
                      <a:pt x="2080" y="3830"/>
                      <a:pt x="2311" y="3959"/>
                      <a:pt x="2568" y="4067"/>
                    </a:cubicBezTo>
                    <a:lnTo>
                      <a:pt x="2568" y="3127"/>
                    </a:lnTo>
                    <a:lnTo>
                      <a:pt x="858" y="986"/>
                    </a:lnTo>
                    <a:lnTo>
                      <a:pt x="386" y="385"/>
                    </a:lnTo>
                    <a:lnTo>
                      <a:pt x="237" y="19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Google Shape;729;p27"/>
              <p:cNvSpPr/>
              <p:nvPr/>
            </p:nvSpPr>
            <p:spPr>
              <a:xfrm>
                <a:off x="2850894" y="2835199"/>
                <a:ext cx="107647" cy="28010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386" y="1007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730;p27"/>
              <p:cNvSpPr/>
              <p:nvPr/>
            </p:nvSpPr>
            <p:spPr>
              <a:xfrm>
                <a:off x="5624403" y="2703631"/>
                <a:ext cx="725991" cy="1214436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366" extrusionOk="0">
                    <a:moveTo>
                      <a:pt x="2548" y="1"/>
                    </a:moveTo>
                    <a:lnTo>
                      <a:pt x="2378" y="427"/>
                    </a:lnTo>
                    <a:lnTo>
                      <a:pt x="2353" y="473"/>
                    </a:lnTo>
                    <a:lnTo>
                      <a:pt x="1947" y="1433"/>
                    </a:lnTo>
                    <a:lnTo>
                      <a:pt x="1865" y="1649"/>
                    </a:lnTo>
                    <a:lnTo>
                      <a:pt x="1736" y="1777"/>
                    </a:lnTo>
                    <a:lnTo>
                      <a:pt x="1" y="3426"/>
                    </a:lnTo>
                    <a:lnTo>
                      <a:pt x="1" y="4365"/>
                    </a:lnTo>
                    <a:cubicBezTo>
                      <a:pt x="1690" y="3662"/>
                      <a:pt x="2609" y="2548"/>
                      <a:pt x="2609" y="1433"/>
                    </a:cubicBezTo>
                    <a:lnTo>
                      <a:pt x="2609" y="473"/>
                    </a:lnTo>
                    <a:cubicBezTo>
                      <a:pt x="2609" y="324"/>
                      <a:pt x="2589" y="150"/>
                      <a:pt x="2548" y="1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Google Shape;731;p27"/>
              <p:cNvSpPr/>
              <p:nvPr/>
            </p:nvSpPr>
            <p:spPr>
              <a:xfrm>
                <a:off x="6148730" y="2835199"/>
                <a:ext cx="201664" cy="26730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961" extrusionOk="0">
                    <a:moveTo>
                      <a:pt x="0" y="0"/>
                    </a:moveTo>
                    <a:lnTo>
                      <a:pt x="0" y="960"/>
                    </a:lnTo>
                    <a:lnTo>
                      <a:pt x="724" y="96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Google Shape;732;p27"/>
              <p:cNvSpPr/>
              <p:nvPr/>
            </p:nvSpPr>
            <p:spPr>
              <a:xfrm>
                <a:off x="2850894" y="1827713"/>
                <a:ext cx="3499500" cy="1828886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75" extrusionOk="0">
                    <a:moveTo>
                      <a:pt x="6305" y="1"/>
                    </a:moveTo>
                    <a:cubicBezTo>
                      <a:pt x="5025" y="1"/>
                      <a:pt x="3733" y="225"/>
                      <a:pt x="2614" y="691"/>
                    </a:cubicBezTo>
                    <a:cubicBezTo>
                      <a:pt x="1264" y="1245"/>
                      <a:pt x="366" y="2082"/>
                      <a:pt x="88" y="3042"/>
                    </a:cubicBezTo>
                    <a:cubicBezTo>
                      <a:pt x="47" y="3191"/>
                      <a:pt x="27" y="3345"/>
                      <a:pt x="1" y="3494"/>
                    </a:cubicBezTo>
                    <a:lnTo>
                      <a:pt x="1" y="3622"/>
                    </a:lnTo>
                    <a:lnTo>
                      <a:pt x="1" y="3643"/>
                    </a:lnTo>
                    <a:cubicBezTo>
                      <a:pt x="1" y="3792"/>
                      <a:pt x="27" y="3961"/>
                      <a:pt x="68" y="4115"/>
                    </a:cubicBezTo>
                    <a:cubicBezTo>
                      <a:pt x="109" y="4285"/>
                      <a:pt x="155" y="4454"/>
                      <a:pt x="237" y="4629"/>
                    </a:cubicBezTo>
                    <a:cubicBezTo>
                      <a:pt x="453" y="5034"/>
                      <a:pt x="751" y="5419"/>
                      <a:pt x="1182" y="5758"/>
                    </a:cubicBezTo>
                    <a:cubicBezTo>
                      <a:pt x="1243" y="5784"/>
                      <a:pt x="1285" y="5825"/>
                      <a:pt x="1331" y="5866"/>
                    </a:cubicBezTo>
                    <a:cubicBezTo>
                      <a:pt x="1480" y="5974"/>
                      <a:pt x="1649" y="6102"/>
                      <a:pt x="1844" y="6189"/>
                    </a:cubicBezTo>
                    <a:cubicBezTo>
                      <a:pt x="2080" y="6338"/>
                      <a:pt x="2311" y="6446"/>
                      <a:pt x="2568" y="6554"/>
                    </a:cubicBezTo>
                    <a:lnTo>
                      <a:pt x="3061" y="6169"/>
                    </a:lnTo>
                    <a:cubicBezTo>
                      <a:pt x="2614" y="5974"/>
                      <a:pt x="2209" y="5738"/>
                      <a:pt x="1865" y="5460"/>
                    </a:cubicBezTo>
                    <a:cubicBezTo>
                      <a:pt x="1372" y="5055"/>
                      <a:pt x="1054" y="4603"/>
                      <a:pt x="925" y="4115"/>
                    </a:cubicBezTo>
                    <a:cubicBezTo>
                      <a:pt x="838" y="3792"/>
                      <a:pt x="838" y="3448"/>
                      <a:pt x="925" y="3129"/>
                    </a:cubicBezTo>
                    <a:cubicBezTo>
                      <a:pt x="1007" y="2852"/>
                      <a:pt x="1136" y="2575"/>
                      <a:pt x="1351" y="2318"/>
                    </a:cubicBezTo>
                    <a:cubicBezTo>
                      <a:pt x="1736" y="1825"/>
                      <a:pt x="2337" y="1394"/>
                      <a:pt x="3107" y="1076"/>
                    </a:cubicBezTo>
                    <a:cubicBezTo>
                      <a:pt x="4068" y="679"/>
                      <a:pt x="5178" y="489"/>
                      <a:pt x="6278" y="489"/>
                    </a:cubicBezTo>
                    <a:cubicBezTo>
                      <a:pt x="7969" y="489"/>
                      <a:pt x="9637" y="939"/>
                      <a:pt x="10701" y="1779"/>
                    </a:cubicBezTo>
                    <a:cubicBezTo>
                      <a:pt x="10937" y="1954"/>
                      <a:pt x="11107" y="2144"/>
                      <a:pt x="11256" y="2339"/>
                    </a:cubicBezTo>
                    <a:cubicBezTo>
                      <a:pt x="11707" y="2893"/>
                      <a:pt x="11836" y="3514"/>
                      <a:pt x="11682" y="4089"/>
                    </a:cubicBezTo>
                    <a:cubicBezTo>
                      <a:pt x="11471" y="4906"/>
                      <a:pt x="10722" y="5676"/>
                      <a:pt x="9479" y="6189"/>
                    </a:cubicBezTo>
                    <a:lnTo>
                      <a:pt x="9972" y="6575"/>
                    </a:lnTo>
                    <a:cubicBezTo>
                      <a:pt x="10465" y="6379"/>
                      <a:pt x="10891" y="6123"/>
                      <a:pt x="11256" y="5866"/>
                    </a:cubicBezTo>
                    <a:cubicBezTo>
                      <a:pt x="11769" y="5481"/>
                      <a:pt x="12154" y="5034"/>
                      <a:pt x="12370" y="4582"/>
                    </a:cubicBezTo>
                    <a:cubicBezTo>
                      <a:pt x="12431" y="4413"/>
                      <a:pt x="12498" y="4264"/>
                      <a:pt x="12539" y="4089"/>
                    </a:cubicBezTo>
                    <a:cubicBezTo>
                      <a:pt x="12560" y="3941"/>
                      <a:pt x="12580" y="3771"/>
                      <a:pt x="12580" y="3622"/>
                    </a:cubicBezTo>
                    <a:cubicBezTo>
                      <a:pt x="12580" y="3473"/>
                      <a:pt x="12560" y="3299"/>
                      <a:pt x="12519" y="3150"/>
                    </a:cubicBezTo>
                    <a:lnTo>
                      <a:pt x="12519" y="3129"/>
                    </a:lnTo>
                    <a:cubicBezTo>
                      <a:pt x="12390" y="2575"/>
                      <a:pt x="12026" y="1995"/>
                      <a:pt x="11404" y="1502"/>
                    </a:cubicBezTo>
                    <a:cubicBezTo>
                      <a:pt x="10176" y="522"/>
                      <a:pt x="8256" y="1"/>
                      <a:pt x="6305" y="1"/>
                    </a:cubicBezTo>
                    <a:close/>
                  </a:path>
                </a:pathLst>
              </a:custGeom>
              <a:solidFill>
                <a:srgbClr val="F6D5C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Google Shape;733;p27"/>
              <p:cNvSpPr/>
              <p:nvPr/>
            </p:nvSpPr>
            <p:spPr>
              <a:xfrm>
                <a:off x="2458414" y="1893914"/>
                <a:ext cx="4226047" cy="2178251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7831" extrusionOk="0">
                    <a:moveTo>
                      <a:pt x="7705" y="1"/>
                    </a:moveTo>
                    <a:cubicBezTo>
                      <a:pt x="6182" y="1"/>
                      <a:pt x="4645" y="267"/>
                      <a:pt x="3317" y="817"/>
                    </a:cubicBezTo>
                    <a:cubicBezTo>
                      <a:pt x="2310" y="1223"/>
                      <a:pt x="1540" y="1777"/>
                      <a:pt x="1006" y="2378"/>
                    </a:cubicBezTo>
                    <a:cubicBezTo>
                      <a:pt x="257" y="3235"/>
                      <a:pt x="0" y="4216"/>
                      <a:pt x="344" y="5181"/>
                    </a:cubicBezTo>
                    <a:lnTo>
                      <a:pt x="1181" y="5073"/>
                    </a:lnTo>
                    <a:cubicBezTo>
                      <a:pt x="1053" y="4729"/>
                      <a:pt x="1027" y="4365"/>
                      <a:pt x="1073" y="4026"/>
                    </a:cubicBezTo>
                    <a:cubicBezTo>
                      <a:pt x="1222" y="2912"/>
                      <a:pt x="2208" y="1885"/>
                      <a:pt x="3810" y="1202"/>
                    </a:cubicBezTo>
                    <a:cubicBezTo>
                      <a:pt x="4980" y="721"/>
                      <a:pt x="6336" y="489"/>
                      <a:pt x="7680" y="489"/>
                    </a:cubicBezTo>
                    <a:cubicBezTo>
                      <a:pt x="9752" y="489"/>
                      <a:pt x="11797" y="1040"/>
                      <a:pt x="13093" y="2080"/>
                    </a:cubicBezTo>
                    <a:cubicBezTo>
                      <a:pt x="14037" y="2825"/>
                      <a:pt x="14464" y="3749"/>
                      <a:pt x="14315" y="4668"/>
                    </a:cubicBezTo>
                    <a:cubicBezTo>
                      <a:pt x="14315" y="4709"/>
                      <a:pt x="14315" y="4729"/>
                      <a:pt x="14294" y="4776"/>
                    </a:cubicBezTo>
                    <a:cubicBezTo>
                      <a:pt x="14294" y="4837"/>
                      <a:pt x="14274" y="4878"/>
                      <a:pt x="14248" y="4945"/>
                    </a:cubicBezTo>
                    <a:cubicBezTo>
                      <a:pt x="14017" y="5844"/>
                      <a:pt x="13247" y="6634"/>
                      <a:pt x="12092" y="7214"/>
                    </a:cubicBezTo>
                    <a:cubicBezTo>
                      <a:pt x="11937" y="7297"/>
                      <a:pt x="11768" y="7384"/>
                      <a:pt x="11599" y="7446"/>
                    </a:cubicBezTo>
                    <a:lnTo>
                      <a:pt x="12092" y="7831"/>
                    </a:lnTo>
                    <a:cubicBezTo>
                      <a:pt x="13714" y="7168"/>
                      <a:pt x="14761" y="6162"/>
                      <a:pt x="15105" y="5032"/>
                    </a:cubicBezTo>
                    <a:cubicBezTo>
                      <a:pt x="15146" y="4817"/>
                      <a:pt x="15193" y="4601"/>
                      <a:pt x="15193" y="4391"/>
                    </a:cubicBezTo>
                    <a:lnTo>
                      <a:pt x="15193" y="4303"/>
                    </a:lnTo>
                    <a:cubicBezTo>
                      <a:pt x="15193" y="4195"/>
                      <a:pt x="15193" y="4088"/>
                      <a:pt x="15172" y="3980"/>
                    </a:cubicBezTo>
                    <a:cubicBezTo>
                      <a:pt x="15146" y="3790"/>
                      <a:pt x="15105" y="3595"/>
                      <a:pt x="15044" y="3405"/>
                    </a:cubicBezTo>
                    <a:cubicBezTo>
                      <a:pt x="14890" y="3040"/>
                      <a:pt x="14659" y="2676"/>
                      <a:pt x="14356" y="2311"/>
                    </a:cubicBezTo>
                    <a:cubicBezTo>
                      <a:pt x="14186" y="2142"/>
                      <a:pt x="13991" y="1972"/>
                      <a:pt x="13801" y="1798"/>
                    </a:cubicBezTo>
                    <a:cubicBezTo>
                      <a:pt x="12327" y="622"/>
                      <a:pt x="10032" y="1"/>
                      <a:pt x="7705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Google Shape;734;p27"/>
              <p:cNvSpPr/>
              <p:nvPr/>
            </p:nvSpPr>
            <p:spPr>
              <a:xfrm>
                <a:off x="5684485" y="3703329"/>
                <a:ext cx="137410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6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494" y="1326"/>
                    </a:lnTo>
                    <a:lnTo>
                      <a:pt x="494" y="4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Google Shape;735;p27"/>
              <p:cNvSpPr/>
              <p:nvPr/>
            </p:nvSpPr>
            <p:spPr>
              <a:xfrm>
                <a:off x="2512655" y="2835199"/>
                <a:ext cx="124336" cy="2614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40" extrusionOk="0">
                    <a:moveTo>
                      <a:pt x="0" y="0"/>
                    </a:moveTo>
                    <a:lnTo>
                      <a:pt x="0" y="940"/>
                    </a:lnTo>
                    <a:lnTo>
                      <a:pt x="447" y="940"/>
                    </a:lnTo>
                    <a:lnTo>
                      <a:pt x="447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Google Shape;736;p27"/>
              <p:cNvSpPr/>
              <p:nvPr/>
            </p:nvSpPr>
            <p:spPr>
              <a:xfrm>
                <a:off x="2554100" y="3049381"/>
                <a:ext cx="232818" cy="285946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028" extrusionOk="0">
                    <a:moveTo>
                      <a:pt x="837" y="0"/>
                    </a:moveTo>
                    <a:lnTo>
                      <a:pt x="0" y="83"/>
                    </a:lnTo>
                    <a:lnTo>
                      <a:pt x="0" y="1027"/>
                    </a:lnTo>
                    <a:lnTo>
                      <a:pt x="837" y="919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Google Shape;737;p27"/>
              <p:cNvSpPr/>
              <p:nvPr/>
            </p:nvSpPr>
            <p:spPr>
              <a:xfrm>
                <a:off x="6500042" y="2840763"/>
                <a:ext cx="184418" cy="27454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987" extrusionOk="0">
                    <a:moveTo>
                      <a:pt x="0" y="1"/>
                    </a:moveTo>
                    <a:lnTo>
                      <a:pt x="0" y="987"/>
                    </a:lnTo>
                    <a:lnTo>
                      <a:pt x="663" y="98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Google Shape;738;p27"/>
              <p:cNvSpPr/>
              <p:nvPr/>
            </p:nvSpPr>
            <p:spPr>
              <a:xfrm>
                <a:off x="5821616" y="2995140"/>
                <a:ext cx="862845" cy="1077026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872" extrusionOk="0">
                    <a:moveTo>
                      <a:pt x="3102" y="0"/>
                    </a:moveTo>
                    <a:lnTo>
                      <a:pt x="3081" y="21"/>
                    </a:lnTo>
                    <a:lnTo>
                      <a:pt x="2629" y="432"/>
                    </a:lnTo>
                    <a:lnTo>
                      <a:pt x="2522" y="514"/>
                    </a:lnTo>
                    <a:lnTo>
                      <a:pt x="2203" y="817"/>
                    </a:lnTo>
                    <a:lnTo>
                      <a:pt x="1" y="2953"/>
                    </a:lnTo>
                    <a:lnTo>
                      <a:pt x="1" y="3872"/>
                    </a:lnTo>
                    <a:cubicBezTo>
                      <a:pt x="1623" y="3209"/>
                      <a:pt x="2670" y="2203"/>
                      <a:pt x="3014" y="1073"/>
                    </a:cubicBezTo>
                    <a:cubicBezTo>
                      <a:pt x="3055" y="858"/>
                      <a:pt x="3102" y="642"/>
                      <a:pt x="3102" y="432"/>
                    </a:cubicBez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Google Shape;739;p27"/>
              <p:cNvSpPr/>
              <p:nvPr/>
            </p:nvSpPr>
            <p:spPr>
              <a:xfrm>
                <a:off x="2655349" y="1703933"/>
                <a:ext cx="3897821" cy="1488421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5351" extrusionOk="0">
                    <a:moveTo>
                      <a:pt x="6609" y="1"/>
                    </a:moveTo>
                    <a:lnTo>
                      <a:pt x="4473" y="299"/>
                    </a:lnTo>
                    <a:lnTo>
                      <a:pt x="2183" y="987"/>
                    </a:lnTo>
                    <a:cubicBezTo>
                      <a:pt x="2183" y="987"/>
                      <a:pt x="427" y="2399"/>
                      <a:pt x="406" y="2419"/>
                    </a:cubicBezTo>
                    <a:cubicBezTo>
                      <a:pt x="406" y="2440"/>
                      <a:pt x="365" y="2717"/>
                      <a:pt x="298" y="3061"/>
                    </a:cubicBezTo>
                    <a:cubicBezTo>
                      <a:pt x="170" y="3723"/>
                      <a:pt x="1" y="4663"/>
                      <a:pt x="1" y="4663"/>
                    </a:cubicBezTo>
                    <a:lnTo>
                      <a:pt x="365" y="4709"/>
                    </a:lnTo>
                    <a:cubicBezTo>
                      <a:pt x="514" y="3595"/>
                      <a:pt x="1500" y="2568"/>
                      <a:pt x="3102" y="1885"/>
                    </a:cubicBezTo>
                    <a:cubicBezTo>
                      <a:pt x="4272" y="1404"/>
                      <a:pt x="5628" y="1172"/>
                      <a:pt x="6972" y="1172"/>
                    </a:cubicBezTo>
                    <a:cubicBezTo>
                      <a:pt x="9044" y="1172"/>
                      <a:pt x="11089" y="1723"/>
                      <a:pt x="12385" y="2763"/>
                    </a:cubicBezTo>
                    <a:cubicBezTo>
                      <a:pt x="13329" y="3508"/>
                      <a:pt x="13756" y="4432"/>
                      <a:pt x="13607" y="5351"/>
                    </a:cubicBezTo>
                    <a:lnTo>
                      <a:pt x="13822" y="4709"/>
                    </a:lnTo>
                    <a:lnTo>
                      <a:pt x="14012" y="4149"/>
                    </a:lnTo>
                    <a:lnTo>
                      <a:pt x="13992" y="4088"/>
                    </a:lnTo>
                    <a:lnTo>
                      <a:pt x="13648" y="2994"/>
                    </a:lnTo>
                    <a:lnTo>
                      <a:pt x="13499" y="2547"/>
                    </a:lnTo>
                    <a:lnTo>
                      <a:pt x="12128" y="1177"/>
                    </a:lnTo>
                    <a:lnTo>
                      <a:pt x="10290" y="406"/>
                    </a:lnTo>
                    <a:lnTo>
                      <a:pt x="8216" y="1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Google Shape;740;p27"/>
              <p:cNvSpPr/>
              <p:nvPr/>
            </p:nvSpPr>
            <p:spPr>
              <a:xfrm>
                <a:off x="2393881" y="1632168"/>
                <a:ext cx="4356225" cy="218437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7853" extrusionOk="0">
                    <a:moveTo>
                      <a:pt x="7930" y="1"/>
                    </a:moveTo>
                    <a:cubicBezTo>
                      <a:pt x="6409" y="1"/>
                      <a:pt x="4875" y="266"/>
                      <a:pt x="3549" y="813"/>
                    </a:cubicBezTo>
                    <a:cubicBezTo>
                      <a:pt x="1177" y="1799"/>
                      <a:pt x="1" y="3509"/>
                      <a:pt x="576" y="5178"/>
                    </a:cubicBezTo>
                    <a:lnTo>
                      <a:pt x="1413" y="5095"/>
                    </a:lnTo>
                    <a:cubicBezTo>
                      <a:pt x="899" y="3617"/>
                      <a:pt x="1926" y="2097"/>
                      <a:pt x="4042" y="1224"/>
                    </a:cubicBezTo>
                    <a:cubicBezTo>
                      <a:pt x="5220" y="732"/>
                      <a:pt x="6587" y="495"/>
                      <a:pt x="7941" y="495"/>
                    </a:cubicBezTo>
                    <a:cubicBezTo>
                      <a:pt x="10003" y="495"/>
                      <a:pt x="12035" y="1044"/>
                      <a:pt x="13325" y="2076"/>
                    </a:cubicBezTo>
                    <a:cubicBezTo>
                      <a:pt x="14377" y="2913"/>
                      <a:pt x="14783" y="3920"/>
                      <a:pt x="14480" y="4947"/>
                    </a:cubicBezTo>
                    <a:cubicBezTo>
                      <a:pt x="14203" y="5973"/>
                      <a:pt x="13263" y="6846"/>
                      <a:pt x="11831" y="7447"/>
                    </a:cubicBezTo>
                    <a:lnTo>
                      <a:pt x="12324" y="7853"/>
                    </a:lnTo>
                    <a:cubicBezTo>
                      <a:pt x="13946" y="7170"/>
                      <a:pt x="14993" y="6163"/>
                      <a:pt x="15337" y="5029"/>
                    </a:cubicBezTo>
                    <a:cubicBezTo>
                      <a:pt x="15661" y="3873"/>
                      <a:pt x="15189" y="2739"/>
                      <a:pt x="14033" y="1799"/>
                    </a:cubicBezTo>
                    <a:cubicBezTo>
                      <a:pt x="12558" y="622"/>
                      <a:pt x="10259" y="1"/>
                      <a:pt x="7930" y="1"/>
                    </a:cubicBezTo>
                    <a:close/>
                  </a:path>
                </a:pathLst>
              </a:custGeom>
              <a:solidFill>
                <a:srgbClr val="66758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Google Shape;741;p27"/>
              <p:cNvSpPr/>
              <p:nvPr/>
            </p:nvSpPr>
            <p:spPr>
              <a:xfrm>
                <a:off x="2393881" y="1632168"/>
                <a:ext cx="4356225" cy="218437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7853" extrusionOk="0">
                    <a:moveTo>
                      <a:pt x="7930" y="1"/>
                    </a:moveTo>
                    <a:cubicBezTo>
                      <a:pt x="6409" y="1"/>
                      <a:pt x="4875" y="266"/>
                      <a:pt x="3549" y="813"/>
                    </a:cubicBezTo>
                    <a:cubicBezTo>
                      <a:pt x="1177" y="1799"/>
                      <a:pt x="1" y="3509"/>
                      <a:pt x="576" y="5178"/>
                    </a:cubicBezTo>
                    <a:lnTo>
                      <a:pt x="1413" y="5095"/>
                    </a:lnTo>
                    <a:cubicBezTo>
                      <a:pt x="899" y="3617"/>
                      <a:pt x="1926" y="2097"/>
                      <a:pt x="4042" y="1224"/>
                    </a:cubicBezTo>
                    <a:cubicBezTo>
                      <a:pt x="5220" y="732"/>
                      <a:pt x="6587" y="495"/>
                      <a:pt x="7941" y="495"/>
                    </a:cubicBezTo>
                    <a:cubicBezTo>
                      <a:pt x="10003" y="495"/>
                      <a:pt x="12035" y="1044"/>
                      <a:pt x="13325" y="2076"/>
                    </a:cubicBezTo>
                    <a:cubicBezTo>
                      <a:pt x="14377" y="2913"/>
                      <a:pt x="14783" y="3920"/>
                      <a:pt x="14480" y="4947"/>
                    </a:cubicBezTo>
                    <a:cubicBezTo>
                      <a:pt x="14203" y="5973"/>
                      <a:pt x="13263" y="6846"/>
                      <a:pt x="11831" y="7447"/>
                    </a:cubicBezTo>
                    <a:lnTo>
                      <a:pt x="12324" y="7853"/>
                    </a:lnTo>
                    <a:cubicBezTo>
                      <a:pt x="13946" y="7170"/>
                      <a:pt x="14993" y="6163"/>
                      <a:pt x="15337" y="5029"/>
                    </a:cubicBezTo>
                    <a:cubicBezTo>
                      <a:pt x="15661" y="3873"/>
                      <a:pt x="15189" y="2739"/>
                      <a:pt x="14033" y="1799"/>
                    </a:cubicBezTo>
                    <a:cubicBezTo>
                      <a:pt x="12558" y="622"/>
                      <a:pt x="10259" y="1"/>
                      <a:pt x="7930" y="1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Google Shape;742;p27"/>
              <p:cNvSpPr/>
              <p:nvPr/>
            </p:nvSpPr>
            <p:spPr>
              <a:xfrm>
                <a:off x="2988026" y="1912551"/>
                <a:ext cx="3232468" cy="1202753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4324" extrusionOk="0">
                    <a:moveTo>
                      <a:pt x="6249" y="0"/>
                    </a:moveTo>
                    <a:lnTo>
                      <a:pt x="3811" y="149"/>
                    </a:lnTo>
                    <a:lnTo>
                      <a:pt x="1587" y="1007"/>
                    </a:lnTo>
                    <a:lnTo>
                      <a:pt x="1" y="2480"/>
                    </a:lnTo>
                    <a:lnTo>
                      <a:pt x="21" y="2824"/>
                    </a:lnTo>
                    <a:lnTo>
                      <a:pt x="109" y="4149"/>
                    </a:lnTo>
                    <a:lnTo>
                      <a:pt x="365" y="4195"/>
                    </a:lnTo>
                    <a:lnTo>
                      <a:pt x="365" y="4108"/>
                    </a:lnTo>
                    <a:cubicBezTo>
                      <a:pt x="386" y="4000"/>
                      <a:pt x="386" y="3913"/>
                      <a:pt x="432" y="3810"/>
                    </a:cubicBezTo>
                    <a:lnTo>
                      <a:pt x="432" y="3764"/>
                    </a:lnTo>
                    <a:cubicBezTo>
                      <a:pt x="663" y="2932"/>
                      <a:pt x="1433" y="2203"/>
                      <a:pt x="2614" y="1710"/>
                    </a:cubicBezTo>
                    <a:cubicBezTo>
                      <a:pt x="3581" y="1311"/>
                      <a:pt x="4698" y="1118"/>
                      <a:pt x="5804" y="1118"/>
                    </a:cubicBezTo>
                    <a:cubicBezTo>
                      <a:pt x="7489" y="1118"/>
                      <a:pt x="9148" y="1566"/>
                      <a:pt x="10208" y="2419"/>
                    </a:cubicBezTo>
                    <a:cubicBezTo>
                      <a:pt x="10742" y="2845"/>
                      <a:pt x="11060" y="3317"/>
                      <a:pt x="11189" y="3784"/>
                    </a:cubicBezTo>
                    <a:cubicBezTo>
                      <a:pt x="11235" y="3959"/>
                      <a:pt x="11255" y="4149"/>
                      <a:pt x="11235" y="4324"/>
                    </a:cubicBezTo>
                    <a:lnTo>
                      <a:pt x="11620" y="3595"/>
                    </a:lnTo>
                    <a:lnTo>
                      <a:pt x="11384" y="2588"/>
                    </a:lnTo>
                    <a:lnTo>
                      <a:pt x="11297" y="2203"/>
                    </a:lnTo>
                    <a:lnTo>
                      <a:pt x="10188" y="1048"/>
                    </a:lnTo>
                    <a:lnTo>
                      <a:pt x="7980" y="216"/>
                    </a:lnTo>
                    <a:lnTo>
                      <a:pt x="6249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Google Shape;743;p27"/>
              <p:cNvSpPr/>
              <p:nvPr/>
            </p:nvSpPr>
            <p:spPr>
              <a:xfrm>
                <a:off x="2850894" y="1827713"/>
                <a:ext cx="3499500" cy="1828886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75" extrusionOk="0">
                    <a:moveTo>
                      <a:pt x="6305" y="1"/>
                    </a:moveTo>
                    <a:cubicBezTo>
                      <a:pt x="5025" y="1"/>
                      <a:pt x="3733" y="225"/>
                      <a:pt x="2614" y="691"/>
                    </a:cubicBezTo>
                    <a:cubicBezTo>
                      <a:pt x="1264" y="1245"/>
                      <a:pt x="366" y="2082"/>
                      <a:pt x="88" y="3042"/>
                    </a:cubicBezTo>
                    <a:cubicBezTo>
                      <a:pt x="47" y="3191"/>
                      <a:pt x="27" y="3345"/>
                      <a:pt x="1" y="3494"/>
                    </a:cubicBezTo>
                    <a:lnTo>
                      <a:pt x="1" y="3622"/>
                    </a:lnTo>
                    <a:lnTo>
                      <a:pt x="1" y="3643"/>
                    </a:lnTo>
                    <a:cubicBezTo>
                      <a:pt x="1" y="3792"/>
                      <a:pt x="27" y="3961"/>
                      <a:pt x="68" y="4115"/>
                    </a:cubicBezTo>
                    <a:cubicBezTo>
                      <a:pt x="109" y="4285"/>
                      <a:pt x="155" y="4454"/>
                      <a:pt x="237" y="4629"/>
                    </a:cubicBezTo>
                    <a:cubicBezTo>
                      <a:pt x="453" y="5034"/>
                      <a:pt x="751" y="5419"/>
                      <a:pt x="1182" y="5758"/>
                    </a:cubicBezTo>
                    <a:cubicBezTo>
                      <a:pt x="1243" y="5784"/>
                      <a:pt x="1285" y="5825"/>
                      <a:pt x="1331" y="5866"/>
                    </a:cubicBezTo>
                    <a:cubicBezTo>
                      <a:pt x="1480" y="5974"/>
                      <a:pt x="1649" y="6102"/>
                      <a:pt x="1844" y="6189"/>
                    </a:cubicBezTo>
                    <a:cubicBezTo>
                      <a:pt x="2080" y="6338"/>
                      <a:pt x="2311" y="6446"/>
                      <a:pt x="2568" y="6554"/>
                    </a:cubicBezTo>
                    <a:lnTo>
                      <a:pt x="3061" y="6169"/>
                    </a:lnTo>
                    <a:cubicBezTo>
                      <a:pt x="2614" y="5974"/>
                      <a:pt x="2209" y="5738"/>
                      <a:pt x="1865" y="5460"/>
                    </a:cubicBezTo>
                    <a:cubicBezTo>
                      <a:pt x="1372" y="5055"/>
                      <a:pt x="1054" y="4603"/>
                      <a:pt x="925" y="4115"/>
                    </a:cubicBezTo>
                    <a:cubicBezTo>
                      <a:pt x="838" y="3792"/>
                      <a:pt x="838" y="3448"/>
                      <a:pt x="925" y="3129"/>
                    </a:cubicBezTo>
                    <a:cubicBezTo>
                      <a:pt x="1007" y="2852"/>
                      <a:pt x="1136" y="2575"/>
                      <a:pt x="1351" y="2318"/>
                    </a:cubicBezTo>
                    <a:cubicBezTo>
                      <a:pt x="1736" y="1825"/>
                      <a:pt x="2337" y="1394"/>
                      <a:pt x="3107" y="1076"/>
                    </a:cubicBezTo>
                    <a:cubicBezTo>
                      <a:pt x="4068" y="679"/>
                      <a:pt x="5178" y="489"/>
                      <a:pt x="6278" y="489"/>
                    </a:cubicBezTo>
                    <a:cubicBezTo>
                      <a:pt x="7969" y="489"/>
                      <a:pt x="9637" y="939"/>
                      <a:pt x="10701" y="1779"/>
                    </a:cubicBezTo>
                    <a:cubicBezTo>
                      <a:pt x="10937" y="1954"/>
                      <a:pt x="11107" y="2144"/>
                      <a:pt x="11256" y="2339"/>
                    </a:cubicBezTo>
                    <a:cubicBezTo>
                      <a:pt x="11707" y="2893"/>
                      <a:pt x="11836" y="3514"/>
                      <a:pt x="11682" y="4089"/>
                    </a:cubicBezTo>
                    <a:cubicBezTo>
                      <a:pt x="11471" y="4906"/>
                      <a:pt x="10722" y="5676"/>
                      <a:pt x="9479" y="6189"/>
                    </a:cubicBezTo>
                    <a:lnTo>
                      <a:pt x="9972" y="6575"/>
                    </a:lnTo>
                    <a:cubicBezTo>
                      <a:pt x="10465" y="6379"/>
                      <a:pt x="10891" y="6123"/>
                      <a:pt x="11256" y="5866"/>
                    </a:cubicBezTo>
                    <a:cubicBezTo>
                      <a:pt x="11769" y="5481"/>
                      <a:pt x="12154" y="5034"/>
                      <a:pt x="12370" y="4582"/>
                    </a:cubicBezTo>
                    <a:cubicBezTo>
                      <a:pt x="12431" y="4413"/>
                      <a:pt x="12498" y="4264"/>
                      <a:pt x="12539" y="4089"/>
                    </a:cubicBezTo>
                    <a:cubicBezTo>
                      <a:pt x="12560" y="3941"/>
                      <a:pt x="12580" y="3771"/>
                      <a:pt x="12580" y="3622"/>
                    </a:cubicBezTo>
                    <a:cubicBezTo>
                      <a:pt x="12580" y="3473"/>
                      <a:pt x="12560" y="3299"/>
                      <a:pt x="12519" y="3150"/>
                    </a:cubicBezTo>
                    <a:lnTo>
                      <a:pt x="12519" y="3129"/>
                    </a:lnTo>
                    <a:cubicBezTo>
                      <a:pt x="12390" y="2575"/>
                      <a:pt x="12026" y="1995"/>
                      <a:pt x="11404" y="1502"/>
                    </a:cubicBezTo>
                    <a:cubicBezTo>
                      <a:pt x="10176" y="522"/>
                      <a:pt x="8256" y="1"/>
                      <a:pt x="6305" y="1"/>
                    </a:cubicBezTo>
                    <a:close/>
                  </a:path>
                </a:pathLst>
              </a:custGeom>
              <a:solidFill>
                <a:srgbClr val="6275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Google Shape;744;p27"/>
              <p:cNvSpPr/>
              <p:nvPr/>
            </p:nvSpPr>
            <p:spPr>
              <a:xfrm>
                <a:off x="3345180" y="2108096"/>
                <a:ext cx="2535406" cy="1013050"/>
              </a:xfrm>
              <a:custGeom>
                <a:avLst/>
                <a:gdLst/>
                <a:ahLst/>
                <a:cxnLst/>
                <a:rect l="l" t="t" r="r" b="b"/>
                <a:pathLst>
                  <a:path w="9115" h="3642" extrusionOk="0">
                    <a:moveTo>
                      <a:pt x="3939" y="1"/>
                    </a:moveTo>
                    <a:lnTo>
                      <a:pt x="1541" y="494"/>
                    </a:lnTo>
                    <a:lnTo>
                      <a:pt x="129" y="1844"/>
                    </a:lnTo>
                    <a:lnTo>
                      <a:pt x="108" y="2101"/>
                    </a:lnTo>
                    <a:lnTo>
                      <a:pt x="0" y="3467"/>
                    </a:lnTo>
                    <a:lnTo>
                      <a:pt x="278" y="3513"/>
                    </a:lnTo>
                    <a:cubicBezTo>
                      <a:pt x="278" y="3364"/>
                      <a:pt x="324" y="3236"/>
                      <a:pt x="365" y="3081"/>
                    </a:cubicBezTo>
                    <a:cubicBezTo>
                      <a:pt x="514" y="2635"/>
                      <a:pt x="899" y="2183"/>
                      <a:pt x="1520" y="1824"/>
                    </a:cubicBezTo>
                    <a:cubicBezTo>
                      <a:pt x="2344" y="1351"/>
                      <a:pt x="3430" y="1115"/>
                      <a:pt x="4516" y="1115"/>
                    </a:cubicBezTo>
                    <a:cubicBezTo>
                      <a:pt x="5602" y="1115"/>
                      <a:pt x="6688" y="1351"/>
                      <a:pt x="7512" y="1824"/>
                    </a:cubicBezTo>
                    <a:cubicBezTo>
                      <a:pt x="8133" y="2183"/>
                      <a:pt x="8518" y="2635"/>
                      <a:pt x="8667" y="3081"/>
                    </a:cubicBezTo>
                    <a:cubicBezTo>
                      <a:pt x="8729" y="3277"/>
                      <a:pt x="8749" y="3467"/>
                      <a:pt x="8749" y="3641"/>
                    </a:cubicBezTo>
                    <a:lnTo>
                      <a:pt x="9114" y="2953"/>
                    </a:lnTo>
                    <a:lnTo>
                      <a:pt x="8965" y="2142"/>
                    </a:lnTo>
                    <a:lnTo>
                      <a:pt x="8816" y="1392"/>
                    </a:lnTo>
                    <a:lnTo>
                      <a:pt x="7255" y="473"/>
                    </a:lnTo>
                    <a:lnTo>
                      <a:pt x="5926" y="88"/>
                    </a:lnTo>
                    <a:lnTo>
                      <a:pt x="3939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Google Shape;745;p27"/>
              <p:cNvSpPr/>
              <p:nvPr/>
            </p:nvSpPr>
            <p:spPr>
              <a:xfrm>
                <a:off x="3185240" y="2021311"/>
                <a:ext cx="2879486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5859" extrusionOk="0">
                    <a:moveTo>
                      <a:pt x="5091" y="1"/>
                    </a:moveTo>
                    <a:cubicBezTo>
                      <a:pt x="3791" y="1"/>
                      <a:pt x="2491" y="285"/>
                      <a:pt x="1495" y="852"/>
                    </a:cubicBezTo>
                    <a:cubicBezTo>
                      <a:pt x="791" y="1258"/>
                      <a:pt x="339" y="1771"/>
                      <a:pt x="129" y="2284"/>
                    </a:cubicBezTo>
                    <a:lnTo>
                      <a:pt x="129" y="2305"/>
                    </a:lnTo>
                    <a:lnTo>
                      <a:pt x="83" y="2433"/>
                    </a:lnTo>
                    <a:cubicBezTo>
                      <a:pt x="41" y="2603"/>
                      <a:pt x="0" y="2777"/>
                      <a:pt x="0" y="2926"/>
                    </a:cubicBezTo>
                    <a:cubicBezTo>
                      <a:pt x="0" y="3096"/>
                      <a:pt x="41" y="3245"/>
                      <a:pt x="83" y="3393"/>
                    </a:cubicBezTo>
                    <a:cubicBezTo>
                      <a:pt x="129" y="3568"/>
                      <a:pt x="190" y="3717"/>
                      <a:pt x="278" y="3866"/>
                    </a:cubicBezTo>
                    <a:cubicBezTo>
                      <a:pt x="468" y="4210"/>
                      <a:pt x="771" y="4528"/>
                      <a:pt x="1176" y="4805"/>
                    </a:cubicBezTo>
                    <a:cubicBezTo>
                      <a:pt x="1284" y="4872"/>
                      <a:pt x="1392" y="4934"/>
                      <a:pt x="1495" y="5001"/>
                    </a:cubicBezTo>
                    <a:cubicBezTo>
                      <a:pt x="2411" y="5538"/>
                      <a:pt x="3685" y="5859"/>
                      <a:pt x="4993" y="5859"/>
                    </a:cubicBezTo>
                    <a:cubicBezTo>
                      <a:pt x="5033" y="5859"/>
                      <a:pt x="5074" y="5859"/>
                      <a:pt x="5114" y="5858"/>
                    </a:cubicBezTo>
                    <a:lnTo>
                      <a:pt x="5114" y="5386"/>
                    </a:lnTo>
                    <a:cubicBezTo>
                      <a:pt x="3980" y="5386"/>
                      <a:pt x="2886" y="5129"/>
                      <a:pt x="2095" y="4657"/>
                    </a:cubicBezTo>
                    <a:cubicBezTo>
                      <a:pt x="1474" y="4292"/>
                      <a:pt x="1089" y="3866"/>
                      <a:pt x="940" y="3393"/>
                    </a:cubicBezTo>
                    <a:cubicBezTo>
                      <a:pt x="771" y="2926"/>
                      <a:pt x="853" y="2454"/>
                      <a:pt x="1176" y="2007"/>
                    </a:cubicBezTo>
                    <a:cubicBezTo>
                      <a:pt x="1392" y="1704"/>
                      <a:pt x="1690" y="1427"/>
                      <a:pt x="2095" y="1191"/>
                    </a:cubicBezTo>
                    <a:cubicBezTo>
                      <a:pt x="2919" y="721"/>
                      <a:pt x="4005" y="486"/>
                      <a:pt x="5091" y="486"/>
                    </a:cubicBezTo>
                    <a:cubicBezTo>
                      <a:pt x="6177" y="486"/>
                      <a:pt x="7263" y="721"/>
                      <a:pt x="8087" y="1191"/>
                    </a:cubicBezTo>
                    <a:cubicBezTo>
                      <a:pt x="8493" y="1427"/>
                      <a:pt x="8791" y="1704"/>
                      <a:pt x="9006" y="2007"/>
                    </a:cubicBezTo>
                    <a:cubicBezTo>
                      <a:pt x="9324" y="2454"/>
                      <a:pt x="9412" y="2926"/>
                      <a:pt x="9242" y="3393"/>
                    </a:cubicBezTo>
                    <a:cubicBezTo>
                      <a:pt x="9093" y="3866"/>
                      <a:pt x="8708" y="4292"/>
                      <a:pt x="8087" y="4657"/>
                    </a:cubicBezTo>
                    <a:lnTo>
                      <a:pt x="8683" y="5001"/>
                    </a:lnTo>
                    <a:cubicBezTo>
                      <a:pt x="8791" y="4934"/>
                      <a:pt x="8898" y="4872"/>
                      <a:pt x="9006" y="4805"/>
                    </a:cubicBezTo>
                    <a:cubicBezTo>
                      <a:pt x="9607" y="4400"/>
                      <a:pt x="9966" y="3907"/>
                      <a:pt x="10095" y="3393"/>
                    </a:cubicBezTo>
                    <a:cubicBezTo>
                      <a:pt x="10351" y="2495"/>
                      <a:pt x="9884" y="1555"/>
                      <a:pt x="8683" y="852"/>
                    </a:cubicBezTo>
                    <a:cubicBezTo>
                      <a:pt x="7689" y="285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7888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909498" y="2287825"/>
              <a:ext cx="1163627" cy="2447189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5035510" y="2173252"/>
              <a:ext cx="1213118" cy="2071528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775565" y="3904811"/>
              <a:ext cx="377584" cy="49527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468657" y="3795550"/>
              <a:ext cx="396556" cy="538327"/>
            </a:xfrm>
            <a:prstGeom prst="rect">
              <a:avLst/>
            </a:prstGeom>
          </p:spPr>
        </p:pic>
      </p:grpSp>
      <p:sp>
        <p:nvSpPr>
          <p:cNvPr id="92" name="圆角矩形 10"/>
          <p:cNvSpPr/>
          <p:nvPr/>
        </p:nvSpPr>
        <p:spPr>
          <a:xfrm>
            <a:off x="5561376" y="3590039"/>
            <a:ext cx="1226704" cy="8830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65825" y="602887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致谢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85545" y="1122045"/>
            <a:ext cx="9863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最后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我由衷地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我的指导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老师朱新波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老师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以及各位在座聆听的领导和老师表示感谢，尽管在研究过程中我个人已是尽心尽力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但因学识有限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文章中难免有疏漏和不足之处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恳请各位领导老师批评指正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在此先致谢意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至此，我的课题答辩陈述完毕，谢谢！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/>
      <p:bldP spid="58" grpId="0"/>
      <p:bldP spid="61" grpId="0"/>
      <p:bldP spid="92" grpId="0" bldLvl="0" animBg="1"/>
      <p:bldP spid="9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13" name="矩形: 圆角 12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07110" y="2284691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pc="100" dirty="0">
                <a:solidFill>
                  <a:srgbClr val="304086"/>
                </a:solidFill>
                <a:cs typeface="+mn-ea"/>
                <a:sym typeface="+mn-lt"/>
              </a:rPr>
              <a:t>THANKS</a:t>
            </a:r>
            <a:endParaRPr lang="en-US" altLang="zh-CN" sz="6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>
            <a:fillRect/>
          </a:stretch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07110" y="4006176"/>
            <a:ext cx="3002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100" dirty="0">
                <a:solidFill>
                  <a:schemeClr val="bg1"/>
                </a:solidFill>
                <a:cs typeface="+mn-ea"/>
                <a:sym typeface="+mn-lt"/>
              </a:rPr>
              <a:t>恳请各位老师</a:t>
            </a:r>
            <a:endParaRPr lang="zh-CN" altLang="en-US" sz="3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3600" spc="100" dirty="0">
                <a:solidFill>
                  <a:schemeClr val="bg1"/>
                </a:solidFill>
                <a:cs typeface="+mn-ea"/>
                <a:sym typeface="+mn-lt"/>
              </a:rPr>
              <a:t>批评指正！</a:t>
            </a:r>
            <a:endParaRPr lang="zh-CN" altLang="en-US" sz="36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721524" y="2620518"/>
            <a:ext cx="68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483813" y="2620890"/>
            <a:ext cx="4018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选题背景及意义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0106" y="1672145"/>
            <a:ext cx="24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04086"/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1944" y="3505171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507943" y="3504908"/>
            <a:ext cx="4018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功能介绍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29539" y="438982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07943" y="4390831"/>
            <a:ext cx="4018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实现过程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32745" y="526683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07943" y="5275459"/>
            <a:ext cx="4018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研究结论与不足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  <p:bldP spid="67" grpId="0"/>
      <p:bldP spid="69" grpId="0"/>
      <p:bldP spid="70" grpId="0"/>
      <p:bldP spid="72" grpId="0"/>
      <p:bldP spid="73" grpId="0"/>
      <p:bldP spid="54" grpId="0"/>
      <p:bldP spid="58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548002" y="2495777"/>
            <a:ext cx="5266024" cy="936181"/>
            <a:chOff x="3893773" y="2596112"/>
            <a:chExt cx="4469186" cy="936181"/>
          </a:xfrm>
        </p:grpSpPr>
        <p:sp>
          <p:nvSpPr>
            <p:cNvPr id="88" name="文本框 87"/>
            <p:cNvSpPr txBox="1"/>
            <p:nvPr/>
          </p:nvSpPr>
          <p:spPr>
            <a:xfrm>
              <a:off x="3893773" y="2596112"/>
              <a:ext cx="446918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选题背景及意义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910384" y="3271943"/>
              <a:ext cx="443533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Background and significance of the topic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2971799" y="-101600"/>
            <a:ext cx="83947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42588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6500819" y="1521003"/>
            <a:ext cx="766467" cy="68270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418286" y="851003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研究背景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45414" y="1589160"/>
            <a:ext cx="3957438" cy="4126415"/>
            <a:chOff x="1322945" y="1892542"/>
            <a:chExt cx="3797521" cy="3959670"/>
          </a:xfrm>
        </p:grpSpPr>
        <p:grpSp>
          <p:nvGrpSpPr>
            <p:cNvPr id="6" name="组合 5"/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/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/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/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/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/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/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/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/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/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7" name="Google Shape;282;p20"/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285;p20"/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286;p20"/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7;p20"/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8;p20"/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9;p20"/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Google Shape;290;p20"/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91;p20"/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292;p20"/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293;p20"/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4;p20"/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5;p20"/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296;p20"/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297;p20"/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Google Shape;298;p20"/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99;p20"/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Google Shape;300;p20"/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Google Shape;301;p20"/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Google Shape;302;p20"/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303;p20"/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304;p20"/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305;p20"/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306;p20"/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307;p20"/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308;p20"/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9;p20"/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10;p20"/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/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/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/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/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/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/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/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/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/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/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/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/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/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/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/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/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/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/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/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/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/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/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/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/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18580" y="1631315"/>
            <a:ext cx="5535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随着时代的发展，经济飞速增长，城市化进程不断加快，人口规模膨胀，土地荒漠化加剧，耕地面积逐年减少，环境污染问题严重，资源短缺日益突出。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尽管我国拥有较大的耕地面积，可是人口基数太大，人均耕地面积只有世界平均水平的三分之一左右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农业智能化管理提升单位面积的产量已经形成了一种趋势，运用各种传感器以及物联网技术，对农作物进行实时的监测，通过这种措施，农作物的产量可以得到巨大的提升。</a:t>
            </a:r>
            <a:endParaRPr lang="zh-CN" altLang="en-US" sz="2000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4" grpId="0"/>
      <p:bldP spid="58" grpId="0"/>
      <p:bldP spid="61" grpId="0"/>
      <p:bldP spid="138" grpId="0" bldLvl="0" animBg="1"/>
      <p:bldP spid="14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60400" y="378460"/>
            <a:ext cx="1331595" cy="153035"/>
            <a:chOff x="632295" y="378081"/>
            <a:chExt cx="979812" cy="153195"/>
          </a:xfrm>
        </p:grpSpPr>
        <p:cxnSp>
          <p:nvCxnSpPr>
            <p:cNvPr id="47" name="直接连接符 46"/>
            <p:cNvCxnSpPr>
              <a:stCxn id="46" idx="5"/>
            </p:cNvCxnSpPr>
            <p:nvPr/>
          </p:nvCxnSpPr>
          <p:spPr>
            <a:xfrm>
              <a:off x="1560854" y="470080"/>
              <a:ext cx="51253" cy="611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42588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rgbClr val="304086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1041106" y="219178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研究意义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4590" y="1998345"/>
            <a:ext cx="9863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民以食为天，粮食问题关乎国计民生，随着越来越多的人从农村走向城市，农村劳动力日益短缺，城市化进程的加大进一步加剧了可耕种面积的减少，农业安全生产问题日益凸显，如何在土地和劳动力减少的情况下保证高产和优产，智能化农业生产需求日益扩大，设计与开发智能农作物长势监测装置显得尤为关键，本装置利用多种传感器测量温湿度、光照、以及天气等各项有用数据，并对数据进行处理，根据作物生长情况供用户实时监测和管理，以此达到高产优产的目的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  <p:bldP spid="14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527682" y="2547212"/>
            <a:ext cx="5266024" cy="884746"/>
            <a:chOff x="3876528" y="2647547"/>
            <a:chExt cx="4469186" cy="884746"/>
          </a:xfrm>
        </p:grpSpPr>
        <p:sp>
          <p:nvSpPr>
            <p:cNvPr id="88" name="文本框 87"/>
            <p:cNvSpPr txBox="1"/>
            <p:nvPr/>
          </p:nvSpPr>
          <p:spPr>
            <a:xfrm>
              <a:off x="3876528" y="2647547"/>
              <a:ext cx="446918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功能介绍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910384" y="3271943"/>
              <a:ext cx="443533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Introducing Features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8909" y="0"/>
            <a:ext cx="4523508" cy="6857999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45871" y="2094370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461068" y="338514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476265" y="4675922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953272" y="207936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953272" y="338180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953272" y="4647555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988021" y="4351115"/>
            <a:ext cx="1145903" cy="532188"/>
            <a:chOff x="4169011" y="3000296"/>
            <a:chExt cx="1415787" cy="657529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flipH="1">
            <a:off x="4077606" y="4331985"/>
            <a:ext cx="1145903" cy="532188"/>
            <a:chOff x="4169011" y="3000296"/>
            <a:chExt cx="1415787" cy="657529"/>
          </a:xfrm>
        </p:grpSpPr>
        <p:cxnSp>
          <p:nvCxnSpPr>
            <p:cNvPr id="23" name="直接连接符 22"/>
            <p:cNvCxnSpPr/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V="1">
            <a:off x="7001385" y="2620721"/>
            <a:ext cx="1145903" cy="532188"/>
            <a:chOff x="4169011" y="3000296"/>
            <a:chExt cx="1415787" cy="657529"/>
          </a:xfrm>
        </p:grpSpPr>
        <p:cxnSp>
          <p:nvCxnSpPr>
            <p:cNvPr id="26" name="直接连接符 25"/>
            <p:cNvCxnSpPr/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 flipH="1" flipV="1">
            <a:off x="4090971" y="2601591"/>
            <a:ext cx="1145903" cy="532188"/>
            <a:chOff x="4169011" y="3000296"/>
            <a:chExt cx="1415787" cy="657529"/>
          </a:xfrm>
        </p:grpSpPr>
        <p:cxnSp>
          <p:nvCxnSpPr>
            <p:cNvPr id="30" name="直接连接符 29"/>
            <p:cNvCxnSpPr/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 flipH="1">
            <a:off x="7272494" y="3721635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39124" y="3702505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519831" y="2157030"/>
            <a:ext cx="576083" cy="576083"/>
            <a:chOff x="31503" y="2501191"/>
            <a:chExt cx="841204" cy="841204"/>
          </a:xfrm>
        </p:grpSpPr>
        <p:sp>
          <p:nvSpPr>
            <p:cNvPr id="51" name="椭圆 50"/>
            <p:cNvSpPr/>
            <p:nvPr/>
          </p:nvSpPr>
          <p:spPr>
            <a:xfrm>
              <a:off x="31503" y="2501191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52" name="Google Shape;1002;p32"/>
            <p:cNvGrpSpPr/>
            <p:nvPr/>
          </p:nvGrpSpPr>
          <p:grpSpPr>
            <a:xfrm>
              <a:off x="315826" y="2762469"/>
              <a:ext cx="272557" cy="318646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53" name="Google Shape;1003;p32"/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Google Shape;1004;p32"/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Google Shape;1005;p32"/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519831" y="3454405"/>
            <a:ext cx="576083" cy="576083"/>
            <a:chOff x="3143350" y="2501190"/>
            <a:chExt cx="841204" cy="841204"/>
          </a:xfrm>
        </p:grpSpPr>
        <p:sp>
          <p:nvSpPr>
            <p:cNvPr id="60" name="椭圆 59"/>
            <p:cNvSpPr/>
            <p:nvPr/>
          </p:nvSpPr>
          <p:spPr>
            <a:xfrm>
              <a:off x="3143350" y="2501190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Google Shape;973;p32"/>
            <p:cNvSpPr/>
            <p:nvPr/>
          </p:nvSpPr>
          <p:spPr>
            <a:xfrm>
              <a:off x="3446186" y="2786169"/>
              <a:ext cx="312366" cy="31074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023611" y="3438536"/>
            <a:ext cx="576083" cy="576083"/>
            <a:chOff x="1579165" y="875675"/>
            <a:chExt cx="841204" cy="841204"/>
          </a:xfrm>
        </p:grpSpPr>
        <p:sp>
          <p:nvSpPr>
            <p:cNvPr id="64" name="椭圆 63"/>
            <p:cNvSpPr/>
            <p:nvPr/>
          </p:nvSpPr>
          <p:spPr>
            <a:xfrm>
              <a:off x="1579165" y="875675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5" name="Google Shape;982;p32"/>
            <p:cNvGrpSpPr/>
            <p:nvPr/>
          </p:nvGrpSpPr>
          <p:grpSpPr>
            <a:xfrm>
              <a:off x="1867927" y="1130206"/>
              <a:ext cx="316947" cy="314385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66" name="Google Shape;983;p32"/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Google Shape;984;p32"/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Google Shape;985;p32"/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Google Shape;986;p32"/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Google Shape;987;p32"/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Google Shape;988;p32"/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Google Shape;989;p32"/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990;p32"/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991;p32"/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992;p32"/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993;p32"/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8023611" y="4721427"/>
            <a:ext cx="576083" cy="576083"/>
            <a:chOff x="4715935" y="1087867"/>
            <a:chExt cx="841204" cy="841204"/>
          </a:xfrm>
        </p:grpSpPr>
        <p:sp>
          <p:nvSpPr>
            <p:cNvPr id="78" name="椭圆 77"/>
            <p:cNvSpPr/>
            <p:nvPr/>
          </p:nvSpPr>
          <p:spPr>
            <a:xfrm>
              <a:off x="4715935" y="1087867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Google Shape;1014;p32"/>
            <p:cNvGrpSpPr/>
            <p:nvPr/>
          </p:nvGrpSpPr>
          <p:grpSpPr>
            <a:xfrm>
              <a:off x="5000339" y="1378582"/>
              <a:ext cx="306873" cy="307687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80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8023611" y="2155645"/>
            <a:ext cx="576083" cy="576083"/>
            <a:chOff x="3143350" y="2501190"/>
            <a:chExt cx="841204" cy="841204"/>
          </a:xfrm>
        </p:grpSpPr>
        <p:sp>
          <p:nvSpPr>
            <p:cNvPr id="87" name="椭圆 86"/>
            <p:cNvSpPr/>
            <p:nvPr/>
          </p:nvSpPr>
          <p:spPr>
            <a:xfrm>
              <a:off x="3143350" y="2501190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8" name="Google Shape;973;p32"/>
            <p:cNvSpPr/>
            <p:nvPr/>
          </p:nvSpPr>
          <p:spPr>
            <a:xfrm>
              <a:off x="3446186" y="2786169"/>
              <a:ext cx="312366" cy="31074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519831" y="4751781"/>
            <a:ext cx="576083" cy="576083"/>
            <a:chOff x="1579165" y="875675"/>
            <a:chExt cx="841204" cy="841204"/>
          </a:xfrm>
        </p:grpSpPr>
        <p:sp>
          <p:nvSpPr>
            <p:cNvPr id="90" name="椭圆 89"/>
            <p:cNvSpPr/>
            <p:nvPr/>
          </p:nvSpPr>
          <p:spPr>
            <a:xfrm>
              <a:off x="1579165" y="875675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91" name="Google Shape;982;p32"/>
            <p:cNvGrpSpPr/>
            <p:nvPr/>
          </p:nvGrpSpPr>
          <p:grpSpPr>
            <a:xfrm>
              <a:off x="1867927" y="1130206"/>
              <a:ext cx="316947" cy="314385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92" name="Google Shape;983;p32"/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Google Shape;984;p32"/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Google Shape;985;p32"/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Google Shape;986;p32"/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Google Shape;987;p32"/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988;p32"/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989;p32"/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990;p32"/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Google Shape;991;p32"/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Google Shape;992;p32"/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Google Shape;993;p32"/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9217332" y="1641228"/>
            <a:ext cx="201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温湿度传感器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228924" y="3152990"/>
            <a:ext cx="201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光敏传感器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217021" y="4903512"/>
            <a:ext cx="201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雨滴传感器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24255" y="1641475"/>
            <a:ext cx="2615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蓝牙模块与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WiFi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42229" y="3152990"/>
            <a:ext cx="201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风扇模块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11911" y="4903512"/>
            <a:ext cx="201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蜂鸣器模块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18927" y="1555606"/>
            <a:ext cx="2738483" cy="4316946"/>
            <a:chOff x="5335946" y="2393873"/>
            <a:chExt cx="1699128" cy="2678506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456542" y="2393873"/>
              <a:ext cx="1203384" cy="2054906"/>
            </a:xfrm>
            <a:prstGeom prst="rect">
              <a:avLst/>
            </a:prstGeom>
          </p:spPr>
        </p:pic>
        <p:pic>
          <p:nvPicPr>
            <p:cNvPr id="118" name="图片 1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5335946" y="3850789"/>
              <a:ext cx="562537" cy="960591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38145" y="3065991"/>
              <a:ext cx="996929" cy="1702362"/>
            </a:xfrm>
            <a:prstGeom prst="rect">
              <a:avLst/>
            </a:prstGeom>
          </p:spPr>
        </p:pic>
        <p:pic>
          <p:nvPicPr>
            <p:cNvPr id="120" name="图片 1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5575474" y="3631648"/>
              <a:ext cx="843714" cy="144073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660400" y="378460"/>
            <a:ext cx="1331595" cy="153035"/>
            <a:chOff x="632295" y="378081"/>
            <a:chExt cx="979812" cy="1531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560854" y="470080"/>
              <a:ext cx="51253" cy="611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文本框 139"/>
          <p:cNvSpPr txBox="1"/>
          <p:nvPr/>
        </p:nvSpPr>
        <p:spPr>
          <a:xfrm>
            <a:off x="1041106" y="217908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功能介绍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1400" y="2280285"/>
            <a:ext cx="220599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用于无线传输数据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4895" y="3670935"/>
            <a:ext cx="2205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对温度数据进行处理后，若超出阈值则转动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2035" y="5390515"/>
            <a:ext cx="2205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对湿度数据进行处理后，若超出阈值则发出响声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1765" y="2228850"/>
            <a:ext cx="220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测量环境温湿度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29700" y="3662680"/>
            <a:ext cx="220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测量环境光照强度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65235" y="5382895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测量环境是否有降雨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4" grpId="0"/>
      <p:bldP spid="106" grpId="0"/>
      <p:bldP spid="108" grpId="0"/>
      <p:bldP spid="110" grpId="0"/>
      <p:bldP spid="112" grpId="0"/>
      <p:bldP spid="114" grpId="0"/>
      <p:bldP spid="140" grpId="0"/>
      <p:bldP spid="15" grpId="0"/>
      <p:bldP spid="13" grpId="0"/>
      <p:bldP spid="14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527682" y="2547212"/>
            <a:ext cx="5266024" cy="884746"/>
            <a:chOff x="3876528" y="2647547"/>
            <a:chExt cx="4469186" cy="884746"/>
          </a:xfrm>
        </p:grpSpPr>
        <p:sp>
          <p:nvSpPr>
            <p:cNvPr id="88" name="文本框 87"/>
            <p:cNvSpPr txBox="1"/>
            <p:nvPr/>
          </p:nvSpPr>
          <p:spPr>
            <a:xfrm>
              <a:off x="3876528" y="2647547"/>
              <a:ext cx="446918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实验过程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910384" y="3271943"/>
              <a:ext cx="443533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experimental procedure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901479"/>
            <a:ext cx="12192000" cy="2956520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46517" y="4435068"/>
            <a:ext cx="0" cy="14848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系统连接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978535"/>
            <a:ext cx="3395345" cy="2546985"/>
          </a:xfrm>
          <a:prstGeom prst="rect">
            <a:avLst/>
          </a:prstGeom>
        </p:spPr>
      </p:pic>
      <p:pic>
        <p:nvPicPr>
          <p:cNvPr id="7" name="图片 6" descr="E:\wps\毕业论文写作\图表\系统连接2.jpg系统连接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1361440" y="4150043"/>
            <a:ext cx="3395345" cy="2546350"/>
          </a:xfrm>
          <a:prstGeom prst="rect">
            <a:avLst/>
          </a:prstGeom>
        </p:spPr>
      </p:pic>
      <p:pic>
        <p:nvPicPr>
          <p:cNvPr id="8" name="图片 7" descr="E:\wps\毕业论文写作\图表\蓝牙\蓝牙模块显示.jpg蓝牙模块显示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63665" y="602615"/>
            <a:ext cx="2074545" cy="4498975"/>
          </a:xfrm>
          <a:prstGeom prst="rect">
            <a:avLst/>
          </a:prstGeom>
        </p:spPr>
      </p:pic>
      <p:pic>
        <p:nvPicPr>
          <p:cNvPr id="9" name="图片 8" descr="E:\wps\毕业论文写作\图表\WiFi\手机小程序.jpg手机小程序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7065" y="602615"/>
            <a:ext cx="2059940" cy="446849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0400" y="378460"/>
            <a:ext cx="1331595" cy="153035"/>
            <a:chOff x="632295" y="378081"/>
            <a:chExt cx="979812" cy="15319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560854" y="470080"/>
              <a:ext cx="51253" cy="611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文本框 139"/>
          <p:cNvSpPr txBox="1"/>
          <p:nvPr/>
        </p:nvSpPr>
        <p:spPr>
          <a:xfrm>
            <a:off x="1041106" y="219178"/>
            <a:ext cx="201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dirty="0">
                <a:solidFill>
                  <a:srgbClr val="304086"/>
                </a:solidFill>
                <a:cs typeface="+mn-ea"/>
                <a:sym typeface="+mn-lt"/>
              </a:rPr>
              <a:t>实验过程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3665" y="5425440"/>
            <a:ext cx="4894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0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将硬件进行连接后，插入电池让其工作，可以见到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OLED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上显示了数值，并且在连接蓝牙和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WiFi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后，蓝牙软件和小程序上分别显示出了数值。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0" grpId="0"/>
      <p:bldP spid="1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1573</Words>
  <Application>WPS 演示</Application>
  <PresentationFormat>宽屏</PresentationFormat>
  <Paragraphs>216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字魂105号-简雅黑</vt:lpstr>
      <vt:lpstr>黑体</vt:lpstr>
      <vt:lpstr>Arial</vt:lpstr>
      <vt:lpstr>微软雅黑</vt:lpstr>
      <vt:lpstr>Arial Unicode MS</vt:lpstr>
      <vt:lpstr>等线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俯游</cp:lastModifiedBy>
  <cp:revision>72</cp:revision>
  <dcterms:created xsi:type="dcterms:W3CDTF">2020-11-02T11:38:00Z</dcterms:created>
  <dcterms:modified xsi:type="dcterms:W3CDTF">2024-04-08T06:31:33Z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