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67" r:id="rId8"/>
    <p:sldId id="269" r:id="rId9"/>
    <p:sldId id="270" r:id="rId10"/>
    <p:sldId id="265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献康" initials="朱献康" lastIdx="2" clrIdx="0">
    <p:extLst>
      <p:ext uri="{19B8F6BF-5375-455C-9EA6-DF929625EA0E}">
        <p15:presenceInfo xmlns:p15="http://schemas.microsoft.com/office/powerpoint/2012/main" userId="S-1-5-21-301378855-1296857468-2813838616-819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08AF9-9B3E-4448-8AB3-6FEE64BBD36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4883F92-C639-41CA-9D87-2F2387B17E1C}">
      <dgm:prSet phldrT="[文本]" custT="1"/>
      <dgm:spPr/>
      <dgm:t>
        <a:bodyPr/>
        <a:lstStyle/>
        <a:p>
          <a:r>
            <a:rPr lang="en-US" altLang="zh-CN" sz="2400" dirty="0" smtClean="0"/>
            <a:t>HTML</a:t>
          </a:r>
          <a:endParaRPr lang="zh-CN" altLang="en-US" sz="2400" dirty="0"/>
        </a:p>
      </dgm:t>
    </dgm:pt>
    <dgm:pt modelId="{A3D63391-AD72-42F1-B936-6BBC00B106C5}" type="parTrans" cxnId="{52AEEBAD-B2F1-474D-9E38-C852ADA0F5B8}">
      <dgm:prSet/>
      <dgm:spPr/>
      <dgm:t>
        <a:bodyPr/>
        <a:lstStyle/>
        <a:p>
          <a:endParaRPr lang="zh-CN" altLang="en-US"/>
        </a:p>
      </dgm:t>
    </dgm:pt>
    <dgm:pt modelId="{731A502C-C832-4604-B61C-498094B3DA53}" type="sibTrans" cxnId="{52AEEBAD-B2F1-474D-9E38-C852ADA0F5B8}">
      <dgm:prSet/>
      <dgm:spPr/>
      <dgm:t>
        <a:bodyPr/>
        <a:lstStyle/>
        <a:p>
          <a:endParaRPr lang="zh-CN" altLang="en-US"/>
        </a:p>
      </dgm:t>
    </dgm:pt>
    <dgm:pt modelId="{41E94587-41E5-4066-9BC7-E2714961517D}">
      <dgm:prSet phldrT="[文本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CGI(</a:t>
          </a:r>
          <a:r>
            <a:rPr lang="en-US" b="0" i="0" dirty="0" smtClean="0"/>
            <a:t>Common Gateway Interface</a:t>
          </a:r>
          <a:r>
            <a:rPr lang="en-US" altLang="zh-CN" dirty="0" smtClean="0"/>
            <a:t>)</a:t>
          </a:r>
        </a:p>
        <a:p>
          <a:r>
            <a:rPr lang="en-US" altLang="zh-CN" dirty="0" smtClean="0"/>
            <a:t>SSI(Server Side Includes)</a:t>
          </a:r>
          <a:endParaRPr lang="zh-CN" altLang="en-US" dirty="0"/>
        </a:p>
      </dgm:t>
    </dgm:pt>
    <dgm:pt modelId="{D91EFC01-BA73-4886-9A2D-898FE0069136}" type="parTrans" cxnId="{52524D97-48DB-4A29-83BE-E68BE1189DCD}">
      <dgm:prSet/>
      <dgm:spPr/>
      <dgm:t>
        <a:bodyPr/>
        <a:lstStyle/>
        <a:p>
          <a:endParaRPr lang="zh-CN" altLang="en-US"/>
        </a:p>
      </dgm:t>
    </dgm:pt>
    <dgm:pt modelId="{272D5D27-7962-4E18-8430-441EA0217A7F}" type="sibTrans" cxnId="{52524D97-48DB-4A29-83BE-E68BE1189DCD}">
      <dgm:prSet/>
      <dgm:spPr/>
      <dgm:t>
        <a:bodyPr/>
        <a:lstStyle/>
        <a:p>
          <a:endParaRPr lang="zh-CN" altLang="en-US"/>
        </a:p>
      </dgm:t>
    </dgm:pt>
    <dgm:pt modelId="{9545AA94-671E-4231-840D-4C09155D549E}">
      <dgm:prSet phldrT="[文本]" custT="1"/>
      <dgm:spPr/>
      <dgm:t>
        <a:bodyPr/>
        <a:lstStyle/>
        <a:p>
          <a:r>
            <a:rPr lang="en-US" altLang="zh-CN" sz="2000" dirty="0" smtClean="0"/>
            <a:t>ASP/JSP</a:t>
          </a:r>
          <a:endParaRPr lang="zh-CN" altLang="en-US" sz="2000" dirty="0"/>
        </a:p>
      </dgm:t>
    </dgm:pt>
    <dgm:pt modelId="{8AA50EAC-EAAB-4C2C-82FA-CBC539EA6FD1}" type="parTrans" cxnId="{3C5BCD7E-E69D-481A-92DD-8A0ECCE6A31B}">
      <dgm:prSet/>
      <dgm:spPr/>
      <dgm:t>
        <a:bodyPr/>
        <a:lstStyle/>
        <a:p>
          <a:endParaRPr lang="zh-CN" altLang="en-US"/>
        </a:p>
      </dgm:t>
    </dgm:pt>
    <dgm:pt modelId="{FB18BBA9-1348-4590-9CBF-DC27D40369E0}" type="sibTrans" cxnId="{3C5BCD7E-E69D-481A-92DD-8A0ECCE6A31B}">
      <dgm:prSet/>
      <dgm:spPr/>
      <dgm:t>
        <a:bodyPr/>
        <a:lstStyle/>
        <a:p>
          <a:endParaRPr lang="zh-CN" altLang="en-US"/>
        </a:p>
      </dgm:t>
    </dgm:pt>
    <dgm:pt modelId="{8128EAE4-D1F7-4C2A-8E7F-A39D7807C42F}">
      <dgm:prSet custT="1"/>
      <dgm:spPr/>
      <dgm:t>
        <a:bodyPr/>
        <a:lstStyle/>
        <a:p>
          <a:r>
            <a:rPr lang="en-US" altLang="zh-CN" sz="1800" dirty="0" smtClean="0"/>
            <a:t>JavaScript</a:t>
          </a:r>
          <a:endParaRPr lang="zh-CN" altLang="en-US" sz="1800" dirty="0"/>
        </a:p>
      </dgm:t>
    </dgm:pt>
    <dgm:pt modelId="{827FC97F-14F5-4779-8C5B-5EA7FFC848AF}" type="parTrans" cxnId="{30A3FFFD-9997-4475-B3D7-09BADD512BAE}">
      <dgm:prSet/>
      <dgm:spPr/>
      <dgm:t>
        <a:bodyPr/>
        <a:lstStyle/>
        <a:p>
          <a:endParaRPr lang="zh-CN" altLang="en-US"/>
        </a:p>
      </dgm:t>
    </dgm:pt>
    <dgm:pt modelId="{593BAC24-1E24-4CE4-BCEF-C0F32CF9DB59}" type="sibTrans" cxnId="{30A3FFFD-9997-4475-B3D7-09BADD512BAE}">
      <dgm:prSet/>
      <dgm:spPr/>
      <dgm:t>
        <a:bodyPr/>
        <a:lstStyle/>
        <a:p>
          <a:endParaRPr lang="zh-CN" altLang="en-US"/>
        </a:p>
      </dgm:t>
    </dgm:pt>
    <dgm:pt modelId="{559103D3-9D1D-4987-9859-6089FE392B80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400" dirty="0" smtClean="0"/>
            <a:t>JQuery</a:t>
          </a:r>
          <a:endParaRPr lang="zh-CN" altLang="en-US" sz="2400" dirty="0"/>
        </a:p>
      </dgm:t>
    </dgm:pt>
    <dgm:pt modelId="{652CF8E3-8DB2-4E72-86D2-7921A96D4912}" type="parTrans" cxnId="{57C23D87-62C7-4CE0-AE8D-9F2B6E3E6821}">
      <dgm:prSet/>
      <dgm:spPr/>
      <dgm:t>
        <a:bodyPr/>
        <a:lstStyle/>
        <a:p>
          <a:endParaRPr lang="zh-CN" altLang="en-US"/>
        </a:p>
      </dgm:t>
    </dgm:pt>
    <dgm:pt modelId="{D0CAB22A-0A8B-4A96-A771-58C9F37287AE}" type="sibTrans" cxnId="{57C23D87-62C7-4CE0-AE8D-9F2B6E3E6821}">
      <dgm:prSet/>
      <dgm:spPr/>
      <dgm:t>
        <a:bodyPr/>
        <a:lstStyle/>
        <a:p>
          <a:endParaRPr lang="zh-CN" altLang="en-US"/>
        </a:p>
      </dgm:t>
    </dgm:pt>
    <dgm:pt modelId="{B54DF310-10A3-4F20-8995-790DCA6A79DB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2400" dirty="0" smtClean="0"/>
            <a:t>MVC</a:t>
          </a:r>
          <a:endParaRPr lang="zh-CN" altLang="en-US" sz="2400" dirty="0"/>
        </a:p>
      </dgm:t>
    </dgm:pt>
    <dgm:pt modelId="{040EB7E5-3BA8-451C-BF15-006EA320D338}" type="parTrans" cxnId="{512A212C-8CF6-487A-A519-1EC0BC99916E}">
      <dgm:prSet/>
      <dgm:spPr/>
      <dgm:t>
        <a:bodyPr/>
        <a:lstStyle/>
        <a:p>
          <a:endParaRPr lang="zh-CN" altLang="en-US"/>
        </a:p>
      </dgm:t>
    </dgm:pt>
    <dgm:pt modelId="{A1BE37D9-1ABD-41AF-A0ED-C1B3DCBFDF29}" type="sibTrans" cxnId="{512A212C-8CF6-487A-A519-1EC0BC99916E}">
      <dgm:prSet/>
      <dgm:spPr/>
      <dgm:t>
        <a:bodyPr/>
        <a:lstStyle/>
        <a:p>
          <a:endParaRPr lang="zh-CN" altLang="en-US"/>
        </a:p>
      </dgm:t>
    </dgm:pt>
    <dgm:pt modelId="{3F439979-2038-46B8-9DAD-FAA702C99157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2400" dirty="0" smtClean="0"/>
            <a:t>MVP</a:t>
          </a:r>
          <a:endParaRPr lang="zh-CN" altLang="en-US" sz="2400" dirty="0"/>
        </a:p>
      </dgm:t>
    </dgm:pt>
    <dgm:pt modelId="{D08F14D4-F05F-4E8F-A0C4-33A065B66636}" type="parTrans" cxnId="{7EA979B0-66B4-4E41-9F9C-9F204E4C3239}">
      <dgm:prSet/>
      <dgm:spPr/>
      <dgm:t>
        <a:bodyPr/>
        <a:lstStyle/>
        <a:p>
          <a:endParaRPr lang="zh-CN" altLang="en-US"/>
        </a:p>
      </dgm:t>
    </dgm:pt>
    <dgm:pt modelId="{CE5D7698-8A8B-4A9C-84DF-4D4422EC42F4}" type="sibTrans" cxnId="{7EA979B0-66B4-4E41-9F9C-9F204E4C3239}">
      <dgm:prSet/>
      <dgm:spPr/>
      <dgm:t>
        <a:bodyPr/>
        <a:lstStyle/>
        <a:p>
          <a:endParaRPr lang="zh-CN" altLang="en-US"/>
        </a:p>
      </dgm:t>
    </dgm:pt>
    <dgm:pt modelId="{F72088F4-D6A4-4BF9-8081-07147656DC66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sz="2400" dirty="0" smtClean="0"/>
            <a:t>MVVM</a:t>
          </a:r>
          <a:endParaRPr lang="zh-CN" altLang="en-US" sz="2400" dirty="0"/>
        </a:p>
      </dgm:t>
    </dgm:pt>
    <dgm:pt modelId="{BA8A05E2-22C7-4AE0-AD07-A7922CC29404}" type="parTrans" cxnId="{DC5964CC-B053-4D5C-9961-C71465DA6CA7}">
      <dgm:prSet/>
      <dgm:spPr/>
      <dgm:t>
        <a:bodyPr/>
        <a:lstStyle/>
        <a:p>
          <a:endParaRPr lang="zh-CN" altLang="en-US"/>
        </a:p>
      </dgm:t>
    </dgm:pt>
    <dgm:pt modelId="{D85F17DC-31DC-45FC-98EB-162203726483}" type="sibTrans" cxnId="{DC5964CC-B053-4D5C-9961-C71465DA6CA7}">
      <dgm:prSet/>
      <dgm:spPr/>
      <dgm:t>
        <a:bodyPr/>
        <a:lstStyle/>
        <a:p>
          <a:endParaRPr lang="zh-CN" altLang="en-US"/>
        </a:p>
      </dgm:t>
    </dgm:pt>
    <dgm:pt modelId="{8C439D89-DA1B-4766-A257-8286F6E7F350}" type="pres">
      <dgm:prSet presAssocID="{1D808AF9-9B3E-4448-8AB3-6FEE64BBD365}" presName="CompostProcess" presStyleCnt="0">
        <dgm:presLayoutVars>
          <dgm:dir/>
          <dgm:resizeHandles val="exact"/>
        </dgm:presLayoutVars>
      </dgm:prSet>
      <dgm:spPr/>
    </dgm:pt>
    <dgm:pt modelId="{31C77585-2CA3-440B-9A27-064621AC50FA}" type="pres">
      <dgm:prSet presAssocID="{1D808AF9-9B3E-4448-8AB3-6FEE64BBD365}" presName="arrow" presStyleLbl="bgShp" presStyleIdx="0" presStyleCnt="1" custScaleX="117647"/>
      <dgm:spPr/>
    </dgm:pt>
    <dgm:pt modelId="{85A967D2-D13E-42FA-B6A9-239C56418EC8}" type="pres">
      <dgm:prSet presAssocID="{1D808AF9-9B3E-4448-8AB3-6FEE64BBD365}" presName="linearProcess" presStyleCnt="0"/>
      <dgm:spPr/>
    </dgm:pt>
    <dgm:pt modelId="{D4A526D0-FA71-4F20-B31F-44D26664F584}" type="pres">
      <dgm:prSet presAssocID="{64883F92-C639-41CA-9D87-2F2387B17E1C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5EE2D1-119C-4850-89A4-B958A72DBD5C}" type="pres">
      <dgm:prSet presAssocID="{731A502C-C832-4604-B61C-498094B3DA53}" presName="sibTrans" presStyleCnt="0"/>
      <dgm:spPr/>
    </dgm:pt>
    <dgm:pt modelId="{267785B7-4D7E-4270-B3FF-43B6BDB8654D}" type="pres">
      <dgm:prSet presAssocID="{41E94587-41E5-4066-9BC7-E2714961517D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FA953-6DEA-4180-8572-7FE2F2BE1880}" type="pres">
      <dgm:prSet presAssocID="{272D5D27-7962-4E18-8430-441EA0217A7F}" presName="sibTrans" presStyleCnt="0"/>
      <dgm:spPr/>
    </dgm:pt>
    <dgm:pt modelId="{C841E930-A377-4F09-B473-AF769C278AEE}" type="pres">
      <dgm:prSet presAssocID="{9545AA94-671E-4231-840D-4C09155D549E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CC792-0851-41BD-9DBD-69A53EE6F3DE}" type="pres">
      <dgm:prSet presAssocID="{FB18BBA9-1348-4590-9CBF-DC27D40369E0}" presName="sibTrans" presStyleCnt="0"/>
      <dgm:spPr/>
    </dgm:pt>
    <dgm:pt modelId="{DA9A80E6-55E3-44D4-8351-061049C13A69}" type="pres">
      <dgm:prSet presAssocID="{8128EAE4-D1F7-4C2A-8E7F-A39D7807C42F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A114B-D7BF-4CB2-8ABB-115E40C443E2}" type="pres">
      <dgm:prSet presAssocID="{593BAC24-1E24-4CE4-BCEF-C0F32CF9DB59}" presName="sibTrans" presStyleCnt="0"/>
      <dgm:spPr/>
    </dgm:pt>
    <dgm:pt modelId="{976CFB97-C931-4102-86CF-98A4BD721EB4}" type="pres">
      <dgm:prSet presAssocID="{559103D3-9D1D-4987-9859-6089FE392B80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BAD7BA-B6FE-4330-B4EE-63DB6E0CEF9F}" type="pres">
      <dgm:prSet presAssocID="{D0CAB22A-0A8B-4A96-A771-58C9F37287AE}" presName="sibTrans" presStyleCnt="0"/>
      <dgm:spPr/>
    </dgm:pt>
    <dgm:pt modelId="{8FD80315-E44D-4EE0-A68F-1DCC1E0CFBD4}" type="pres">
      <dgm:prSet presAssocID="{B54DF310-10A3-4F20-8995-790DCA6A79DB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2D1E7-F595-433A-B89D-86309D11A467}" type="pres">
      <dgm:prSet presAssocID="{A1BE37D9-1ABD-41AF-A0ED-C1B3DCBFDF29}" presName="sibTrans" presStyleCnt="0"/>
      <dgm:spPr/>
    </dgm:pt>
    <dgm:pt modelId="{50BEA7BB-D3E4-4721-B027-8F425D2B4EAE}" type="pres">
      <dgm:prSet presAssocID="{3F439979-2038-46B8-9DAD-FAA702C99157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92E6ED-65CF-42DE-A973-58D2FCDB3289}" type="pres">
      <dgm:prSet presAssocID="{CE5D7698-8A8B-4A9C-84DF-4D4422EC42F4}" presName="sibTrans" presStyleCnt="0"/>
      <dgm:spPr/>
    </dgm:pt>
    <dgm:pt modelId="{16F272EA-703F-4722-B5AE-B6D6E5294EFE}" type="pres">
      <dgm:prSet presAssocID="{F72088F4-D6A4-4BF9-8081-07147656DC66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AEEBAD-B2F1-474D-9E38-C852ADA0F5B8}" srcId="{1D808AF9-9B3E-4448-8AB3-6FEE64BBD365}" destId="{64883F92-C639-41CA-9D87-2F2387B17E1C}" srcOrd="0" destOrd="0" parTransId="{A3D63391-AD72-42F1-B936-6BBC00B106C5}" sibTransId="{731A502C-C832-4604-B61C-498094B3DA53}"/>
    <dgm:cxn modelId="{40E8AAB7-B466-4073-9813-29599766F355}" type="presOf" srcId="{8128EAE4-D1F7-4C2A-8E7F-A39D7807C42F}" destId="{DA9A80E6-55E3-44D4-8351-061049C13A69}" srcOrd="0" destOrd="0" presId="urn:microsoft.com/office/officeart/2005/8/layout/hProcess9"/>
    <dgm:cxn modelId="{59D341D9-F8FE-429F-B30C-D07AAAF2A7FC}" type="presOf" srcId="{3F439979-2038-46B8-9DAD-FAA702C99157}" destId="{50BEA7BB-D3E4-4721-B027-8F425D2B4EAE}" srcOrd="0" destOrd="0" presId="urn:microsoft.com/office/officeart/2005/8/layout/hProcess9"/>
    <dgm:cxn modelId="{57C23D87-62C7-4CE0-AE8D-9F2B6E3E6821}" srcId="{1D808AF9-9B3E-4448-8AB3-6FEE64BBD365}" destId="{559103D3-9D1D-4987-9859-6089FE392B80}" srcOrd="4" destOrd="0" parTransId="{652CF8E3-8DB2-4E72-86D2-7921A96D4912}" sibTransId="{D0CAB22A-0A8B-4A96-A771-58C9F37287AE}"/>
    <dgm:cxn modelId="{489B6800-0D14-4601-82A2-762B5B8FA77A}" type="presOf" srcId="{1D808AF9-9B3E-4448-8AB3-6FEE64BBD365}" destId="{8C439D89-DA1B-4766-A257-8286F6E7F350}" srcOrd="0" destOrd="0" presId="urn:microsoft.com/office/officeart/2005/8/layout/hProcess9"/>
    <dgm:cxn modelId="{86299DF2-87D7-4502-A825-EFECB471FC73}" type="presOf" srcId="{41E94587-41E5-4066-9BC7-E2714961517D}" destId="{267785B7-4D7E-4270-B3FF-43B6BDB8654D}" srcOrd="0" destOrd="0" presId="urn:microsoft.com/office/officeart/2005/8/layout/hProcess9"/>
    <dgm:cxn modelId="{30A3FFFD-9997-4475-B3D7-09BADD512BAE}" srcId="{1D808AF9-9B3E-4448-8AB3-6FEE64BBD365}" destId="{8128EAE4-D1F7-4C2A-8E7F-A39D7807C42F}" srcOrd="3" destOrd="0" parTransId="{827FC97F-14F5-4779-8C5B-5EA7FFC848AF}" sibTransId="{593BAC24-1E24-4CE4-BCEF-C0F32CF9DB59}"/>
    <dgm:cxn modelId="{55AE3944-854D-415B-AA66-7B513C684B45}" type="presOf" srcId="{9545AA94-671E-4231-840D-4C09155D549E}" destId="{C841E930-A377-4F09-B473-AF769C278AEE}" srcOrd="0" destOrd="0" presId="urn:microsoft.com/office/officeart/2005/8/layout/hProcess9"/>
    <dgm:cxn modelId="{52524D97-48DB-4A29-83BE-E68BE1189DCD}" srcId="{1D808AF9-9B3E-4448-8AB3-6FEE64BBD365}" destId="{41E94587-41E5-4066-9BC7-E2714961517D}" srcOrd="1" destOrd="0" parTransId="{D91EFC01-BA73-4886-9A2D-898FE0069136}" sibTransId="{272D5D27-7962-4E18-8430-441EA0217A7F}"/>
    <dgm:cxn modelId="{512A212C-8CF6-487A-A519-1EC0BC99916E}" srcId="{1D808AF9-9B3E-4448-8AB3-6FEE64BBD365}" destId="{B54DF310-10A3-4F20-8995-790DCA6A79DB}" srcOrd="5" destOrd="0" parTransId="{040EB7E5-3BA8-451C-BF15-006EA320D338}" sibTransId="{A1BE37D9-1ABD-41AF-A0ED-C1B3DCBFDF29}"/>
    <dgm:cxn modelId="{F2D127F9-3FB7-45B2-8007-F30850CF0DC6}" type="presOf" srcId="{559103D3-9D1D-4987-9859-6089FE392B80}" destId="{976CFB97-C931-4102-86CF-98A4BD721EB4}" srcOrd="0" destOrd="0" presId="urn:microsoft.com/office/officeart/2005/8/layout/hProcess9"/>
    <dgm:cxn modelId="{DC5964CC-B053-4D5C-9961-C71465DA6CA7}" srcId="{1D808AF9-9B3E-4448-8AB3-6FEE64BBD365}" destId="{F72088F4-D6A4-4BF9-8081-07147656DC66}" srcOrd="7" destOrd="0" parTransId="{BA8A05E2-22C7-4AE0-AD07-A7922CC29404}" sibTransId="{D85F17DC-31DC-45FC-98EB-162203726483}"/>
    <dgm:cxn modelId="{F222108D-8D38-41CF-BC79-6BAE2196F4C5}" type="presOf" srcId="{F72088F4-D6A4-4BF9-8081-07147656DC66}" destId="{16F272EA-703F-4722-B5AE-B6D6E5294EFE}" srcOrd="0" destOrd="0" presId="urn:microsoft.com/office/officeart/2005/8/layout/hProcess9"/>
    <dgm:cxn modelId="{3C5BCD7E-E69D-481A-92DD-8A0ECCE6A31B}" srcId="{1D808AF9-9B3E-4448-8AB3-6FEE64BBD365}" destId="{9545AA94-671E-4231-840D-4C09155D549E}" srcOrd="2" destOrd="0" parTransId="{8AA50EAC-EAAB-4C2C-82FA-CBC539EA6FD1}" sibTransId="{FB18BBA9-1348-4590-9CBF-DC27D40369E0}"/>
    <dgm:cxn modelId="{7EA979B0-66B4-4E41-9F9C-9F204E4C3239}" srcId="{1D808AF9-9B3E-4448-8AB3-6FEE64BBD365}" destId="{3F439979-2038-46B8-9DAD-FAA702C99157}" srcOrd="6" destOrd="0" parTransId="{D08F14D4-F05F-4E8F-A0C4-33A065B66636}" sibTransId="{CE5D7698-8A8B-4A9C-84DF-4D4422EC42F4}"/>
    <dgm:cxn modelId="{2C648AAF-83A1-487D-9CCC-428218FEDDDF}" type="presOf" srcId="{B54DF310-10A3-4F20-8995-790DCA6A79DB}" destId="{8FD80315-E44D-4EE0-A68F-1DCC1E0CFBD4}" srcOrd="0" destOrd="0" presId="urn:microsoft.com/office/officeart/2005/8/layout/hProcess9"/>
    <dgm:cxn modelId="{5E121040-DBCE-414E-8BD8-E84F22EE109D}" type="presOf" srcId="{64883F92-C639-41CA-9D87-2F2387B17E1C}" destId="{D4A526D0-FA71-4F20-B31F-44D26664F584}" srcOrd="0" destOrd="0" presId="urn:microsoft.com/office/officeart/2005/8/layout/hProcess9"/>
    <dgm:cxn modelId="{5C39A049-4CD9-47DA-A076-7AD4A7EEC914}" type="presParOf" srcId="{8C439D89-DA1B-4766-A257-8286F6E7F350}" destId="{31C77585-2CA3-440B-9A27-064621AC50FA}" srcOrd="0" destOrd="0" presId="urn:microsoft.com/office/officeart/2005/8/layout/hProcess9"/>
    <dgm:cxn modelId="{2FDAF4CA-672C-4AB1-9B53-CEBD3C2B43AA}" type="presParOf" srcId="{8C439D89-DA1B-4766-A257-8286F6E7F350}" destId="{85A967D2-D13E-42FA-B6A9-239C56418EC8}" srcOrd="1" destOrd="0" presId="urn:microsoft.com/office/officeart/2005/8/layout/hProcess9"/>
    <dgm:cxn modelId="{57581DE0-ECD7-430A-8665-876417003310}" type="presParOf" srcId="{85A967D2-D13E-42FA-B6A9-239C56418EC8}" destId="{D4A526D0-FA71-4F20-B31F-44D26664F584}" srcOrd="0" destOrd="0" presId="urn:microsoft.com/office/officeart/2005/8/layout/hProcess9"/>
    <dgm:cxn modelId="{083BA131-03AB-4274-BAB1-F4E06D16D859}" type="presParOf" srcId="{85A967D2-D13E-42FA-B6A9-239C56418EC8}" destId="{235EE2D1-119C-4850-89A4-B958A72DBD5C}" srcOrd="1" destOrd="0" presId="urn:microsoft.com/office/officeart/2005/8/layout/hProcess9"/>
    <dgm:cxn modelId="{CA792EED-6B2A-46D5-AF1D-9056CDAE0170}" type="presParOf" srcId="{85A967D2-D13E-42FA-B6A9-239C56418EC8}" destId="{267785B7-4D7E-4270-B3FF-43B6BDB8654D}" srcOrd="2" destOrd="0" presId="urn:microsoft.com/office/officeart/2005/8/layout/hProcess9"/>
    <dgm:cxn modelId="{ED793121-0E80-49A1-8A4F-0A2F86CA5768}" type="presParOf" srcId="{85A967D2-D13E-42FA-B6A9-239C56418EC8}" destId="{A25FA953-6DEA-4180-8572-7FE2F2BE1880}" srcOrd="3" destOrd="0" presId="urn:microsoft.com/office/officeart/2005/8/layout/hProcess9"/>
    <dgm:cxn modelId="{A639BE95-01F2-4686-8F42-2B5FCE739710}" type="presParOf" srcId="{85A967D2-D13E-42FA-B6A9-239C56418EC8}" destId="{C841E930-A377-4F09-B473-AF769C278AEE}" srcOrd="4" destOrd="0" presId="urn:microsoft.com/office/officeart/2005/8/layout/hProcess9"/>
    <dgm:cxn modelId="{381D468B-0A01-4499-ABDE-0C3FDAEA0898}" type="presParOf" srcId="{85A967D2-D13E-42FA-B6A9-239C56418EC8}" destId="{1D7CC792-0851-41BD-9DBD-69A53EE6F3DE}" srcOrd="5" destOrd="0" presId="urn:microsoft.com/office/officeart/2005/8/layout/hProcess9"/>
    <dgm:cxn modelId="{A3A53F6B-EF4D-4E8E-A765-46DFFA152C0A}" type="presParOf" srcId="{85A967D2-D13E-42FA-B6A9-239C56418EC8}" destId="{DA9A80E6-55E3-44D4-8351-061049C13A69}" srcOrd="6" destOrd="0" presId="urn:microsoft.com/office/officeart/2005/8/layout/hProcess9"/>
    <dgm:cxn modelId="{2F53D91A-11D3-4DF1-BC66-D65F151873AC}" type="presParOf" srcId="{85A967D2-D13E-42FA-B6A9-239C56418EC8}" destId="{891A114B-D7BF-4CB2-8ABB-115E40C443E2}" srcOrd="7" destOrd="0" presId="urn:microsoft.com/office/officeart/2005/8/layout/hProcess9"/>
    <dgm:cxn modelId="{5C56C2D0-FD53-4781-A47F-24ED52578448}" type="presParOf" srcId="{85A967D2-D13E-42FA-B6A9-239C56418EC8}" destId="{976CFB97-C931-4102-86CF-98A4BD721EB4}" srcOrd="8" destOrd="0" presId="urn:microsoft.com/office/officeart/2005/8/layout/hProcess9"/>
    <dgm:cxn modelId="{B373251D-EE86-4596-AAA0-C1DD3A72D7F6}" type="presParOf" srcId="{85A967D2-D13E-42FA-B6A9-239C56418EC8}" destId="{55BAD7BA-B6FE-4330-B4EE-63DB6E0CEF9F}" srcOrd="9" destOrd="0" presId="urn:microsoft.com/office/officeart/2005/8/layout/hProcess9"/>
    <dgm:cxn modelId="{AFF131B6-11AE-4D47-A21D-A6EA65E0C509}" type="presParOf" srcId="{85A967D2-D13E-42FA-B6A9-239C56418EC8}" destId="{8FD80315-E44D-4EE0-A68F-1DCC1E0CFBD4}" srcOrd="10" destOrd="0" presId="urn:microsoft.com/office/officeart/2005/8/layout/hProcess9"/>
    <dgm:cxn modelId="{A292DBF6-A692-4E32-AD76-697FC570B973}" type="presParOf" srcId="{85A967D2-D13E-42FA-B6A9-239C56418EC8}" destId="{92E2D1E7-F595-433A-B89D-86309D11A467}" srcOrd="11" destOrd="0" presId="urn:microsoft.com/office/officeart/2005/8/layout/hProcess9"/>
    <dgm:cxn modelId="{78484E1B-B083-429E-9E2E-F04FEBF9BDD6}" type="presParOf" srcId="{85A967D2-D13E-42FA-B6A9-239C56418EC8}" destId="{50BEA7BB-D3E4-4721-B027-8F425D2B4EAE}" srcOrd="12" destOrd="0" presId="urn:microsoft.com/office/officeart/2005/8/layout/hProcess9"/>
    <dgm:cxn modelId="{7F985F08-9283-45C3-99E5-2836C5845721}" type="presParOf" srcId="{85A967D2-D13E-42FA-B6A9-239C56418EC8}" destId="{9592E6ED-65CF-42DE-A973-58D2FCDB3289}" srcOrd="13" destOrd="0" presId="urn:microsoft.com/office/officeart/2005/8/layout/hProcess9"/>
    <dgm:cxn modelId="{3CE1B5EB-67FA-433C-B358-D979BFD488FE}" type="presParOf" srcId="{85A967D2-D13E-42FA-B6A9-239C56418EC8}" destId="{16F272EA-703F-4722-B5AE-B6D6E5294EFE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A84C5-5BD6-429E-BF1E-B0B266E04DF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292F55-5451-4565-A6C2-557898F385D5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Sync</a:t>
          </a:r>
          <a:endParaRPr lang="zh-CN" altLang="en-US" dirty="0"/>
        </a:p>
      </dgm:t>
    </dgm:pt>
    <dgm:pt modelId="{AD53490B-3028-4228-8461-8250CFFCC7D8}" type="parTrans" cxnId="{524189DE-7972-4023-A848-F190CBFD17B5}">
      <dgm:prSet/>
      <dgm:spPr/>
      <dgm:t>
        <a:bodyPr/>
        <a:lstStyle/>
        <a:p>
          <a:endParaRPr lang="zh-CN" altLang="en-US"/>
        </a:p>
      </dgm:t>
    </dgm:pt>
    <dgm:pt modelId="{FCC9E8C4-6407-45AC-8604-12EA7211F1F6}" type="sibTrans" cxnId="{524189DE-7972-4023-A848-F190CBFD17B5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zh-CN" altLang="en-US" dirty="0"/>
        </a:p>
      </dgm:t>
    </dgm:pt>
    <dgm:pt modelId="{8ED31381-462F-4D0F-8933-9D81B02C15B2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Logic</a:t>
          </a:r>
          <a:endParaRPr lang="zh-CN" altLang="en-US" dirty="0"/>
        </a:p>
      </dgm:t>
    </dgm:pt>
    <dgm:pt modelId="{0A443E88-9AEB-4B69-BD41-6AF3FAC447C2}" type="sibTrans" cxnId="{0BF39849-9253-4078-B0BE-E7A459C9C4B7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User</a:t>
          </a:r>
          <a:endParaRPr lang="zh-CN" altLang="en-US" dirty="0"/>
        </a:p>
      </dgm:t>
    </dgm:pt>
    <dgm:pt modelId="{8CACB556-97DE-4CFC-9F18-4BAEB467C06A}" type="parTrans" cxnId="{0BF39849-9253-4078-B0BE-E7A459C9C4B7}">
      <dgm:prSet/>
      <dgm:spPr/>
      <dgm:t>
        <a:bodyPr/>
        <a:lstStyle/>
        <a:p>
          <a:endParaRPr lang="zh-CN" altLang="en-US"/>
        </a:p>
      </dgm:t>
    </dgm:pt>
    <dgm:pt modelId="{DCFD05AC-0877-4EC6-B17E-332F465792C3}">
      <dgm:prSet phldrT="[文本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View</a:t>
          </a:r>
          <a:endParaRPr lang="zh-CN" altLang="en-US" dirty="0"/>
        </a:p>
      </dgm:t>
    </dgm:pt>
    <dgm:pt modelId="{1D339A73-3B73-459A-A616-88AC7CB3C8B4}" type="sibTrans" cxnId="{7027E79B-4F15-41D2-8053-35A273CEAA93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Model</a:t>
          </a:r>
          <a:endParaRPr lang="zh-CN" altLang="en-US" dirty="0"/>
        </a:p>
      </dgm:t>
    </dgm:pt>
    <dgm:pt modelId="{2368332A-027C-4A95-8E56-36817F72765B}" type="parTrans" cxnId="{7027E79B-4F15-41D2-8053-35A273CEAA93}">
      <dgm:prSet/>
      <dgm:spPr/>
      <dgm:t>
        <a:bodyPr/>
        <a:lstStyle/>
        <a:p>
          <a:endParaRPr lang="zh-CN" altLang="en-US"/>
        </a:p>
      </dgm:t>
    </dgm:pt>
    <dgm:pt modelId="{FED7ED05-9229-41DD-BF31-D9EF5DAC0A73}" type="pres">
      <dgm:prSet presAssocID="{C43A84C5-5BD6-429E-BF1E-B0B266E04DF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E5325A3-6F19-4C58-A856-E669F91B6364}" type="pres">
      <dgm:prSet presAssocID="{8ED31381-462F-4D0F-8933-9D81B02C15B2}" presName="composite" presStyleCnt="0"/>
      <dgm:spPr/>
    </dgm:pt>
    <dgm:pt modelId="{D68C361D-5C4F-4332-A92A-1E4A7B716105}" type="pres">
      <dgm:prSet presAssocID="{8ED31381-462F-4D0F-8933-9D81B02C15B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61FF97-C4F9-4108-B022-5567AB43608E}" type="pres">
      <dgm:prSet presAssocID="{8ED31381-462F-4D0F-8933-9D81B02C15B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2CBFA4-11D5-4621-A244-098F6113D4DE}" type="pres">
      <dgm:prSet presAssocID="{8ED31381-462F-4D0F-8933-9D81B02C15B2}" presName="BalanceSpacing" presStyleCnt="0"/>
      <dgm:spPr/>
    </dgm:pt>
    <dgm:pt modelId="{FD0F275C-9413-44A7-9DB6-D8C02AB390DE}" type="pres">
      <dgm:prSet presAssocID="{8ED31381-462F-4D0F-8933-9D81B02C15B2}" presName="BalanceSpacing1" presStyleCnt="0"/>
      <dgm:spPr/>
    </dgm:pt>
    <dgm:pt modelId="{D1CFD82C-5F62-4CAE-941D-EC863237A7E1}" type="pres">
      <dgm:prSet presAssocID="{0A443E88-9AEB-4B69-BD41-6AF3FAC447C2}" presName="Accent1Text" presStyleLbl="node1" presStyleIdx="1" presStyleCnt="6" custLinFactNeighborX="-51578" custLinFactNeighborY="84072"/>
      <dgm:spPr/>
      <dgm:t>
        <a:bodyPr/>
        <a:lstStyle/>
        <a:p>
          <a:endParaRPr lang="zh-CN" altLang="en-US"/>
        </a:p>
      </dgm:t>
    </dgm:pt>
    <dgm:pt modelId="{9EE4BD98-8A5D-42B5-9EAA-63D0C892D55A}" type="pres">
      <dgm:prSet presAssocID="{0A443E88-9AEB-4B69-BD41-6AF3FAC447C2}" presName="spaceBetweenRectangles" presStyleCnt="0"/>
      <dgm:spPr/>
    </dgm:pt>
    <dgm:pt modelId="{7511B323-0DA5-43BD-A3D8-5D7313200CD3}" type="pres">
      <dgm:prSet presAssocID="{DCFD05AC-0877-4EC6-B17E-332F465792C3}" presName="composite" presStyleCnt="0"/>
      <dgm:spPr/>
    </dgm:pt>
    <dgm:pt modelId="{E2E05A1E-78D9-4989-A7E8-6B971C5E88D3}" type="pres">
      <dgm:prSet presAssocID="{DCFD05AC-0877-4EC6-B17E-332F465792C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6B21D-CFE0-48A9-B5AE-2085CA5ADE38}" type="pres">
      <dgm:prSet presAssocID="{DCFD05AC-0877-4EC6-B17E-332F465792C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B94AC-58D5-45FF-9871-07F1694D002A}" type="pres">
      <dgm:prSet presAssocID="{DCFD05AC-0877-4EC6-B17E-332F465792C3}" presName="BalanceSpacing" presStyleCnt="0"/>
      <dgm:spPr/>
    </dgm:pt>
    <dgm:pt modelId="{C74E246D-33C0-4FBC-AF0D-EBD7FF26495C}" type="pres">
      <dgm:prSet presAssocID="{DCFD05AC-0877-4EC6-B17E-332F465792C3}" presName="BalanceSpacing1" presStyleCnt="0"/>
      <dgm:spPr/>
    </dgm:pt>
    <dgm:pt modelId="{2049218B-798E-4065-8CD4-8DE3966BC731}" type="pres">
      <dgm:prSet presAssocID="{1D339A73-3B73-459A-A616-88AC7CB3C8B4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E79A395E-EC18-4E6A-8187-78D20A24675A}" type="pres">
      <dgm:prSet presAssocID="{1D339A73-3B73-459A-A616-88AC7CB3C8B4}" presName="spaceBetweenRectangles" presStyleCnt="0"/>
      <dgm:spPr/>
    </dgm:pt>
    <dgm:pt modelId="{69F94350-866C-4F52-B8AB-BE5F058B2108}" type="pres">
      <dgm:prSet presAssocID="{5D292F55-5451-4565-A6C2-557898F385D5}" presName="composite" presStyleCnt="0"/>
      <dgm:spPr/>
    </dgm:pt>
    <dgm:pt modelId="{C1039335-A40B-4624-AEEA-F32729F2BB0E}" type="pres">
      <dgm:prSet presAssocID="{5D292F55-5451-4565-A6C2-557898F385D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6C62A0-3887-4561-BDC2-B1B87D831965}" type="pres">
      <dgm:prSet presAssocID="{5D292F55-5451-4565-A6C2-557898F385D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8FFBB-E551-4F32-89DA-BEC8307FA672}" type="pres">
      <dgm:prSet presAssocID="{5D292F55-5451-4565-A6C2-557898F385D5}" presName="BalanceSpacing" presStyleCnt="0"/>
      <dgm:spPr/>
    </dgm:pt>
    <dgm:pt modelId="{50BB4444-1090-45E8-889E-4097FC1C8F2F}" type="pres">
      <dgm:prSet presAssocID="{5D292F55-5451-4565-A6C2-557898F385D5}" presName="BalanceSpacing1" presStyleCnt="0"/>
      <dgm:spPr/>
    </dgm:pt>
    <dgm:pt modelId="{49C2E8DB-396C-4049-82DE-06EF67959EF0}" type="pres">
      <dgm:prSet presAssocID="{FCC9E8C4-6407-45AC-8604-12EA7211F1F6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811E800F-00D5-40B2-9418-BDC8131419B9}" type="presOf" srcId="{C43A84C5-5BD6-429E-BF1E-B0B266E04DF4}" destId="{FED7ED05-9229-41DD-BF31-D9EF5DAC0A73}" srcOrd="0" destOrd="0" presId="urn:microsoft.com/office/officeart/2008/layout/AlternatingHexagons"/>
    <dgm:cxn modelId="{F05B22CE-6832-4013-91E9-023436D9876D}" type="presOf" srcId="{FCC9E8C4-6407-45AC-8604-12EA7211F1F6}" destId="{49C2E8DB-396C-4049-82DE-06EF67959EF0}" srcOrd="0" destOrd="0" presId="urn:microsoft.com/office/officeart/2008/layout/AlternatingHexagons"/>
    <dgm:cxn modelId="{DC584052-7DBC-43F1-909C-AF3756999CFF}" type="presOf" srcId="{0A443E88-9AEB-4B69-BD41-6AF3FAC447C2}" destId="{D1CFD82C-5F62-4CAE-941D-EC863237A7E1}" srcOrd="0" destOrd="0" presId="urn:microsoft.com/office/officeart/2008/layout/AlternatingHexagons"/>
    <dgm:cxn modelId="{43D8AF52-BFC4-4639-B703-319650EFBD5C}" type="presOf" srcId="{1D339A73-3B73-459A-A616-88AC7CB3C8B4}" destId="{2049218B-798E-4065-8CD4-8DE3966BC731}" srcOrd="0" destOrd="0" presId="urn:microsoft.com/office/officeart/2008/layout/AlternatingHexagons"/>
    <dgm:cxn modelId="{524189DE-7972-4023-A848-F190CBFD17B5}" srcId="{C43A84C5-5BD6-429E-BF1E-B0B266E04DF4}" destId="{5D292F55-5451-4565-A6C2-557898F385D5}" srcOrd="2" destOrd="0" parTransId="{AD53490B-3028-4228-8461-8250CFFCC7D8}" sibTransId="{FCC9E8C4-6407-45AC-8604-12EA7211F1F6}"/>
    <dgm:cxn modelId="{36B4B108-CB4B-486E-8B33-92E1AD3B5C61}" type="presOf" srcId="{DCFD05AC-0877-4EC6-B17E-332F465792C3}" destId="{E2E05A1E-78D9-4989-A7E8-6B971C5E88D3}" srcOrd="0" destOrd="0" presId="urn:microsoft.com/office/officeart/2008/layout/AlternatingHexagons"/>
    <dgm:cxn modelId="{7B6EB005-FD18-430A-A0AE-45368982B245}" type="presOf" srcId="{8ED31381-462F-4D0F-8933-9D81B02C15B2}" destId="{D68C361D-5C4F-4332-A92A-1E4A7B716105}" srcOrd="0" destOrd="0" presId="urn:microsoft.com/office/officeart/2008/layout/AlternatingHexagons"/>
    <dgm:cxn modelId="{0BF39849-9253-4078-B0BE-E7A459C9C4B7}" srcId="{C43A84C5-5BD6-429E-BF1E-B0B266E04DF4}" destId="{8ED31381-462F-4D0F-8933-9D81B02C15B2}" srcOrd="0" destOrd="0" parTransId="{8CACB556-97DE-4CFC-9F18-4BAEB467C06A}" sibTransId="{0A443E88-9AEB-4B69-BD41-6AF3FAC447C2}"/>
    <dgm:cxn modelId="{7027E79B-4F15-41D2-8053-35A273CEAA93}" srcId="{C43A84C5-5BD6-429E-BF1E-B0B266E04DF4}" destId="{DCFD05AC-0877-4EC6-B17E-332F465792C3}" srcOrd="1" destOrd="0" parTransId="{2368332A-027C-4A95-8E56-36817F72765B}" sibTransId="{1D339A73-3B73-459A-A616-88AC7CB3C8B4}"/>
    <dgm:cxn modelId="{35FE298C-710C-48D3-AEA4-06C0B28F8F6D}" type="presOf" srcId="{5D292F55-5451-4565-A6C2-557898F385D5}" destId="{C1039335-A40B-4624-AEEA-F32729F2BB0E}" srcOrd="0" destOrd="0" presId="urn:microsoft.com/office/officeart/2008/layout/AlternatingHexagons"/>
    <dgm:cxn modelId="{A3545D0C-5090-46EF-B13C-D92E6B715F59}" type="presParOf" srcId="{FED7ED05-9229-41DD-BF31-D9EF5DAC0A73}" destId="{3E5325A3-6F19-4C58-A856-E669F91B6364}" srcOrd="0" destOrd="0" presId="urn:microsoft.com/office/officeart/2008/layout/AlternatingHexagons"/>
    <dgm:cxn modelId="{F62470A2-2548-45AD-AEFD-1222E2930CB8}" type="presParOf" srcId="{3E5325A3-6F19-4C58-A856-E669F91B6364}" destId="{D68C361D-5C4F-4332-A92A-1E4A7B716105}" srcOrd="0" destOrd="0" presId="urn:microsoft.com/office/officeart/2008/layout/AlternatingHexagons"/>
    <dgm:cxn modelId="{771EC35D-6942-470E-A8F7-04398B1D21C6}" type="presParOf" srcId="{3E5325A3-6F19-4C58-A856-E669F91B6364}" destId="{E261FF97-C4F9-4108-B022-5567AB43608E}" srcOrd="1" destOrd="0" presId="urn:microsoft.com/office/officeart/2008/layout/AlternatingHexagons"/>
    <dgm:cxn modelId="{9739006B-ED67-473B-9A2D-262388CC7EAE}" type="presParOf" srcId="{3E5325A3-6F19-4C58-A856-E669F91B6364}" destId="{E72CBFA4-11D5-4621-A244-098F6113D4DE}" srcOrd="2" destOrd="0" presId="urn:microsoft.com/office/officeart/2008/layout/AlternatingHexagons"/>
    <dgm:cxn modelId="{8693BEDF-EF2F-4FC5-B30D-01321C1C0F34}" type="presParOf" srcId="{3E5325A3-6F19-4C58-A856-E669F91B6364}" destId="{FD0F275C-9413-44A7-9DB6-D8C02AB390DE}" srcOrd="3" destOrd="0" presId="urn:microsoft.com/office/officeart/2008/layout/AlternatingHexagons"/>
    <dgm:cxn modelId="{B089E09D-5C6A-47AE-9AF3-990B78A5B645}" type="presParOf" srcId="{3E5325A3-6F19-4C58-A856-E669F91B6364}" destId="{D1CFD82C-5F62-4CAE-941D-EC863237A7E1}" srcOrd="4" destOrd="0" presId="urn:microsoft.com/office/officeart/2008/layout/AlternatingHexagons"/>
    <dgm:cxn modelId="{50CFDF95-D035-47C6-BA9D-C1E2A0421101}" type="presParOf" srcId="{FED7ED05-9229-41DD-BF31-D9EF5DAC0A73}" destId="{9EE4BD98-8A5D-42B5-9EAA-63D0C892D55A}" srcOrd="1" destOrd="0" presId="urn:microsoft.com/office/officeart/2008/layout/AlternatingHexagons"/>
    <dgm:cxn modelId="{EA0F2EDF-9C94-4DF8-98B3-B4EFD6CE2DE5}" type="presParOf" srcId="{FED7ED05-9229-41DD-BF31-D9EF5DAC0A73}" destId="{7511B323-0DA5-43BD-A3D8-5D7313200CD3}" srcOrd="2" destOrd="0" presId="urn:microsoft.com/office/officeart/2008/layout/AlternatingHexagons"/>
    <dgm:cxn modelId="{5C9DBBB0-C847-44BE-A2C1-4876ACC702FC}" type="presParOf" srcId="{7511B323-0DA5-43BD-A3D8-5D7313200CD3}" destId="{E2E05A1E-78D9-4989-A7E8-6B971C5E88D3}" srcOrd="0" destOrd="0" presId="urn:microsoft.com/office/officeart/2008/layout/AlternatingHexagons"/>
    <dgm:cxn modelId="{E9622C71-BAC0-4CA9-8B10-5B0BAED3F724}" type="presParOf" srcId="{7511B323-0DA5-43BD-A3D8-5D7313200CD3}" destId="{F356B21D-CFE0-48A9-B5AE-2085CA5ADE38}" srcOrd="1" destOrd="0" presId="urn:microsoft.com/office/officeart/2008/layout/AlternatingHexagons"/>
    <dgm:cxn modelId="{1250308A-F165-442A-B1FA-80232BB65137}" type="presParOf" srcId="{7511B323-0DA5-43BD-A3D8-5D7313200CD3}" destId="{D4AB94AC-58D5-45FF-9871-07F1694D002A}" srcOrd="2" destOrd="0" presId="urn:microsoft.com/office/officeart/2008/layout/AlternatingHexagons"/>
    <dgm:cxn modelId="{E541F78B-FF94-4207-BA85-17646D07713F}" type="presParOf" srcId="{7511B323-0DA5-43BD-A3D8-5D7313200CD3}" destId="{C74E246D-33C0-4FBC-AF0D-EBD7FF26495C}" srcOrd="3" destOrd="0" presId="urn:microsoft.com/office/officeart/2008/layout/AlternatingHexagons"/>
    <dgm:cxn modelId="{184CCA64-E56F-4860-A15B-8D9139610148}" type="presParOf" srcId="{7511B323-0DA5-43BD-A3D8-5D7313200CD3}" destId="{2049218B-798E-4065-8CD4-8DE3966BC731}" srcOrd="4" destOrd="0" presId="urn:microsoft.com/office/officeart/2008/layout/AlternatingHexagons"/>
    <dgm:cxn modelId="{8BE44DD8-194B-4980-9E10-59829371A088}" type="presParOf" srcId="{FED7ED05-9229-41DD-BF31-D9EF5DAC0A73}" destId="{E79A395E-EC18-4E6A-8187-78D20A24675A}" srcOrd="3" destOrd="0" presId="urn:microsoft.com/office/officeart/2008/layout/AlternatingHexagons"/>
    <dgm:cxn modelId="{9B6477D8-7C96-4540-ACCD-C7085F4B45A0}" type="presParOf" srcId="{FED7ED05-9229-41DD-BF31-D9EF5DAC0A73}" destId="{69F94350-866C-4F52-B8AB-BE5F058B2108}" srcOrd="4" destOrd="0" presId="urn:microsoft.com/office/officeart/2008/layout/AlternatingHexagons"/>
    <dgm:cxn modelId="{F5C5F6DA-BF25-4162-94E3-02DE70406D8C}" type="presParOf" srcId="{69F94350-866C-4F52-B8AB-BE5F058B2108}" destId="{C1039335-A40B-4624-AEEA-F32729F2BB0E}" srcOrd="0" destOrd="0" presId="urn:microsoft.com/office/officeart/2008/layout/AlternatingHexagons"/>
    <dgm:cxn modelId="{E07EC584-898D-4A04-956A-657D2AFDD267}" type="presParOf" srcId="{69F94350-866C-4F52-B8AB-BE5F058B2108}" destId="{816C62A0-3887-4561-BDC2-B1B87D831965}" srcOrd="1" destOrd="0" presId="urn:microsoft.com/office/officeart/2008/layout/AlternatingHexagons"/>
    <dgm:cxn modelId="{CFB19490-D6F7-444D-88E9-56E53984B745}" type="presParOf" srcId="{69F94350-866C-4F52-B8AB-BE5F058B2108}" destId="{5C88FFBB-E551-4F32-89DA-BEC8307FA672}" srcOrd="2" destOrd="0" presId="urn:microsoft.com/office/officeart/2008/layout/AlternatingHexagons"/>
    <dgm:cxn modelId="{72B15AC2-2BD0-4490-9F92-CEC8E36CEE24}" type="presParOf" srcId="{69F94350-866C-4F52-B8AB-BE5F058B2108}" destId="{50BB4444-1090-45E8-889E-4097FC1C8F2F}" srcOrd="3" destOrd="0" presId="urn:microsoft.com/office/officeart/2008/layout/AlternatingHexagons"/>
    <dgm:cxn modelId="{C159099A-9631-4B4D-B567-31DA9CA53139}" type="presParOf" srcId="{69F94350-866C-4F52-B8AB-BE5F058B2108}" destId="{49C2E8DB-396C-4049-82DE-06EF67959EF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FEADD5-B8D3-4AD8-93DC-FCD325123E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A56C10F-EDFB-4D8B-A08D-B25B74CB0C02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D7905D0B-C967-45A1-B4CE-DB54439BF42C}" type="parTrans" cxnId="{7D47D16A-EE56-42C8-9FE9-053FABBC14EA}">
      <dgm:prSet/>
      <dgm:spPr/>
      <dgm:t>
        <a:bodyPr/>
        <a:lstStyle/>
        <a:p>
          <a:endParaRPr lang="zh-CN" altLang="en-US"/>
        </a:p>
      </dgm:t>
    </dgm:pt>
    <dgm:pt modelId="{00EB3D78-E413-4E3E-A51E-6D27E06228EE}" type="sibTrans" cxnId="{7D47D16A-EE56-42C8-9FE9-053FABBC14EA}">
      <dgm:prSet/>
      <dgm:spPr/>
      <dgm:t>
        <a:bodyPr/>
        <a:lstStyle/>
        <a:p>
          <a:endParaRPr lang="zh-CN" altLang="en-US"/>
        </a:p>
      </dgm:t>
    </dgm:pt>
    <dgm:pt modelId="{C1DBD29D-464A-4AA5-BB43-D283CA802BF1}">
      <dgm:prSet phldrT="[文本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MVP</a:t>
          </a:r>
          <a:endParaRPr lang="zh-CN" altLang="en-US" dirty="0"/>
        </a:p>
      </dgm:t>
    </dgm:pt>
    <dgm:pt modelId="{4B48A5DC-2810-4332-A04D-B26106FEA122}" type="parTrans" cxnId="{BE17E517-E61E-4756-A801-307C614193AE}">
      <dgm:prSet/>
      <dgm:spPr/>
      <dgm:t>
        <a:bodyPr/>
        <a:lstStyle/>
        <a:p>
          <a:endParaRPr lang="zh-CN" altLang="en-US"/>
        </a:p>
      </dgm:t>
    </dgm:pt>
    <dgm:pt modelId="{5B93B002-6D08-4B93-9427-8C1E2B2774D7}" type="sibTrans" cxnId="{BE17E517-E61E-4756-A801-307C614193AE}">
      <dgm:prSet/>
      <dgm:spPr/>
      <dgm:t>
        <a:bodyPr/>
        <a:lstStyle/>
        <a:p>
          <a:endParaRPr lang="zh-CN" altLang="en-US"/>
        </a:p>
      </dgm:t>
    </dgm:pt>
    <dgm:pt modelId="{D1EC72E2-24AF-47EB-8A06-0D4EDD484B2B}">
      <dgm:prSet phldrT="[文本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MVVM</a:t>
          </a:r>
          <a:endParaRPr lang="zh-CN" altLang="en-US" dirty="0"/>
        </a:p>
      </dgm:t>
    </dgm:pt>
    <dgm:pt modelId="{9C6F4254-41A2-4E06-A4B6-05B8EC6B4C81}" type="parTrans" cxnId="{AB24A697-4F62-47B3-A6CF-B019B9792AE2}">
      <dgm:prSet/>
      <dgm:spPr/>
      <dgm:t>
        <a:bodyPr/>
        <a:lstStyle/>
        <a:p>
          <a:endParaRPr lang="zh-CN" altLang="en-US"/>
        </a:p>
      </dgm:t>
    </dgm:pt>
    <dgm:pt modelId="{450B79C3-83FB-4025-8F77-9C8E350FC59D}" type="sibTrans" cxnId="{AB24A697-4F62-47B3-A6CF-B019B9792AE2}">
      <dgm:prSet/>
      <dgm:spPr/>
      <dgm:t>
        <a:bodyPr/>
        <a:lstStyle/>
        <a:p>
          <a:endParaRPr lang="zh-CN" altLang="en-US"/>
        </a:p>
      </dgm:t>
    </dgm:pt>
    <dgm:pt modelId="{E8B9A150-0DC3-4027-8442-98EBF2BA5605}" type="pres">
      <dgm:prSet presAssocID="{C4FEADD5-B8D3-4AD8-93DC-FCD325123E55}" presName="Name0" presStyleCnt="0">
        <dgm:presLayoutVars>
          <dgm:dir/>
          <dgm:resizeHandles val="exact"/>
        </dgm:presLayoutVars>
      </dgm:prSet>
      <dgm:spPr/>
    </dgm:pt>
    <dgm:pt modelId="{5327CDF2-1540-4B49-9291-5A22C70BC827}" type="pres">
      <dgm:prSet presAssocID="{AA56C10F-EDFB-4D8B-A08D-B25B74CB0C0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ECA2F-352D-4E20-B61F-0D244393CBF3}" type="pres">
      <dgm:prSet presAssocID="{00EB3D78-E413-4E3E-A51E-6D27E06228E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562F05A-5E21-4E0D-A28A-D03859F0608E}" type="pres">
      <dgm:prSet presAssocID="{00EB3D78-E413-4E3E-A51E-6D27E06228EE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54FF328-A397-428D-9D34-36AD57EBA2DE}" type="pres">
      <dgm:prSet presAssocID="{C1DBD29D-464A-4AA5-BB43-D283CA802BF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14B29F-239F-4E3D-9990-4C43856B10F7}" type="pres">
      <dgm:prSet presAssocID="{5B93B002-6D08-4B93-9427-8C1E2B2774D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7FB8D17-71E2-4A14-96BC-74F40A1F3576}" type="pres">
      <dgm:prSet presAssocID="{5B93B002-6D08-4B93-9427-8C1E2B2774D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627753C-881A-4A4D-B96E-E37EA9F81C3E}" type="pres">
      <dgm:prSet presAssocID="{D1EC72E2-24AF-47EB-8A06-0D4EDD484B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47D16A-EE56-42C8-9FE9-053FABBC14EA}" srcId="{C4FEADD5-B8D3-4AD8-93DC-FCD325123E55}" destId="{AA56C10F-EDFB-4D8B-A08D-B25B74CB0C02}" srcOrd="0" destOrd="0" parTransId="{D7905D0B-C967-45A1-B4CE-DB54439BF42C}" sibTransId="{00EB3D78-E413-4E3E-A51E-6D27E06228EE}"/>
    <dgm:cxn modelId="{D8F9CA28-171F-4EB5-BE42-AEBB593B9739}" type="presOf" srcId="{C4FEADD5-B8D3-4AD8-93DC-FCD325123E55}" destId="{E8B9A150-0DC3-4027-8442-98EBF2BA5605}" srcOrd="0" destOrd="0" presId="urn:microsoft.com/office/officeart/2005/8/layout/process1"/>
    <dgm:cxn modelId="{BE17E517-E61E-4756-A801-307C614193AE}" srcId="{C4FEADD5-B8D3-4AD8-93DC-FCD325123E55}" destId="{C1DBD29D-464A-4AA5-BB43-D283CA802BF1}" srcOrd="1" destOrd="0" parTransId="{4B48A5DC-2810-4332-A04D-B26106FEA122}" sibTransId="{5B93B002-6D08-4B93-9427-8C1E2B2774D7}"/>
    <dgm:cxn modelId="{C552ADF7-CE0F-48BD-A52D-1CEA459B1E8C}" type="presOf" srcId="{5B93B002-6D08-4B93-9427-8C1E2B2774D7}" destId="{B7FB8D17-71E2-4A14-96BC-74F40A1F3576}" srcOrd="1" destOrd="0" presId="urn:microsoft.com/office/officeart/2005/8/layout/process1"/>
    <dgm:cxn modelId="{B159A9FA-2E89-4764-B0F4-63FAD7227BEA}" type="presOf" srcId="{00EB3D78-E413-4E3E-A51E-6D27E06228EE}" destId="{522ECA2F-352D-4E20-B61F-0D244393CBF3}" srcOrd="0" destOrd="0" presId="urn:microsoft.com/office/officeart/2005/8/layout/process1"/>
    <dgm:cxn modelId="{603B6CC6-3E0F-4016-9B98-6CBF4AA5DD54}" type="presOf" srcId="{00EB3D78-E413-4E3E-A51E-6D27E06228EE}" destId="{E562F05A-5E21-4E0D-A28A-D03859F0608E}" srcOrd="1" destOrd="0" presId="urn:microsoft.com/office/officeart/2005/8/layout/process1"/>
    <dgm:cxn modelId="{6DABB9C3-854C-479D-9566-A53890E62299}" type="presOf" srcId="{C1DBD29D-464A-4AA5-BB43-D283CA802BF1}" destId="{054FF328-A397-428D-9D34-36AD57EBA2DE}" srcOrd="0" destOrd="0" presId="urn:microsoft.com/office/officeart/2005/8/layout/process1"/>
    <dgm:cxn modelId="{BECE8DB1-2AA2-45E1-A4DA-CC2901F065B5}" type="presOf" srcId="{AA56C10F-EDFB-4D8B-A08D-B25B74CB0C02}" destId="{5327CDF2-1540-4B49-9291-5A22C70BC827}" srcOrd="0" destOrd="0" presId="urn:microsoft.com/office/officeart/2005/8/layout/process1"/>
    <dgm:cxn modelId="{AB24A697-4F62-47B3-A6CF-B019B9792AE2}" srcId="{C4FEADD5-B8D3-4AD8-93DC-FCD325123E55}" destId="{D1EC72E2-24AF-47EB-8A06-0D4EDD484B2B}" srcOrd="2" destOrd="0" parTransId="{9C6F4254-41A2-4E06-A4B6-05B8EC6B4C81}" sibTransId="{450B79C3-83FB-4025-8F77-9C8E350FC59D}"/>
    <dgm:cxn modelId="{DDABA43F-77EA-468E-B885-669E6BAE6AC6}" type="presOf" srcId="{D1EC72E2-24AF-47EB-8A06-0D4EDD484B2B}" destId="{2627753C-881A-4A4D-B96E-E37EA9F81C3E}" srcOrd="0" destOrd="0" presId="urn:microsoft.com/office/officeart/2005/8/layout/process1"/>
    <dgm:cxn modelId="{ED005604-D9EF-4C6F-AF18-5D50B4067615}" type="presOf" srcId="{5B93B002-6D08-4B93-9427-8C1E2B2774D7}" destId="{2214B29F-239F-4E3D-9990-4C43856B10F7}" srcOrd="0" destOrd="0" presId="urn:microsoft.com/office/officeart/2005/8/layout/process1"/>
    <dgm:cxn modelId="{840D2922-AAB0-4B87-9337-0CE354AC3CE5}" type="presParOf" srcId="{E8B9A150-0DC3-4027-8442-98EBF2BA5605}" destId="{5327CDF2-1540-4B49-9291-5A22C70BC827}" srcOrd="0" destOrd="0" presId="urn:microsoft.com/office/officeart/2005/8/layout/process1"/>
    <dgm:cxn modelId="{9C56519A-887F-44FA-AE70-CCB3F7D16668}" type="presParOf" srcId="{E8B9A150-0DC3-4027-8442-98EBF2BA5605}" destId="{522ECA2F-352D-4E20-B61F-0D244393CBF3}" srcOrd="1" destOrd="0" presId="urn:microsoft.com/office/officeart/2005/8/layout/process1"/>
    <dgm:cxn modelId="{B002362A-CBD3-4EAA-869A-70F658A87B3E}" type="presParOf" srcId="{522ECA2F-352D-4E20-B61F-0D244393CBF3}" destId="{E562F05A-5E21-4E0D-A28A-D03859F0608E}" srcOrd="0" destOrd="0" presId="urn:microsoft.com/office/officeart/2005/8/layout/process1"/>
    <dgm:cxn modelId="{74FE5E94-20AD-4017-BADA-3FB09905E262}" type="presParOf" srcId="{E8B9A150-0DC3-4027-8442-98EBF2BA5605}" destId="{054FF328-A397-428D-9D34-36AD57EBA2DE}" srcOrd="2" destOrd="0" presId="urn:microsoft.com/office/officeart/2005/8/layout/process1"/>
    <dgm:cxn modelId="{7C2A9B97-68A4-4FBF-B597-BE4956D21171}" type="presParOf" srcId="{E8B9A150-0DC3-4027-8442-98EBF2BA5605}" destId="{2214B29F-239F-4E3D-9990-4C43856B10F7}" srcOrd="3" destOrd="0" presId="urn:microsoft.com/office/officeart/2005/8/layout/process1"/>
    <dgm:cxn modelId="{9F3518C0-CB6F-4B78-BF89-45B9AD6F3D03}" type="presParOf" srcId="{2214B29F-239F-4E3D-9990-4C43856B10F7}" destId="{B7FB8D17-71E2-4A14-96BC-74F40A1F3576}" srcOrd="0" destOrd="0" presId="urn:microsoft.com/office/officeart/2005/8/layout/process1"/>
    <dgm:cxn modelId="{10EFB871-CAFA-48B8-91C6-9A813E547141}" type="presParOf" srcId="{E8B9A150-0DC3-4027-8442-98EBF2BA5605}" destId="{2627753C-881A-4A4D-B96E-E37EA9F81C3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77585-2CA3-440B-9A27-064621AC50FA}">
      <dsp:nvSpPr>
        <dsp:cNvPr id="0" name=""/>
        <dsp:cNvSpPr/>
      </dsp:nvSpPr>
      <dsp:spPr>
        <a:xfrm>
          <a:off x="2" y="0"/>
          <a:ext cx="10392289" cy="231604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526D0-FA71-4F20-B31F-44D26664F584}">
      <dsp:nvSpPr>
        <dsp:cNvPr id="0" name=""/>
        <dsp:cNvSpPr/>
      </dsp:nvSpPr>
      <dsp:spPr>
        <a:xfrm>
          <a:off x="412" y="694814"/>
          <a:ext cx="1244487" cy="926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HTML</a:t>
          </a:r>
          <a:endParaRPr lang="zh-CN" altLang="en-US" sz="2400" kern="1200" dirty="0"/>
        </a:p>
      </dsp:txBody>
      <dsp:txXfrm>
        <a:off x="45636" y="740038"/>
        <a:ext cx="1154039" cy="835970"/>
      </dsp:txXfrm>
    </dsp:sp>
    <dsp:sp modelId="{267785B7-4D7E-4270-B3FF-43B6BDB8654D}">
      <dsp:nvSpPr>
        <dsp:cNvPr id="0" name=""/>
        <dsp:cNvSpPr/>
      </dsp:nvSpPr>
      <dsp:spPr>
        <a:xfrm>
          <a:off x="1307124" y="694814"/>
          <a:ext cx="1244487" cy="926418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CGI(</a:t>
          </a:r>
          <a:r>
            <a:rPr lang="en-US" sz="1000" b="0" i="0" kern="1200" dirty="0" smtClean="0"/>
            <a:t>Common Gateway Interface</a:t>
          </a:r>
          <a:r>
            <a:rPr lang="en-US" altLang="zh-CN" sz="1000" kern="1200" dirty="0" smtClean="0"/>
            <a:t>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SSI(Server Side Includes)</a:t>
          </a:r>
          <a:endParaRPr lang="zh-CN" altLang="en-US" sz="1000" kern="1200" dirty="0"/>
        </a:p>
      </dsp:txBody>
      <dsp:txXfrm>
        <a:off x="1352348" y="740038"/>
        <a:ext cx="1154039" cy="835970"/>
      </dsp:txXfrm>
    </dsp:sp>
    <dsp:sp modelId="{C841E930-A377-4F09-B473-AF769C278AEE}">
      <dsp:nvSpPr>
        <dsp:cNvPr id="0" name=""/>
        <dsp:cNvSpPr/>
      </dsp:nvSpPr>
      <dsp:spPr>
        <a:xfrm>
          <a:off x="2613835" y="694814"/>
          <a:ext cx="1244487" cy="926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ASP/JSP</a:t>
          </a:r>
          <a:endParaRPr lang="zh-CN" altLang="en-US" sz="2000" kern="1200" dirty="0"/>
        </a:p>
      </dsp:txBody>
      <dsp:txXfrm>
        <a:off x="2659059" y="740038"/>
        <a:ext cx="1154039" cy="835970"/>
      </dsp:txXfrm>
    </dsp:sp>
    <dsp:sp modelId="{DA9A80E6-55E3-44D4-8351-061049C13A69}">
      <dsp:nvSpPr>
        <dsp:cNvPr id="0" name=""/>
        <dsp:cNvSpPr/>
      </dsp:nvSpPr>
      <dsp:spPr>
        <a:xfrm>
          <a:off x="3920547" y="694814"/>
          <a:ext cx="1244487" cy="926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JavaScript</a:t>
          </a:r>
          <a:endParaRPr lang="zh-CN" altLang="en-US" sz="1800" kern="1200" dirty="0"/>
        </a:p>
      </dsp:txBody>
      <dsp:txXfrm>
        <a:off x="3965771" y="740038"/>
        <a:ext cx="1154039" cy="835970"/>
      </dsp:txXfrm>
    </dsp:sp>
    <dsp:sp modelId="{976CFB97-C931-4102-86CF-98A4BD721EB4}">
      <dsp:nvSpPr>
        <dsp:cNvPr id="0" name=""/>
        <dsp:cNvSpPr/>
      </dsp:nvSpPr>
      <dsp:spPr>
        <a:xfrm>
          <a:off x="5227259" y="694814"/>
          <a:ext cx="1244487" cy="926418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JQuery</a:t>
          </a:r>
          <a:endParaRPr lang="zh-CN" altLang="en-US" sz="2400" kern="1200" dirty="0"/>
        </a:p>
      </dsp:txBody>
      <dsp:txXfrm>
        <a:off x="5272483" y="740038"/>
        <a:ext cx="1154039" cy="835970"/>
      </dsp:txXfrm>
    </dsp:sp>
    <dsp:sp modelId="{8FD80315-E44D-4EE0-A68F-1DCC1E0CFBD4}">
      <dsp:nvSpPr>
        <dsp:cNvPr id="0" name=""/>
        <dsp:cNvSpPr/>
      </dsp:nvSpPr>
      <dsp:spPr>
        <a:xfrm>
          <a:off x="6533971" y="694814"/>
          <a:ext cx="1244487" cy="92641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MVC</a:t>
          </a:r>
          <a:endParaRPr lang="zh-CN" altLang="en-US" sz="2400" kern="1200" dirty="0"/>
        </a:p>
      </dsp:txBody>
      <dsp:txXfrm>
        <a:off x="6579195" y="740038"/>
        <a:ext cx="1154039" cy="835970"/>
      </dsp:txXfrm>
    </dsp:sp>
    <dsp:sp modelId="{50BEA7BB-D3E4-4721-B027-8F425D2B4EAE}">
      <dsp:nvSpPr>
        <dsp:cNvPr id="0" name=""/>
        <dsp:cNvSpPr/>
      </dsp:nvSpPr>
      <dsp:spPr>
        <a:xfrm>
          <a:off x="7840683" y="694814"/>
          <a:ext cx="1244487" cy="92641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MVP</a:t>
          </a:r>
          <a:endParaRPr lang="zh-CN" altLang="en-US" sz="2400" kern="1200" dirty="0"/>
        </a:p>
      </dsp:txBody>
      <dsp:txXfrm>
        <a:off x="7885907" y="740038"/>
        <a:ext cx="1154039" cy="835970"/>
      </dsp:txXfrm>
    </dsp:sp>
    <dsp:sp modelId="{16F272EA-703F-4722-B5AE-B6D6E5294EFE}">
      <dsp:nvSpPr>
        <dsp:cNvPr id="0" name=""/>
        <dsp:cNvSpPr/>
      </dsp:nvSpPr>
      <dsp:spPr>
        <a:xfrm>
          <a:off x="9147395" y="694814"/>
          <a:ext cx="1244487" cy="926418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MVVM</a:t>
          </a:r>
          <a:endParaRPr lang="zh-CN" altLang="en-US" sz="2400" kern="1200" dirty="0"/>
        </a:p>
      </dsp:txBody>
      <dsp:txXfrm>
        <a:off x="9192619" y="740038"/>
        <a:ext cx="1154039" cy="835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C361D-5C4F-4332-A92A-1E4A7B716105}">
      <dsp:nvSpPr>
        <dsp:cNvPr id="0" name=""/>
        <dsp:cNvSpPr/>
      </dsp:nvSpPr>
      <dsp:spPr>
        <a:xfrm rot="5400000">
          <a:off x="2025699" y="467674"/>
          <a:ext cx="1330421" cy="11574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Logic</a:t>
          </a:r>
          <a:endParaRPr lang="zh-CN" altLang="en-US" sz="2100" kern="1200" dirty="0"/>
        </a:p>
      </dsp:txBody>
      <dsp:txXfrm rot="-5400000">
        <a:off x="2292548" y="588521"/>
        <a:ext cx="796722" cy="915773"/>
      </dsp:txXfrm>
    </dsp:sp>
    <dsp:sp modelId="{E261FF97-C4F9-4108-B022-5567AB43608E}">
      <dsp:nvSpPr>
        <dsp:cNvPr id="0" name=""/>
        <dsp:cNvSpPr/>
      </dsp:nvSpPr>
      <dsp:spPr>
        <a:xfrm>
          <a:off x="3304766" y="647281"/>
          <a:ext cx="1484749" cy="79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FD82C-5F62-4CAE-941D-EC863237A7E1}">
      <dsp:nvSpPr>
        <dsp:cNvPr id="0" name=""/>
        <dsp:cNvSpPr/>
      </dsp:nvSpPr>
      <dsp:spPr>
        <a:xfrm rot="5400000">
          <a:off x="178637" y="1586186"/>
          <a:ext cx="1330421" cy="115746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User</a:t>
          </a:r>
          <a:endParaRPr lang="zh-CN" altLang="en-US" sz="3200" kern="1200" dirty="0"/>
        </a:p>
      </dsp:txBody>
      <dsp:txXfrm rot="-5400000">
        <a:off x="445486" y="1707033"/>
        <a:ext cx="796722" cy="915773"/>
      </dsp:txXfrm>
    </dsp:sp>
    <dsp:sp modelId="{E2E05A1E-78D9-4989-A7E8-6B971C5E88D3}">
      <dsp:nvSpPr>
        <dsp:cNvPr id="0" name=""/>
        <dsp:cNvSpPr/>
      </dsp:nvSpPr>
      <dsp:spPr>
        <a:xfrm rot="5400000">
          <a:off x="1398272" y="1596935"/>
          <a:ext cx="1330421" cy="115746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View</a:t>
          </a:r>
          <a:endParaRPr lang="zh-CN" altLang="en-US" sz="2100" kern="1200" dirty="0"/>
        </a:p>
      </dsp:txBody>
      <dsp:txXfrm rot="-5400000">
        <a:off x="1665121" y="1717782"/>
        <a:ext cx="796722" cy="915773"/>
      </dsp:txXfrm>
    </dsp:sp>
    <dsp:sp modelId="{F356B21D-CFE0-48A9-B5AE-2085CA5ADE38}">
      <dsp:nvSpPr>
        <dsp:cNvPr id="0" name=""/>
        <dsp:cNvSpPr/>
      </dsp:nvSpPr>
      <dsp:spPr>
        <a:xfrm>
          <a:off x="0" y="1776542"/>
          <a:ext cx="1436854" cy="79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9218B-798E-4065-8CD4-8DE3966BC731}">
      <dsp:nvSpPr>
        <dsp:cNvPr id="0" name=""/>
        <dsp:cNvSpPr/>
      </dsp:nvSpPr>
      <dsp:spPr>
        <a:xfrm rot="5400000">
          <a:off x="2648336" y="1596935"/>
          <a:ext cx="1330421" cy="115746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Model</a:t>
          </a:r>
          <a:endParaRPr lang="zh-CN" altLang="en-US" sz="2200" kern="1200" dirty="0"/>
        </a:p>
      </dsp:txBody>
      <dsp:txXfrm rot="-5400000">
        <a:off x="2915185" y="1717782"/>
        <a:ext cx="796722" cy="915773"/>
      </dsp:txXfrm>
    </dsp:sp>
    <dsp:sp modelId="{C1039335-A40B-4624-AEEA-F32729F2BB0E}">
      <dsp:nvSpPr>
        <dsp:cNvPr id="0" name=""/>
        <dsp:cNvSpPr/>
      </dsp:nvSpPr>
      <dsp:spPr>
        <a:xfrm rot="5400000">
          <a:off x="2025699" y="2726197"/>
          <a:ext cx="1330421" cy="1157466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Sync</a:t>
          </a:r>
          <a:endParaRPr lang="zh-CN" altLang="en-US" sz="2100" kern="1200" dirty="0"/>
        </a:p>
      </dsp:txBody>
      <dsp:txXfrm rot="-5400000">
        <a:off x="2292548" y="2847044"/>
        <a:ext cx="796722" cy="915773"/>
      </dsp:txXfrm>
    </dsp:sp>
    <dsp:sp modelId="{816C62A0-3887-4561-BDC2-B1B87D831965}">
      <dsp:nvSpPr>
        <dsp:cNvPr id="0" name=""/>
        <dsp:cNvSpPr/>
      </dsp:nvSpPr>
      <dsp:spPr>
        <a:xfrm>
          <a:off x="3304766" y="2905804"/>
          <a:ext cx="1484749" cy="79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2E8DB-396C-4049-82DE-06EF67959EF0}">
      <dsp:nvSpPr>
        <dsp:cNvPr id="0" name=""/>
        <dsp:cNvSpPr/>
      </dsp:nvSpPr>
      <dsp:spPr>
        <a:xfrm rot="5400000">
          <a:off x="775635" y="2726197"/>
          <a:ext cx="1330421" cy="1157466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 dirty="0"/>
        </a:p>
      </dsp:txBody>
      <dsp:txXfrm rot="-5400000">
        <a:off x="1042484" y="2847044"/>
        <a:ext cx="796722" cy="915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7CDF2-1540-4B49-9291-5A22C70BC827}">
      <dsp:nvSpPr>
        <dsp:cNvPr id="0" name=""/>
        <dsp:cNvSpPr/>
      </dsp:nvSpPr>
      <dsp:spPr>
        <a:xfrm>
          <a:off x="6179" y="810812"/>
          <a:ext cx="1846876" cy="11081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MVC</a:t>
          </a:r>
          <a:endParaRPr lang="zh-CN" altLang="en-US" sz="3900" kern="1200" dirty="0"/>
        </a:p>
      </dsp:txBody>
      <dsp:txXfrm>
        <a:off x="38635" y="843268"/>
        <a:ext cx="1781964" cy="1043213"/>
      </dsp:txXfrm>
    </dsp:sp>
    <dsp:sp modelId="{522ECA2F-352D-4E20-B61F-0D244393CBF3}">
      <dsp:nvSpPr>
        <dsp:cNvPr id="0" name=""/>
        <dsp:cNvSpPr/>
      </dsp:nvSpPr>
      <dsp:spPr>
        <a:xfrm>
          <a:off x="2037743" y="1135862"/>
          <a:ext cx="391537" cy="458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037743" y="1227467"/>
        <a:ext cx="274076" cy="274815"/>
      </dsp:txXfrm>
    </dsp:sp>
    <dsp:sp modelId="{054FF328-A397-428D-9D34-36AD57EBA2DE}">
      <dsp:nvSpPr>
        <dsp:cNvPr id="0" name=""/>
        <dsp:cNvSpPr/>
      </dsp:nvSpPr>
      <dsp:spPr>
        <a:xfrm>
          <a:off x="2591806" y="810812"/>
          <a:ext cx="1846876" cy="110812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MVP</a:t>
          </a:r>
          <a:endParaRPr lang="zh-CN" altLang="en-US" sz="3900" kern="1200" dirty="0"/>
        </a:p>
      </dsp:txBody>
      <dsp:txXfrm>
        <a:off x="2624262" y="843268"/>
        <a:ext cx="1781964" cy="1043213"/>
      </dsp:txXfrm>
    </dsp:sp>
    <dsp:sp modelId="{2214B29F-239F-4E3D-9990-4C43856B10F7}">
      <dsp:nvSpPr>
        <dsp:cNvPr id="0" name=""/>
        <dsp:cNvSpPr/>
      </dsp:nvSpPr>
      <dsp:spPr>
        <a:xfrm>
          <a:off x="4623370" y="1135862"/>
          <a:ext cx="391537" cy="458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623370" y="1227467"/>
        <a:ext cx="274076" cy="274815"/>
      </dsp:txXfrm>
    </dsp:sp>
    <dsp:sp modelId="{2627753C-881A-4A4D-B96E-E37EA9F81C3E}">
      <dsp:nvSpPr>
        <dsp:cNvPr id="0" name=""/>
        <dsp:cNvSpPr/>
      </dsp:nvSpPr>
      <dsp:spPr>
        <a:xfrm>
          <a:off x="5177433" y="810812"/>
          <a:ext cx="1846876" cy="110812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MVVM</a:t>
          </a:r>
          <a:endParaRPr lang="zh-CN" altLang="en-US" sz="3900" kern="1200" dirty="0"/>
        </a:p>
      </dsp:txBody>
      <dsp:txXfrm>
        <a:off x="5209889" y="843268"/>
        <a:ext cx="1781964" cy="1043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6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3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7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7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4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A0AB-9A51-442B-AAF9-9D0B82ADAE47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4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michaux/mari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voras/MVW-demos/tree/master/src/scripts/mv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46166"/>
            <a:ext cx="9144000" cy="991207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简易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MVVM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的实现 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0253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了解什么是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MV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*架构设计模式？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了解常用的“四人帮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</a:rPr>
              <a:t>Gof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”设计模式？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了解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</a:rPr>
              <a:t>Vue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的实现原理？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了解如何实现数据双向绑定？</a:t>
            </a: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MVC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（模型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视图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控制器）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782"/>
            <a:ext cx="3821658" cy="3074698"/>
          </a:xfrm>
          <a:prstGeom prst="rect">
            <a:avLst/>
          </a:prstGeom>
        </p:spPr>
      </p:pic>
      <p:sp>
        <p:nvSpPr>
          <p:cNvPr id="8" name="副标题 2"/>
          <p:cNvSpPr txBox="1">
            <a:spLocks/>
          </p:cNvSpPr>
          <p:nvPr/>
        </p:nvSpPr>
        <p:spPr>
          <a:xfrm>
            <a:off x="5242158" y="1750811"/>
            <a:ext cx="6020202" cy="405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5394558" y="1903211"/>
            <a:ext cx="6020202" cy="405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相关链接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  <a:hlinkClick r:id="rId3"/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maria.js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(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严格遵守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Smalltalk-80 MVC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模式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)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hlinkClick r:id="rId4"/>
              </a:rPr>
              <a:t>JavaScript MVC Demo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前端演变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历史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781473"/>
              </p:ext>
            </p:extLst>
          </p:nvPr>
        </p:nvGraphicFramePr>
        <p:xfrm>
          <a:off x="838200" y="2322455"/>
          <a:ext cx="10392295" cy="231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圆角矩形 7"/>
          <p:cNvSpPr/>
          <p:nvPr/>
        </p:nvSpPr>
        <p:spPr>
          <a:xfrm>
            <a:off x="7336676" y="2322455"/>
            <a:ext cx="4017124" cy="2316047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MV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*模式的诞生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426730"/>
              </p:ext>
            </p:extLst>
          </p:nvPr>
        </p:nvGraphicFramePr>
        <p:xfrm>
          <a:off x="663633" y="1695826"/>
          <a:ext cx="478951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副标题 2"/>
          <p:cNvSpPr txBox="1">
            <a:spLocks/>
          </p:cNvSpPr>
          <p:nvPr/>
        </p:nvSpPr>
        <p:spPr>
          <a:xfrm>
            <a:off x="5242158" y="1750811"/>
            <a:ext cx="6020202" cy="4050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GUI</a:t>
            </a:r>
            <a:r>
              <a:rPr lang="zh-CN" altLang="en-US" sz="1500" dirty="0" smtClean="0">
                <a:solidFill>
                  <a:schemeClr val="bg1">
                    <a:lumMod val="65000"/>
                  </a:schemeClr>
                </a:solidFill>
              </a:rPr>
              <a:t>（图形用户界面）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应用程序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用户在视图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(View)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上的输入行为（键盘、鼠标）执行应用逻辑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(Application Logic)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，应用 逻辑会触发业务逻辑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(Business Logic)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，从而可以变更数据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(Model)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数据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(Model)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变更后当然需要同步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(Sync)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变更到视图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(View)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天生可以自然分层，但是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Logic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Sync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的处理对于复杂的应用程序则是一个需要推敲的大问题。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MV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模式的演变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871129"/>
              </p:ext>
            </p:extLst>
          </p:nvPr>
        </p:nvGraphicFramePr>
        <p:xfrm>
          <a:off x="2222268" y="1808999"/>
          <a:ext cx="7030489" cy="272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副标题 2"/>
          <p:cNvSpPr txBox="1">
            <a:spLocks/>
          </p:cNvSpPr>
          <p:nvPr/>
        </p:nvSpPr>
        <p:spPr>
          <a:xfrm>
            <a:off x="2222268" y="4214551"/>
            <a:ext cx="7747461" cy="143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为什么会有这个演变过程？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本质上是对于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Sync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的不断优化过程！</a:t>
            </a: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MVC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（模型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视图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控制器）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782"/>
            <a:ext cx="3821658" cy="3074698"/>
          </a:xfrm>
          <a:prstGeom prst="rect">
            <a:avLst/>
          </a:prstGeom>
        </p:spPr>
      </p:pic>
      <p:sp>
        <p:nvSpPr>
          <p:cNvPr id="8" name="副标题 2"/>
          <p:cNvSpPr txBox="1">
            <a:spLocks/>
          </p:cNvSpPr>
          <p:nvPr/>
        </p:nvSpPr>
        <p:spPr>
          <a:xfrm>
            <a:off x="5242158" y="1750811"/>
            <a:ext cx="6020202" cy="405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394558" y="1903211"/>
            <a:ext cx="6020202" cy="405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历史背景      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早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在上个世纪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70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年代，美国的施乐公司（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Xerox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）的工程师研发了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Smalltalk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编程语言，并且开始用它编写图形界面的应用程序。而在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Smalltalk-80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这个版本的时候，一位叫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Trygve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Reenskaug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的工程师设计了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MVC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图形应用程序的架构模式，极大地降低了图形应用程序的管理难度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MVC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（模型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视图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控制器）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782"/>
            <a:ext cx="3821658" cy="3074698"/>
          </a:xfrm>
          <a:prstGeom prst="rect">
            <a:avLst/>
          </a:prstGeom>
        </p:spPr>
      </p:pic>
      <p:sp>
        <p:nvSpPr>
          <p:cNvPr id="8" name="副标题 2"/>
          <p:cNvSpPr txBox="1">
            <a:spLocks/>
          </p:cNvSpPr>
          <p:nvPr/>
        </p:nvSpPr>
        <p:spPr>
          <a:xfrm>
            <a:off x="5242158" y="1750811"/>
            <a:ext cx="6020202" cy="405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394558" y="1903211"/>
            <a:ext cx="6020202" cy="405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依赖关系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MVC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出了把应用程序分成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层，还额外的加了一个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层，它的职责为进行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之间的协作（路由、输入预处理等）的应用逻辑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pplication Logic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）；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进行处理业务逻辑。</a:t>
            </a:r>
          </a:p>
        </p:txBody>
      </p:sp>
    </p:spTree>
    <p:extLst>
      <p:ext uri="{BB962C8B-B14F-4D97-AF65-F5344CB8AC3E}">
        <p14:creationId xmlns:p14="http://schemas.microsoft.com/office/powerpoint/2010/main" val="8748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MVC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（模型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视图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控制器）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782"/>
            <a:ext cx="3821658" cy="3074698"/>
          </a:xfrm>
          <a:prstGeom prst="rect">
            <a:avLst/>
          </a:prstGeom>
        </p:spPr>
      </p:pic>
      <p:sp>
        <p:nvSpPr>
          <p:cNvPr id="8" name="副标题 2"/>
          <p:cNvSpPr txBox="1">
            <a:spLocks/>
          </p:cNvSpPr>
          <p:nvPr/>
        </p:nvSpPr>
        <p:spPr>
          <a:xfrm>
            <a:off x="5242158" y="1750811"/>
            <a:ext cx="6020202" cy="405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394558" y="1903211"/>
            <a:ext cx="6020202" cy="4682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000" dirty="0">
                <a:solidFill>
                  <a:schemeClr val="bg1">
                    <a:lumMod val="65000"/>
                  </a:schemeClr>
                </a:solidFill>
              </a:rPr>
              <a:t>调用</a:t>
            </a:r>
            <a:r>
              <a:rPr lang="zh-CN" altLang="en-US" sz="3000" dirty="0" smtClean="0">
                <a:solidFill>
                  <a:schemeClr val="bg1">
                    <a:lumMod val="65000"/>
                  </a:schemeClr>
                </a:solidFill>
              </a:rPr>
              <a:t>关系</a:t>
            </a:r>
            <a:endParaRPr lang="en-US" altLang="zh-CN" sz="3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用户的对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操作以后，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捕获到这个操作，会把处理的权利交移给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Pass calls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）；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会对来自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数据进行预处理、决定调用哪个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的接口；然后由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执行</a:t>
            </a: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</a:rPr>
              <a:t>相关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的业务逻辑；当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变更了以后，会通过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观察者模式（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Observer Pattern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通知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通过观察者模式收到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变更的消息以后，会向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请求最新的数据，然后重新更新界面。</a:t>
            </a:r>
          </a:p>
        </p:txBody>
      </p:sp>
    </p:spTree>
    <p:extLst>
      <p:ext uri="{BB962C8B-B14F-4D97-AF65-F5344CB8AC3E}">
        <p14:creationId xmlns:p14="http://schemas.microsoft.com/office/powerpoint/2010/main" val="39452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MVC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（模型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视图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控制器）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782"/>
            <a:ext cx="3821658" cy="3074698"/>
          </a:xfrm>
          <a:prstGeom prst="rect">
            <a:avLst/>
          </a:prstGeom>
        </p:spPr>
      </p:pic>
      <p:sp>
        <p:nvSpPr>
          <p:cNvPr id="8" name="副标题 2"/>
          <p:cNvSpPr txBox="1">
            <a:spLocks/>
          </p:cNvSpPr>
          <p:nvPr/>
        </p:nvSpPr>
        <p:spPr>
          <a:xfrm>
            <a:off x="5242158" y="1750811"/>
            <a:ext cx="6020202" cy="405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394558" y="1903211"/>
            <a:ext cx="6020202" cy="468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注意点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的更新是通过观察者模式告知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的，具体表现形式可以是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Pub/Sub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或者是触发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Events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，从而可以实现多视图共享同一个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实现更新问题。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MVC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（模型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视图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控制器）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782"/>
            <a:ext cx="3821658" cy="3074698"/>
          </a:xfrm>
          <a:prstGeom prst="rect">
            <a:avLst/>
          </a:prstGeom>
        </p:spPr>
      </p:pic>
      <p:sp>
        <p:nvSpPr>
          <p:cNvPr id="8" name="副标题 2"/>
          <p:cNvSpPr txBox="1">
            <a:spLocks/>
          </p:cNvSpPr>
          <p:nvPr/>
        </p:nvSpPr>
        <p:spPr>
          <a:xfrm>
            <a:off x="5242158" y="1750811"/>
            <a:ext cx="6020202" cy="405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394558" y="1903211"/>
            <a:ext cx="6020202" cy="468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优缺点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职责分离、观察者模式多视图更新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、解耦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View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测试困难（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需要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UI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环境）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无法组件化（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强依赖特定的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547</Words>
  <Application>Microsoft Office PowerPoint</Application>
  <PresentationFormat>宽屏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简易MVVM的实现 </vt:lpstr>
      <vt:lpstr>前端演变历史</vt:lpstr>
      <vt:lpstr>MV*模式的诞生</vt:lpstr>
      <vt:lpstr>MV*模式的演变</vt:lpstr>
      <vt:lpstr>MVC（模型-视图-控制器）模式</vt:lpstr>
      <vt:lpstr>MVC（模型-视图-控制器）模式</vt:lpstr>
      <vt:lpstr>MVC（模型-视图-控制器）模式</vt:lpstr>
      <vt:lpstr>MVC（模型-视图-控制器）模式</vt:lpstr>
      <vt:lpstr>MVC（模型-视图-控制器）模式</vt:lpstr>
      <vt:lpstr>MVC（模型-视图-控制器）模式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</dc:title>
  <dc:creator>朱献康</dc:creator>
  <cp:lastModifiedBy>朱献康</cp:lastModifiedBy>
  <cp:revision>26</cp:revision>
  <dcterms:created xsi:type="dcterms:W3CDTF">2018-07-23T12:00:07Z</dcterms:created>
  <dcterms:modified xsi:type="dcterms:W3CDTF">2018-07-24T01:44:10Z</dcterms:modified>
</cp:coreProperties>
</file>