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8" r:id="rId6"/>
    <p:sldId id="263" r:id="rId7"/>
    <p:sldId id="267" r:id="rId8"/>
    <p:sldId id="269" r:id="rId9"/>
    <p:sldId id="270" r:id="rId10"/>
    <p:sldId id="272" r:id="rId11"/>
    <p:sldId id="311" r:id="rId12"/>
    <p:sldId id="271" r:id="rId13"/>
    <p:sldId id="310" r:id="rId14"/>
    <p:sldId id="312" r:id="rId15"/>
    <p:sldId id="273" r:id="rId16"/>
    <p:sldId id="274" r:id="rId17"/>
    <p:sldId id="288" r:id="rId18"/>
    <p:sldId id="275" r:id="rId19"/>
    <p:sldId id="276" r:id="rId20"/>
    <p:sldId id="277" r:id="rId21"/>
    <p:sldId id="279" r:id="rId22"/>
    <p:sldId id="280" r:id="rId23"/>
    <p:sldId id="281" r:id="rId24"/>
    <p:sldId id="282" r:id="rId25"/>
    <p:sldId id="283" r:id="rId26"/>
    <p:sldId id="284" r:id="rId27"/>
    <p:sldId id="285" r:id="rId28"/>
    <p:sldId id="287" r:id="rId29"/>
    <p:sldId id="290" r:id="rId30"/>
    <p:sldId id="289" r:id="rId31"/>
    <p:sldId id="291" r:id="rId32"/>
    <p:sldId id="293" r:id="rId33"/>
    <p:sldId id="294" r:id="rId34"/>
    <p:sldId id="313" r:id="rId35"/>
    <p:sldId id="298" r:id="rId36"/>
    <p:sldId id="300" r:id="rId37"/>
    <p:sldId id="299" r:id="rId38"/>
    <p:sldId id="301" r:id="rId39"/>
    <p:sldId id="302" r:id="rId40"/>
    <p:sldId id="303" r:id="rId41"/>
    <p:sldId id="305" r:id="rId42"/>
    <p:sldId id="306" r:id="rId43"/>
    <p:sldId id="309"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献康" initials="朱献康" lastIdx="2" clrIdx="0">
    <p:extLst>
      <p:ext uri="{19B8F6BF-5375-455C-9EA6-DF929625EA0E}">
        <p15:presenceInfo xmlns:p15="http://schemas.microsoft.com/office/powerpoint/2012/main" userId="S-1-5-21-301378855-1296857468-2813838616-81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115" d="100"/>
          <a:sy n="115"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08AF9-9B3E-4448-8AB3-6FEE64BBD365}" type="doc">
      <dgm:prSet loTypeId="urn:microsoft.com/office/officeart/2005/8/layout/hProcess9" loCatId="process" qsTypeId="urn:microsoft.com/office/officeart/2005/8/quickstyle/simple1" qsCatId="simple" csTypeId="urn:microsoft.com/office/officeart/2005/8/colors/accent1_2" csCatId="accent1" phldr="1"/>
      <dgm:spPr/>
    </dgm:pt>
    <dgm:pt modelId="{64883F92-C639-41CA-9D87-2F2387B17E1C}">
      <dgm:prSet phldrT="[文本]" custT="1"/>
      <dgm:spPr/>
      <dgm:t>
        <a:bodyPr/>
        <a:lstStyle/>
        <a:p>
          <a:r>
            <a:rPr lang="en-US" altLang="zh-CN" sz="2400" dirty="0" smtClean="0"/>
            <a:t>HTML</a:t>
          </a:r>
          <a:endParaRPr lang="zh-CN" altLang="en-US" sz="2400" dirty="0"/>
        </a:p>
      </dgm:t>
    </dgm:pt>
    <dgm:pt modelId="{A3D63391-AD72-42F1-B936-6BBC00B106C5}" type="parTrans" cxnId="{52AEEBAD-B2F1-474D-9E38-C852ADA0F5B8}">
      <dgm:prSet/>
      <dgm:spPr/>
      <dgm:t>
        <a:bodyPr/>
        <a:lstStyle/>
        <a:p>
          <a:endParaRPr lang="zh-CN" altLang="en-US"/>
        </a:p>
      </dgm:t>
    </dgm:pt>
    <dgm:pt modelId="{731A502C-C832-4604-B61C-498094B3DA53}" type="sibTrans" cxnId="{52AEEBAD-B2F1-474D-9E38-C852ADA0F5B8}">
      <dgm:prSet/>
      <dgm:spPr/>
      <dgm:t>
        <a:bodyPr/>
        <a:lstStyle/>
        <a:p>
          <a:endParaRPr lang="zh-CN" altLang="en-US"/>
        </a:p>
      </dgm:t>
    </dgm:pt>
    <dgm:pt modelId="{41E94587-41E5-4066-9BC7-E2714961517D}">
      <dgm:prSet phldrT="[文本]"/>
      <dgm:spPr>
        <a:solidFill>
          <a:schemeClr val="accent5">
            <a:lumMod val="40000"/>
            <a:lumOff val="60000"/>
          </a:schemeClr>
        </a:solidFill>
      </dgm:spPr>
      <dgm:t>
        <a:bodyPr/>
        <a:lstStyle/>
        <a:p>
          <a:r>
            <a:rPr lang="en-US" altLang="zh-CN" dirty="0" smtClean="0"/>
            <a:t>CGI(</a:t>
          </a:r>
          <a:r>
            <a:rPr lang="en-US" b="0" i="0" dirty="0" smtClean="0"/>
            <a:t>Common Gateway Interface</a:t>
          </a:r>
          <a:r>
            <a:rPr lang="en-US" altLang="zh-CN" dirty="0" smtClean="0"/>
            <a:t>)</a:t>
          </a:r>
        </a:p>
        <a:p>
          <a:r>
            <a:rPr lang="en-US" altLang="zh-CN" dirty="0" smtClean="0"/>
            <a:t>SSI(Server Side Includes)</a:t>
          </a:r>
          <a:endParaRPr lang="zh-CN" altLang="en-US" dirty="0"/>
        </a:p>
      </dgm:t>
    </dgm:pt>
    <dgm:pt modelId="{D91EFC01-BA73-4886-9A2D-898FE0069136}" type="parTrans" cxnId="{52524D97-48DB-4A29-83BE-E68BE1189DCD}">
      <dgm:prSet/>
      <dgm:spPr/>
      <dgm:t>
        <a:bodyPr/>
        <a:lstStyle/>
        <a:p>
          <a:endParaRPr lang="zh-CN" altLang="en-US"/>
        </a:p>
      </dgm:t>
    </dgm:pt>
    <dgm:pt modelId="{272D5D27-7962-4E18-8430-441EA0217A7F}" type="sibTrans" cxnId="{52524D97-48DB-4A29-83BE-E68BE1189DCD}">
      <dgm:prSet/>
      <dgm:spPr/>
      <dgm:t>
        <a:bodyPr/>
        <a:lstStyle/>
        <a:p>
          <a:endParaRPr lang="zh-CN" altLang="en-US"/>
        </a:p>
      </dgm:t>
    </dgm:pt>
    <dgm:pt modelId="{9545AA94-671E-4231-840D-4C09155D549E}">
      <dgm:prSet phldrT="[文本]" custT="1"/>
      <dgm:spPr/>
      <dgm:t>
        <a:bodyPr/>
        <a:lstStyle/>
        <a:p>
          <a:r>
            <a:rPr lang="en-US" altLang="zh-CN" sz="2000" dirty="0" smtClean="0"/>
            <a:t>ASP/JSP</a:t>
          </a:r>
          <a:endParaRPr lang="zh-CN" altLang="en-US" sz="2000" dirty="0"/>
        </a:p>
      </dgm:t>
    </dgm:pt>
    <dgm:pt modelId="{8AA50EAC-EAAB-4C2C-82FA-CBC539EA6FD1}" type="parTrans" cxnId="{3C5BCD7E-E69D-481A-92DD-8A0ECCE6A31B}">
      <dgm:prSet/>
      <dgm:spPr/>
      <dgm:t>
        <a:bodyPr/>
        <a:lstStyle/>
        <a:p>
          <a:endParaRPr lang="zh-CN" altLang="en-US"/>
        </a:p>
      </dgm:t>
    </dgm:pt>
    <dgm:pt modelId="{FB18BBA9-1348-4590-9CBF-DC27D40369E0}" type="sibTrans" cxnId="{3C5BCD7E-E69D-481A-92DD-8A0ECCE6A31B}">
      <dgm:prSet/>
      <dgm:spPr/>
      <dgm:t>
        <a:bodyPr/>
        <a:lstStyle/>
        <a:p>
          <a:endParaRPr lang="zh-CN" altLang="en-US"/>
        </a:p>
      </dgm:t>
    </dgm:pt>
    <dgm:pt modelId="{8128EAE4-D1F7-4C2A-8E7F-A39D7807C42F}">
      <dgm:prSet custT="1"/>
      <dgm:spPr/>
      <dgm:t>
        <a:bodyPr/>
        <a:lstStyle/>
        <a:p>
          <a:r>
            <a:rPr lang="en-US" altLang="zh-CN" sz="1800" dirty="0" smtClean="0"/>
            <a:t>JavaScript</a:t>
          </a:r>
          <a:endParaRPr lang="zh-CN" altLang="en-US" sz="1800" dirty="0"/>
        </a:p>
      </dgm:t>
    </dgm:pt>
    <dgm:pt modelId="{827FC97F-14F5-4779-8C5B-5EA7FFC848AF}" type="parTrans" cxnId="{30A3FFFD-9997-4475-B3D7-09BADD512BAE}">
      <dgm:prSet/>
      <dgm:spPr/>
      <dgm:t>
        <a:bodyPr/>
        <a:lstStyle/>
        <a:p>
          <a:endParaRPr lang="zh-CN" altLang="en-US"/>
        </a:p>
      </dgm:t>
    </dgm:pt>
    <dgm:pt modelId="{593BAC24-1E24-4CE4-BCEF-C0F32CF9DB59}" type="sibTrans" cxnId="{30A3FFFD-9997-4475-B3D7-09BADD512BAE}">
      <dgm:prSet/>
      <dgm:spPr/>
      <dgm:t>
        <a:bodyPr/>
        <a:lstStyle/>
        <a:p>
          <a:endParaRPr lang="zh-CN" altLang="en-US"/>
        </a:p>
      </dgm:t>
    </dgm:pt>
    <dgm:pt modelId="{559103D3-9D1D-4987-9859-6089FE392B80}">
      <dgm:prSet custT="1"/>
      <dgm:spPr>
        <a:solidFill>
          <a:schemeClr val="accent6">
            <a:lumMod val="60000"/>
            <a:lumOff val="40000"/>
          </a:schemeClr>
        </a:solidFill>
      </dgm:spPr>
      <dgm:t>
        <a:bodyPr/>
        <a:lstStyle/>
        <a:p>
          <a:r>
            <a:rPr lang="en-US" altLang="zh-CN" sz="2400" dirty="0" smtClean="0"/>
            <a:t>JQuery</a:t>
          </a:r>
          <a:endParaRPr lang="zh-CN" altLang="en-US" sz="2400" dirty="0"/>
        </a:p>
      </dgm:t>
    </dgm:pt>
    <dgm:pt modelId="{652CF8E3-8DB2-4E72-86D2-7921A96D4912}" type="parTrans" cxnId="{57C23D87-62C7-4CE0-AE8D-9F2B6E3E6821}">
      <dgm:prSet/>
      <dgm:spPr/>
      <dgm:t>
        <a:bodyPr/>
        <a:lstStyle/>
        <a:p>
          <a:endParaRPr lang="zh-CN" altLang="en-US"/>
        </a:p>
      </dgm:t>
    </dgm:pt>
    <dgm:pt modelId="{D0CAB22A-0A8B-4A96-A771-58C9F37287AE}" type="sibTrans" cxnId="{57C23D87-62C7-4CE0-AE8D-9F2B6E3E6821}">
      <dgm:prSet/>
      <dgm:spPr/>
      <dgm:t>
        <a:bodyPr/>
        <a:lstStyle/>
        <a:p>
          <a:endParaRPr lang="zh-CN" altLang="en-US"/>
        </a:p>
      </dgm:t>
    </dgm:pt>
    <dgm:pt modelId="{B54DF310-10A3-4F20-8995-790DCA6A79DB}">
      <dgm:prSet custT="1"/>
      <dgm:spPr>
        <a:solidFill>
          <a:schemeClr val="accent2">
            <a:lumMod val="40000"/>
            <a:lumOff val="60000"/>
          </a:schemeClr>
        </a:solidFill>
      </dgm:spPr>
      <dgm:t>
        <a:bodyPr/>
        <a:lstStyle/>
        <a:p>
          <a:r>
            <a:rPr lang="en-US" altLang="zh-CN" sz="2400" dirty="0" smtClean="0"/>
            <a:t>MVC</a:t>
          </a:r>
          <a:endParaRPr lang="zh-CN" altLang="en-US" sz="2400" dirty="0"/>
        </a:p>
      </dgm:t>
    </dgm:pt>
    <dgm:pt modelId="{040EB7E5-3BA8-451C-BF15-006EA320D338}" type="parTrans" cxnId="{512A212C-8CF6-487A-A519-1EC0BC99916E}">
      <dgm:prSet/>
      <dgm:spPr/>
      <dgm:t>
        <a:bodyPr/>
        <a:lstStyle/>
        <a:p>
          <a:endParaRPr lang="zh-CN" altLang="en-US"/>
        </a:p>
      </dgm:t>
    </dgm:pt>
    <dgm:pt modelId="{A1BE37D9-1ABD-41AF-A0ED-C1B3DCBFDF29}" type="sibTrans" cxnId="{512A212C-8CF6-487A-A519-1EC0BC99916E}">
      <dgm:prSet/>
      <dgm:spPr/>
      <dgm:t>
        <a:bodyPr/>
        <a:lstStyle/>
        <a:p>
          <a:endParaRPr lang="zh-CN" altLang="en-US"/>
        </a:p>
      </dgm:t>
    </dgm:pt>
    <dgm:pt modelId="{3F439979-2038-46B8-9DAD-FAA702C99157}">
      <dgm:prSet custT="1"/>
      <dgm:spPr>
        <a:solidFill>
          <a:schemeClr val="accent2">
            <a:lumMod val="40000"/>
            <a:lumOff val="60000"/>
          </a:schemeClr>
        </a:solidFill>
      </dgm:spPr>
      <dgm:t>
        <a:bodyPr/>
        <a:lstStyle/>
        <a:p>
          <a:r>
            <a:rPr lang="en-US" altLang="zh-CN" sz="2400" dirty="0" smtClean="0"/>
            <a:t>MVP</a:t>
          </a:r>
          <a:endParaRPr lang="zh-CN" altLang="en-US" sz="2400" dirty="0"/>
        </a:p>
      </dgm:t>
    </dgm:pt>
    <dgm:pt modelId="{D08F14D4-F05F-4E8F-A0C4-33A065B66636}" type="parTrans" cxnId="{7EA979B0-66B4-4E41-9F9C-9F204E4C3239}">
      <dgm:prSet/>
      <dgm:spPr/>
      <dgm:t>
        <a:bodyPr/>
        <a:lstStyle/>
        <a:p>
          <a:endParaRPr lang="zh-CN" altLang="en-US"/>
        </a:p>
      </dgm:t>
    </dgm:pt>
    <dgm:pt modelId="{CE5D7698-8A8B-4A9C-84DF-4D4422EC42F4}" type="sibTrans" cxnId="{7EA979B0-66B4-4E41-9F9C-9F204E4C3239}">
      <dgm:prSet/>
      <dgm:spPr/>
      <dgm:t>
        <a:bodyPr/>
        <a:lstStyle/>
        <a:p>
          <a:endParaRPr lang="zh-CN" altLang="en-US"/>
        </a:p>
      </dgm:t>
    </dgm:pt>
    <dgm:pt modelId="{F72088F4-D6A4-4BF9-8081-07147656DC66}">
      <dgm:prSet custT="1"/>
      <dgm:spPr>
        <a:solidFill>
          <a:schemeClr val="accent4">
            <a:lumMod val="40000"/>
            <a:lumOff val="60000"/>
          </a:schemeClr>
        </a:solidFill>
      </dgm:spPr>
      <dgm:t>
        <a:bodyPr/>
        <a:lstStyle/>
        <a:p>
          <a:r>
            <a:rPr lang="en-US" altLang="zh-CN" sz="2400" dirty="0" smtClean="0"/>
            <a:t>MVVM</a:t>
          </a:r>
          <a:endParaRPr lang="zh-CN" altLang="en-US" sz="2400" dirty="0"/>
        </a:p>
      </dgm:t>
    </dgm:pt>
    <dgm:pt modelId="{BA8A05E2-22C7-4AE0-AD07-A7922CC29404}" type="parTrans" cxnId="{DC5964CC-B053-4D5C-9961-C71465DA6CA7}">
      <dgm:prSet/>
      <dgm:spPr/>
      <dgm:t>
        <a:bodyPr/>
        <a:lstStyle/>
        <a:p>
          <a:endParaRPr lang="zh-CN" altLang="en-US"/>
        </a:p>
      </dgm:t>
    </dgm:pt>
    <dgm:pt modelId="{D85F17DC-31DC-45FC-98EB-162203726483}" type="sibTrans" cxnId="{DC5964CC-B053-4D5C-9961-C71465DA6CA7}">
      <dgm:prSet/>
      <dgm:spPr/>
      <dgm:t>
        <a:bodyPr/>
        <a:lstStyle/>
        <a:p>
          <a:endParaRPr lang="zh-CN" altLang="en-US"/>
        </a:p>
      </dgm:t>
    </dgm:pt>
    <dgm:pt modelId="{8C439D89-DA1B-4766-A257-8286F6E7F350}" type="pres">
      <dgm:prSet presAssocID="{1D808AF9-9B3E-4448-8AB3-6FEE64BBD365}" presName="CompostProcess" presStyleCnt="0">
        <dgm:presLayoutVars>
          <dgm:dir/>
          <dgm:resizeHandles val="exact"/>
        </dgm:presLayoutVars>
      </dgm:prSet>
      <dgm:spPr/>
    </dgm:pt>
    <dgm:pt modelId="{31C77585-2CA3-440B-9A27-064621AC50FA}" type="pres">
      <dgm:prSet presAssocID="{1D808AF9-9B3E-4448-8AB3-6FEE64BBD365}" presName="arrow" presStyleLbl="bgShp" presStyleIdx="0" presStyleCnt="1" custScaleX="117647"/>
      <dgm:spPr/>
    </dgm:pt>
    <dgm:pt modelId="{85A967D2-D13E-42FA-B6A9-239C56418EC8}" type="pres">
      <dgm:prSet presAssocID="{1D808AF9-9B3E-4448-8AB3-6FEE64BBD365}" presName="linearProcess" presStyleCnt="0"/>
      <dgm:spPr/>
    </dgm:pt>
    <dgm:pt modelId="{D4A526D0-FA71-4F20-B31F-44D26664F584}" type="pres">
      <dgm:prSet presAssocID="{64883F92-C639-41CA-9D87-2F2387B17E1C}" presName="textNode" presStyleLbl="node1" presStyleIdx="0" presStyleCnt="8">
        <dgm:presLayoutVars>
          <dgm:bulletEnabled val="1"/>
        </dgm:presLayoutVars>
      </dgm:prSet>
      <dgm:spPr/>
      <dgm:t>
        <a:bodyPr/>
        <a:lstStyle/>
        <a:p>
          <a:endParaRPr lang="zh-CN" altLang="en-US"/>
        </a:p>
      </dgm:t>
    </dgm:pt>
    <dgm:pt modelId="{235EE2D1-119C-4850-89A4-B958A72DBD5C}" type="pres">
      <dgm:prSet presAssocID="{731A502C-C832-4604-B61C-498094B3DA53}" presName="sibTrans" presStyleCnt="0"/>
      <dgm:spPr/>
    </dgm:pt>
    <dgm:pt modelId="{267785B7-4D7E-4270-B3FF-43B6BDB8654D}" type="pres">
      <dgm:prSet presAssocID="{41E94587-41E5-4066-9BC7-E2714961517D}" presName="textNode" presStyleLbl="node1" presStyleIdx="1" presStyleCnt="8">
        <dgm:presLayoutVars>
          <dgm:bulletEnabled val="1"/>
        </dgm:presLayoutVars>
      </dgm:prSet>
      <dgm:spPr/>
      <dgm:t>
        <a:bodyPr/>
        <a:lstStyle/>
        <a:p>
          <a:endParaRPr lang="zh-CN" altLang="en-US"/>
        </a:p>
      </dgm:t>
    </dgm:pt>
    <dgm:pt modelId="{A25FA953-6DEA-4180-8572-7FE2F2BE1880}" type="pres">
      <dgm:prSet presAssocID="{272D5D27-7962-4E18-8430-441EA0217A7F}" presName="sibTrans" presStyleCnt="0"/>
      <dgm:spPr/>
    </dgm:pt>
    <dgm:pt modelId="{C841E930-A377-4F09-B473-AF769C278AEE}" type="pres">
      <dgm:prSet presAssocID="{9545AA94-671E-4231-840D-4C09155D549E}" presName="textNode" presStyleLbl="node1" presStyleIdx="2" presStyleCnt="8">
        <dgm:presLayoutVars>
          <dgm:bulletEnabled val="1"/>
        </dgm:presLayoutVars>
      </dgm:prSet>
      <dgm:spPr/>
      <dgm:t>
        <a:bodyPr/>
        <a:lstStyle/>
        <a:p>
          <a:endParaRPr lang="zh-CN" altLang="en-US"/>
        </a:p>
      </dgm:t>
    </dgm:pt>
    <dgm:pt modelId="{1D7CC792-0851-41BD-9DBD-69A53EE6F3DE}" type="pres">
      <dgm:prSet presAssocID="{FB18BBA9-1348-4590-9CBF-DC27D40369E0}" presName="sibTrans" presStyleCnt="0"/>
      <dgm:spPr/>
    </dgm:pt>
    <dgm:pt modelId="{DA9A80E6-55E3-44D4-8351-061049C13A69}" type="pres">
      <dgm:prSet presAssocID="{8128EAE4-D1F7-4C2A-8E7F-A39D7807C42F}" presName="textNode" presStyleLbl="node1" presStyleIdx="3" presStyleCnt="8">
        <dgm:presLayoutVars>
          <dgm:bulletEnabled val="1"/>
        </dgm:presLayoutVars>
      </dgm:prSet>
      <dgm:spPr/>
      <dgm:t>
        <a:bodyPr/>
        <a:lstStyle/>
        <a:p>
          <a:endParaRPr lang="zh-CN" altLang="en-US"/>
        </a:p>
      </dgm:t>
    </dgm:pt>
    <dgm:pt modelId="{891A114B-D7BF-4CB2-8ABB-115E40C443E2}" type="pres">
      <dgm:prSet presAssocID="{593BAC24-1E24-4CE4-BCEF-C0F32CF9DB59}" presName="sibTrans" presStyleCnt="0"/>
      <dgm:spPr/>
    </dgm:pt>
    <dgm:pt modelId="{976CFB97-C931-4102-86CF-98A4BD721EB4}" type="pres">
      <dgm:prSet presAssocID="{559103D3-9D1D-4987-9859-6089FE392B80}" presName="textNode" presStyleLbl="node1" presStyleIdx="4" presStyleCnt="8">
        <dgm:presLayoutVars>
          <dgm:bulletEnabled val="1"/>
        </dgm:presLayoutVars>
      </dgm:prSet>
      <dgm:spPr/>
      <dgm:t>
        <a:bodyPr/>
        <a:lstStyle/>
        <a:p>
          <a:endParaRPr lang="zh-CN" altLang="en-US"/>
        </a:p>
      </dgm:t>
    </dgm:pt>
    <dgm:pt modelId="{55BAD7BA-B6FE-4330-B4EE-63DB6E0CEF9F}" type="pres">
      <dgm:prSet presAssocID="{D0CAB22A-0A8B-4A96-A771-58C9F37287AE}" presName="sibTrans" presStyleCnt="0"/>
      <dgm:spPr/>
    </dgm:pt>
    <dgm:pt modelId="{8FD80315-E44D-4EE0-A68F-1DCC1E0CFBD4}" type="pres">
      <dgm:prSet presAssocID="{B54DF310-10A3-4F20-8995-790DCA6A79DB}" presName="textNode" presStyleLbl="node1" presStyleIdx="5" presStyleCnt="8">
        <dgm:presLayoutVars>
          <dgm:bulletEnabled val="1"/>
        </dgm:presLayoutVars>
      </dgm:prSet>
      <dgm:spPr/>
      <dgm:t>
        <a:bodyPr/>
        <a:lstStyle/>
        <a:p>
          <a:endParaRPr lang="zh-CN" altLang="en-US"/>
        </a:p>
      </dgm:t>
    </dgm:pt>
    <dgm:pt modelId="{92E2D1E7-F595-433A-B89D-86309D11A467}" type="pres">
      <dgm:prSet presAssocID="{A1BE37D9-1ABD-41AF-A0ED-C1B3DCBFDF29}" presName="sibTrans" presStyleCnt="0"/>
      <dgm:spPr/>
    </dgm:pt>
    <dgm:pt modelId="{50BEA7BB-D3E4-4721-B027-8F425D2B4EAE}" type="pres">
      <dgm:prSet presAssocID="{3F439979-2038-46B8-9DAD-FAA702C99157}" presName="textNode" presStyleLbl="node1" presStyleIdx="6" presStyleCnt="8">
        <dgm:presLayoutVars>
          <dgm:bulletEnabled val="1"/>
        </dgm:presLayoutVars>
      </dgm:prSet>
      <dgm:spPr/>
      <dgm:t>
        <a:bodyPr/>
        <a:lstStyle/>
        <a:p>
          <a:endParaRPr lang="zh-CN" altLang="en-US"/>
        </a:p>
      </dgm:t>
    </dgm:pt>
    <dgm:pt modelId="{9592E6ED-65CF-42DE-A973-58D2FCDB3289}" type="pres">
      <dgm:prSet presAssocID="{CE5D7698-8A8B-4A9C-84DF-4D4422EC42F4}" presName="sibTrans" presStyleCnt="0"/>
      <dgm:spPr/>
    </dgm:pt>
    <dgm:pt modelId="{16F272EA-703F-4722-B5AE-B6D6E5294EFE}" type="pres">
      <dgm:prSet presAssocID="{F72088F4-D6A4-4BF9-8081-07147656DC66}" presName="textNode" presStyleLbl="node1" presStyleIdx="7" presStyleCnt="8">
        <dgm:presLayoutVars>
          <dgm:bulletEnabled val="1"/>
        </dgm:presLayoutVars>
      </dgm:prSet>
      <dgm:spPr/>
      <dgm:t>
        <a:bodyPr/>
        <a:lstStyle/>
        <a:p>
          <a:endParaRPr lang="zh-CN" altLang="en-US"/>
        </a:p>
      </dgm:t>
    </dgm:pt>
  </dgm:ptLst>
  <dgm:cxnLst>
    <dgm:cxn modelId="{52AEEBAD-B2F1-474D-9E38-C852ADA0F5B8}" srcId="{1D808AF9-9B3E-4448-8AB3-6FEE64BBD365}" destId="{64883F92-C639-41CA-9D87-2F2387B17E1C}" srcOrd="0" destOrd="0" parTransId="{A3D63391-AD72-42F1-B936-6BBC00B106C5}" sibTransId="{731A502C-C832-4604-B61C-498094B3DA53}"/>
    <dgm:cxn modelId="{40E8AAB7-B466-4073-9813-29599766F355}" type="presOf" srcId="{8128EAE4-D1F7-4C2A-8E7F-A39D7807C42F}" destId="{DA9A80E6-55E3-44D4-8351-061049C13A69}" srcOrd="0" destOrd="0" presId="urn:microsoft.com/office/officeart/2005/8/layout/hProcess9"/>
    <dgm:cxn modelId="{59D341D9-F8FE-429F-B30C-D07AAAF2A7FC}" type="presOf" srcId="{3F439979-2038-46B8-9DAD-FAA702C99157}" destId="{50BEA7BB-D3E4-4721-B027-8F425D2B4EAE}" srcOrd="0" destOrd="0" presId="urn:microsoft.com/office/officeart/2005/8/layout/hProcess9"/>
    <dgm:cxn modelId="{57C23D87-62C7-4CE0-AE8D-9F2B6E3E6821}" srcId="{1D808AF9-9B3E-4448-8AB3-6FEE64BBD365}" destId="{559103D3-9D1D-4987-9859-6089FE392B80}" srcOrd="4" destOrd="0" parTransId="{652CF8E3-8DB2-4E72-86D2-7921A96D4912}" sibTransId="{D0CAB22A-0A8B-4A96-A771-58C9F37287AE}"/>
    <dgm:cxn modelId="{489B6800-0D14-4601-82A2-762B5B8FA77A}" type="presOf" srcId="{1D808AF9-9B3E-4448-8AB3-6FEE64BBD365}" destId="{8C439D89-DA1B-4766-A257-8286F6E7F350}" srcOrd="0" destOrd="0" presId="urn:microsoft.com/office/officeart/2005/8/layout/hProcess9"/>
    <dgm:cxn modelId="{86299DF2-87D7-4502-A825-EFECB471FC73}" type="presOf" srcId="{41E94587-41E5-4066-9BC7-E2714961517D}" destId="{267785B7-4D7E-4270-B3FF-43B6BDB8654D}" srcOrd="0" destOrd="0" presId="urn:microsoft.com/office/officeart/2005/8/layout/hProcess9"/>
    <dgm:cxn modelId="{30A3FFFD-9997-4475-B3D7-09BADD512BAE}" srcId="{1D808AF9-9B3E-4448-8AB3-6FEE64BBD365}" destId="{8128EAE4-D1F7-4C2A-8E7F-A39D7807C42F}" srcOrd="3" destOrd="0" parTransId="{827FC97F-14F5-4779-8C5B-5EA7FFC848AF}" sibTransId="{593BAC24-1E24-4CE4-BCEF-C0F32CF9DB59}"/>
    <dgm:cxn modelId="{55AE3944-854D-415B-AA66-7B513C684B45}" type="presOf" srcId="{9545AA94-671E-4231-840D-4C09155D549E}" destId="{C841E930-A377-4F09-B473-AF769C278AEE}" srcOrd="0" destOrd="0" presId="urn:microsoft.com/office/officeart/2005/8/layout/hProcess9"/>
    <dgm:cxn modelId="{52524D97-48DB-4A29-83BE-E68BE1189DCD}" srcId="{1D808AF9-9B3E-4448-8AB3-6FEE64BBD365}" destId="{41E94587-41E5-4066-9BC7-E2714961517D}" srcOrd="1" destOrd="0" parTransId="{D91EFC01-BA73-4886-9A2D-898FE0069136}" sibTransId="{272D5D27-7962-4E18-8430-441EA0217A7F}"/>
    <dgm:cxn modelId="{512A212C-8CF6-487A-A519-1EC0BC99916E}" srcId="{1D808AF9-9B3E-4448-8AB3-6FEE64BBD365}" destId="{B54DF310-10A3-4F20-8995-790DCA6A79DB}" srcOrd="5" destOrd="0" parTransId="{040EB7E5-3BA8-451C-BF15-006EA320D338}" sibTransId="{A1BE37D9-1ABD-41AF-A0ED-C1B3DCBFDF29}"/>
    <dgm:cxn modelId="{F2D127F9-3FB7-45B2-8007-F30850CF0DC6}" type="presOf" srcId="{559103D3-9D1D-4987-9859-6089FE392B80}" destId="{976CFB97-C931-4102-86CF-98A4BD721EB4}" srcOrd="0" destOrd="0" presId="urn:microsoft.com/office/officeart/2005/8/layout/hProcess9"/>
    <dgm:cxn modelId="{DC5964CC-B053-4D5C-9961-C71465DA6CA7}" srcId="{1D808AF9-9B3E-4448-8AB3-6FEE64BBD365}" destId="{F72088F4-D6A4-4BF9-8081-07147656DC66}" srcOrd="7" destOrd="0" parTransId="{BA8A05E2-22C7-4AE0-AD07-A7922CC29404}" sibTransId="{D85F17DC-31DC-45FC-98EB-162203726483}"/>
    <dgm:cxn modelId="{F222108D-8D38-41CF-BC79-6BAE2196F4C5}" type="presOf" srcId="{F72088F4-D6A4-4BF9-8081-07147656DC66}" destId="{16F272EA-703F-4722-B5AE-B6D6E5294EFE}" srcOrd="0" destOrd="0" presId="urn:microsoft.com/office/officeart/2005/8/layout/hProcess9"/>
    <dgm:cxn modelId="{3C5BCD7E-E69D-481A-92DD-8A0ECCE6A31B}" srcId="{1D808AF9-9B3E-4448-8AB3-6FEE64BBD365}" destId="{9545AA94-671E-4231-840D-4C09155D549E}" srcOrd="2" destOrd="0" parTransId="{8AA50EAC-EAAB-4C2C-82FA-CBC539EA6FD1}" sibTransId="{FB18BBA9-1348-4590-9CBF-DC27D40369E0}"/>
    <dgm:cxn modelId="{7EA979B0-66B4-4E41-9F9C-9F204E4C3239}" srcId="{1D808AF9-9B3E-4448-8AB3-6FEE64BBD365}" destId="{3F439979-2038-46B8-9DAD-FAA702C99157}" srcOrd="6" destOrd="0" parTransId="{D08F14D4-F05F-4E8F-A0C4-33A065B66636}" sibTransId="{CE5D7698-8A8B-4A9C-84DF-4D4422EC42F4}"/>
    <dgm:cxn modelId="{2C648AAF-83A1-487D-9CCC-428218FEDDDF}" type="presOf" srcId="{B54DF310-10A3-4F20-8995-790DCA6A79DB}" destId="{8FD80315-E44D-4EE0-A68F-1DCC1E0CFBD4}" srcOrd="0" destOrd="0" presId="urn:microsoft.com/office/officeart/2005/8/layout/hProcess9"/>
    <dgm:cxn modelId="{5E121040-DBCE-414E-8BD8-E84F22EE109D}" type="presOf" srcId="{64883F92-C639-41CA-9D87-2F2387B17E1C}" destId="{D4A526D0-FA71-4F20-B31F-44D26664F584}" srcOrd="0" destOrd="0" presId="urn:microsoft.com/office/officeart/2005/8/layout/hProcess9"/>
    <dgm:cxn modelId="{5C39A049-4CD9-47DA-A076-7AD4A7EEC914}" type="presParOf" srcId="{8C439D89-DA1B-4766-A257-8286F6E7F350}" destId="{31C77585-2CA3-440B-9A27-064621AC50FA}" srcOrd="0" destOrd="0" presId="urn:microsoft.com/office/officeart/2005/8/layout/hProcess9"/>
    <dgm:cxn modelId="{2FDAF4CA-672C-4AB1-9B53-CEBD3C2B43AA}" type="presParOf" srcId="{8C439D89-DA1B-4766-A257-8286F6E7F350}" destId="{85A967D2-D13E-42FA-B6A9-239C56418EC8}" srcOrd="1" destOrd="0" presId="urn:microsoft.com/office/officeart/2005/8/layout/hProcess9"/>
    <dgm:cxn modelId="{57581DE0-ECD7-430A-8665-876417003310}" type="presParOf" srcId="{85A967D2-D13E-42FA-B6A9-239C56418EC8}" destId="{D4A526D0-FA71-4F20-B31F-44D26664F584}" srcOrd="0" destOrd="0" presId="urn:microsoft.com/office/officeart/2005/8/layout/hProcess9"/>
    <dgm:cxn modelId="{083BA131-03AB-4274-BAB1-F4E06D16D859}" type="presParOf" srcId="{85A967D2-D13E-42FA-B6A9-239C56418EC8}" destId="{235EE2D1-119C-4850-89A4-B958A72DBD5C}" srcOrd="1" destOrd="0" presId="urn:microsoft.com/office/officeart/2005/8/layout/hProcess9"/>
    <dgm:cxn modelId="{CA792EED-6B2A-46D5-AF1D-9056CDAE0170}" type="presParOf" srcId="{85A967D2-D13E-42FA-B6A9-239C56418EC8}" destId="{267785B7-4D7E-4270-B3FF-43B6BDB8654D}" srcOrd="2" destOrd="0" presId="urn:microsoft.com/office/officeart/2005/8/layout/hProcess9"/>
    <dgm:cxn modelId="{ED793121-0E80-49A1-8A4F-0A2F86CA5768}" type="presParOf" srcId="{85A967D2-D13E-42FA-B6A9-239C56418EC8}" destId="{A25FA953-6DEA-4180-8572-7FE2F2BE1880}" srcOrd="3" destOrd="0" presId="urn:microsoft.com/office/officeart/2005/8/layout/hProcess9"/>
    <dgm:cxn modelId="{A639BE95-01F2-4686-8F42-2B5FCE739710}" type="presParOf" srcId="{85A967D2-D13E-42FA-B6A9-239C56418EC8}" destId="{C841E930-A377-4F09-B473-AF769C278AEE}" srcOrd="4" destOrd="0" presId="urn:microsoft.com/office/officeart/2005/8/layout/hProcess9"/>
    <dgm:cxn modelId="{381D468B-0A01-4499-ABDE-0C3FDAEA0898}" type="presParOf" srcId="{85A967D2-D13E-42FA-B6A9-239C56418EC8}" destId="{1D7CC792-0851-41BD-9DBD-69A53EE6F3DE}" srcOrd="5" destOrd="0" presId="urn:microsoft.com/office/officeart/2005/8/layout/hProcess9"/>
    <dgm:cxn modelId="{A3A53F6B-EF4D-4E8E-A765-46DFFA152C0A}" type="presParOf" srcId="{85A967D2-D13E-42FA-B6A9-239C56418EC8}" destId="{DA9A80E6-55E3-44D4-8351-061049C13A69}" srcOrd="6" destOrd="0" presId="urn:microsoft.com/office/officeart/2005/8/layout/hProcess9"/>
    <dgm:cxn modelId="{2F53D91A-11D3-4DF1-BC66-D65F151873AC}" type="presParOf" srcId="{85A967D2-D13E-42FA-B6A9-239C56418EC8}" destId="{891A114B-D7BF-4CB2-8ABB-115E40C443E2}" srcOrd="7" destOrd="0" presId="urn:microsoft.com/office/officeart/2005/8/layout/hProcess9"/>
    <dgm:cxn modelId="{5C56C2D0-FD53-4781-A47F-24ED52578448}" type="presParOf" srcId="{85A967D2-D13E-42FA-B6A9-239C56418EC8}" destId="{976CFB97-C931-4102-86CF-98A4BD721EB4}" srcOrd="8" destOrd="0" presId="urn:microsoft.com/office/officeart/2005/8/layout/hProcess9"/>
    <dgm:cxn modelId="{B373251D-EE86-4596-AAA0-C1DD3A72D7F6}" type="presParOf" srcId="{85A967D2-D13E-42FA-B6A9-239C56418EC8}" destId="{55BAD7BA-B6FE-4330-B4EE-63DB6E0CEF9F}" srcOrd="9" destOrd="0" presId="urn:microsoft.com/office/officeart/2005/8/layout/hProcess9"/>
    <dgm:cxn modelId="{AFF131B6-11AE-4D47-A21D-A6EA65E0C509}" type="presParOf" srcId="{85A967D2-D13E-42FA-B6A9-239C56418EC8}" destId="{8FD80315-E44D-4EE0-A68F-1DCC1E0CFBD4}" srcOrd="10" destOrd="0" presId="urn:microsoft.com/office/officeart/2005/8/layout/hProcess9"/>
    <dgm:cxn modelId="{A292DBF6-A692-4E32-AD76-697FC570B973}" type="presParOf" srcId="{85A967D2-D13E-42FA-B6A9-239C56418EC8}" destId="{92E2D1E7-F595-433A-B89D-86309D11A467}" srcOrd="11" destOrd="0" presId="urn:microsoft.com/office/officeart/2005/8/layout/hProcess9"/>
    <dgm:cxn modelId="{78484E1B-B083-429E-9E2E-F04FEBF9BDD6}" type="presParOf" srcId="{85A967D2-D13E-42FA-B6A9-239C56418EC8}" destId="{50BEA7BB-D3E4-4721-B027-8F425D2B4EAE}" srcOrd="12" destOrd="0" presId="urn:microsoft.com/office/officeart/2005/8/layout/hProcess9"/>
    <dgm:cxn modelId="{7F985F08-9283-45C3-99E5-2836C5845721}" type="presParOf" srcId="{85A967D2-D13E-42FA-B6A9-239C56418EC8}" destId="{9592E6ED-65CF-42DE-A973-58D2FCDB3289}" srcOrd="13" destOrd="0" presId="urn:microsoft.com/office/officeart/2005/8/layout/hProcess9"/>
    <dgm:cxn modelId="{3CE1B5EB-67FA-433C-B358-D979BFD488FE}" type="presParOf" srcId="{85A967D2-D13E-42FA-B6A9-239C56418EC8}" destId="{16F272EA-703F-4722-B5AE-B6D6E5294EFE}"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3A84C5-5BD6-429E-BF1E-B0B266E04DF4}"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5D292F55-5451-4565-A6C2-557898F385D5}">
      <dgm:prSet phldrT="[文本]"/>
      <dgm:spPr>
        <a:solidFill>
          <a:srgbClr val="FFC000"/>
        </a:solidFill>
      </dgm:spPr>
      <dgm:t>
        <a:bodyPr/>
        <a:lstStyle/>
        <a:p>
          <a:r>
            <a:rPr lang="en-US" altLang="zh-CN" dirty="0" smtClean="0"/>
            <a:t>Sync</a:t>
          </a:r>
          <a:endParaRPr lang="zh-CN" altLang="en-US" dirty="0"/>
        </a:p>
      </dgm:t>
    </dgm:pt>
    <dgm:pt modelId="{AD53490B-3028-4228-8461-8250CFFCC7D8}" type="parTrans" cxnId="{524189DE-7972-4023-A848-F190CBFD17B5}">
      <dgm:prSet/>
      <dgm:spPr/>
      <dgm:t>
        <a:bodyPr/>
        <a:lstStyle/>
        <a:p>
          <a:endParaRPr lang="zh-CN" altLang="en-US"/>
        </a:p>
      </dgm:t>
    </dgm:pt>
    <dgm:pt modelId="{FCC9E8C4-6407-45AC-8604-12EA7211F1F6}" type="sibTrans" cxnId="{524189DE-7972-4023-A848-F190CBFD17B5}">
      <dgm:prSet/>
      <dgm:spPr>
        <a:solidFill>
          <a:schemeClr val="bg1"/>
        </a:solidFill>
        <a:ln>
          <a:solidFill>
            <a:schemeClr val="bg1"/>
          </a:solidFill>
        </a:ln>
      </dgm:spPr>
      <dgm:t>
        <a:bodyPr/>
        <a:lstStyle/>
        <a:p>
          <a:endParaRPr lang="zh-CN" altLang="en-US" dirty="0"/>
        </a:p>
      </dgm:t>
    </dgm:pt>
    <dgm:pt modelId="{8ED31381-462F-4D0F-8933-9D81B02C15B2}">
      <dgm:prSet phldrT="[文本]"/>
      <dgm:spPr>
        <a:solidFill>
          <a:schemeClr val="accent1">
            <a:lumMod val="40000"/>
            <a:lumOff val="60000"/>
          </a:schemeClr>
        </a:solidFill>
      </dgm:spPr>
      <dgm:t>
        <a:bodyPr/>
        <a:lstStyle/>
        <a:p>
          <a:r>
            <a:rPr lang="en-US" altLang="zh-CN" dirty="0" smtClean="0"/>
            <a:t>Logic</a:t>
          </a:r>
          <a:endParaRPr lang="zh-CN" altLang="en-US" dirty="0"/>
        </a:p>
      </dgm:t>
    </dgm:pt>
    <dgm:pt modelId="{0A443E88-9AEB-4B69-BD41-6AF3FAC447C2}" type="sibTrans" cxnId="{0BF39849-9253-4078-B0BE-E7A459C9C4B7}">
      <dgm:prSet/>
      <dgm:spPr>
        <a:solidFill>
          <a:schemeClr val="accent2">
            <a:lumMod val="40000"/>
            <a:lumOff val="60000"/>
          </a:schemeClr>
        </a:solidFill>
      </dgm:spPr>
      <dgm:t>
        <a:bodyPr/>
        <a:lstStyle/>
        <a:p>
          <a:r>
            <a:rPr lang="en-US" altLang="zh-CN" dirty="0" smtClean="0"/>
            <a:t>User</a:t>
          </a:r>
          <a:endParaRPr lang="zh-CN" altLang="en-US" dirty="0"/>
        </a:p>
      </dgm:t>
    </dgm:pt>
    <dgm:pt modelId="{8CACB556-97DE-4CFC-9F18-4BAEB467C06A}" type="parTrans" cxnId="{0BF39849-9253-4078-B0BE-E7A459C9C4B7}">
      <dgm:prSet/>
      <dgm:spPr/>
      <dgm:t>
        <a:bodyPr/>
        <a:lstStyle/>
        <a:p>
          <a:endParaRPr lang="zh-CN" altLang="en-US"/>
        </a:p>
      </dgm:t>
    </dgm:pt>
    <dgm:pt modelId="{DCFD05AC-0877-4EC6-B17E-332F465792C3}">
      <dgm:prSet phldrT="[文本]"/>
      <dgm:spPr>
        <a:solidFill>
          <a:schemeClr val="accent3">
            <a:lumMod val="60000"/>
            <a:lumOff val="40000"/>
          </a:schemeClr>
        </a:solidFill>
      </dgm:spPr>
      <dgm:t>
        <a:bodyPr/>
        <a:lstStyle/>
        <a:p>
          <a:r>
            <a:rPr lang="en-US" altLang="zh-CN" dirty="0" smtClean="0"/>
            <a:t>View</a:t>
          </a:r>
          <a:endParaRPr lang="zh-CN" altLang="en-US" dirty="0"/>
        </a:p>
      </dgm:t>
    </dgm:pt>
    <dgm:pt modelId="{1D339A73-3B73-459A-A616-88AC7CB3C8B4}" type="sibTrans" cxnId="{7027E79B-4F15-41D2-8053-35A273CEAA93}">
      <dgm:prSet/>
      <dgm:spPr>
        <a:solidFill>
          <a:schemeClr val="accent6">
            <a:lumMod val="40000"/>
            <a:lumOff val="60000"/>
          </a:schemeClr>
        </a:solidFill>
      </dgm:spPr>
      <dgm:t>
        <a:bodyPr/>
        <a:lstStyle/>
        <a:p>
          <a:r>
            <a:rPr lang="en-US" altLang="zh-CN" dirty="0" smtClean="0"/>
            <a:t>Model</a:t>
          </a:r>
          <a:endParaRPr lang="zh-CN" altLang="en-US" dirty="0"/>
        </a:p>
      </dgm:t>
    </dgm:pt>
    <dgm:pt modelId="{2368332A-027C-4A95-8E56-36817F72765B}" type="parTrans" cxnId="{7027E79B-4F15-41D2-8053-35A273CEAA93}">
      <dgm:prSet/>
      <dgm:spPr/>
      <dgm:t>
        <a:bodyPr/>
        <a:lstStyle/>
        <a:p>
          <a:endParaRPr lang="zh-CN" altLang="en-US"/>
        </a:p>
      </dgm:t>
    </dgm:pt>
    <dgm:pt modelId="{FED7ED05-9229-41DD-BF31-D9EF5DAC0A73}" type="pres">
      <dgm:prSet presAssocID="{C43A84C5-5BD6-429E-BF1E-B0B266E04DF4}" presName="Name0" presStyleCnt="0">
        <dgm:presLayoutVars>
          <dgm:chMax/>
          <dgm:chPref/>
          <dgm:dir/>
          <dgm:animLvl val="lvl"/>
        </dgm:presLayoutVars>
      </dgm:prSet>
      <dgm:spPr/>
      <dgm:t>
        <a:bodyPr/>
        <a:lstStyle/>
        <a:p>
          <a:endParaRPr lang="zh-CN" altLang="en-US"/>
        </a:p>
      </dgm:t>
    </dgm:pt>
    <dgm:pt modelId="{3E5325A3-6F19-4C58-A856-E669F91B6364}" type="pres">
      <dgm:prSet presAssocID="{8ED31381-462F-4D0F-8933-9D81B02C15B2}" presName="composite" presStyleCnt="0"/>
      <dgm:spPr/>
    </dgm:pt>
    <dgm:pt modelId="{D68C361D-5C4F-4332-A92A-1E4A7B716105}" type="pres">
      <dgm:prSet presAssocID="{8ED31381-462F-4D0F-8933-9D81B02C15B2}" presName="Parent1" presStyleLbl="node1" presStyleIdx="0" presStyleCnt="6">
        <dgm:presLayoutVars>
          <dgm:chMax val="1"/>
          <dgm:chPref val="1"/>
          <dgm:bulletEnabled val="1"/>
        </dgm:presLayoutVars>
      </dgm:prSet>
      <dgm:spPr/>
      <dgm:t>
        <a:bodyPr/>
        <a:lstStyle/>
        <a:p>
          <a:endParaRPr lang="zh-CN" altLang="en-US"/>
        </a:p>
      </dgm:t>
    </dgm:pt>
    <dgm:pt modelId="{E261FF97-C4F9-4108-B022-5567AB43608E}" type="pres">
      <dgm:prSet presAssocID="{8ED31381-462F-4D0F-8933-9D81B02C15B2}" presName="Childtext1" presStyleLbl="revTx" presStyleIdx="0" presStyleCnt="3">
        <dgm:presLayoutVars>
          <dgm:chMax val="0"/>
          <dgm:chPref val="0"/>
          <dgm:bulletEnabled val="1"/>
        </dgm:presLayoutVars>
      </dgm:prSet>
      <dgm:spPr/>
      <dgm:t>
        <a:bodyPr/>
        <a:lstStyle/>
        <a:p>
          <a:endParaRPr lang="zh-CN" altLang="en-US"/>
        </a:p>
      </dgm:t>
    </dgm:pt>
    <dgm:pt modelId="{E72CBFA4-11D5-4621-A244-098F6113D4DE}" type="pres">
      <dgm:prSet presAssocID="{8ED31381-462F-4D0F-8933-9D81B02C15B2}" presName="BalanceSpacing" presStyleCnt="0"/>
      <dgm:spPr/>
    </dgm:pt>
    <dgm:pt modelId="{FD0F275C-9413-44A7-9DB6-D8C02AB390DE}" type="pres">
      <dgm:prSet presAssocID="{8ED31381-462F-4D0F-8933-9D81B02C15B2}" presName="BalanceSpacing1" presStyleCnt="0"/>
      <dgm:spPr/>
    </dgm:pt>
    <dgm:pt modelId="{D1CFD82C-5F62-4CAE-941D-EC863237A7E1}" type="pres">
      <dgm:prSet presAssocID="{0A443E88-9AEB-4B69-BD41-6AF3FAC447C2}" presName="Accent1Text" presStyleLbl="node1" presStyleIdx="1" presStyleCnt="6" custLinFactNeighborX="-51578" custLinFactNeighborY="84072"/>
      <dgm:spPr/>
      <dgm:t>
        <a:bodyPr/>
        <a:lstStyle/>
        <a:p>
          <a:endParaRPr lang="zh-CN" altLang="en-US"/>
        </a:p>
      </dgm:t>
    </dgm:pt>
    <dgm:pt modelId="{9EE4BD98-8A5D-42B5-9EAA-63D0C892D55A}" type="pres">
      <dgm:prSet presAssocID="{0A443E88-9AEB-4B69-BD41-6AF3FAC447C2}" presName="spaceBetweenRectangles" presStyleCnt="0"/>
      <dgm:spPr/>
    </dgm:pt>
    <dgm:pt modelId="{7511B323-0DA5-43BD-A3D8-5D7313200CD3}" type="pres">
      <dgm:prSet presAssocID="{DCFD05AC-0877-4EC6-B17E-332F465792C3}" presName="composite" presStyleCnt="0"/>
      <dgm:spPr/>
    </dgm:pt>
    <dgm:pt modelId="{E2E05A1E-78D9-4989-A7E8-6B971C5E88D3}" type="pres">
      <dgm:prSet presAssocID="{DCFD05AC-0877-4EC6-B17E-332F465792C3}" presName="Parent1" presStyleLbl="node1" presStyleIdx="2" presStyleCnt="6">
        <dgm:presLayoutVars>
          <dgm:chMax val="1"/>
          <dgm:chPref val="1"/>
          <dgm:bulletEnabled val="1"/>
        </dgm:presLayoutVars>
      </dgm:prSet>
      <dgm:spPr/>
      <dgm:t>
        <a:bodyPr/>
        <a:lstStyle/>
        <a:p>
          <a:endParaRPr lang="zh-CN" altLang="en-US"/>
        </a:p>
      </dgm:t>
    </dgm:pt>
    <dgm:pt modelId="{F356B21D-CFE0-48A9-B5AE-2085CA5ADE38}" type="pres">
      <dgm:prSet presAssocID="{DCFD05AC-0877-4EC6-B17E-332F465792C3}" presName="Childtext1" presStyleLbl="revTx" presStyleIdx="1" presStyleCnt="3">
        <dgm:presLayoutVars>
          <dgm:chMax val="0"/>
          <dgm:chPref val="0"/>
          <dgm:bulletEnabled val="1"/>
        </dgm:presLayoutVars>
      </dgm:prSet>
      <dgm:spPr/>
      <dgm:t>
        <a:bodyPr/>
        <a:lstStyle/>
        <a:p>
          <a:endParaRPr lang="zh-CN" altLang="en-US"/>
        </a:p>
      </dgm:t>
    </dgm:pt>
    <dgm:pt modelId="{D4AB94AC-58D5-45FF-9871-07F1694D002A}" type="pres">
      <dgm:prSet presAssocID="{DCFD05AC-0877-4EC6-B17E-332F465792C3}" presName="BalanceSpacing" presStyleCnt="0"/>
      <dgm:spPr/>
    </dgm:pt>
    <dgm:pt modelId="{C74E246D-33C0-4FBC-AF0D-EBD7FF26495C}" type="pres">
      <dgm:prSet presAssocID="{DCFD05AC-0877-4EC6-B17E-332F465792C3}" presName="BalanceSpacing1" presStyleCnt="0"/>
      <dgm:spPr/>
    </dgm:pt>
    <dgm:pt modelId="{2049218B-798E-4065-8CD4-8DE3966BC731}" type="pres">
      <dgm:prSet presAssocID="{1D339A73-3B73-459A-A616-88AC7CB3C8B4}" presName="Accent1Text" presStyleLbl="node1" presStyleIdx="3" presStyleCnt="6"/>
      <dgm:spPr/>
      <dgm:t>
        <a:bodyPr/>
        <a:lstStyle/>
        <a:p>
          <a:endParaRPr lang="zh-CN" altLang="en-US"/>
        </a:p>
      </dgm:t>
    </dgm:pt>
    <dgm:pt modelId="{E79A395E-EC18-4E6A-8187-78D20A24675A}" type="pres">
      <dgm:prSet presAssocID="{1D339A73-3B73-459A-A616-88AC7CB3C8B4}" presName="spaceBetweenRectangles" presStyleCnt="0"/>
      <dgm:spPr/>
    </dgm:pt>
    <dgm:pt modelId="{69F94350-866C-4F52-B8AB-BE5F058B2108}" type="pres">
      <dgm:prSet presAssocID="{5D292F55-5451-4565-A6C2-557898F385D5}" presName="composite" presStyleCnt="0"/>
      <dgm:spPr/>
    </dgm:pt>
    <dgm:pt modelId="{C1039335-A40B-4624-AEEA-F32729F2BB0E}" type="pres">
      <dgm:prSet presAssocID="{5D292F55-5451-4565-A6C2-557898F385D5}" presName="Parent1" presStyleLbl="node1" presStyleIdx="4" presStyleCnt="6">
        <dgm:presLayoutVars>
          <dgm:chMax val="1"/>
          <dgm:chPref val="1"/>
          <dgm:bulletEnabled val="1"/>
        </dgm:presLayoutVars>
      </dgm:prSet>
      <dgm:spPr/>
      <dgm:t>
        <a:bodyPr/>
        <a:lstStyle/>
        <a:p>
          <a:endParaRPr lang="zh-CN" altLang="en-US"/>
        </a:p>
      </dgm:t>
    </dgm:pt>
    <dgm:pt modelId="{816C62A0-3887-4561-BDC2-B1B87D831965}" type="pres">
      <dgm:prSet presAssocID="{5D292F55-5451-4565-A6C2-557898F385D5}" presName="Childtext1" presStyleLbl="revTx" presStyleIdx="2" presStyleCnt="3">
        <dgm:presLayoutVars>
          <dgm:chMax val="0"/>
          <dgm:chPref val="0"/>
          <dgm:bulletEnabled val="1"/>
        </dgm:presLayoutVars>
      </dgm:prSet>
      <dgm:spPr/>
      <dgm:t>
        <a:bodyPr/>
        <a:lstStyle/>
        <a:p>
          <a:endParaRPr lang="zh-CN" altLang="en-US"/>
        </a:p>
      </dgm:t>
    </dgm:pt>
    <dgm:pt modelId="{5C88FFBB-E551-4F32-89DA-BEC8307FA672}" type="pres">
      <dgm:prSet presAssocID="{5D292F55-5451-4565-A6C2-557898F385D5}" presName="BalanceSpacing" presStyleCnt="0"/>
      <dgm:spPr/>
    </dgm:pt>
    <dgm:pt modelId="{50BB4444-1090-45E8-889E-4097FC1C8F2F}" type="pres">
      <dgm:prSet presAssocID="{5D292F55-5451-4565-A6C2-557898F385D5}" presName="BalanceSpacing1" presStyleCnt="0"/>
      <dgm:spPr/>
    </dgm:pt>
    <dgm:pt modelId="{49C2E8DB-396C-4049-82DE-06EF67959EF0}" type="pres">
      <dgm:prSet presAssocID="{FCC9E8C4-6407-45AC-8604-12EA7211F1F6}" presName="Accent1Text" presStyleLbl="node1" presStyleIdx="5" presStyleCnt="6" custLinFactNeighborY="-3749"/>
      <dgm:spPr/>
      <dgm:t>
        <a:bodyPr/>
        <a:lstStyle/>
        <a:p>
          <a:endParaRPr lang="zh-CN" altLang="en-US"/>
        </a:p>
      </dgm:t>
    </dgm:pt>
  </dgm:ptLst>
  <dgm:cxnLst>
    <dgm:cxn modelId="{811E800F-00D5-40B2-9418-BDC8131419B9}" type="presOf" srcId="{C43A84C5-5BD6-429E-BF1E-B0B266E04DF4}" destId="{FED7ED05-9229-41DD-BF31-D9EF5DAC0A73}" srcOrd="0" destOrd="0" presId="urn:microsoft.com/office/officeart/2008/layout/AlternatingHexagons"/>
    <dgm:cxn modelId="{F05B22CE-6832-4013-91E9-023436D9876D}" type="presOf" srcId="{FCC9E8C4-6407-45AC-8604-12EA7211F1F6}" destId="{49C2E8DB-396C-4049-82DE-06EF67959EF0}" srcOrd="0" destOrd="0" presId="urn:microsoft.com/office/officeart/2008/layout/AlternatingHexagons"/>
    <dgm:cxn modelId="{DC584052-7DBC-43F1-909C-AF3756999CFF}" type="presOf" srcId="{0A443E88-9AEB-4B69-BD41-6AF3FAC447C2}" destId="{D1CFD82C-5F62-4CAE-941D-EC863237A7E1}" srcOrd="0" destOrd="0" presId="urn:microsoft.com/office/officeart/2008/layout/AlternatingHexagons"/>
    <dgm:cxn modelId="{43D8AF52-BFC4-4639-B703-319650EFBD5C}" type="presOf" srcId="{1D339A73-3B73-459A-A616-88AC7CB3C8B4}" destId="{2049218B-798E-4065-8CD4-8DE3966BC731}" srcOrd="0" destOrd="0" presId="urn:microsoft.com/office/officeart/2008/layout/AlternatingHexagons"/>
    <dgm:cxn modelId="{524189DE-7972-4023-A848-F190CBFD17B5}" srcId="{C43A84C5-5BD6-429E-BF1E-B0B266E04DF4}" destId="{5D292F55-5451-4565-A6C2-557898F385D5}" srcOrd="2" destOrd="0" parTransId="{AD53490B-3028-4228-8461-8250CFFCC7D8}" sibTransId="{FCC9E8C4-6407-45AC-8604-12EA7211F1F6}"/>
    <dgm:cxn modelId="{36B4B108-CB4B-486E-8B33-92E1AD3B5C61}" type="presOf" srcId="{DCFD05AC-0877-4EC6-B17E-332F465792C3}" destId="{E2E05A1E-78D9-4989-A7E8-6B971C5E88D3}" srcOrd="0" destOrd="0" presId="urn:microsoft.com/office/officeart/2008/layout/AlternatingHexagons"/>
    <dgm:cxn modelId="{7B6EB005-FD18-430A-A0AE-45368982B245}" type="presOf" srcId="{8ED31381-462F-4D0F-8933-9D81B02C15B2}" destId="{D68C361D-5C4F-4332-A92A-1E4A7B716105}" srcOrd="0" destOrd="0" presId="urn:microsoft.com/office/officeart/2008/layout/AlternatingHexagons"/>
    <dgm:cxn modelId="{0BF39849-9253-4078-B0BE-E7A459C9C4B7}" srcId="{C43A84C5-5BD6-429E-BF1E-B0B266E04DF4}" destId="{8ED31381-462F-4D0F-8933-9D81B02C15B2}" srcOrd="0" destOrd="0" parTransId="{8CACB556-97DE-4CFC-9F18-4BAEB467C06A}" sibTransId="{0A443E88-9AEB-4B69-BD41-6AF3FAC447C2}"/>
    <dgm:cxn modelId="{7027E79B-4F15-41D2-8053-35A273CEAA93}" srcId="{C43A84C5-5BD6-429E-BF1E-B0B266E04DF4}" destId="{DCFD05AC-0877-4EC6-B17E-332F465792C3}" srcOrd="1" destOrd="0" parTransId="{2368332A-027C-4A95-8E56-36817F72765B}" sibTransId="{1D339A73-3B73-459A-A616-88AC7CB3C8B4}"/>
    <dgm:cxn modelId="{35FE298C-710C-48D3-AEA4-06C0B28F8F6D}" type="presOf" srcId="{5D292F55-5451-4565-A6C2-557898F385D5}" destId="{C1039335-A40B-4624-AEEA-F32729F2BB0E}" srcOrd="0" destOrd="0" presId="urn:microsoft.com/office/officeart/2008/layout/AlternatingHexagons"/>
    <dgm:cxn modelId="{A3545D0C-5090-46EF-B13C-D92E6B715F59}" type="presParOf" srcId="{FED7ED05-9229-41DD-BF31-D9EF5DAC0A73}" destId="{3E5325A3-6F19-4C58-A856-E669F91B6364}" srcOrd="0" destOrd="0" presId="urn:microsoft.com/office/officeart/2008/layout/AlternatingHexagons"/>
    <dgm:cxn modelId="{F62470A2-2548-45AD-AEFD-1222E2930CB8}" type="presParOf" srcId="{3E5325A3-6F19-4C58-A856-E669F91B6364}" destId="{D68C361D-5C4F-4332-A92A-1E4A7B716105}" srcOrd="0" destOrd="0" presId="urn:microsoft.com/office/officeart/2008/layout/AlternatingHexagons"/>
    <dgm:cxn modelId="{771EC35D-6942-470E-A8F7-04398B1D21C6}" type="presParOf" srcId="{3E5325A3-6F19-4C58-A856-E669F91B6364}" destId="{E261FF97-C4F9-4108-B022-5567AB43608E}" srcOrd="1" destOrd="0" presId="urn:microsoft.com/office/officeart/2008/layout/AlternatingHexagons"/>
    <dgm:cxn modelId="{9739006B-ED67-473B-9A2D-262388CC7EAE}" type="presParOf" srcId="{3E5325A3-6F19-4C58-A856-E669F91B6364}" destId="{E72CBFA4-11D5-4621-A244-098F6113D4DE}" srcOrd="2" destOrd="0" presId="urn:microsoft.com/office/officeart/2008/layout/AlternatingHexagons"/>
    <dgm:cxn modelId="{8693BEDF-EF2F-4FC5-B30D-01321C1C0F34}" type="presParOf" srcId="{3E5325A3-6F19-4C58-A856-E669F91B6364}" destId="{FD0F275C-9413-44A7-9DB6-D8C02AB390DE}" srcOrd="3" destOrd="0" presId="urn:microsoft.com/office/officeart/2008/layout/AlternatingHexagons"/>
    <dgm:cxn modelId="{B089E09D-5C6A-47AE-9AF3-990B78A5B645}" type="presParOf" srcId="{3E5325A3-6F19-4C58-A856-E669F91B6364}" destId="{D1CFD82C-5F62-4CAE-941D-EC863237A7E1}" srcOrd="4" destOrd="0" presId="urn:microsoft.com/office/officeart/2008/layout/AlternatingHexagons"/>
    <dgm:cxn modelId="{50CFDF95-D035-47C6-BA9D-C1E2A0421101}" type="presParOf" srcId="{FED7ED05-9229-41DD-BF31-D9EF5DAC0A73}" destId="{9EE4BD98-8A5D-42B5-9EAA-63D0C892D55A}" srcOrd="1" destOrd="0" presId="urn:microsoft.com/office/officeart/2008/layout/AlternatingHexagons"/>
    <dgm:cxn modelId="{EA0F2EDF-9C94-4DF8-98B3-B4EFD6CE2DE5}" type="presParOf" srcId="{FED7ED05-9229-41DD-BF31-D9EF5DAC0A73}" destId="{7511B323-0DA5-43BD-A3D8-5D7313200CD3}" srcOrd="2" destOrd="0" presId="urn:microsoft.com/office/officeart/2008/layout/AlternatingHexagons"/>
    <dgm:cxn modelId="{5C9DBBB0-C847-44BE-A2C1-4876ACC702FC}" type="presParOf" srcId="{7511B323-0DA5-43BD-A3D8-5D7313200CD3}" destId="{E2E05A1E-78D9-4989-A7E8-6B971C5E88D3}" srcOrd="0" destOrd="0" presId="urn:microsoft.com/office/officeart/2008/layout/AlternatingHexagons"/>
    <dgm:cxn modelId="{E9622C71-BAC0-4CA9-8B10-5B0BAED3F724}" type="presParOf" srcId="{7511B323-0DA5-43BD-A3D8-5D7313200CD3}" destId="{F356B21D-CFE0-48A9-B5AE-2085CA5ADE38}" srcOrd="1" destOrd="0" presId="urn:microsoft.com/office/officeart/2008/layout/AlternatingHexagons"/>
    <dgm:cxn modelId="{1250308A-F165-442A-B1FA-80232BB65137}" type="presParOf" srcId="{7511B323-0DA5-43BD-A3D8-5D7313200CD3}" destId="{D4AB94AC-58D5-45FF-9871-07F1694D002A}" srcOrd="2" destOrd="0" presId="urn:microsoft.com/office/officeart/2008/layout/AlternatingHexagons"/>
    <dgm:cxn modelId="{E541F78B-FF94-4207-BA85-17646D07713F}" type="presParOf" srcId="{7511B323-0DA5-43BD-A3D8-5D7313200CD3}" destId="{C74E246D-33C0-4FBC-AF0D-EBD7FF26495C}" srcOrd="3" destOrd="0" presId="urn:microsoft.com/office/officeart/2008/layout/AlternatingHexagons"/>
    <dgm:cxn modelId="{184CCA64-E56F-4860-A15B-8D9139610148}" type="presParOf" srcId="{7511B323-0DA5-43BD-A3D8-5D7313200CD3}" destId="{2049218B-798E-4065-8CD4-8DE3966BC731}" srcOrd="4" destOrd="0" presId="urn:microsoft.com/office/officeart/2008/layout/AlternatingHexagons"/>
    <dgm:cxn modelId="{8BE44DD8-194B-4980-9E10-59829371A088}" type="presParOf" srcId="{FED7ED05-9229-41DD-BF31-D9EF5DAC0A73}" destId="{E79A395E-EC18-4E6A-8187-78D20A24675A}" srcOrd="3" destOrd="0" presId="urn:microsoft.com/office/officeart/2008/layout/AlternatingHexagons"/>
    <dgm:cxn modelId="{9B6477D8-7C96-4540-ACCD-C7085F4B45A0}" type="presParOf" srcId="{FED7ED05-9229-41DD-BF31-D9EF5DAC0A73}" destId="{69F94350-866C-4F52-B8AB-BE5F058B2108}" srcOrd="4" destOrd="0" presId="urn:microsoft.com/office/officeart/2008/layout/AlternatingHexagons"/>
    <dgm:cxn modelId="{F5C5F6DA-BF25-4162-94E3-02DE70406D8C}" type="presParOf" srcId="{69F94350-866C-4F52-B8AB-BE5F058B2108}" destId="{C1039335-A40B-4624-AEEA-F32729F2BB0E}" srcOrd="0" destOrd="0" presId="urn:microsoft.com/office/officeart/2008/layout/AlternatingHexagons"/>
    <dgm:cxn modelId="{E07EC584-898D-4A04-956A-657D2AFDD267}" type="presParOf" srcId="{69F94350-866C-4F52-B8AB-BE5F058B2108}" destId="{816C62A0-3887-4561-BDC2-B1B87D831965}" srcOrd="1" destOrd="0" presId="urn:microsoft.com/office/officeart/2008/layout/AlternatingHexagons"/>
    <dgm:cxn modelId="{CFB19490-D6F7-444D-88E9-56E53984B745}" type="presParOf" srcId="{69F94350-866C-4F52-B8AB-BE5F058B2108}" destId="{5C88FFBB-E551-4F32-89DA-BEC8307FA672}" srcOrd="2" destOrd="0" presId="urn:microsoft.com/office/officeart/2008/layout/AlternatingHexagons"/>
    <dgm:cxn modelId="{72B15AC2-2BD0-4490-9F92-CEC8E36CEE24}" type="presParOf" srcId="{69F94350-866C-4F52-B8AB-BE5F058B2108}" destId="{50BB4444-1090-45E8-889E-4097FC1C8F2F}" srcOrd="3" destOrd="0" presId="urn:microsoft.com/office/officeart/2008/layout/AlternatingHexagons"/>
    <dgm:cxn modelId="{C159099A-9631-4B4D-B567-31DA9CA53139}" type="presParOf" srcId="{69F94350-866C-4F52-B8AB-BE5F058B2108}" destId="{49C2E8DB-396C-4049-82DE-06EF67959EF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FEADD5-B8D3-4AD8-93DC-FCD325123E55}" type="doc">
      <dgm:prSet loTypeId="urn:microsoft.com/office/officeart/2005/8/layout/process1" loCatId="process" qsTypeId="urn:microsoft.com/office/officeart/2005/8/quickstyle/simple1" qsCatId="simple" csTypeId="urn:microsoft.com/office/officeart/2005/8/colors/accent1_2" csCatId="accent1" phldr="1"/>
      <dgm:spPr/>
    </dgm:pt>
    <dgm:pt modelId="{AA56C10F-EDFB-4D8B-A08D-B25B74CB0C02}">
      <dgm:prSet phldrT="[文本]"/>
      <dgm:spPr>
        <a:solidFill>
          <a:schemeClr val="accent2">
            <a:lumMod val="40000"/>
            <a:lumOff val="60000"/>
          </a:schemeClr>
        </a:solidFill>
      </dgm:spPr>
      <dgm:t>
        <a:bodyPr/>
        <a:lstStyle/>
        <a:p>
          <a:r>
            <a:rPr lang="en-US" altLang="zh-CN" dirty="0" smtClean="0"/>
            <a:t>MVC</a:t>
          </a:r>
          <a:endParaRPr lang="zh-CN" altLang="en-US" dirty="0"/>
        </a:p>
      </dgm:t>
    </dgm:pt>
    <dgm:pt modelId="{D7905D0B-C967-45A1-B4CE-DB54439BF42C}" type="parTrans" cxnId="{7D47D16A-EE56-42C8-9FE9-053FABBC14EA}">
      <dgm:prSet/>
      <dgm:spPr/>
      <dgm:t>
        <a:bodyPr/>
        <a:lstStyle/>
        <a:p>
          <a:endParaRPr lang="zh-CN" altLang="en-US"/>
        </a:p>
      </dgm:t>
    </dgm:pt>
    <dgm:pt modelId="{00EB3D78-E413-4E3E-A51E-6D27E06228EE}" type="sibTrans" cxnId="{7D47D16A-EE56-42C8-9FE9-053FABBC14EA}">
      <dgm:prSet/>
      <dgm:spPr/>
      <dgm:t>
        <a:bodyPr/>
        <a:lstStyle/>
        <a:p>
          <a:endParaRPr lang="zh-CN" altLang="en-US"/>
        </a:p>
      </dgm:t>
    </dgm:pt>
    <dgm:pt modelId="{C1DBD29D-464A-4AA5-BB43-D283CA802BF1}">
      <dgm:prSet phldrT="[文本]"/>
      <dgm:spPr>
        <a:solidFill>
          <a:schemeClr val="accent6">
            <a:lumMod val="40000"/>
            <a:lumOff val="60000"/>
          </a:schemeClr>
        </a:solidFill>
      </dgm:spPr>
      <dgm:t>
        <a:bodyPr/>
        <a:lstStyle/>
        <a:p>
          <a:r>
            <a:rPr lang="en-US" altLang="zh-CN" dirty="0" smtClean="0"/>
            <a:t>MVP</a:t>
          </a:r>
          <a:endParaRPr lang="zh-CN" altLang="en-US" dirty="0"/>
        </a:p>
      </dgm:t>
    </dgm:pt>
    <dgm:pt modelId="{4B48A5DC-2810-4332-A04D-B26106FEA122}" type="parTrans" cxnId="{BE17E517-E61E-4756-A801-307C614193AE}">
      <dgm:prSet/>
      <dgm:spPr/>
      <dgm:t>
        <a:bodyPr/>
        <a:lstStyle/>
        <a:p>
          <a:endParaRPr lang="zh-CN" altLang="en-US"/>
        </a:p>
      </dgm:t>
    </dgm:pt>
    <dgm:pt modelId="{5B93B002-6D08-4B93-9427-8C1E2B2774D7}" type="sibTrans" cxnId="{BE17E517-E61E-4756-A801-307C614193AE}">
      <dgm:prSet/>
      <dgm:spPr/>
      <dgm:t>
        <a:bodyPr/>
        <a:lstStyle/>
        <a:p>
          <a:endParaRPr lang="zh-CN" altLang="en-US"/>
        </a:p>
      </dgm:t>
    </dgm:pt>
    <dgm:pt modelId="{D1EC72E2-24AF-47EB-8A06-0D4EDD484B2B}">
      <dgm:prSet phldrT="[文本]"/>
      <dgm:spPr>
        <a:solidFill>
          <a:schemeClr val="accent5">
            <a:lumMod val="40000"/>
            <a:lumOff val="60000"/>
          </a:schemeClr>
        </a:solidFill>
      </dgm:spPr>
      <dgm:t>
        <a:bodyPr/>
        <a:lstStyle/>
        <a:p>
          <a:r>
            <a:rPr lang="en-US" altLang="zh-CN" dirty="0" smtClean="0"/>
            <a:t>MVVM</a:t>
          </a:r>
          <a:endParaRPr lang="zh-CN" altLang="en-US" dirty="0"/>
        </a:p>
      </dgm:t>
    </dgm:pt>
    <dgm:pt modelId="{9C6F4254-41A2-4E06-A4B6-05B8EC6B4C81}" type="parTrans" cxnId="{AB24A697-4F62-47B3-A6CF-B019B9792AE2}">
      <dgm:prSet/>
      <dgm:spPr/>
      <dgm:t>
        <a:bodyPr/>
        <a:lstStyle/>
        <a:p>
          <a:endParaRPr lang="zh-CN" altLang="en-US"/>
        </a:p>
      </dgm:t>
    </dgm:pt>
    <dgm:pt modelId="{450B79C3-83FB-4025-8F77-9C8E350FC59D}" type="sibTrans" cxnId="{AB24A697-4F62-47B3-A6CF-B019B9792AE2}">
      <dgm:prSet/>
      <dgm:spPr/>
      <dgm:t>
        <a:bodyPr/>
        <a:lstStyle/>
        <a:p>
          <a:endParaRPr lang="zh-CN" altLang="en-US"/>
        </a:p>
      </dgm:t>
    </dgm:pt>
    <dgm:pt modelId="{E8B9A150-0DC3-4027-8442-98EBF2BA5605}" type="pres">
      <dgm:prSet presAssocID="{C4FEADD5-B8D3-4AD8-93DC-FCD325123E55}" presName="Name0" presStyleCnt="0">
        <dgm:presLayoutVars>
          <dgm:dir/>
          <dgm:resizeHandles val="exact"/>
        </dgm:presLayoutVars>
      </dgm:prSet>
      <dgm:spPr/>
    </dgm:pt>
    <dgm:pt modelId="{5327CDF2-1540-4B49-9291-5A22C70BC827}" type="pres">
      <dgm:prSet presAssocID="{AA56C10F-EDFB-4D8B-A08D-B25B74CB0C02}" presName="node" presStyleLbl="node1" presStyleIdx="0" presStyleCnt="3">
        <dgm:presLayoutVars>
          <dgm:bulletEnabled val="1"/>
        </dgm:presLayoutVars>
      </dgm:prSet>
      <dgm:spPr/>
      <dgm:t>
        <a:bodyPr/>
        <a:lstStyle/>
        <a:p>
          <a:endParaRPr lang="zh-CN" altLang="en-US"/>
        </a:p>
      </dgm:t>
    </dgm:pt>
    <dgm:pt modelId="{522ECA2F-352D-4E20-B61F-0D244393CBF3}" type="pres">
      <dgm:prSet presAssocID="{00EB3D78-E413-4E3E-A51E-6D27E06228EE}" presName="sibTrans" presStyleLbl="sibTrans2D1" presStyleIdx="0" presStyleCnt="2"/>
      <dgm:spPr/>
      <dgm:t>
        <a:bodyPr/>
        <a:lstStyle/>
        <a:p>
          <a:endParaRPr lang="zh-CN" altLang="en-US"/>
        </a:p>
      </dgm:t>
    </dgm:pt>
    <dgm:pt modelId="{E562F05A-5E21-4E0D-A28A-D03859F0608E}" type="pres">
      <dgm:prSet presAssocID="{00EB3D78-E413-4E3E-A51E-6D27E06228EE}" presName="connectorText" presStyleLbl="sibTrans2D1" presStyleIdx="0" presStyleCnt="2"/>
      <dgm:spPr/>
      <dgm:t>
        <a:bodyPr/>
        <a:lstStyle/>
        <a:p>
          <a:endParaRPr lang="zh-CN" altLang="en-US"/>
        </a:p>
      </dgm:t>
    </dgm:pt>
    <dgm:pt modelId="{054FF328-A397-428D-9D34-36AD57EBA2DE}" type="pres">
      <dgm:prSet presAssocID="{C1DBD29D-464A-4AA5-BB43-D283CA802BF1}" presName="node" presStyleLbl="node1" presStyleIdx="1" presStyleCnt="3">
        <dgm:presLayoutVars>
          <dgm:bulletEnabled val="1"/>
        </dgm:presLayoutVars>
      </dgm:prSet>
      <dgm:spPr/>
      <dgm:t>
        <a:bodyPr/>
        <a:lstStyle/>
        <a:p>
          <a:endParaRPr lang="zh-CN" altLang="en-US"/>
        </a:p>
      </dgm:t>
    </dgm:pt>
    <dgm:pt modelId="{2214B29F-239F-4E3D-9990-4C43856B10F7}" type="pres">
      <dgm:prSet presAssocID="{5B93B002-6D08-4B93-9427-8C1E2B2774D7}" presName="sibTrans" presStyleLbl="sibTrans2D1" presStyleIdx="1" presStyleCnt="2"/>
      <dgm:spPr/>
      <dgm:t>
        <a:bodyPr/>
        <a:lstStyle/>
        <a:p>
          <a:endParaRPr lang="zh-CN" altLang="en-US"/>
        </a:p>
      </dgm:t>
    </dgm:pt>
    <dgm:pt modelId="{B7FB8D17-71E2-4A14-96BC-74F40A1F3576}" type="pres">
      <dgm:prSet presAssocID="{5B93B002-6D08-4B93-9427-8C1E2B2774D7}" presName="connectorText" presStyleLbl="sibTrans2D1" presStyleIdx="1" presStyleCnt="2"/>
      <dgm:spPr/>
      <dgm:t>
        <a:bodyPr/>
        <a:lstStyle/>
        <a:p>
          <a:endParaRPr lang="zh-CN" altLang="en-US"/>
        </a:p>
      </dgm:t>
    </dgm:pt>
    <dgm:pt modelId="{2627753C-881A-4A4D-B96E-E37EA9F81C3E}" type="pres">
      <dgm:prSet presAssocID="{D1EC72E2-24AF-47EB-8A06-0D4EDD484B2B}" presName="node" presStyleLbl="node1" presStyleIdx="2" presStyleCnt="3">
        <dgm:presLayoutVars>
          <dgm:bulletEnabled val="1"/>
        </dgm:presLayoutVars>
      </dgm:prSet>
      <dgm:spPr/>
      <dgm:t>
        <a:bodyPr/>
        <a:lstStyle/>
        <a:p>
          <a:endParaRPr lang="zh-CN" altLang="en-US"/>
        </a:p>
      </dgm:t>
    </dgm:pt>
  </dgm:ptLst>
  <dgm:cxnLst>
    <dgm:cxn modelId="{7D47D16A-EE56-42C8-9FE9-053FABBC14EA}" srcId="{C4FEADD5-B8D3-4AD8-93DC-FCD325123E55}" destId="{AA56C10F-EDFB-4D8B-A08D-B25B74CB0C02}" srcOrd="0" destOrd="0" parTransId="{D7905D0B-C967-45A1-B4CE-DB54439BF42C}" sibTransId="{00EB3D78-E413-4E3E-A51E-6D27E06228EE}"/>
    <dgm:cxn modelId="{D8F9CA28-171F-4EB5-BE42-AEBB593B9739}" type="presOf" srcId="{C4FEADD5-B8D3-4AD8-93DC-FCD325123E55}" destId="{E8B9A150-0DC3-4027-8442-98EBF2BA5605}" srcOrd="0" destOrd="0" presId="urn:microsoft.com/office/officeart/2005/8/layout/process1"/>
    <dgm:cxn modelId="{BE17E517-E61E-4756-A801-307C614193AE}" srcId="{C4FEADD5-B8D3-4AD8-93DC-FCD325123E55}" destId="{C1DBD29D-464A-4AA5-BB43-D283CA802BF1}" srcOrd="1" destOrd="0" parTransId="{4B48A5DC-2810-4332-A04D-B26106FEA122}" sibTransId="{5B93B002-6D08-4B93-9427-8C1E2B2774D7}"/>
    <dgm:cxn modelId="{C552ADF7-CE0F-48BD-A52D-1CEA459B1E8C}" type="presOf" srcId="{5B93B002-6D08-4B93-9427-8C1E2B2774D7}" destId="{B7FB8D17-71E2-4A14-96BC-74F40A1F3576}" srcOrd="1" destOrd="0" presId="urn:microsoft.com/office/officeart/2005/8/layout/process1"/>
    <dgm:cxn modelId="{B159A9FA-2E89-4764-B0F4-63FAD7227BEA}" type="presOf" srcId="{00EB3D78-E413-4E3E-A51E-6D27E06228EE}" destId="{522ECA2F-352D-4E20-B61F-0D244393CBF3}" srcOrd="0" destOrd="0" presId="urn:microsoft.com/office/officeart/2005/8/layout/process1"/>
    <dgm:cxn modelId="{603B6CC6-3E0F-4016-9B98-6CBF4AA5DD54}" type="presOf" srcId="{00EB3D78-E413-4E3E-A51E-6D27E06228EE}" destId="{E562F05A-5E21-4E0D-A28A-D03859F0608E}" srcOrd="1" destOrd="0" presId="urn:microsoft.com/office/officeart/2005/8/layout/process1"/>
    <dgm:cxn modelId="{6DABB9C3-854C-479D-9566-A53890E62299}" type="presOf" srcId="{C1DBD29D-464A-4AA5-BB43-D283CA802BF1}" destId="{054FF328-A397-428D-9D34-36AD57EBA2DE}" srcOrd="0" destOrd="0" presId="urn:microsoft.com/office/officeart/2005/8/layout/process1"/>
    <dgm:cxn modelId="{BECE8DB1-2AA2-45E1-A4DA-CC2901F065B5}" type="presOf" srcId="{AA56C10F-EDFB-4D8B-A08D-B25B74CB0C02}" destId="{5327CDF2-1540-4B49-9291-5A22C70BC827}" srcOrd="0" destOrd="0" presId="urn:microsoft.com/office/officeart/2005/8/layout/process1"/>
    <dgm:cxn modelId="{AB24A697-4F62-47B3-A6CF-B019B9792AE2}" srcId="{C4FEADD5-B8D3-4AD8-93DC-FCD325123E55}" destId="{D1EC72E2-24AF-47EB-8A06-0D4EDD484B2B}" srcOrd="2" destOrd="0" parTransId="{9C6F4254-41A2-4E06-A4B6-05B8EC6B4C81}" sibTransId="{450B79C3-83FB-4025-8F77-9C8E350FC59D}"/>
    <dgm:cxn modelId="{DDABA43F-77EA-468E-B885-669E6BAE6AC6}" type="presOf" srcId="{D1EC72E2-24AF-47EB-8A06-0D4EDD484B2B}" destId="{2627753C-881A-4A4D-B96E-E37EA9F81C3E}" srcOrd="0" destOrd="0" presId="urn:microsoft.com/office/officeart/2005/8/layout/process1"/>
    <dgm:cxn modelId="{ED005604-D9EF-4C6F-AF18-5D50B4067615}" type="presOf" srcId="{5B93B002-6D08-4B93-9427-8C1E2B2774D7}" destId="{2214B29F-239F-4E3D-9990-4C43856B10F7}" srcOrd="0" destOrd="0" presId="urn:microsoft.com/office/officeart/2005/8/layout/process1"/>
    <dgm:cxn modelId="{840D2922-AAB0-4B87-9337-0CE354AC3CE5}" type="presParOf" srcId="{E8B9A150-0DC3-4027-8442-98EBF2BA5605}" destId="{5327CDF2-1540-4B49-9291-5A22C70BC827}" srcOrd="0" destOrd="0" presId="urn:microsoft.com/office/officeart/2005/8/layout/process1"/>
    <dgm:cxn modelId="{9C56519A-887F-44FA-AE70-CCB3F7D16668}" type="presParOf" srcId="{E8B9A150-0DC3-4027-8442-98EBF2BA5605}" destId="{522ECA2F-352D-4E20-B61F-0D244393CBF3}" srcOrd="1" destOrd="0" presId="urn:microsoft.com/office/officeart/2005/8/layout/process1"/>
    <dgm:cxn modelId="{B002362A-CBD3-4EAA-869A-70F658A87B3E}" type="presParOf" srcId="{522ECA2F-352D-4E20-B61F-0D244393CBF3}" destId="{E562F05A-5E21-4E0D-A28A-D03859F0608E}" srcOrd="0" destOrd="0" presId="urn:microsoft.com/office/officeart/2005/8/layout/process1"/>
    <dgm:cxn modelId="{74FE5E94-20AD-4017-BADA-3FB09905E262}" type="presParOf" srcId="{E8B9A150-0DC3-4027-8442-98EBF2BA5605}" destId="{054FF328-A397-428D-9D34-36AD57EBA2DE}" srcOrd="2" destOrd="0" presId="urn:microsoft.com/office/officeart/2005/8/layout/process1"/>
    <dgm:cxn modelId="{7C2A9B97-68A4-4FBF-B597-BE4956D21171}" type="presParOf" srcId="{E8B9A150-0DC3-4027-8442-98EBF2BA5605}" destId="{2214B29F-239F-4E3D-9990-4C43856B10F7}" srcOrd="3" destOrd="0" presId="urn:microsoft.com/office/officeart/2005/8/layout/process1"/>
    <dgm:cxn modelId="{9F3518C0-CB6F-4B78-BF89-45B9AD6F3D03}" type="presParOf" srcId="{2214B29F-239F-4E3D-9990-4C43856B10F7}" destId="{B7FB8D17-71E2-4A14-96BC-74F40A1F3576}" srcOrd="0" destOrd="0" presId="urn:microsoft.com/office/officeart/2005/8/layout/process1"/>
    <dgm:cxn modelId="{10EFB871-CAFA-48B8-91C6-9A813E547141}" type="presParOf" srcId="{E8B9A150-0DC3-4027-8442-98EBF2BA5605}" destId="{2627753C-881A-4A4D-B96E-E37EA9F81C3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738CB2-A0FA-4E04-8795-E8C3E1B33CC0}"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A81EED88-EF2A-46D1-A845-E33B0B1E7A89}" type="pres">
      <dgm:prSet presAssocID="{86738CB2-A0FA-4E04-8795-E8C3E1B33CC0}" presName="composite" presStyleCnt="0">
        <dgm:presLayoutVars>
          <dgm:chMax val="1"/>
          <dgm:dir/>
          <dgm:resizeHandles val="exact"/>
        </dgm:presLayoutVars>
      </dgm:prSet>
      <dgm:spPr/>
      <dgm:t>
        <a:bodyPr/>
        <a:lstStyle/>
        <a:p>
          <a:endParaRPr lang="zh-CN" altLang="en-US"/>
        </a:p>
      </dgm:t>
    </dgm:pt>
    <dgm:pt modelId="{588E7FAC-8B72-44AF-8FDF-83861BDE4116}" type="pres">
      <dgm:prSet presAssocID="{86738CB2-A0FA-4E04-8795-E8C3E1B33CC0}" presName="radial" presStyleCnt="0">
        <dgm:presLayoutVars>
          <dgm:animLvl val="ctr"/>
        </dgm:presLayoutVars>
      </dgm:prSet>
      <dgm:spPr/>
    </dgm:pt>
  </dgm:ptLst>
  <dgm:cxnLst>
    <dgm:cxn modelId="{269D58D0-AE23-432D-89C4-4EA51C0E727F}" type="presOf" srcId="{86738CB2-A0FA-4E04-8795-E8C3E1B33CC0}" destId="{A81EED88-EF2A-46D1-A845-E33B0B1E7A89}" srcOrd="0" destOrd="0" presId="urn:microsoft.com/office/officeart/2005/8/layout/radial3"/>
    <dgm:cxn modelId="{D4FD2D2C-01D3-4289-9C13-B49ECBC47C2C}" type="presParOf" srcId="{A81EED88-EF2A-46D1-A845-E33B0B1E7A89}" destId="{588E7FAC-8B72-44AF-8FDF-83861BDE4116}"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1094D4-0E4B-429F-9ED8-5C0D50EBDD09}"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zh-CN" altLang="en-US"/>
        </a:p>
      </dgm:t>
    </dgm:pt>
    <dgm:pt modelId="{D1AB2885-4FD2-47C2-9285-C5D803A3712F}">
      <dgm:prSet phldrT="[文本]"/>
      <dgm:spPr/>
      <dgm:t>
        <a:bodyPr/>
        <a:lstStyle/>
        <a:p>
          <a:r>
            <a:rPr lang="zh-CN" altLang="en-US" dirty="0" smtClean="0">
              <a:latin typeface="Consolas" panose="020B0609020204030204" pitchFamily="49" charset="0"/>
            </a:rPr>
            <a:t>数据属性的特性</a:t>
          </a:r>
          <a:endParaRPr lang="zh-CN" altLang="en-US" dirty="0">
            <a:latin typeface="Consolas" panose="020B0609020204030204" pitchFamily="49" charset="0"/>
          </a:endParaRPr>
        </a:p>
      </dgm:t>
    </dgm:pt>
    <dgm:pt modelId="{9AFA6D0D-9142-4C43-BA13-6065D18DB6B8}" type="parTrans" cxnId="{63487745-DB0A-4E3C-9F42-FB31D4A591CD}">
      <dgm:prSet/>
      <dgm:spPr/>
      <dgm:t>
        <a:bodyPr/>
        <a:lstStyle/>
        <a:p>
          <a:endParaRPr lang="zh-CN" altLang="en-US">
            <a:latin typeface="Consolas" panose="020B0609020204030204" pitchFamily="49" charset="0"/>
          </a:endParaRPr>
        </a:p>
      </dgm:t>
    </dgm:pt>
    <dgm:pt modelId="{EB860DF0-CFC8-4AB3-8AB9-668FA581F8B6}" type="sibTrans" cxnId="{63487745-DB0A-4E3C-9F42-FB31D4A591CD}">
      <dgm:prSet/>
      <dgm:spPr/>
      <dgm:t>
        <a:bodyPr/>
        <a:lstStyle/>
        <a:p>
          <a:endParaRPr lang="zh-CN" altLang="en-US">
            <a:latin typeface="Consolas" panose="020B0609020204030204" pitchFamily="49" charset="0"/>
          </a:endParaRPr>
        </a:p>
      </dgm:t>
    </dgm:pt>
    <dgm:pt modelId="{DC7D3A1D-470B-4309-8BF4-B5FC66B0D4AC}">
      <dgm:prSet phldrT="[文本]"/>
      <dgm:spPr/>
      <dgm:t>
        <a:bodyPr/>
        <a:lstStyle/>
        <a:p>
          <a:r>
            <a:rPr lang="en-US" altLang="zh-CN" dirty="0" smtClean="0">
              <a:latin typeface="Consolas" panose="020B0609020204030204" pitchFamily="49" charset="0"/>
            </a:rPr>
            <a:t>[[ Value ]]</a:t>
          </a:r>
          <a:endParaRPr lang="zh-CN" altLang="en-US" dirty="0">
            <a:latin typeface="Consolas" panose="020B0609020204030204" pitchFamily="49" charset="0"/>
          </a:endParaRPr>
        </a:p>
      </dgm:t>
    </dgm:pt>
    <dgm:pt modelId="{EE00B06E-C4D3-4A95-B513-45119091B3B0}" type="parTrans" cxnId="{09BF3B1E-8D24-4F4D-97EB-85414ACDE44B}">
      <dgm:prSet/>
      <dgm:spPr/>
      <dgm:t>
        <a:bodyPr/>
        <a:lstStyle/>
        <a:p>
          <a:endParaRPr lang="zh-CN" altLang="en-US">
            <a:latin typeface="Consolas" panose="020B0609020204030204" pitchFamily="49" charset="0"/>
          </a:endParaRPr>
        </a:p>
      </dgm:t>
    </dgm:pt>
    <dgm:pt modelId="{72940E1E-B659-4828-8417-B97AE4631FB0}" type="sibTrans" cxnId="{09BF3B1E-8D24-4F4D-97EB-85414ACDE44B}">
      <dgm:prSet/>
      <dgm:spPr/>
      <dgm:t>
        <a:bodyPr/>
        <a:lstStyle/>
        <a:p>
          <a:endParaRPr lang="zh-CN" altLang="en-US">
            <a:latin typeface="Consolas" panose="020B0609020204030204" pitchFamily="49" charset="0"/>
          </a:endParaRPr>
        </a:p>
      </dgm:t>
    </dgm:pt>
    <dgm:pt modelId="{CCE148D7-466F-4EC5-B0B2-7B25493E8342}">
      <dgm:prSet phldrT="[文本]"/>
      <dgm:spPr/>
      <dgm:t>
        <a:bodyPr/>
        <a:lstStyle/>
        <a:p>
          <a:r>
            <a:rPr lang="en-US" altLang="zh-CN" dirty="0" smtClean="0">
              <a:latin typeface="Consolas" panose="020B0609020204030204" pitchFamily="49" charset="0"/>
            </a:rPr>
            <a:t>[[ Writable ]]</a:t>
          </a:r>
          <a:endParaRPr lang="zh-CN" altLang="en-US" dirty="0">
            <a:latin typeface="Consolas" panose="020B0609020204030204" pitchFamily="49" charset="0"/>
          </a:endParaRPr>
        </a:p>
      </dgm:t>
    </dgm:pt>
    <dgm:pt modelId="{1ED93E43-EC46-4138-BFAE-C810F5FB55C9}" type="parTrans" cxnId="{88137B13-AE4C-4242-9896-4BAFCE5BB62F}">
      <dgm:prSet/>
      <dgm:spPr/>
      <dgm:t>
        <a:bodyPr/>
        <a:lstStyle/>
        <a:p>
          <a:endParaRPr lang="zh-CN" altLang="en-US">
            <a:latin typeface="Consolas" panose="020B0609020204030204" pitchFamily="49" charset="0"/>
          </a:endParaRPr>
        </a:p>
      </dgm:t>
    </dgm:pt>
    <dgm:pt modelId="{918DA80A-E469-442A-9BD7-314B1C35C277}" type="sibTrans" cxnId="{88137B13-AE4C-4242-9896-4BAFCE5BB62F}">
      <dgm:prSet/>
      <dgm:spPr/>
      <dgm:t>
        <a:bodyPr/>
        <a:lstStyle/>
        <a:p>
          <a:endParaRPr lang="zh-CN" altLang="en-US">
            <a:latin typeface="Consolas" panose="020B0609020204030204" pitchFamily="49" charset="0"/>
          </a:endParaRPr>
        </a:p>
      </dgm:t>
    </dgm:pt>
    <dgm:pt modelId="{E4AE4709-D72B-4908-B725-70FCBA4BD65B}">
      <dgm:prSet phldrT="[文本]"/>
      <dgm:spPr/>
      <dgm:t>
        <a:bodyPr/>
        <a:lstStyle/>
        <a:p>
          <a:r>
            <a:rPr lang="zh-CN" altLang="en-US" dirty="0" smtClean="0">
              <a:latin typeface="Consolas" panose="020B0609020204030204" pitchFamily="49" charset="0"/>
            </a:rPr>
            <a:t>存储器（访问器）属性</a:t>
          </a:r>
          <a:endParaRPr lang="zh-CN" altLang="en-US" dirty="0">
            <a:latin typeface="Consolas" panose="020B0609020204030204" pitchFamily="49" charset="0"/>
          </a:endParaRPr>
        </a:p>
      </dgm:t>
    </dgm:pt>
    <dgm:pt modelId="{0B1D5CD0-DB05-42FE-91B1-53FE3BF39D05}" type="parTrans" cxnId="{040076BD-596E-4F52-874F-5B64867AD737}">
      <dgm:prSet/>
      <dgm:spPr/>
      <dgm:t>
        <a:bodyPr/>
        <a:lstStyle/>
        <a:p>
          <a:endParaRPr lang="zh-CN" altLang="en-US">
            <a:latin typeface="Consolas" panose="020B0609020204030204" pitchFamily="49" charset="0"/>
          </a:endParaRPr>
        </a:p>
      </dgm:t>
    </dgm:pt>
    <dgm:pt modelId="{52FF1630-2493-45F8-AE4D-4F615C10EAE1}" type="sibTrans" cxnId="{040076BD-596E-4F52-874F-5B64867AD737}">
      <dgm:prSet/>
      <dgm:spPr/>
      <dgm:t>
        <a:bodyPr/>
        <a:lstStyle/>
        <a:p>
          <a:endParaRPr lang="zh-CN" altLang="en-US">
            <a:latin typeface="Consolas" panose="020B0609020204030204" pitchFamily="49" charset="0"/>
          </a:endParaRPr>
        </a:p>
      </dgm:t>
    </dgm:pt>
    <dgm:pt modelId="{5F333F47-A3C5-4E11-8E49-06111F4AB331}">
      <dgm:prSet phldrT="[文本]"/>
      <dgm:spPr/>
      <dgm:t>
        <a:bodyPr/>
        <a:lstStyle/>
        <a:p>
          <a:r>
            <a:rPr lang="en-US" altLang="zh-CN" dirty="0" smtClean="0">
              <a:latin typeface="Consolas" panose="020B0609020204030204" pitchFamily="49" charset="0"/>
            </a:rPr>
            <a:t>[[ Get ]]</a:t>
          </a:r>
          <a:endParaRPr lang="zh-CN" altLang="en-US" dirty="0">
            <a:latin typeface="Consolas" panose="020B0609020204030204" pitchFamily="49" charset="0"/>
          </a:endParaRPr>
        </a:p>
      </dgm:t>
    </dgm:pt>
    <dgm:pt modelId="{82D3CCCC-E86D-4B37-9F17-97184B38C0BD}" type="parTrans" cxnId="{55487D1D-843C-496B-A00B-A47B101E36D3}">
      <dgm:prSet/>
      <dgm:spPr/>
      <dgm:t>
        <a:bodyPr/>
        <a:lstStyle/>
        <a:p>
          <a:endParaRPr lang="zh-CN" altLang="en-US">
            <a:latin typeface="Consolas" panose="020B0609020204030204" pitchFamily="49" charset="0"/>
          </a:endParaRPr>
        </a:p>
      </dgm:t>
    </dgm:pt>
    <dgm:pt modelId="{A63F408E-A9DA-4F47-88BE-7393A3EC543C}" type="sibTrans" cxnId="{55487D1D-843C-496B-A00B-A47B101E36D3}">
      <dgm:prSet/>
      <dgm:spPr/>
      <dgm:t>
        <a:bodyPr/>
        <a:lstStyle/>
        <a:p>
          <a:endParaRPr lang="zh-CN" altLang="en-US">
            <a:latin typeface="Consolas" panose="020B0609020204030204" pitchFamily="49" charset="0"/>
          </a:endParaRPr>
        </a:p>
      </dgm:t>
    </dgm:pt>
    <dgm:pt modelId="{85B50AAD-4B74-4F96-AADF-F0DFC8C42BF9}">
      <dgm:prSet phldrT="[文本]"/>
      <dgm:spPr/>
      <dgm:t>
        <a:bodyPr/>
        <a:lstStyle/>
        <a:p>
          <a:r>
            <a:rPr lang="en-US" altLang="zh-CN" dirty="0" smtClean="0">
              <a:latin typeface="Consolas" panose="020B0609020204030204" pitchFamily="49" charset="0"/>
            </a:rPr>
            <a:t>[[ Set ]]</a:t>
          </a:r>
          <a:endParaRPr lang="zh-CN" altLang="en-US" dirty="0">
            <a:latin typeface="Consolas" panose="020B0609020204030204" pitchFamily="49" charset="0"/>
          </a:endParaRPr>
        </a:p>
      </dgm:t>
    </dgm:pt>
    <dgm:pt modelId="{782BEB43-EBFB-43B2-ABED-B273B88B79DE}" type="parTrans" cxnId="{38DF84DE-B41A-4622-9B45-8B2499006831}">
      <dgm:prSet/>
      <dgm:spPr/>
      <dgm:t>
        <a:bodyPr/>
        <a:lstStyle/>
        <a:p>
          <a:endParaRPr lang="zh-CN" altLang="en-US">
            <a:latin typeface="Consolas" panose="020B0609020204030204" pitchFamily="49" charset="0"/>
          </a:endParaRPr>
        </a:p>
      </dgm:t>
    </dgm:pt>
    <dgm:pt modelId="{4891A603-0973-4A96-B849-3B7CD9202AD8}" type="sibTrans" cxnId="{38DF84DE-B41A-4622-9B45-8B2499006831}">
      <dgm:prSet/>
      <dgm:spPr/>
      <dgm:t>
        <a:bodyPr/>
        <a:lstStyle/>
        <a:p>
          <a:endParaRPr lang="zh-CN" altLang="en-US">
            <a:latin typeface="Consolas" panose="020B0609020204030204" pitchFamily="49" charset="0"/>
          </a:endParaRPr>
        </a:p>
      </dgm:t>
    </dgm:pt>
    <dgm:pt modelId="{90A5D285-82D1-4AA8-B20C-DC3A3538F0F8}">
      <dgm:prSet phldrT="[文本]"/>
      <dgm:spPr/>
      <dgm:t>
        <a:bodyPr/>
        <a:lstStyle/>
        <a:p>
          <a:r>
            <a:rPr lang="en-US" altLang="zh-CN" dirty="0" smtClean="0">
              <a:latin typeface="Consolas" panose="020B0609020204030204" pitchFamily="49" charset="0"/>
            </a:rPr>
            <a:t>[[ Enumerable ]]</a:t>
          </a:r>
          <a:endParaRPr lang="zh-CN" altLang="en-US" dirty="0">
            <a:latin typeface="Consolas" panose="020B0609020204030204" pitchFamily="49" charset="0"/>
          </a:endParaRPr>
        </a:p>
      </dgm:t>
    </dgm:pt>
    <dgm:pt modelId="{5F3D6772-3FB5-42C9-838A-4C8DB2A22B94}" type="parTrans" cxnId="{F9EF71AF-51E9-481E-9888-B909B6581BB4}">
      <dgm:prSet/>
      <dgm:spPr/>
      <dgm:t>
        <a:bodyPr/>
        <a:lstStyle/>
        <a:p>
          <a:endParaRPr lang="zh-CN" altLang="en-US">
            <a:latin typeface="Consolas" panose="020B0609020204030204" pitchFamily="49" charset="0"/>
          </a:endParaRPr>
        </a:p>
      </dgm:t>
    </dgm:pt>
    <dgm:pt modelId="{3D03D459-E1F2-495D-B260-359B6D9AD589}" type="sibTrans" cxnId="{F9EF71AF-51E9-481E-9888-B909B6581BB4}">
      <dgm:prSet/>
      <dgm:spPr/>
      <dgm:t>
        <a:bodyPr/>
        <a:lstStyle/>
        <a:p>
          <a:endParaRPr lang="zh-CN" altLang="en-US">
            <a:latin typeface="Consolas" panose="020B0609020204030204" pitchFamily="49" charset="0"/>
          </a:endParaRPr>
        </a:p>
      </dgm:t>
    </dgm:pt>
    <dgm:pt modelId="{5F95E61B-CA0D-4F4E-B42F-8DB35454752D}">
      <dgm:prSet phldrT="[文本]"/>
      <dgm:spPr/>
      <dgm:t>
        <a:bodyPr/>
        <a:lstStyle/>
        <a:p>
          <a:r>
            <a:rPr lang="en-US" altLang="zh-CN" dirty="0" smtClean="0">
              <a:latin typeface="Consolas" panose="020B0609020204030204" pitchFamily="49" charset="0"/>
            </a:rPr>
            <a:t>[[ Configurable ]]</a:t>
          </a:r>
          <a:endParaRPr lang="zh-CN" altLang="en-US" dirty="0">
            <a:latin typeface="Consolas" panose="020B0609020204030204" pitchFamily="49" charset="0"/>
          </a:endParaRPr>
        </a:p>
      </dgm:t>
    </dgm:pt>
    <dgm:pt modelId="{265DF1B9-7DC6-4FCB-BDC8-44E8FA1D7B31}" type="parTrans" cxnId="{9EFB74D7-EBE8-4B9D-9655-EB1447624AA9}">
      <dgm:prSet/>
      <dgm:spPr/>
      <dgm:t>
        <a:bodyPr/>
        <a:lstStyle/>
        <a:p>
          <a:endParaRPr lang="zh-CN" altLang="en-US">
            <a:latin typeface="Consolas" panose="020B0609020204030204" pitchFamily="49" charset="0"/>
          </a:endParaRPr>
        </a:p>
      </dgm:t>
    </dgm:pt>
    <dgm:pt modelId="{5BB9D35C-074A-41C8-82EC-026DE8EE2E9A}" type="sibTrans" cxnId="{9EFB74D7-EBE8-4B9D-9655-EB1447624AA9}">
      <dgm:prSet/>
      <dgm:spPr/>
      <dgm:t>
        <a:bodyPr/>
        <a:lstStyle/>
        <a:p>
          <a:endParaRPr lang="zh-CN" altLang="en-US">
            <a:latin typeface="Consolas" panose="020B0609020204030204" pitchFamily="49" charset="0"/>
          </a:endParaRPr>
        </a:p>
      </dgm:t>
    </dgm:pt>
    <dgm:pt modelId="{2956CCBE-2088-44D1-8D5A-FCC4BD5368DC}">
      <dgm:prSet phldrT="[文本]"/>
      <dgm:spPr/>
      <dgm:t>
        <a:bodyPr/>
        <a:lstStyle/>
        <a:p>
          <a:r>
            <a:rPr lang="en-US" altLang="zh-CN" dirty="0" smtClean="0">
              <a:latin typeface="Consolas" panose="020B0609020204030204" pitchFamily="49" charset="0"/>
            </a:rPr>
            <a:t>[[ Enumerable ]]</a:t>
          </a:r>
          <a:endParaRPr lang="zh-CN" altLang="en-US" dirty="0">
            <a:latin typeface="Consolas" panose="020B0609020204030204" pitchFamily="49" charset="0"/>
          </a:endParaRPr>
        </a:p>
      </dgm:t>
    </dgm:pt>
    <dgm:pt modelId="{16CCB379-6086-406D-B304-304D718F373F}" type="parTrans" cxnId="{187352D2-7407-47AE-9751-EEC877854D4F}">
      <dgm:prSet/>
      <dgm:spPr/>
      <dgm:t>
        <a:bodyPr/>
        <a:lstStyle/>
        <a:p>
          <a:endParaRPr lang="zh-CN" altLang="en-US">
            <a:latin typeface="Consolas" panose="020B0609020204030204" pitchFamily="49" charset="0"/>
          </a:endParaRPr>
        </a:p>
      </dgm:t>
    </dgm:pt>
    <dgm:pt modelId="{79D2F10C-32E3-40DB-8989-D552A13FBBCD}" type="sibTrans" cxnId="{187352D2-7407-47AE-9751-EEC877854D4F}">
      <dgm:prSet/>
      <dgm:spPr/>
      <dgm:t>
        <a:bodyPr/>
        <a:lstStyle/>
        <a:p>
          <a:endParaRPr lang="zh-CN" altLang="en-US">
            <a:latin typeface="Consolas" panose="020B0609020204030204" pitchFamily="49" charset="0"/>
          </a:endParaRPr>
        </a:p>
      </dgm:t>
    </dgm:pt>
    <dgm:pt modelId="{F1412478-9421-4009-BFC3-611356C0F18A}">
      <dgm:prSet phldrT="[文本]"/>
      <dgm:spPr/>
      <dgm:t>
        <a:bodyPr/>
        <a:lstStyle/>
        <a:p>
          <a:r>
            <a:rPr lang="en-US" altLang="zh-CN" dirty="0" smtClean="0">
              <a:latin typeface="Consolas" panose="020B0609020204030204" pitchFamily="49" charset="0"/>
            </a:rPr>
            <a:t>[[ Configurable ]]</a:t>
          </a:r>
          <a:endParaRPr lang="zh-CN" altLang="en-US" dirty="0">
            <a:latin typeface="Consolas" panose="020B0609020204030204" pitchFamily="49" charset="0"/>
          </a:endParaRPr>
        </a:p>
      </dgm:t>
    </dgm:pt>
    <dgm:pt modelId="{A9FBD408-7908-4574-897E-4D85999257BD}" type="parTrans" cxnId="{22B68176-954A-48AA-86CC-62E965E1AD9B}">
      <dgm:prSet/>
      <dgm:spPr/>
      <dgm:t>
        <a:bodyPr/>
        <a:lstStyle/>
        <a:p>
          <a:endParaRPr lang="zh-CN" altLang="en-US">
            <a:latin typeface="Consolas" panose="020B0609020204030204" pitchFamily="49" charset="0"/>
          </a:endParaRPr>
        </a:p>
      </dgm:t>
    </dgm:pt>
    <dgm:pt modelId="{06B37C17-5C02-4411-B083-EA0CDC58C4DE}" type="sibTrans" cxnId="{22B68176-954A-48AA-86CC-62E965E1AD9B}">
      <dgm:prSet/>
      <dgm:spPr/>
      <dgm:t>
        <a:bodyPr/>
        <a:lstStyle/>
        <a:p>
          <a:endParaRPr lang="zh-CN" altLang="en-US">
            <a:latin typeface="Consolas" panose="020B0609020204030204" pitchFamily="49" charset="0"/>
          </a:endParaRPr>
        </a:p>
      </dgm:t>
    </dgm:pt>
    <dgm:pt modelId="{24344BAF-F87B-445C-AB0C-D7E0EFBE3DA8}" type="pres">
      <dgm:prSet presAssocID="{5B1094D4-0E4B-429F-9ED8-5C0D50EBDD09}" presName="Name0" presStyleCnt="0">
        <dgm:presLayoutVars>
          <dgm:dir/>
        </dgm:presLayoutVars>
      </dgm:prSet>
      <dgm:spPr/>
      <dgm:t>
        <a:bodyPr/>
        <a:lstStyle/>
        <a:p>
          <a:endParaRPr lang="zh-CN" altLang="en-US"/>
        </a:p>
      </dgm:t>
    </dgm:pt>
    <dgm:pt modelId="{42D3D338-4FCB-4E54-AECE-3AB6EA1CA571}" type="pres">
      <dgm:prSet presAssocID="{D1AB2885-4FD2-47C2-9285-C5D803A3712F}" presName="withChildren" presStyleCnt="0"/>
      <dgm:spPr/>
    </dgm:pt>
    <dgm:pt modelId="{E890B683-2875-4957-B6CF-438AA49F0535}" type="pres">
      <dgm:prSet presAssocID="{D1AB2885-4FD2-47C2-9285-C5D803A3712F}" presName="bigCircle" presStyleLbl="vennNode1" presStyleIdx="0" presStyleCnt="10"/>
      <dgm:spPr>
        <a:solidFill>
          <a:schemeClr val="accent2">
            <a:lumMod val="40000"/>
            <a:lumOff val="60000"/>
            <a:alpha val="50000"/>
          </a:schemeClr>
        </a:solidFill>
      </dgm:spPr>
    </dgm:pt>
    <dgm:pt modelId="{03B38456-40F7-4157-BD39-D7594EF5ADCC}" type="pres">
      <dgm:prSet presAssocID="{D1AB2885-4FD2-47C2-9285-C5D803A3712F}" presName="medCircle" presStyleLbl="vennNode1" presStyleIdx="1" presStyleCnt="10"/>
      <dgm:spPr>
        <a:solidFill>
          <a:schemeClr val="accent2">
            <a:lumMod val="40000"/>
            <a:lumOff val="60000"/>
            <a:alpha val="50000"/>
          </a:schemeClr>
        </a:solidFill>
      </dgm:spPr>
    </dgm:pt>
    <dgm:pt modelId="{F558DEF1-5ECF-4E94-B3C5-1BA0F8BCFEB5}" type="pres">
      <dgm:prSet presAssocID="{D1AB2885-4FD2-47C2-9285-C5D803A3712F}" presName="txLvl1" presStyleLbl="revTx" presStyleIdx="0" presStyleCnt="10"/>
      <dgm:spPr/>
      <dgm:t>
        <a:bodyPr/>
        <a:lstStyle/>
        <a:p>
          <a:endParaRPr lang="zh-CN" altLang="en-US"/>
        </a:p>
      </dgm:t>
    </dgm:pt>
    <dgm:pt modelId="{EBA5ADB5-C142-477D-BC5F-CA054A1EA65E}" type="pres">
      <dgm:prSet presAssocID="{D1AB2885-4FD2-47C2-9285-C5D803A3712F}" presName="lin" presStyleCnt="0"/>
      <dgm:spPr/>
    </dgm:pt>
    <dgm:pt modelId="{92386DE4-7606-4A8C-8EA3-43763994B315}" type="pres">
      <dgm:prSet presAssocID="{DC7D3A1D-470B-4309-8BF4-B5FC66B0D4AC}" presName="txLvl2" presStyleLbl="revTx" presStyleIdx="1" presStyleCnt="10"/>
      <dgm:spPr/>
      <dgm:t>
        <a:bodyPr/>
        <a:lstStyle/>
        <a:p>
          <a:endParaRPr lang="zh-CN" altLang="en-US"/>
        </a:p>
      </dgm:t>
    </dgm:pt>
    <dgm:pt modelId="{E50C71EA-1561-412D-A713-657CC872A553}" type="pres">
      <dgm:prSet presAssocID="{72940E1E-B659-4828-8417-B97AE4631FB0}" presName="smCircle" presStyleLbl="vennNode1" presStyleIdx="2" presStyleCnt="10"/>
      <dgm:spPr/>
    </dgm:pt>
    <dgm:pt modelId="{595271BE-E7E9-489F-A641-34DC90E0219C}" type="pres">
      <dgm:prSet presAssocID="{CCE148D7-466F-4EC5-B0B2-7B25493E8342}" presName="txLvl2" presStyleLbl="revTx" presStyleIdx="2" presStyleCnt="10"/>
      <dgm:spPr/>
      <dgm:t>
        <a:bodyPr/>
        <a:lstStyle/>
        <a:p>
          <a:endParaRPr lang="zh-CN" altLang="en-US"/>
        </a:p>
      </dgm:t>
    </dgm:pt>
    <dgm:pt modelId="{B81E3024-AC76-48B8-BCC2-07BA19AF9DD4}" type="pres">
      <dgm:prSet presAssocID="{918DA80A-E469-442A-9BD7-314B1C35C277}" presName="smCircle" presStyleLbl="vennNode1" presStyleIdx="3" presStyleCnt="10"/>
      <dgm:spPr/>
    </dgm:pt>
    <dgm:pt modelId="{D339235B-B0E7-466E-AA4C-B64D674D5DE5}" type="pres">
      <dgm:prSet presAssocID="{90A5D285-82D1-4AA8-B20C-DC3A3538F0F8}" presName="txLvl2" presStyleLbl="revTx" presStyleIdx="3" presStyleCnt="10"/>
      <dgm:spPr/>
      <dgm:t>
        <a:bodyPr/>
        <a:lstStyle/>
        <a:p>
          <a:endParaRPr lang="zh-CN" altLang="en-US"/>
        </a:p>
      </dgm:t>
    </dgm:pt>
    <dgm:pt modelId="{5096841D-260E-475E-BB10-45802FB2351E}" type="pres">
      <dgm:prSet presAssocID="{3D03D459-E1F2-495D-B260-359B6D9AD589}" presName="smCircle" presStyleLbl="vennNode1" presStyleIdx="4" presStyleCnt="10"/>
      <dgm:spPr/>
    </dgm:pt>
    <dgm:pt modelId="{0A260455-A0A2-4A47-B69E-CF2520487979}" type="pres">
      <dgm:prSet presAssocID="{5F95E61B-CA0D-4F4E-B42F-8DB35454752D}" presName="txLvl2" presStyleLbl="revTx" presStyleIdx="4" presStyleCnt="10"/>
      <dgm:spPr/>
      <dgm:t>
        <a:bodyPr/>
        <a:lstStyle/>
        <a:p>
          <a:endParaRPr lang="zh-CN" altLang="en-US"/>
        </a:p>
      </dgm:t>
    </dgm:pt>
    <dgm:pt modelId="{DA25B5BA-8DD9-4D67-A14A-B16FE5E5D102}" type="pres">
      <dgm:prSet presAssocID="{D1AB2885-4FD2-47C2-9285-C5D803A3712F}" presName="overlap" presStyleCnt="0"/>
      <dgm:spPr/>
    </dgm:pt>
    <dgm:pt modelId="{450044B4-1625-477B-A386-3BCD7155FC2A}" type="pres">
      <dgm:prSet presAssocID="{E4AE4709-D72B-4908-B725-70FCBA4BD65B}" presName="withChildren" presStyleCnt="0"/>
      <dgm:spPr/>
    </dgm:pt>
    <dgm:pt modelId="{6B88C9D4-FE3D-4743-BB31-E9D9BA648E29}" type="pres">
      <dgm:prSet presAssocID="{E4AE4709-D72B-4908-B725-70FCBA4BD65B}" presName="bigCircle" presStyleLbl="vennNode1" presStyleIdx="5" presStyleCnt="10"/>
      <dgm:spPr/>
    </dgm:pt>
    <dgm:pt modelId="{5457FFE9-FDCF-427A-BB97-AD9571D18488}" type="pres">
      <dgm:prSet presAssocID="{E4AE4709-D72B-4908-B725-70FCBA4BD65B}" presName="medCircle" presStyleLbl="vennNode1" presStyleIdx="6" presStyleCnt="10"/>
      <dgm:spPr/>
    </dgm:pt>
    <dgm:pt modelId="{6D0949A1-A26F-462B-BA54-79F7553C0581}" type="pres">
      <dgm:prSet presAssocID="{E4AE4709-D72B-4908-B725-70FCBA4BD65B}" presName="txLvl1" presStyleLbl="revTx" presStyleIdx="5" presStyleCnt="10"/>
      <dgm:spPr/>
      <dgm:t>
        <a:bodyPr/>
        <a:lstStyle/>
        <a:p>
          <a:endParaRPr lang="zh-CN" altLang="en-US"/>
        </a:p>
      </dgm:t>
    </dgm:pt>
    <dgm:pt modelId="{36848FAD-956B-4D24-BEBD-928BD0D38D43}" type="pres">
      <dgm:prSet presAssocID="{E4AE4709-D72B-4908-B725-70FCBA4BD65B}" presName="lin" presStyleCnt="0"/>
      <dgm:spPr/>
    </dgm:pt>
    <dgm:pt modelId="{827B4318-65F1-4FE4-A7AC-D3F5E4FDDEB3}" type="pres">
      <dgm:prSet presAssocID="{5F333F47-A3C5-4E11-8E49-06111F4AB331}" presName="txLvl2" presStyleLbl="revTx" presStyleIdx="6" presStyleCnt="10"/>
      <dgm:spPr/>
      <dgm:t>
        <a:bodyPr/>
        <a:lstStyle/>
        <a:p>
          <a:endParaRPr lang="zh-CN" altLang="en-US"/>
        </a:p>
      </dgm:t>
    </dgm:pt>
    <dgm:pt modelId="{EA587222-DA31-4B5C-A957-FC6F135F0C6B}" type="pres">
      <dgm:prSet presAssocID="{A63F408E-A9DA-4F47-88BE-7393A3EC543C}" presName="smCircle" presStyleLbl="vennNode1" presStyleIdx="7" presStyleCnt="10"/>
      <dgm:spPr/>
    </dgm:pt>
    <dgm:pt modelId="{E75DB6AD-6879-4248-8E8F-34D69DB7817F}" type="pres">
      <dgm:prSet presAssocID="{85B50AAD-4B74-4F96-AADF-F0DFC8C42BF9}" presName="txLvl2" presStyleLbl="revTx" presStyleIdx="7" presStyleCnt="10"/>
      <dgm:spPr/>
      <dgm:t>
        <a:bodyPr/>
        <a:lstStyle/>
        <a:p>
          <a:endParaRPr lang="zh-CN" altLang="en-US"/>
        </a:p>
      </dgm:t>
    </dgm:pt>
    <dgm:pt modelId="{6E23624F-21A3-4668-8189-489C492D0641}" type="pres">
      <dgm:prSet presAssocID="{4891A603-0973-4A96-B849-3B7CD9202AD8}" presName="smCircle" presStyleLbl="vennNode1" presStyleIdx="8" presStyleCnt="10"/>
      <dgm:spPr/>
    </dgm:pt>
    <dgm:pt modelId="{28F15556-D448-40FF-8BC7-DC54BD7B907A}" type="pres">
      <dgm:prSet presAssocID="{2956CCBE-2088-44D1-8D5A-FCC4BD5368DC}" presName="txLvl2" presStyleLbl="revTx" presStyleIdx="8" presStyleCnt="10"/>
      <dgm:spPr/>
      <dgm:t>
        <a:bodyPr/>
        <a:lstStyle/>
        <a:p>
          <a:endParaRPr lang="zh-CN" altLang="en-US"/>
        </a:p>
      </dgm:t>
    </dgm:pt>
    <dgm:pt modelId="{A1E252D5-DCCA-4CCD-AA0C-1F858FDE6BD0}" type="pres">
      <dgm:prSet presAssocID="{79D2F10C-32E3-40DB-8989-D552A13FBBCD}" presName="smCircle" presStyleLbl="vennNode1" presStyleIdx="9" presStyleCnt="10"/>
      <dgm:spPr/>
    </dgm:pt>
    <dgm:pt modelId="{AB0F87B3-AA85-44F9-9B54-0E75877C9F09}" type="pres">
      <dgm:prSet presAssocID="{F1412478-9421-4009-BFC3-611356C0F18A}" presName="txLvl2" presStyleLbl="revTx" presStyleIdx="9" presStyleCnt="10"/>
      <dgm:spPr/>
      <dgm:t>
        <a:bodyPr/>
        <a:lstStyle/>
        <a:p>
          <a:endParaRPr lang="zh-CN" altLang="en-US"/>
        </a:p>
      </dgm:t>
    </dgm:pt>
  </dgm:ptLst>
  <dgm:cxnLst>
    <dgm:cxn modelId="{09BF3B1E-8D24-4F4D-97EB-85414ACDE44B}" srcId="{D1AB2885-4FD2-47C2-9285-C5D803A3712F}" destId="{DC7D3A1D-470B-4309-8BF4-B5FC66B0D4AC}" srcOrd="0" destOrd="0" parTransId="{EE00B06E-C4D3-4A95-B513-45119091B3B0}" sibTransId="{72940E1E-B659-4828-8417-B97AE4631FB0}"/>
    <dgm:cxn modelId="{040076BD-596E-4F52-874F-5B64867AD737}" srcId="{5B1094D4-0E4B-429F-9ED8-5C0D50EBDD09}" destId="{E4AE4709-D72B-4908-B725-70FCBA4BD65B}" srcOrd="1" destOrd="0" parTransId="{0B1D5CD0-DB05-42FE-91B1-53FE3BF39D05}" sibTransId="{52FF1630-2493-45F8-AE4D-4F615C10EAE1}"/>
    <dgm:cxn modelId="{88137B13-AE4C-4242-9896-4BAFCE5BB62F}" srcId="{D1AB2885-4FD2-47C2-9285-C5D803A3712F}" destId="{CCE148D7-466F-4EC5-B0B2-7B25493E8342}" srcOrd="1" destOrd="0" parTransId="{1ED93E43-EC46-4138-BFAE-C810F5FB55C9}" sibTransId="{918DA80A-E469-442A-9BD7-314B1C35C277}"/>
    <dgm:cxn modelId="{2833007F-27CA-4011-88E8-9A944A602E3A}" type="presOf" srcId="{85B50AAD-4B74-4F96-AADF-F0DFC8C42BF9}" destId="{E75DB6AD-6879-4248-8E8F-34D69DB7817F}" srcOrd="0" destOrd="0" presId="urn:microsoft.com/office/officeart/2008/layout/VerticalCircleList"/>
    <dgm:cxn modelId="{187352D2-7407-47AE-9751-EEC877854D4F}" srcId="{E4AE4709-D72B-4908-B725-70FCBA4BD65B}" destId="{2956CCBE-2088-44D1-8D5A-FCC4BD5368DC}" srcOrd="2" destOrd="0" parTransId="{16CCB379-6086-406D-B304-304D718F373F}" sibTransId="{79D2F10C-32E3-40DB-8989-D552A13FBBCD}"/>
    <dgm:cxn modelId="{70FECA7E-BB25-432F-96DB-249F1F6EF19C}" type="presOf" srcId="{5F95E61B-CA0D-4F4E-B42F-8DB35454752D}" destId="{0A260455-A0A2-4A47-B69E-CF2520487979}" srcOrd="0" destOrd="0" presId="urn:microsoft.com/office/officeart/2008/layout/VerticalCircleList"/>
    <dgm:cxn modelId="{9A00AC80-1626-4346-BC85-79E8F7147A1E}" type="presOf" srcId="{2956CCBE-2088-44D1-8D5A-FCC4BD5368DC}" destId="{28F15556-D448-40FF-8BC7-DC54BD7B907A}" srcOrd="0" destOrd="0" presId="urn:microsoft.com/office/officeart/2008/layout/VerticalCircleList"/>
    <dgm:cxn modelId="{22B68176-954A-48AA-86CC-62E965E1AD9B}" srcId="{E4AE4709-D72B-4908-B725-70FCBA4BD65B}" destId="{F1412478-9421-4009-BFC3-611356C0F18A}" srcOrd="3" destOrd="0" parTransId="{A9FBD408-7908-4574-897E-4D85999257BD}" sibTransId="{06B37C17-5C02-4411-B083-EA0CDC58C4DE}"/>
    <dgm:cxn modelId="{38DF84DE-B41A-4622-9B45-8B2499006831}" srcId="{E4AE4709-D72B-4908-B725-70FCBA4BD65B}" destId="{85B50AAD-4B74-4F96-AADF-F0DFC8C42BF9}" srcOrd="1" destOrd="0" parTransId="{782BEB43-EBFB-43B2-ABED-B273B88B79DE}" sibTransId="{4891A603-0973-4A96-B849-3B7CD9202AD8}"/>
    <dgm:cxn modelId="{63487745-DB0A-4E3C-9F42-FB31D4A591CD}" srcId="{5B1094D4-0E4B-429F-9ED8-5C0D50EBDD09}" destId="{D1AB2885-4FD2-47C2-9285-C5D803A3712F}" srcOrd="0" destOrd="0" parTransId="{9AFA6D0D-9142-4C43-BA13-6065D18DB6B8}" sibTransId="{EB860DF0-CFC8-4AB3-8AB9-668FA581F8B6}"/>
    <dgm:cxn modelId="{FBE6E3B6-973F-4A5E-836D-BF97472B94A3}" type="presOf" srcId="{DC7D3A1D-470B-4309-8BF4-B5FC66B0D4AC}" destId="{92386DE4-7606-4A8C-8EA3-43763994B315}" srcOrd="0" destOrd="0" presId="urn:microsoft.com/office/officeart/2008/layout/VerticalCircleList"/>
    <dgm:cxn modelId="{E3976791-32ED-417A-BD42-9E85795A8483}" type="presOf" srcId="{90A5D285-82D1-4AA8-B20C-DC3A3538F0F8}" destId="{D339235B-B0E7-466E-AA4C-B64D674D5DE5}" srcOrd="0" destOrd="0" presId="urn:microsoft.com/office/officeart/2008/layout/VerticalCircleList"/>
    <dgm:cxn modelId="{A43985CF-4FA6-475A-A4C2-36CAFC9B1F00}" type="presOf" srcId="{F1412478-9421-4009-BFC3-611356C0F18A}" destId="{AB0F87B3-AA85-44F9-9B54-0E75877C9F09}" srcOrd="0" destOrd="0" presId="urn:microsoft.com/office/officeart/2008/layout/VerticalCircleList"/>
    <dgm:cxn modelId="{00E7C588-FF4A-4F34-A32D-CB8CC567FA12}" type="presOf" srcId="{5F333F47-A3C5-4E11-8E49-06111F4AB331}" destId="{827B4318-65F1-4FE4-A7AC-D3F5E4FDDEB3}" srcOrd="0" destOrd="0" presId="urn:microsoft.com/office/officeart/2008/layout/VerticalCircleList"/>
    <dgm:cxn modelId="{9EFB74D7-EBE8-4B9D-9655-EB1447624AA9}" srcId="{D1AB2885-4FD2-47C2-9285-C5D803A3712F}" destId="{5F95E61B-CA0D-4F4E-B42F-8DB35454752D}" srcOrd="3" destOrd="0" parTransId="{265DF1B9-7DC6-4FCB-BDC8-44E8FA1D7B31}" sibTransId="{5BB9D35C-074A-41C8-82EC-026DE8EE2E9A}"/>
    <dgm:cxn modelId="{F9EF71AF-51E9-481E-9888-B909B6581BB4}" srcId="{D1AB2885-4FD2-47C2-9285-C5D803A3712F}" destId="{90A5D285-82D1-4AA8-B20C-DC3A3538F0F8}" srcOrd="2" destOrd="0" parTransId="{5F3D6772-3FB5-42C9-838A-4C8DB2A22B94}" sibTransId="{3D03D459-E1F2-495D-B260-359B6D9AD589}"/>
    <dgm:cxn modelId="{5983E347-F1D8-493A-911D-0052B7963424}" type="presOf" srcId="{CCE148D7-466F-4EC5-B0B2-7B25493E8342}" destId="{595271BE-E7E9-489F-A641-34DC90E0219C}" srcOrd="0" destOrd="0" presId="urn:microsoft.com/office/officeart/2008/layout/VerticalCircleList"/>
    <dgm:cxn modelId="{55487D1D-843C-496B-A00B-A47B101E36D3}" srcId="{E4AE4709-D72B-4908-B725-70FCBA4BD65B}" destId="{5F333F47-A3C5-4E11-8E49-06111F4AB331}" srcOrd="0" destOrd="0" parTransId="{82D3CCCC-E86D-4B37-9F17-97184B38C0BD}" sibTransId="{A63F408E-A9DA-4F47-88BE-7393A3EC543C}"/>
    <dgm:cxn modelId="{49F70922-7B37-41A6-82A5-44FFBF757077}" type="presOf" srcId="{E4AE4709-D72B-4908-B725-70FCBA4BD65B}" destId="{6D0949A1-A26F-462B-BA54-79F7553C0581}" srcOrd="0" destOrd="0" presId="urn:microsoft.com/office/officeart/2008/layout/VerticalCircleList"/>
    <dgm:cxn modelId="{FF01713C-ACCF-4853-A79C-7366BC37ECDF}" type="presOf" srcId="{D1AB2885-4FD2-47C2-9285-C5D803A3712F}" destId="{F558DEF1-5ECF-4E94-B3C5-1BA0F8BCFEB5}" srcOrd="0" destOrd="0" presId="urn:microsoft.com/office/officeart/2008/layout/VerticalCircleList"/>
    <dgm:cxn modelId="{B7796468-1619-4403-839B-FB258826BE64}" type="presOf" srcId="{5B1094D4-0E4B-429F-9ED8-5C0D50EBDD09}" destId="{24344BAF-F87B-445C-AB0C-D7E0EFBE3DA8}" srcOrd="0" destOrd="0" presId="urn:microsoft.com/office/officeart/2008/layout/VerticalCircleList"/>
    <dgm:cxn modelId="{15EFFECA-3343-4311-91D0-2E276E2CB09C}" type="presParOf" srcId="{24344BAF-F87B-445C-AB0C-D7E0EFBE3DA8}" destId="{42D3D338-4FCB-4E54-AECE-3AB6EA1CA571}" srcOrd="0" destOrd="0" presId="urn:microsoft.com/office/officeart/2008/layout/VerticalCircleList"/>
    <dgm:cxn modelId="{ED223836-B587-4BFA-9A95-7BF5B4EA73A7}" type="presParOf" srcId="{42D3D338-4FCB-4E54-AECE-3AB6EA1CA571}" destId="{E890B683-2875-4957-B6CF-438AA49F0535}" srcOrd="0" destOrd="0" presId="urn:microsoft.com/office/officeart/2008/layout/VerticalCircleList"/>
    <dgm:cxn modelId="{43045696-845F-472D-A7F6-729A2216498C}" type="presParOf" srcId="{42D3D338-4FCB-4E54-AECE-3AB6EA1CA571}" destId="{03B38456-40F7-4157-BD39-D7594EF5ADCC}" srcOrd="1" destOrd="0" presId="urn:microsoft.com/office/officeart/2008/layout/VerticalCircleList"/>
    <dgm:cxn modelId="{093DBC1F-1717-4E6E-9718-439CFD38002B}" type="presParOf" srcId="{42D3D338-4FCB-4E54-AECE-3AB6EA1CA571}" destId="{F558DEF1-5ECF-4E94-B3C5-1BA0F8BCFEB5}" srcOrd="2" destOrd="0" presId="urn:microsoft.com/office/officeart/2008/layout/VerticalCircleList"/>
    <dgm:cxn modelId="{FCDD162E-6FF0-4644-85B8-602B3EA257FE}" type="presParOf" srcId="{42D3D338-4FCB-4E54-AECE-3AB6EA1CA571}" destId="{EBA5ADB5-C142-477D-BC5F-CA054A1EA65E}" srcOrd="3" destOrd="0" presId="urn:microsoft.com/office/officeart/2008/layout/VerticalCircleList"/>
    <dgm:cxn modelId="{79918F6F-E42A-4795-80C6-604A65A41C02}" type="presParOf" srcId="{EBA5ADB5-C142-477D-BC5F-CA054A1EA65E}" destId="{92386DE4-7606-4A8C-8EA3-43763994B315}" srcOrd="0" destOrd="0" presId="urn:microsoft.com/office/officeart/2008/layout/VerticalCircleList"/>
    <dgm:cxn modelId="{AA26F55C-C742-47BF-9793-0ED3DB393474}" type="presParOf" srcId="{EBA5ADB5-C142-477D-BC5F-CA054A1EA65E}" destId="{E50C71EA-1561-412D-A713-657CC872A553}" srcOrd="1" destOrd="0" presId="urn:microsoft.com/office/officeart/2008/layout/VerticalCircleList"/>
    <dgm:cxn modelId="{D1086C94-6DC1-47D2-B6A2-F0DC4D53ED36}" type="presParOf" srcId="{EBA5ADB5-C142-477D-BC5F-CA054A1EA65E}" destId="{595271BE-E7E9-489F-A641-34DC90E0219C}" srcOrd="2" destOrd="0" presId="urn:microsoft.com/office/officeart/2008/layout/VerticalCircleList"/>
    <dgm:cxn modelId="{A58351D5-E709-414E-94D3-26B3BA81B02D}" type="presParOf" srcId="{EBA5ADB5-C142-477D-BC5F-CA054A1EA65E}" destId="{B81E3024-AC76-48B8-BCC2-07BA19AF9DD4}" srcOrd="3" destOrd="0" presId="urn:microsoft.com/office/officeart/2008/layout/VerticalCircleList"/>
    <dgm:cxn modelId="{09A2B673-B6EF-4A33-B72C-B34B240D999C}" type="presParOf" srcId="{EBA5ADB5-C142-477D-BC5F-CA054A1EA65E}" destId="{D339235B-B0E7-466E-AA4C-B64D674D5DE5}" srcOrd="4" destOrd="0" presId="urn:microsoft.com/office/officeart/2008/layout/VerticalCircleList"/>
    <dgm:cxn modelId="{3E43D666-1830-42CA-B7C5-498593E9B4D5}" type="presParOf" srcId="{EBA5ADB5-C142-477D-BC5F-CA054A1EA65E}" destId="{5096841D-260E-475E-BB10-45802FB2351E}" srcOrd="5" destOrd="0" presId="urn:microsoft.com/office/officeart/2008/layout/VerticalCircleList"/>
    <dgm:cxn modelId="{A126D98F-41EA-4A3B-A87C-A5F3DAB22ECA}" type="presParOf" srcId="{EBA5ADB5-C142-477D-BC5F-CA054A1EA65E}" destId="{0A260455-A0A2-4A47-B69E-CF2520487979}" srcOrd="6" destOrd="0" presId="urn:microsoft.com/office/officeart/2008/layout/VerticalCircleList"/>
    <dgm:cxn modelId="{136AB4E0-5695-447C-951C-5DB574952C3A}" type="presParOf" srcId="{24344BAF-F87B-445C-AB0C-D7E0EFBE3DA8}" destId="{DA25B5BA-8DD9-4D67-A14A-B16FE5E5D102}" srcOrd="1" destOrd="0" presId="urn:microsoft.com/office/officeart/2008/layout/VerticalCircleList"/>
    <dgm:cxn modelId="{49B816D4-37AD-4504-B2F6-36B83CAF4CCA}" type="presParOf" srcId="{24344BAF-F87B-445C-AB0C-D7E0EFBE3DA8}" destId="{450044B4-1625-477B-A386-3BCD7155FC2A}" srcOrd="2" destOrd="0" presId="urn:microsoft.com/office/officeart/2008/layout/VerticalCircleList"/>
    <dgm:cxn modelId="{B8D47ECC-F603-4E1B-AA1A-9C14B038762B}" type="presParOf" srcId="{450044B4-1625-477B-A386-3BCD7155FC2A}" destId="{6B88C9D4-FE3D-4743-BB31-E9D9BA648E29}" srcOrd="0" destOrd="0" presId="urn:microsoft.com/office/officeart/2008/layout/VerticalCircleList"/>
    <dgm:cxn modelId="{1571CB28-B5CE-4694-B53E-9C35E1CB425F}" type="presParOf" srcId="{450044B4-1625-477B-A386-3BCD7155FC2A}" destId="{5457FFE9-FDCF-427A-BB97-AD9571D18488}" srcOrd="1" destOrd="0" presId="urn:microsoft.com/office/officeart/2008/layout/VerticalCircleList"/>
    <dgm:cxn modelId="{F6BEA5D7-4565-4B26-AC12-783FD1AAB5A7}" type="presParOf" srcId="{450044B4-1625-477B-A386-3BCD7155FC2A}" destId="{6D0949A1-A26F-462B-BA54-79F7553C0581}" srcOrd="2" destOrd="0" presId="urn:microsoft.com/office/officeart/2008/layout/VerticalCircleList"/>
    <dgm:cxn modelId="{0AB610BE-6E98-4460-87A0-092934731AB6}" type="presParOf" srcId="{450044B4-1625-477B-A386-3BCD7155FC2A}" destId="{36848FAD-956B-4D24-BEBD-928BD0D38D43}" srcOrd="3" destOrd="0" presId="urn:microsoft.com/office/officeart/2008/layout/VerticalCircleList"/>
    <dgm:cxn modelId="{D0BF676D-05EB-4B7F-AE5D-7A1F9C9EC326}" type="presParOf" srcId="{36848FAD-956B-4D24-BEBD-928BD0D38D43}" destId="{827B4318-65F1-4FE4-A7AC-D3F5E4FDDEB3}" srcOrd="0" destOrd="0" presId="urn:microsoft.com/office/officeart/2008/layout/VerticalCircleList"/>
    <dgm:cxn modelId="{8BE931CE-BBEF-4E29-8DC2-A4DB4F4C6A99}" type="presParOf" srcId="{36848FAD-956B-4D24-BEBD-928BD0D38D43}" destId="{EA587222-DA31-4B5C-A957-FC6F135F0C6B}" srcOrd="1" destOrd="0" presId="urn:microsoft.com/office/officeart/2008/layout/VerticalCircleList"/>
    <dgm:cxn modelId="{C6EE9F58-6295-4453-B37D-240F03A415D2}" type="presParOf" srcId="{36848FAD-956B-4D24-BEBD-928BD0D38D43}" destId="{E75DB6AD-6879-4248-8E8F-34D69DB7817F}" srcOrd="2" destOrd="0" presId="urn:microsoft.com/office/officeart/2008/layout/VerticalCircleList"/>
    <dgm:cxn modelId="{E1F60918-491D-4CCE-8DE6-62E1907336FB}" type="presParOf" srcId="{36848FAD-956B-4D24-BEBD-928BD0D38D43}" destId="{6E23624F-21A3-4668-8189-489C492D0641}" srcOrd="3" destOrd="0" presId="urn:microsoft.com/office/officeart/2008/layout/VerticalCircleList"/>
    <dgm:cxn modelId="{18367B45-3C24-4F2C-A5EA-9D9CEE2D4739}" type="presParOf" srcId="{36848FAD-956B-4D24-BEBD-928BD0D38D43}" destId="{28F15556-D448-40FF-8BC7-DC54BD7B907A}" srcOrd="4" destOrd="0" presId="urn:microsoft.com/office/officeart/2008/layout/VerticalCircleList"/>
    <dgm:cxn modelId="{BC0FA7E0-8665-4961-BCAE-2444660E95FA}" type="presParOf" srcId="{36848FAD-956B-4D24-BEBD-928BD0D38D43}" destId="{A1E252D5-DCCA-4CCD-AA0C-1F858FDE6BD0}" srcOrd="5" destOrd="0" presId="urn:microsoft.com/office/officeart/2008/layout/VerticalCircleList"/>
    <dgm:cxn modelId="{D13C9AEB-B9CD-49B4-A77D-0A87CF11DAB0}" type="presParOf" srcId="{36848FAD-956B-4D24-BEBD-928BD0D38D43}" destId="{AB0F87B3-AA85-44F9-9B54-0E75877C9F09}" srcOrd="6" destOrd="0" presId="urn:microsoft.com/office/officeart/2008/layout/Vertical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77585-2CA3-440B-9A27-064621AC50FA}">
      <dsp:nvSpPr>
        <dsp:cNvPr id="0" name=""/>
        <dsp:cNvSpPr/>
      </dsp:nvSpPr>
      <dsp:spPr>
        <a:xfrm>
          <a:off x="2" y="0"/>
          <a:ext cx="10392289" cy="231604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526D0-FA71-4F20-B31F-44D26664F584}">
      <dsp:nvSpPr>
        <dsp:cNvPr id="0" name=""/>
        <dsp:cNvSpPr/>
      </dsp:nvSpPr>
      <dsp:spPr>
        <a:xfrm>
          <a:off x="412" y="694814"/>
          <a:ext cx="1244487" cy="9264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HTML</a:t>
          </a:r>
          <a:endParaRPr lang="zh-CN" altLang="en-US" sz="2400" kern="1200" dirty="0"/>
        </a:p>
      </dsp:txBody>
      <dsp:txXfrm>
        <a:off x="45636" y="740038"/>
        <a:ext cx="1154039" cy="835970"/>
      </dsp:txXfrm>
    </dsp:sp>
    <dsp:sp modelId="{267785B7-4D7E-4270-B3FF-43B6BDB8654D}">
      <dsp:nvSpPr>
        <dsp:cNvPr id="0" name=""/>
        <dsp:cNvSpPr/>
      </dsp:nvSpPr>
      <dsp:spPr>
        <a:xfrm>
          <a:off x="1307124" y="694814"/>
          <a:ext cx="1244487" cy="926418"/>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CGI(</a:t>
          </a:r>
          <a:r>
            <a:rPr lang="en-US" sz="1000" b="0" i="0" kern="1200" dirty="0" smtClean="0"/>
            <a:t>Common Gateway Interface</a:t>
          </a:r>
          <a:r>
            <a:rPr lang="en-US" altLang="zh-CN" sz="1000" kern="1200" dirty="0" smtClean="0"/>
            <a:t>)</a:t>
          </a:r>
        </a:p>
        <a:p>
          <a:pPr lvl="0" algn="ctr" defTabSz="444500">
            <a:lnSpc>
              <a:spcPct val="90000"/>
            </a:lnSpc>
            <a:spcBef>
              <a:spcPct val="0"/>
            </a:spcBef>
            <a:spcAft>
              <a:spcPct val="35000"/>
            </a:spcAft>
          </a:pPr>
          <a:r>
            <a:rPr lang="en-US" altLang="zh-CN" sz="1000" kern="1200" dirty="0" smtClean="0"/>
            <a:t>SSI(Server Side Includes)</a:t>
          </a:r>
          <a:endParaRPr lang="zh-CN" altLang="en-US" sz="1000" kern="1200" dirty="0"/>
        </a:p>
      </dsp:txBody>
      <dsp:txXfrm>
        <a:off x="1352348" y="740038"/>
        <a:ext cx="1154039" cy="835970"/>
      </dsp:txXfrm>
    </dsp:sp>
    <dsp:sp modelId="{C841E930-A377-4F09-B473-AF769C278AEE}">
      <dsp:nvSpPr>
        <dsp:cNvPr id="0" name=""/>
        <dsp:cNvSpPr/>
      </dsp:nvSpPr>
      <dsp:spPr>
        <a:xfrm>
          <a:off x="2613835" y="694814"/>
          <a:ext cx="1244487" cy="9264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ASP/JSP</a:t>
          </a:r>
          <a:endParaRPr lang="zh-CN" altLang="en-US" sz="2000" kern="1200" dirty="0"/>
        </a:p>
      </dsp:txBody>
      <dsp:txXfrm>
        <a:off x="2659059" y="740038"/>
        <a:ext cx="1154039" cy="835970"/>
      </dsp:txXfrm>
    </dsp:sp>
    <dsp:sp modelId="{DA9A80E6-55E3-44D4-8351-061049C13A69}">
      <dsp:nvSpPr>
        <dsp:cNvPr id="0" name=""/>
        <dsp:cNvSpPr/>
      </dsp:nvSpPr>
      <dsp:spPr>
        <a:xfrm>
          <a:off x="3920547" y="694814"/>
          <a:ext cx="1244487" cy="9264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JavaScript</a:t>
          </a:r>
          <a:endParaRPr lang="zh-CN" altLang="en-US" sz="1800" kern="1200" dirty="0"/>
        </a:p>
      </dsp:txBody>
      <dsp:txXfrm>
        <a:off x="3965771" y="740038"/>
        <a:ext cx="1154039" cy="835970"/>
      </dsp:txXfrm>
    </dsp:sp>
    <dsp:sp modelId="{976CFB97-C931-4102-86CF-98A4BD721EB4}">
      <dsp:nvSpPr>
        <dsp:cNvPr id="0" name=""/>
        <dsp:cNvSpPr/>
      </dsp:nvSpPr>
      <dsp:spPr>
        <a:xfrm>
          <a:off x="5227259" y="694814"/>
          <a:ext cx="1244487" cy="926418"/>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JQuery</a:t>
          </a:r>
          <a:endParaRPr lang="zh-CN" altLang="en-US" sz="2400" kern="1200" dirty="0"/>
        </a:p>
      </dsp:txBody>
      <dsp:txXfrm>
        <a:off x="5272483" y="740038"/>
        <a:ext cx="1154039" cy="835970"/>
      </dsp:txXfrm>
    </dsp:sp>
    <dsp:sp modelId="{8FD80315-E44D-4EE0-A68F-1DCC1E0CFBD4}">
      <dsp:nvSpPr>
        <dsp:cNvPr id="0" name=""/>
        <dsp:cNvSpPr/>
      </dsp:nvSpPr>
      <dsp:spPr>
        <a:xfrm>
          <a:off x="6533971" y="694814"/>
          <a:ext cx="1244487" cy="926418"/>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MVC</a:t>
          </a:r>
          <a:endParaRPr lang="zh-CN" altLang="en-US" sz="2400" kern="1200" dirty="0"/>
        </a:p>
      </dsp:txBody>
      <dsp:txXfrm>
        <a:off x="6579195" y="740038"/>
        <a:ext cx="1154039" cy="835970"/>
      </dsp:txXfrm>
    </dsp:sp>
    <dsp:sp modelId="{50BEA7BB-D3E4-4721-B027-8F425D2B4EAE}">
      <dsp:nvSpPr>
        <dsp:cNvPr id="0" name=""/>
        <dsp:cNvSpPr/>
      </dsp:nvSpPr>
      <dsp:spPr>
        <a:xfrm>
          <a:off x="7840683" y="694814"/>
          <a:ext cx="1244487" cy="926418"/>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MVP</a:t>
          </a:r>
          <a:endParaRPr lang="zh-CN" altLang="en-US" sz="2400" kern="1200" dirty="0"/>
        </a:p>
      </dsp:txBody>
      <dsp:txXfrm>
        <a:off x="7885907" y="740038"/>
        <a:ext cx="1154039" cy="835970"/>
      </dsp:txXfrm>
    </dsp:sp>
    <dsp:sp modelId="{16F272EA-703F-4722-B5AE-B6D6E5294EFE}">
      <dsp:nvSpPr>
        <dsp:cNvPr id="0" name=""/>
        <dsp:cNvSpPr/>
      </dsp:nvSpPr>
      <dsp:spPr>
        <a:xfrm>
          <a:off x="9147395" y="694814"/>
          <a:ext cx="1244487" cy="926418"/>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MVVM</a:t>
          </a:r>
          <a:endParaRPr lang="zh-CN" altLang="en-US" sz="2400" kern="1200" dirty="0"/>
        </a:p>
      </dsp:txBody>
      <dsp:txXfrm>
        <a:off x="9192619" y="740038"/>
        <a:ext cx="1154039" cy="835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C361D-5C4F-4332-A92A-1E4A7B716105}">
      <dsp:nvSpPr>
        <dsp:cNvPr id="0" name=""/>
        <dsp:cNvSpPr/>
      </dsp:nvSpPr>
      <dsp:spPr>
        <a:xfrm rot="5400000">
          <a:off x="2025699" y="467674"/>
          <a:ext cx="1330421" cy="1157466"/>
        </a:xfrm>
        <a:prstGeom prst="hexagon">
          <a:avLst>
            <a:gd name="adj" fmla="val 25000"/>
            <a:gd name="vf" fmla="val 115470"/>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Logic</a:t>
          </a:r>
          <a:endParaRPr lang="zh-CN" altLang="en-US" sz="2100" kern="1200" dirty="0"/>
        </a:p>
      </dsp:txBody>
      <dsp:txXfrm rot="-5400000">
        <a:off x="2292548" y="588521"/>
        <a:ext cx="796722" cy="915773"/>
      </dsp:txXfrm>
    </dsp:sp>
    <dsp:sp modelId="{E261FF97-C4F9-4108-B022-5567AB43608E}">
      <dsp:nvSpPr>
        <dsp:cNvPr id="0" name=""/>
        <dsp:cNvSpPr/>
      </dsp:nvSpPr>
      <dsp:spPr>
        <a:xfrm>
          <a:off x="3304766" y="647281"/>
          <a:ext cx="1484749" cy="798252"/>
        </a:xfrm>
        <a:prstGeom prst="rect">
          <a:avLst/>
        </a:prstGeom>
        <a:noFill/>
        <a:ln>
          <a:noFill/>
        </a:ln>
        <a:effectLst/>
      </dsp:spPr>
      <dsp:style>
        <a:lnRef idx="0">
          <a:scrgbClr r="0" g="0" b="0"/>
        </a:lnRef>
        <a:fillRef idx="0">
          <a:scrgbClr r="0" g="0" b="0"/>
        </a:fillRef>
        <a:effectRef idx="0">
          <a:scrgbClr r="0" g="0" b="0"/>
        </a:effectRef>
        <a:fontRef idx="minor"/>
      </dsp:style>
    </dsp:sp>
    <dsp:sp modelId="{D1CFD82C-5F62-4CAE-941D-EC863237A7E1}">
      <dsp:nvSpPr>
        <dsp:cNvPr id="0" name=""/>
        <dsp:cNvSpPr/>
      </dsp:nvSpPr>
      <dsp:spPr>
        <a:xfrm rot="5400000">
          <a:off x="178637" y="1586186"/>
          <a:ext cx="1330421" cy="1157466"/>
        </a:xfrm>
        <a:prstGeom prst="hexagon">
          <a:avLst>
            <a:gd name="adj" fmla="val 25000"/>
            <a:gd name="vf" fmla="val 11547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altLang="zh-CN" sz="3200" kern="1200" dirty="0" smtClean="0"/>
            <a:t>User</a:t>
          </a:r>
          <a:endParaRPr lang="zh-CN" altLang="en-US" sz="3200" kern="1200" dirty="0"/>
        </a:p>
      </dsp:txBody>
      <dsp:txXfrm rot="-5400000">
        <a:off x="445486" y="1707033"/>
        <a:ext cx="796722" cy="915773"/>
      </dsp:txXfrm>
    </dsp:sp>
    <dsp:sp modelId="{E2E05A1E-78D9-4989-A7E8-6B971C5E88D3}">
      <dsp:nvSpPr>
        <dsp:cNvPr id="0" name=""/>
        <dsp:cNvSpPr/>
      </dsp:nvSpPr>
      <dsp:spPr>
        <a:xfrm rot="5400000">
          <a:off x="1398272" y="1596935"/>
          <a:ext cx="1330421" cy="1157466"/>
        </a:xfrm>
        <a:prstGeom prst="hexagon">
          <a:avLst>
            <a:gd name="adj" fmla="val 25000"/>
            <a:gd name="vf" fmla="val 11547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View</a:t>
          </a:r>
          <a:endParaRPr lang="zh-CN" altLang="en-US" sz="2100" kern="1200" dirty="0"/>
        </a:p>
      </dsp:txBody>
      <dsp:txXfrm rot="-5400000">
        <a:off x="1665121" y="1717782"/>
        <a:ext cx="796722" cy="915773"/>
      </dsp:txXfrm>
    </dsp:sp>
    <dsp:sp modelId="{F356B21D-CFE0-48A9-B5AE-2085CA5ADE38}">
      <dsp:nvSpPr>
        <dsp:cNvPr id="0" name=""/>
        <dsp:cNvSpPr/>
      </dsp:nvSpPr>
      <dsp:spPr>
        <a:xfrm>
          <a:off x="0" y="1776542"/>
          <a:ext cx="1436854" cy="798252"/>
        </a:xfrm>
        <a:prstGeom prst="rect">
          <a:avLst/>
        </a:prstGeom>
        <a:noFill/>
        <a:ln>
          <a:noFill/>
        </a:ln>
        <a:effectLst/>
      </dsp:spPr>
      <dsp:style>
        <a:lnRef idx="0">
          <a:scrgbClr r="0" g="0" b="0"/>
        </a:lnRef>
        <a:fillRef idx="0">
          <a:scrgbClr r="0" g="0" b="0"/>
        </a:fillRef>
        <a:effectRef idx="0">
          <a:scrgbClr r="0" g="0" b="0"/>
        </a:effectRef>
        <a:fontRef idx="minor"/>
      </dsp:style>
    </dsp:sp>
    <dsp:sp modelId="{2049218B-798E-4065-8CD4-8DE3966BC731}">
      <dsp:nvSpPr>
        <dsp:cNvPr id="0" name=""/>
        <dsp:cNvSpPr/>
      </dsp:nvSpPr>
      <dsp:spPr>
        <a:xfrm rot="5400000">
          <a:off x="2648336" y="1596935"/>
          <a:ext cx="1330421" cy="1157466"/>
        </a:xfrm>
        <a:prstGeom prst="hexagon">
          <a:avLst>
            <a:gd name="adj" fmla="val 25000"/>
            <a:gd name="vf" fmla="val 11547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r>
            <a:rPr lang="en-US" altLang="zh-CN" sz="2200" kern="1200" dirty="0" smtClean="0"/>
            <a:t>Model</a:t>
          </a:r>
          <a:endParaRPr lang="zh-CN" altLang="en-US" sz="2200" kern="1200" dirty="0"/>
        </a:p>
      </dsp:txBody>
      <dsp:txXfrm rot="-5400000">
        <a:off x="2915185" y="1717782"/>
        <a:ext cx="796722" cy="915773"/>
      </dsp:txXfrm>
    </dsp:sp>
    <dsp:sp modelId="{C1039335-A40B-4624-AEEA-F32729F2BB0E}">
      <dsp:nvSpPr>
        <dsp:cNvPr id="0" name=""/>
        <dsp:cNvSpPr/>
      </dsp:nvSpPr>
      <dsp:spPr>
        <a:xfrm rot="5400000">
          <a:off x="2025699" y="2726197"/>
          <a:ext cx="1330421" cy="1157466"/>
        </a:xfrm>
        <a:prstGeom prst="hexagon">
          <a:avLst>
            <a:gd name="adj" fmla="val 25000"/>
            <a:gd name="vf" fmla="val 1154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Sync</a:t>
          </a:r>
          <a:endParaRPr lang="zh-CN" altLang="en-US" sz="2100" kern="1200" dirty="0"/>
        </a:p>
      </dsp:txBody>
      <dsp:txXfrm rot="-5400000">
        <a:off x="2292548" y="2847044"/>
        <a:ext cx="796722" cy="915773"/>
      </dsp:txXfrm>
    </dsp:sp>
    <dsp:sp modelId="{816C62A0-3887-4561-BDC2-B1B87D831965}">
      <dsp:nvSpPr>
        <dsp:cNvPr id="0" name=""/>
        <dsp:cNvSpPr/>
      </dsp:nvSpPr>
      <dsp:spPr>
        <a:xfrm>
          <a:off x="3304766" y="2905804"/>
          <a:ext cx="1484749" cy="798252"/>
        </a:xfrm>
        <a:prstGeom prst="rect">
          <a:avLst/>
        </a:prstGeom>
        <a:noFill/>
        <a:ln>
          <a:noFill/>
        </a:ln>
        <a:effectLst/>
      </dsp:spPr>
      <dsp:style>
        <a:lnRef idx="0">
          <a:scrgbClr r="0" g="0" b="0"/>
        </a:lnRef>
        <a:fillRef idx="0">
          <a:scrgbClr r="0" g="0" b="0"/>
        </a:fillRef>
        <a:effectRef idx="0">
          <a:scrgbClr r="0" g="0" b="0"/>
        </a:effectRef>
        <a:fontRef idx="minor"/>
      </dsp:style>
    </dsp:sp>
    <dsp:sp modelId="{49C2E8DB-396C-4049-82DE-06EF67959EF0}">
      <dsp:nvSpPr>
        <dsp:cNvPr id="0" name=""/>
        <dsp:cNvSpPr/>
      </dsp:nvSpPr>
      <dsp:spPr>
        <a:xfrm rot="5400000">
          <a:off x="775635" y="2676319"/>
          <a:ext cx="1330421" cy="1157466"/>
        </a:xfrm>
        <a:prstGeom prst="hexagon">
          <a:avLst>
            <a:gd name="adj" fmla="val 25000"/>
            <a:gd name="vf" fmla="val 115470"/>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dirty="0"/>
        </a:p>
      </dsp:txBody>
      <dsp:txXfrm rot="-5400000">
        <a:off x="1042484" y="2797166"/>
        <a:ext cx="796722" cy="915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7CDF2-1540-4B49-9291-5A22C70BC827}">
      <dsp:nvSpPr>
        <dsp:cNvPr id="0" name=""/>
        <dsp:cNvSpPr/>
      </dsp:nvSpPr>
      <dsp:spPr>
        <a:xfrm>
          <a:off x="6179" y="810812"/>
          <a:ext cx="1846876" cy="1108125"/>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MVC</a:t>
          </a:r>
          <a:endParaRPr lang="zh-CN" altLang="en-US" sz="3900" kern="1200" dirty="0"/>
        </a:p>
      </dsp:txBody>
      <dsp:txXfrm>
        <a:off x="38635" y="843268"/>
        <a:ext cx="1781964" cy="1043213"/>
      </dsp:txXfrm>
    </dsp:sp>
    <dsp:sp modelId="{522ECA2F-352D-4E20-B61F-0D244393CBF3}">
      <dsp:nvSpPr>
        <dsp:cNvPr id="0" name=""/>
        <dsp:cNvSpPr/>
      </dsp:nvSpPr>
      <dsp:spPr>
        <a:xfrm>
          <a:off x="2037743" y="1135862"/>
          <a:ext cx="391537" cy="458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2037743" y="1227467"/>
        <a:ext cx="274076" cy="274815"/>
      </dsp:txXfrm>
    </dsp:sp>
    <dsp:sp modelId="{054FF328-A397-428D-9D34-36AD57EBA2DE}">
      <dsp:nvSpPr>
        <dsp:cNvPr id="0" name=""/>
        <dsp:cNvSpPr/>
      </dsp:nvSpPr>
      <dsp:spPr>
        <a:xfrm>
          <a:off x="2591806" y="810812"/>
          <a:ext cx="1846876" cy="1108125"/>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MVP</a:t>
          </a:r>
          <a:endParaRPr lang="zh-CN" altLang="en-US" sz="3900" kern="1200" dirty="0"/>
        </a:p>
      </dsp:txBody>
      <dsp:txXfrm>
        <a:off x="2624262" y="843268"/>
        <a:ext cx="1781964" cy="1043213"/>
      </dsp:txXfrm>
    </dsp:sp>
    <dsp:sp modelId="{2214B29F-239F-4E3D-9990-4C43856B10F7}">
      <dsp:nvSpPr>
        <dsp:cNvPr id="0" name=""/>
        <dsp:cNvSpPr/>
      </dsp:nvSpPr>
      <dsp:spPr>
        <a:xfrm>
          <a:off x="4623370" y="1135862"/>
          <a:ext cx="391537" cy="458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623370" y="1227467"/>
        <a:ext cx="274076" cy="274815"/>
      </dsp:txXfrm>
    </dsp:sp>
    <dsp:sp modelId="{2627753C-881A-4A4D-B96E-E37EA9F81C3E}">
      <dsp:nvSpPr>
        <dsp:cNvPr id="0" name=""/>
        <dsp:cNvSpPr/>
      </dsp:nvSpPr>
      <dsp:spPr>
        <a:xfrm>
          <a:off x="5177433" y="810812"/>
          <a:ext cx="1846876" cy="1108125"/>
        </a:xfrm>
        <a:prstGeom prst="roundRect">
          <a:avLst>
            <a:gd name="adj" fmla="val 1000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MVVM</a:t>
          </a:r>
          <a:endParaRPr lang="zh-CN" altLang="en-US" sz="3900" kern="1200" dirty="0"/>
        </a:p>
      </dsp:txBody>
      <dsp:txXfrm>
        <a:off x="5209889" y="843268"/>
        <a:ext cx="1781964" cy="10432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0B683-2875-4957-B6CF-438AA49F0535}">
      <dsp:nvSpPr>
        <dsp:cNvPr id="0" name=""/>
        <dsp:cNvSpPr/>
      </dsp:nvSpPr>
      <dsp:spPr>
        <a:xfrm>
          <a:off x="470967" y="1762"/>
          <a:ext cx="2528988" cy="2528988"/>
        </a:xfrm>
        <a:prstGeom prst="ellipse">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3B38456-40F7-4157-BD39-D7594EF5ADCC}">
      <dsp:nvSpPr>
        <dsp:cNvPr id="0" name=""/>
        <dsp:cNvSpPr/>
      </dsp:nvSpPr>
      <dsp:spPr>
        <a:xfrm>
          <a:off x="590601" y="107980"/>
          <a:ext cx="455218" cy="455218"/>
        </a:xfrm>
        <a:prstGeom prst="ellipse">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558DEF1-5ECF-4E94-B3C5-1BA0F8BCFEB5}">
      <dsp:nvSpPr>
        <dsp:cNvPr id="0" name=""/>
        <dsp:cNvSpPr/>
      </dsp:nvSpPr>
      <dsp:spPr>
        <a:xfrm>
          <a:off x="818210" y="107980"/>
          <a:ext cx="2434923" cy="455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Consolas" panose="020B0609020204030204" pitchFamily="49" charset="0"/>
            </a:rPr>
            <a:t>数据属性的特性</a:t>
          </a:r>
          <a:endParaRPr lang="zh-CN" altLang="en-US" sz="1900" kern="1200" dirty="0">
            <a:latin typeface="Consolas" panose="020B0609020204030204" pitchFamily="49" charset="0"/>
          </a:endParaRPr>
        </a:p>
      </dsp:txBody>
      <dsp:txXfrm>
        <a:off x="818210" y="107980"/>
        <a:ext cx="2434923" cy="455218"/>
      </dsp:txXfrm>
    </dsp:sp>
    <dsp:sp modelId="{92386DE4-7606-4A8C-8EA3-43763994B315}">
      <dsp:nvSpPr>
        <dsp:cNvPr id="0" name=""/>
        <dsp:cNvSpPr/>
      </dsp:nvSpPr>
      <dsp:spPr>
        <a:xfrm>
          <a:off x="818210" y="563198"/>
          <a:ext cx="2434923" cy="24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altLang="zh-CN" sz="1500" kern="1200" dirty="0" smtClean="0">
              <a:latin typeface="Consolas" panose="020B0609020204030204" pitchFamily="49" charset="0"/>
            </a:rPr>
            <a:t>[[ Value ]]</a:t>
          </a:r>
          <a:endParaRPr lang="zh-CN" altLang="en-US" sz="1500" kern="1200" dirty="0">
            <a:latin typeface="Consolas" panose="020B0609020204030204" pitchFamily="49" charset="0"/>
          </a:endParaRPr>
        </a:p>
      </dsp:txBody>
      <dsp:txXfrm>
        <a:off x="818210" y="563198"/>
        <a:ext cx="2434923" cy="242555"/>
      </dsp:txXfrm>
    </dsp:sp>
    <dsp:sp modelId="{E50C71EA-1561-412D-A713-657CC872A553}">
      <dsp:nvSpPr>
        <dsp:cNvPr id="0" name=""/>
        <dsp:cNvSpPr/>
      </dsp:nvSpPr>
      <dsp:spPr>
        <a:xfrm>
          <a:off x="818210" y="805753"/>
          <a:ext cx="75304" cy="753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95271BE-E7E9-489F-A641-34DC90E0219C}">
      <dsp:nvSpPr>
        <dsp:cNvPr id="0" name=""/>
        <dsp:cNvSpPr/>
      </dsp:nvSpPr>
      <dsp:spPr>
        <a:xfrm>
          <a:off x="818210" y="881058"/>
          <a:ext cx="2434923" cy="24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altLang="zh-CN" sz="1500" kern="1200" dirty="0" smtClean="0">
              <a:latin typeface="Consolas" panose="020B0609020204030204" pitchFamily="49" charset="0"/>
            </a:rPr>
            <a:t>[[ Writable ]]</a:t>
          </a:r>
          <a:endParaRPr lang="zh-CN" altLang="en-US" sz="1500" kern="1200" dirty="0">
            <a:latin typeface="Consolas" panose="020B0609020204030204" pitchFamily="49" charset="0"/>
          </a:endParaRPr>
        </a:p>
      </dsp:txBody>
      <dsp:txXfrm>
        <a:off x="818210" y="881058"/>
        <a:ext cx="2434923" cy="242555"/>
      </dsp:txXfrm>
    </dsp:sp>
    <dsp:sp modelId="{B81E3024-AC76-48B8-BCC2-07BA19AF9DD4}">
      <dsp:nvSpPr>
        <dsp:cNvPr id="0" name=""/>
        <dsp:cNvSpPr/>
      </dsp:nvSpPr>
      <dsp:spPr>
        <a:xfrm>
          <a:off x="818210" y="1123613"/>
          <a:ext cx="75304" cy="753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339235B-B0E7-466E-AA4C-B64D674D5DE5}">
      <dsp:nvSpPr>
        <dsp:cNvPr id="0" name=""/>
        <dsp:cNvSpPr/>
      </dsp:nvSpPr>
      <dsp:spPr>
        <a:xfrm>
          <a:off x="818210" y="1198917"/>
          <a:ext cx="2434923" cy="24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altLang="zh-CN" sz="1500" kern="1200" dirty="0" smtClean="0">
              <a:latin typeface="Consolas" panose="020B0609020204030204" pitchFamily="49" charset="0"/>
            </a:rPr>
            <a:t>[[ Enumerable ]]</a:t>
          </a:r>
          <a:endParaRPr lang="zh-CN" altLang="en-US" sz="1500" kern="1200" dirty="0">
            <a:latin typeface="Consolas" panose="020B0609020204030204" pitchFamily="49" charset="0"/>
          </a:endParaRPr>
        </a:p>
      </dsp:txBody>
      <dsp:txXfrm>
        <a:off x="818210" y="1198917"/>
        <a:ext cx="2434923" cy="242555"/>
      </dsp:txXfrm>
    </dsp:sp>
    <dsp:sp modelId="{5096841D-260E-475E-BB10-45802FB2351E}">
      <dsp:nvSpPr>
        <dsp:cNvPr id="0" name=""/>
        <dsp:cNvSpPr/>
      </dsp:nvSpPr>
      <dsp:spPr>
        <a:xfrm>
          <a:off x="818210" y="1441473"/>
          <a:ext cx="75304" cy="753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A260455-A0A2-4A47-B69E-CF2520487979}">
      <dsp:nvSpPr>
        <dsp:cNvPr id="0" name=""/>
        <dsp:cNvSpPr/>
      </dsp:nvSpPr>
      <dsp:spPr>
        <a:xfrm>
          <a:off x="818210" y="1516777"/>
          <a:ext cx="2434923" cy="24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altLang="zh-CN" sz="1500" kern="1200" dirty="0" smtClean="0">
              <a:latin typeface="Consolas" panose="020B0609020204030204" pitchFamily="49" charset="0"/>
            </a:rPr>
            <a:t>[[ Configurable ]]</a:t>
          </a:r>
          <a:endParaRPr lang="zh-CN" altLang="en-US" sz="1500" kern="1200" dirty="0">
            <a:latin typeface="Consolas" panose="020B0609020204030204" pitchFamily="49" charset="0"/>
          </a:endParaRPr>
        </a:p>
      </dsp:txBody>
      <dsp:txXfrm>
        <a:off x="818210" y="1516777"/>
        <a:ext cx="2434923" cy="242555"/>
      </dsp:txXfrm>
    </dsp:sp>
    <dsp:sp modelId="{6B88C9D4-FE3D-4743-BB31-E9D9BA648E29}">
      <dsp:nvSpPr>
        <dsp:cNvPr id="0" name=""/>
        <dsp:cNvSpPr/>
      </dsp:nvSpPr>
      <dsp:spPr>
        <a:xfrm>
          <a:off x="470967" y="2283139"/>
          <a:ext cx="2528988" cy="252898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457FFE9-FDCF-427A-BB97-AD9571D18488}">
      <dsp:nvSpPr>
        <dsp:cNvPr id="0" name=""/>
        <dsp:cNvSpPr/>
      </dsp:nvSpPr>
      <dsp:spPr>
        <a:xfrm>
          <a:off x="590601" y="2389356"/>
          <a:ext cx="455218" cy="45521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D0949A1-A26F-462B-BA54-79F7553C0581}">
      <dsp:nvSpPr>
        <dsp:cNvPr id="0" name=""/>
        <dsp:cNvSpPr/>
      </dsp:nvSpPr>
      <dsp:spPr>
        <a:xfrm>
          <a:off x="818210" y="2389356"/>
          <a:ext cx="2434923" cy="455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Consolas" panose="020B0609020204030204" pitchFamily="49" charset="0"/>
            </a:rPr>
            <a:t>存储器（访问器）属性</a:t>
          </a:r>
          <a:endParaRPr lang="zh-CN" altLang="en-US" sz="1900" kern="1200" dirty="0">
            <a:latin typeface="Consolas" panose="020B0609020204030204" pitchFamily="49" charset="0"/>
          </a:endParaRPr>
        </a:p>
      </dsp:txBody>
      <dsp:txXfrm>
        <a:off x="818210" y="2389356"/>
        <a:ext cx="2434923" cy="455218"/>
      </dsp:txXfrm>
    </dsp:sp>
    <dsp:sp modelId="{827B4318-65F1-4FE4-A7AC-D3F5E4FDDEB3}">
      <dsp:nvSpPr>
        <dsp:cNvPr id="0" name=""/>
        <dsp:cNvSpPr/>
      </dsp:nvSpPr>
      <dsp:spPr>
        <a:xfrm>
          <a:off x="818210" y="2844574"/>
          <a:ext cx="2434923" cy="24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altLang="zh-CN" sz="1500" kern="1200" dirty="0" smtClean="0">
              <a:latin typeface="Consolas" panose="020B0609020204030204" pitchFamily="49" charset="0"/>
            </a:rPr>
            <a:t>[[ Get ]]</a:t>
          </a:r>
          <a:endParaRPr lang="zh-CN" altLang="en-US" sz="1500" kern="1200" dirty="0">
            <a:latin typeface="Consolas" panose="020B0609020204030204" pitchFamily="49" charset="0"/>
          </a:endParaRPr>
        </a:p>
      </dsp:txBody>
      <dsp:txXfrm>
        <a:off x="818210" y="2844574"/>
        <a:ext cx="2434923" cy="242555"/>
      </dsp:txXfrm>
    </dsp:sp>
    <dsp:sp modelId="{EA587222-DA31-4B5C-A957-FC6F135F0C6B}">
      <dsp:nvSpPr>
        <dsp:cNvPr id="0" name=""/>
        <dsp:cNvSpPr/>
      </dsp:nvSpPr>
      <dsp:spPr>
        <a:xfrm>
          <a:off x="818210" y="3087129"/>
          <a:ext cx="75304" cy="753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75DB6AD-6879-4248-8E8F-34D69DB7817F}">
      <dsp:nvSpPr>
        <dsp:cNvPr id="0" name=""/>
        <dsp:cNvSpPr/>
      </dsp:nvSpPr>
      <dsp:spPr>
        <a:xfrm>
          <a:off x="818210" y="3162434"/>
          <a:ext cx="2434923" cy="24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altLang="zh-CN" sz="1500" kern="1200" dirty="0" smtClean="0">
              <a:latin typeface="Consolas" panose="020B0609020204030204" pitchFamily="49" charset="0"/>
            </a:rPr>
            <a:t>[[ Set ]]</a:t>
          </a:r>
          <a:endParaRPr lang="zh-CN" altLang="en-US" sz="1500" kern="1200" dirty="0">
            <a:latin typeface="Consolas" panose="020B0609020204030204" pitchFamily="49" charset="0"/>
          </a:endParaRPr>
        </a:p>
      </dsp:txBody>
      <dsp:txXfrm>
        <a:off x="818210" y="3162434"/>
        <a:ext cx="2434923" cy="242555"/>
      </dsp:txXfrm>
    </dsp:sp>
    <dsp:sp modelId="{6E23624F-21A3-4668-8189-489C492D0641}">
      <dsp:nvSpPr>
        <dsp:cNvPr id="0" name=""/>
        <dsp:cNvSpPr/>
      </dsp:nvSpPr>
      <dsp:spPr>
        <a:xfrm>
          <a:off x="818210" y="3404989"/>
          <a:ext cx="75304" cy="753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8F15556-D448-40FF-8BC7-DC54BD7B907A}">
      <dsp:nvSpPr>
        <dsp:cNvPr id="0" name=""/>
        <dsp:cNvSpPr/>
      </dsp:nvSpPr>
      <dsp:spPr>
        <a:xfrm>
          <a:off x="818210" y="3480294"/>
          <a:ext cx="2434923" cy="24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altLang="zh-CN" sz="1500" kern="1200" dirty="0" smtClean="0">
              <a:latin typeface="Consolas" panose="020B0609020204030204" pitchFamily="49" charset="0"/>
            </a:rPr>
            <a:t>[[ Enumerable ]]</a:t>
          </a:r>
          <a:endParaRPr lang="zh-CN" altLang="en-US" sz="1500" kern="1200" dirty="0">
            <a:latin typeface="Consolas" panose="020B0609020204030204" pitchFamily="49" charset="0"/>
          </a:endParaRPr>
        </a:p>
      </dsp:txBody>
      <dsp:txXfrm>
        <a:off x="818210" y="3480294"/>
        <a:ext cx="2434923" cy="242555"/>
      </dsp:txXfrm>
    </dsp:sp>
    <dsp:sp modelId="{A1E252D5-DCCA-4CCD-AA0C-1F858FDE6BD0}">
      <dsp:nvSpPr>
        <dsp:cNvPr id="0" name=""/>
        <dsp:cNvSpPr/>
      </dsp:nvSpPr>
      <dsp:spPr>
        <a:xfrm>
          <a:off x="818210" y="3722849"/>
          <a:ext cx="75304" cy="753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B0F87B3-AA85-44F9-9B54-0E75877C9F09}">
      <dsp:nvSpPr>
        <dsp:cNvPr id="0" name=""/>
        <dsp:cNvSpPr/>
      </dsp:nvSpPr>
      <dsp:spPr>
        <a:xfrm>
          <a:off x="818210" y="3798153"/>
          <a:ext cx="2434923" cy="24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lvl="0" algn="l" defTabSz="666750">
            <a:lnSpc>
              <a:spcPct val="90000"/>
            </a:lnSpc>
            <a:spcBef>
              <a:spcPct val="0"/>
            </a:spcBef>
            <a:spcAft>
              <a:spcPct val="35000"/>
            </a:spcAft>
          </a:pPr>
          <a:r>
            <a:rPr lang="en-US" altLang="zh-CN" sz="1500" kern="1200" dirty="0" smtClean="0">
              <a:latin typeface="Consolas" panose="020B0609020204030204" pitchFamily="49" charset="0"/>
            </a:rPr>
            <a:t>[[ Configurable ]]</a:t>
          </a:r>
          <a:endParaRPr lang="zh-CN" altLang="en-US" sz="1500" kern="1200" dirty="0">
            <a:latin typeface="Consolas" panose="020B0609020204030204" pitchFamily="49" charset="0"/>
          </a:endParaRPr>
        </a:p>
      </dsp:txBody>
      <dsp:txXfrm>
        <a:off x="818210" y="3798153"/>
        <a:ext cx="2434923" cy="2425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337016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259838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342713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306727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344857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24920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147085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197917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142582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367844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CDEA0AB-9A51-442B-AAF9-9D0B82ADAE47}" type="datetimeFigureOut">
              <a:rPr lang="zh-CN" altLang="en-US" smtClean="0"/>
              <a:t>2018/7/27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290202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EA0AB-9A51-442B-AAF9-9D0B82ADAE47}" type="datetimeFigureOut">
              <a:rPr lang="zh-CN" altLang="en-US" smtClean="0"/>
              <a:t>2018/7/27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A84A9-E8A5-4146-B02E-38DAAF01C885}" type="slidenum">
              <a:rPr lang="zh-CN" altLang="en-US" smtClean="0"/>
              <a:t>‹#›</a:t>
            </a:fld>
            <a:endParaRPr lang="zh-CN" altLang="en-US"/>
          </a:p>
        </p:txBody>
      </p:sp>
    </p:spTree>
    <p:extLst>
      <p:ext uri="{BB962C8B-B14F-4D97-AF65-F5344CB8AC3E}">
        <p14:creationId xmlns:p14="http://schemas.microsoft.com/office/powerpoint/2010/main" val="260984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github.com/petermichaux/maria" TargetMode="External"/><Relationship Id="rId3" Type="http://schemas.openxmlformats.org/officeDocument/2006/relationships/hyperlink" Target="https://en.wikipedia.org/wiki/Software_design_pattern" TargetMode="External"/><Relationship Id="rId7" Type="http://schemas.openxmlformats.org/officeDocument/2006/relationships/hyperlink" Target="https://martinfowler.com/eaaDev/uiArchs.html" TargetMode="External"/><Relationship Id="rId2" Type="http://schemas.openxmlformats.org/officeDocument/2006/relationships/hyperlink" Target="https://github.com/ziyi2/mvvm" TargetMode="External"/><Relationship Id="rId1" Type="http://schemas.openxmlformats.org/officeDocument/2006/relationships/slideLayout" Target="../slideLayouts/slideLayout2.xml"/><Relationship Id="rId6" Type="http://schemas.openxmlformats.org/officeDocument/2006/relationships/hyperlink" Target="https://www.javaworld.com/article/2076557/java-web-development/understanding-javaserver-pages-model-2-architecture.html" TargetMode="External"/><Relationship Id="rId11" Type="http://schemas.openxmlformats.org/officeDocument/2006/relationships/hyperlink" Target="http://www.ruanyifeng.com/blog/2015/02/mvcmvp_mvvm.html" TargetMode="External"/><Relationship Id="rId5" Type="http://schemas.openxmlformats.org/officeDocument/2006/relationships/hyperlink" Target="https://blog.nodejitsu.com/scaling-isomorphic-javascript-code/" TargetMode="External"/><Relationship Id="rId10" Type="http://schemas.openxmlformats.org/officeDocument/2006/relationships/hyperlink" Target="https://www.jianshu.com/p/a5f2b2b45618" TargetMode="External"/><Relationship Id="rId4" Type="http://schemas.openxmlformats.org/officeDocument/2006/relationships/hyperlink" Target="https://en.wikipedia.org/wiki/Model%E2%80%93view%E2%80%93controller" TargetMode="External"/><Relationship Id="rId9" Type="http://schemas.openxmlformats.org/officeDocument/2006/relationships/hyperlink" Target="https://github.com/livoras/blog/issues/1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46166"/>
            <a:ext cx="9144000" cy="991207"/>
          </a:xfrm>
        </p:spPr>
        <p:txBody>
          <a:bodyPr>
            <a:normAutofit/>
          </a:bodyPr>
          <a:lstStyle/>
          <a:p>
            <a:r>
              <a:rPr lang="zh-CN" altLang="en-US" b="1" dirty="0" smtClean="0">
                <a:solidFill>
                  <a:schemeClr val="tx1">
                    <a:lumMod val="50000"/>
                    <a:lumOff val="50000"/>
                  </a:schemeClr>
                </a:solidFill>
              </a:rPr>
              <a:t>简易</a:t>
            </a:r>
            <a:r>
              <a:rPr lang="en-US" altLang="zh-CN" b="1" dirty="0" smtClean="0">
                <a:solidFill>
                  <a:schemeClr val="tx1">
                    <a:lumMod val="50000"/>
                    <a:lumOff val="50000"/>
                  </a:schemeClr>
                </a:solidFill>
              </a:rPr>
              <a:t>MVVM</a:t>
            </a:r>
            <a:r>
              <a:rPr lang="zh-CN" altLang="en-US" b="1" dirty="0" smtClean="0">
                <a:solidFill>
                  <a:schemeClr val="tx1">
                    <a:lumMod val="50000"/>
                    <a:lumOff val="50000"/>
                  </a:schemeClr>
                </a:solidFill>
              </a:rPr>
              <a:t>的</a:t>
            </a:r>
            <a:r>
              <a:rPr lang="zh-CN" altLang="en-US" b="1" dirty="0" smtClean="0">
                <a:solidFill>
                  <a:schemeClr val="tx1">
                    <a:lumMod val="50000"/>
                    <a:lumOff val="50000"/>
                  </a:schemeClr>
                </a:solidFill>
              </a:rPr>
              <a:t>实现 </a:t>
            </a:r>
            <a:endParaRPr lang="zh-CN" altLang="en-US" sz="2400" b="1" dirty="0">
              <a:solidFill>
                <a:schemeClr val="tx1">
                  <a:lumMod val="50000"/>
                  <a:lumOff val="50000"/>
                </a:schemeClr>
              </a:solidFill>
            </a:endParaRPr>
          </a:p>
        </p:txBody>
      </p:sp>
      <p:sp>
        <p:nvSpPr>
          <p:cNvPr id="3" name="副标题 2"/>
          <p:cNvSpPr>
            <a:spLocks noGrp="1"/>
          </p:cNvSpPr>
          <p:nvPr>
            <p:ph type="subTitle" idx="1"/>
          </p:nvPr>
        </p:nvSpPr>
        <p:spPr>
          <a:xfrm>
            <a:off x="1524000" y="3402533"/>
            <a:ext cx="9144000" cy="1655762"/>
          </a:xfrm>
        </p:spPr>
        <p:txBody>
          <a:bodyPr>
            <a:normAutofit/>
          </a:bodyPr>
          <a:lstStyle/>
          <a:p>
            <a:r>
              <a:rPr lang="zh-CN" altLang="en-US" sz="2000" dirty="0" smtClean="0">
                <a:solidFill>
                  <a:schemeClr val="bg1">
                    <a:lumMod val="65000"/>
                  </a:schemeClr>
                </a:solidFill>
              </a:rPr>
              <a:t>了解</a:t>
            </a:r>
            <a:r>
              <a:rPr lang="en-US" altLang="zh-CN" sz="2000" dirty="0" smtClean="0">
                <a:solidFill>
                  <a:schemeClr val="bg1">
                    <a:lumMod val="65000"/>
                  </a:schemeClr>
                </a:solidFill>
              </a:rPr>
              <a:t>MV</a:t>
            </a:r>
            <a:r>
              <a:rPr lang="zh-CN" altLang="en-US" sz="2000" dirty="0" smtClean="0">
                <a:solidFill>
                  <a:schemeClr val="bg1">
                    <a:lumMod val="65000"/>
                  </a:schemeClr>
                </a:solidFill>
              </a:rPr>
              <a:t>*架构设计模式的演变历史</a:t>
            </a:r>
            <a:endParaRPr lang="en-US" altLang="zh-CN" sz="2000" dirty="0" smtClean="0">
              <a:solidFill>
                <a:schemeClr val="bg1">
                  <a:lumMod val="65000"/>
                </a:schemeClr>
              </a:solidFill>
            </a:endParaRPr>
          </a:p>
          <a:p>
            <a:r>
              <a:rPr lang="zh-CN" altLang="en-US" sz="2000" dirty="0" smtClean="0">
                <a:solidFill>
                  <a:schemeClr val="bg1">
                    <a:lumMod val="65000"/>
                  </a:schemeClr>
                </a:solidFill>
              </a:rPr>
              <a:t>了解</a:t>
            </a:r>
            <a:r>
              <a:rPr lang="en-US" altLang="zh-CN" sz="2000" dirty="0" err="1" smtClean="0">
                <a:solidFill>
                  <a:schemeClr val="bg1">
                    <a:lumMod val="65000"/>
                  </a:schemeClr>
                </a:solidFill>
              </a:rPr>
              <a:t>mvvm</a:t>
            </a:r>
            <a:r>
              <a:rPr lang="zh-CN" altLang="en-US" sz="2000" dirty="0" smtClean="0">
                <a:solidFill>
                  <a:schemeClr val="bg1">
                    <a:lumMod val="65000"/>
                  </a:schemeClr>
                </a:solidFill>
              </a:rPr>
              <a:t>实现数据监听的方法</a:t>
            </a:r>
            <a:endParaRPr lang="en-US" altLang="zh-CN" sz="2000" dirty="0" smtClean="0">
              <a:solidFill>
                <a:schemeClr val="bg1">
                  <a:lumMod val="65000"/>
                </a:schemeClr>
              </a:solidFill>
            </a:endParaRPr>
          </a:p>
          <a:p>
            <a:r>
              <a:rPr lang="zh-CN" altLang="en-US" sz="2000" dirty="0" smtClean="0">
                <a:solidFill>
                  <a:schemeClr val="bg1">
                    <a:lumMod val="65000"/>
                  </a:schemeClr>
                </a:solidFill>
              </a:rPr>
              <a:t>了解数据</a:t>
            </a:r>
            <a:r>
              <a:rPr lang="zh-CN" altLang="en-US" sz="2000" dirty="0" smtClean="0">
                <a:solidFill>
                  <a:schemeClr val="bg1">
                    <a:lumMod val="65000"/>
                  </a:schemeClr>
                </a:solidFill>
              </a:rPr>
              <a:t>双向</a:t>
            </a:r>
            <a:r>
              <a:rPr lang="zh-CN" altLang="en-US" sz="2000" dirty="0" smtClean="0">
                <a:solidFill>
                  <a:schemeClr val="bg1">
                    <a:lumMod val="65000"/>
                  </a:schemeClr>
                </a:solidFill>
              </a:rPr>
              <a:t>绑定</a:t>
            </a:r>
            <a:endParaRPr lang="en-US" altLang="zh-CN" sz="2000" dirty="0" smtClean="0">
              <a:solidFill>
                <a:schemeClr val="bg1">
                  <a:lumMod val="65000"/>
                </a:schemeClr>
              </a:solidFill>
            </a:endParaRPr>
          </a:p>
          <a:p>
            <a:r>
              <a:rPr lang="zh-CN" altLang="en-US" sz="2000" dirty="0" smtClean="0">
                <a:solidFill>
                  <a:schemeClr val="bg1">
                    <a:lumMod val="65000"/>
                  </a:schemeClr>
                </a:solidFill>
              </a:rPr>
              <a:t>了解</a:t>
            </a:r>
            <a:r>
              <a:rPr lang="en-US" altLang="zh-CN" sz="2000" dirty="0" err="1" smtClean="0">
                <a:solidFill>
                  <a:schemeClr val="bg1">
                    <a:lumMod val="65000"/>
                  </a:schemeClr>
                </a:solidFill>
              </a:rPr>
              <a:t>mvvm</a:t>
            </a:r>
            <a:r>
              <a:rPr lang="zh-CN" altLang="en-US" sz="2000" dirty="0" smtClean="0">
                <a:solidFill>
                  <a:schemeClr val="bg1">
                    <a:lumMod val="65000"/>
                  </a:schemeClr>
                </a:solidFill>
              </a:rPr>
              <a:t>实现原理</a:t>
            </a:r>
            <a:endParaRPr lang="en-US" altLang="zh-CN" sz="2000" dirty="0">
              <a:solidFill>
                <a:schemeClr val="bg1">
                  <a:lumMod val="65000"/>
                </a:schemeClr>
              </a:solidFill>
            </a:endParaRPr>
          </a:p>
          <a:p>
            <a:endParaRPr lang="zh-CN" altLang="en-US" sz="2000" dirty="0" smtClean="0">
              <a:solidFill>
                <a:schemeClr val="bg1">
                  <a:lumMod val="65000"/>
                </a:schemeClr>
              </a:solidFill>
            </a:endParaRPr>
          </a:p>
          <a:p>
            <a:endParaRPr lang="zh-CN" altLang="en-US" sz="2000" dirty="0">
              <a:solidFill>
                <a:schemeClr val="bg1">
                  <a:lumMod val="65000"/>
                </a:schemeClr>
              </a:solidFill>
            </a:endParaRPr>
          </a:p>
        </p:txBody>
      </p:sp>
    </p:spTree>
    <p:extLst>
      <p:ext uri="{BB962C8B-B14F-4D97-AF65-F5344CB8AC3E}">
        <p14:creationId xmlns:p14="http://schemas.microsoft.com/office/powerpoint/2010/main" val="4132455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smtClean="0">
                <a:solidFill>
                  <a:schemeClr val="bg1">
                    <a:lumMod val="65000"/>
                  </a:schemeClr>
                </a:solidFill>
              </a:rPr>
              <a:t>模式</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8866"/>
            <a:ext cx="3821658" cy="3074698"/>
          </a:xfrm>
          <a:prstGeom prst="rect">
            <a:avLst/>
          </a:prstGeom>
        </p:spPr>
      </p:pic>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682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chemeClr val="bg1">
                    <a:lumMod val="65000"/>
                  </a:schemeClr>
                </a:solidFill>
              </a:rPr>
              <a:t>Web</a:t>
            </a:r>
            <a:r>
              <a:rPr lang="zh-CN" altLang="en-US" dirty="0" smtClean="0">
                <a:solidFill>
                  <a:schemeClr val="bg1">
                    <a:lumMod val="65000"/>
                  </a:schemeClr>
                </a:solidFill>
              </a:rPr>
              <a:t>前端</a:t>
            </a:r>
            <a:r>
              <a:rPr lang="en-US" altLang="zh-CN" dirty="0" smtClean="0">
                <a:solidFill>
                  <a:schemeClr val="bg1">
                    <a:lumMod val="65000"/>
                  </a:schemeClr>
                </a:solidFill>
              </a:rPr>
              <a:t>MVC</a:t>
            </a:r>
            <a:r>
              <a:rPr lang="zh-CN" altLang="en-US" dirty="0" smtClean="0">
                <a:solidFill>
                  <a:schemeClr val="bg1">
                    <a:lumMod val="65000"/>
                  </a:schemeClr>
                </a:solidFill>
              </a:rPr>
              <a:t>案例</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r>
              <a:rPr lang="en-US" altLang="zh-CN" sz="2000" dirty="0" smtClean="0">
                <a:solidFill>
                  <a:schemeClr val="bg1">
                    <a:lumMod val="65000"/>
                  </a:schemeClr>
                </a:solidFill>
              </a:rPr>
              <a:t>maria.js</a:t>
            </a:r>
            <a:r>
              <a:rPr lang="en-US" altLang="zh-CN" sz="2000" dirty="0">
                <a:solidFill>
                  <a:schemeClr val="bg1">
                    <a:lumMod val="65000"/>
                  </a:schemeClr>
                </a:solidFill>
              </a:rPr>
              <a:t>(</a:t>
            </a:r>
            <a:r>
              <a:rPr lang="zh-CN" altLang="en-US" sz="2000" dirty="0">
                <a:solidFill>
                  <a:schemeClr val="bg1">
                    <a:lumMod val="65000"/>
                  </a:schemeClr>
                </a:solidFill>
              </a:rPr>
              <a:t>严格遵守</a:t>
            </a:r>
            <a:r>
              <a:rPr lang="en-US" altLang="zh-CN" sz="2000" dirty="0">
                <a:solidFill>
                  <a:schemeClr val="bg1">
                    <a:lumMod val="65000"/>
                  </a:schemeClr>
                </a:solidFill>
              </a:rPr>
              <a:t>Smalltalk-80 MVC</a:t>
            </a:r>
            <a:r>
              <a:rPr lang="zh-CN" altLang="en-US" sz="2000" dirty="0">
                <a:solidFill>
                  <a:schemeClr val="bg1">
                    <a:lumMod val="65000"/>
                  </a:schemeClr>
                </a:solidFill>
              </a:rPr>
              <a:t>模式</a:t>
            </a:r>
            <a:r>
              <a:rPr lang="en-US" altLang="zh-CN" sz="2000" dirty="0" smtClean="0">
                <a:solidFill>
                  <a:schemeClr val="bg1">
                    <a:lumMod val="65000"/>
                  </a:schemeClr>
                </a:solidFill>
              </a:rPr>
              <a:t>)</a:t>
            </a:r>
          </a:p>
          <a:p>
            <a:r>
              <a:rPr lang="en-US" altLang="zh-CN" sz="2000" dirty="0" err="1" smtClean="0">
                <a:solidFill>
                  <a:schemeClr val="bg1">
                    <a:lumMod val="65000"/>
                  </a:schemeClr>
                </a:solidFill>
              </a:rPr>
              <a:t>backboneJS</a:t>
            </a:r>
            <a:endParaRPr lang="en-US" altLang="zh-CN" sz="2000" dirty="0" smtClean="0">
              <a:solidFill>
                <a:schemeClr val="bg1">
                  <a:lumMod val="65000"/>
                </a:schemeClr>
              </a:solidFill>
            </a:endParaRPr>
          </a:p>
          <a:p>
            <a:r>
              <a:rPr lang="en-US" altLang="zh-CN" sz="2000" dirty="0" smtClean="0">
                <a:solidFill>
                  <a:schemeClr val="bg1">
                    <a:lumMod val="65000"/>
                  </a:schemeClr>
                </a:solidFill>
              </a:rPr>
              <a:t>ember.js</a:t>
            </a:r>
          </a:p>
          <a:p>
            <a:r>
              <a:rPr lang="en-US" altLang="zh-CN" sz="2000" dirty="0" smtClean="0">
                <a:solidFill>
                  <a:schemeClr val="bg1">
                    <a:lumMod val="65000"/>
                  </a:schemeClr>
                </a:solidFill>
              </a:rPr>
              <a:t>JavaScript MVC</a:t>
            </a:r>
          </a:p>
          <a:p>
            <a:r>
              <a:rPr lang="en-US" altLang="zh-CN" sz="2000" dirty="0" smtClean="0">
                <a:solidFill>
                  <a:schemeClr val="bg1">
                    <a:lumMod val="65000"/>
                  </a:schemeClr>
                </a:solidFill>
              </a:rPr>
              <a:t>knockout.js</a:t>
            </a:r>
          </a:p>
          <a:p>
            <a:r>
              <a:rPr lang="en-US" altLang="zh-CN" sz="2000" dirty="0" smtClean="0">
                <a:solidFill>
                  <a:schemeClr val="bg1">
                    <a:lumMod val="75000"/>
                  </a:schemeClr>
                </a:solidFill>
              </a:rPr>
              <a:t>Batman.js</a:t>
            </a:r>
          </a:p>
          <a:p>
            <a:r>
              <a:rPr lang="en-US" altLang="zh-CN" sz="2000" dirty="0" smtClean="0">
                <a:solidFill>
                  <a:schemeClr val="bg1">
                    <a:lumMod val="75000"/>
                  </a:schemeClr>
                </a:solidFill>
              </a:rPr>
              <a:t>Agility.js</a:t>
            </a:r>
            <a:endParaRPr lang="en-US" altLang="zh-CN" sz="2000" dirty="0">
              <a:solidFill>
                <a:schemeClr val="bg1">
                  <a:lumMod val="75000"/>
                </a:schemeClr>
              </a:solidFill>
            </a:endParaRPr>
          </a:p>
          <a:p>
            <a:endParaRPr lang="en-US" altLang="zh-CN" sz="2000" dirty="0" smtClean="0">
              <a:solidFill>
                <a:schemeClr val="bg1">
                  <a:lumMod val="65000"/>
                </a:schemeClr>
              </a:solidFill>
            </a:endParaRPr>
          </a:p>
          <a:p>
            <a:endParaRPr lang="en-US" altLang="zh-CN" sz="2000" dirty="0">
              <a:solidFill>
                <a:schemeClr val="bg1">
                  <a:lumMod val="65000"/>
                </a:schemeClr>
              </a:solidFill>
            </a:endParaRPr>
          </a:p>
          <a:p>
            <a:pPr marL="0" indent="0" algn="just">
              <a:lnSpc>
                <a:spcPct val="170000"/>
              </a:lnSpc>
              <a:buNone/>
            </a:pPr>
            <a:endParaRPr lang="zh-CN" altLang="en-US" sz="2000" dirty="0">
              <a:solidFill>
                <a:schemeClr val="bg1">
                  <a:lumMod val="65000"/>
                </a:schemeClr>
              </a:solidFill>
            </a:endParaRPr>
          </a:p>
        </p:txBody>
      </p:sp>
    </p:spTree>
    <p:extLst>
      <p:ext uri="{BB962C8B-B14F-4D97-AF65-F5344CB8AC3E}">
        <p14:creationId xmlns:p14="http://schemas.microsoft.com/office/powerpoint/2010/main" val="1506855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smtClean="0">
                <a:solidFill>
                  <a:schemeClr val="bg1">
                    <a:lumMod val="65000"/>
                  </a:schemeClr>
                </a:solidFill>
              </a:rPr>
              <a:t>模式</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8866"/>
            <a:ext cx="3821658" cy="3074698"/>
          </a:xfrm>
          <a:prstGeom prst="rect">
            <a:avLst/>
          </a:prstGeom>
        </p:spPr>
      </p:pic>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682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chemeClr val="bg1">
                    <a:lumMod val="65000"/>
                  </a:schemeClr>
                </a:solidFill>
              </a:rPr>
              <a:t>Web</a:t>
            </a:r>
            <a:r>
              <a:rPr lang="zh-CN" altLang="en-US" dirty="0" smtClean="0">
                <a:solidFill>
                  <a:schemeClr val="bg1">
                    <a:lumMod val="65000"/>
                  </a:schemeClr>
                </a:solidFill>
              </a:rPr>
              <a:t>前端</a:t>
            </a:r>
            <a:r>
              <a:rPr lang="en-US" altLang="zh-CN" dirty="0" smtClean="0">
                <a:solidFill>
                  <a:schemeClr val="bg1">
                    <a:lumMod val="65000"/>
                  </a:schemeClr>
                </a:solidFill>
              </a:rPr>
              <a:t>MVC</a:t>
            </a:r>
            <a:r>
              <a:rPr lang="zh-CN" altLang="en-US" dirty="0" smtClean="0">
                <a:solidFill>
                  <a:schemeClr val="bg1">
                    <a:lumMod val="65000"/>
                  </a:schemeClr>
                </a:solidFill>
              </a:rPr>
              <a:t>案例</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r>
              <a:rPr lang="en-US" altLang="zh-CN" sz="2000" dirty="0" smtClean="0">
                <a:solidFill>
                  <a:schemeClr val="bg1">
                    <a:lumMod val="65000"/>
                  </a:schemeClr>
                </a:solidFill>
              </a:rPr>
              <a:t>maria.js</a:t>
            </a:r>
            <a:r>
              <a:rPr lang="en-US" altLang="zh-CN" sz="2000" dirty="0">
                <a:solidFill>
                  <a:schemeClr val="bg1">
                    <a:lumMod val="65000"/>
                  </a:schemeClr>
                </a:solidFill>
              </a:rPr>
              <a:t>(</a:t>
            </a:r>
            <a:r>
              <a:rPr lang="zh-CN" altLang="en-US" sz="2000" dirty="0">
                <a:solidFill>
                  <a:schemeClr val="bg1">
                    <a:lumMod val="65000"/>
                  </a:schemeClr>
                </a:solidFill>
              </a:rPr>
              <a:t>严格遵守</a:t>
            </a:r>
            <a:r>
              <a:rPr lang="en-US" altLang="zh-CN" sz="2000" dirty="0">
                <a:solidFill>
                  <a:schemeClr val="bg1">
                    <a:lumMod val="65000"/>
                  </a:schemeClr>
                </a:solidFill>
              </a:rPr>
              <a:t>Smalltalk-80 MVC</a:t>
            </a:r>
            <a:r>
              <a:rPr lang="zh-CN" altLang="en-US" sz="2000" dirty="0">
                <a:solidFill>
                  <a:schemeClr val="bg1">
                    <a:lumMod val="65000"/>
                  </a:schemeClr>
                </a:solidFill>
              </a:rPr>
              <a:t>模式</a:t>
            </a:r>
            <a:r>
              <a:rPr lang="en-US" altLang="zh-CN" sz="2000" dirty="0" smtClean="0">
                <a:solidFill>
                  <a:schemeClr val="bg1">
                    <a:lumMod val="65000"/>
                  </a:schemeClr>
                </a:solidFill>
              </a:rPr>
              <a:t>)</a:t>
            </a:r>
          </a:p>
          <a:p>
            <a:r>
              <a:rPr lang="en-US" altLang="zh-CN" sz="2000" dirty="0" err="1" smtClean="0">
                <a:solidFill>
                  <a:schemeClr val="bg1">
                    <a:lumMod val="65000"/>
                  </a:schemeClr>
                </a:solidFill>
              </a:rPr>
              <a:t>backboneJS</a:t>
            </a:r>
            <a:endParaRPr lang="en-US" altLang="zh-CN" sz="2000" dirty="0" smtClean="0">
              <a:solidFill>
                <a:schemeClr val="bg1">
                  <a:lumMod val="65000"/>
                </a:schemeClr>
              </a:solidFill>
            </a:endParaRPr>
          </a:p>
          <a:p>
            <a:r>
              <a:rPr lang="en-US" altLang="zh-CN" sz="2000" dirty="0" smtClean="0">
                <a:solidFill>
                  <a:schemeClr val="bg1">
                    <a:lumMod val="65000"/>
                  </a:schemeClr>
                </a:solidFill>
              </a:rPr>
              <a:t>ember.js</a:t>
            </a:r>
          </a:p>
          <a:p>
            <a:r>
              <a:rPr lang="en-US" altLang="zh-CN" sz="2000" dirty="0" smtClean="0">
                <a:solidFill>
                  <a:schemeClr val="bg1">
                    <a:lumMod val="65000"/>
                  </a:schemeClr>
                </a:solidFill>
              </a:rPr>
              <a:t>JavaScript MVC</a:t>
            </a:r>
          </a:p>
          <a:p>
            <a:r>
              <a:rPr lang="en-US" altLang="zh-CN" sz="2000" dirty="0" smtClean="0">
                <a:solidFill>
                  <a:schemeClr val="bg1">
                    <a:lumMod val="65000"/>
                  </a:schemeClr>
                </a:solidFill>
              </a:rPr>
              <a:t>knockout.js</a:t>
            </a:r>
          </a:p>
          <a:p>
            <a:r>
              <a:rPr lang="en-US" altLang="zh-CN" sz="2000" dirty="0" smtClean="0">
                <a:solidFill>
                  <a:schemeClr val="bg1">
                    <a:lumMod val="75000"/>
                  </a:schemeClr>
                </a:solidFill>
              </a:rPr>
              <a:t>Batman.js</a:t>
            </a:r>
          </a:p>
          <a:p>
            <a:r>
              <a:rPr lang="en-US" altLang="zh-CN" sz="2000" dirty="0" smtClean="0">
                <a:solidFill>
                  <a:schemeClr val="bg1">
                    <a:lumMod val="75000"/>
                  </a:schemeClr>
                </a:solidFill>
              </a:rPr>
              <a:t>Agility.js</a:t>
            </a:r>
            <a:endParaRPr lang="en-US" altLang="zh-CN" sz="2000" dirty="0">
              <a:solidFill>
                <a:schemeClr val="bg1">
                  <a:lumMod val="75000"/>
                </a:schemeClr>
              </a:solidFill>
            </a:endParaRPr>
          </a:p>
          <a:p>
            <a:endParaRPr lang="en-US" altLang="zh-CN" sz="2000" dirty="0" smtClean="0">
              <a:solidFill>
                <a:schemeClr val="bg1">
                  <a:lumMod val="65000"/>
                </a:schemeClr>
              </a:solidFill>
            </a:endParaRPr>
          </a:p>
          <a:p>
            <a:endParaRPr lang="en-US" altLang="zh-CN" sz="2000" dirty="0">
              <a:solidFill>
                <a:schemeClr val="bg1">
                  <a:lumMod val="65000"/>
                </a:schemeClr>
              </a:solidFill>
            </a:endParaRPr>
          </a:p>
          <a:p>
            <a:pPr marL="0" indent="0" algn="just">
              <a:lnSpc>
                <a:spcPct val="170000"/>
              </a:lnSpc>
              <a:buNone/>
            </a:pPr>
            <a:endParaRPr lang="zh-CN" altLang="en-US" sz="2000" dirty="0">
              <a:solidFill>
                <a:schemeClr val="bg1">
                  <a:lumMod val="65000"/>
                </a:schemeClr>
              </a:solidFill>
            </a:endParaRPr>
          </a:p>
        </p:txBody>
      </p:sp>
    </p:spTree>
    <p:extLst>
      <p:ext uri="{BB962C8B-B14F-4D97-AF65-F5344CB8AC3E}">
        <p14:creationId xmlns:p14="http://schemas.microsoft.com/office/powerpoint/2010/main" val="994205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a:solidFill>
                  <a:schemeClr val="bg1">
                    <a:lumMod val="65000"/>
                  </a:schemeClr>
                </a:solidFill>
              </a:rPr>
              <a:t> </a:t>
            </a:r>
            <a:r>
              <a:rPr lang="en-US" altLang="zh-CN" dirty="0" smtClean="0">
                <a:solidFill>
                  <a:schemeClr val="bg1">
                    <a:lumMod val="65000"/>
                  </a:schemeClr>
                </a:solidFill>
              </a:rPr>
              <a:t>Model 2 </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69509"/>
            <a:ext cx="4385553" cy="5150049"/>
          </a:xfrm>
          <a:prstGeom prst="rect">
            <a:avLst/>
          </a:prstGeom>
        </p:spPr>
      </p:pic>
      <p:sp>
        <p:nvSpPr>
          <p:cNvPr id="7" name="副标题 2"/>
          <p:cNvSpPr txBox="1">
            <a:spLocks/>
          </p:cNvSpPr>
          <p:nvPr/>
        </p:nvSpPr>
        <p:spPr>
          <a:xfrm>
            <a:off x="5394558" y="1903211"/>
            <a:ext cx="6020202" cy="4682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服务端</a:t>
            </a:r>
            <a:r>
              <a:rPr lang="en-US" altLang="zh-CN" dirty="0" smtClean="0">
                <a:solidFill>
                  <a:schemeClr val="bg1">
                    <a:lumMod val="65000"/>
                  </a:schemeClr>
                </a:solidFill>
              </a:rPr>
              <a:t>MVC</a:t>
            </a:r>
          </a:p>
          <a:p>
            <a:pPr marL="0" indent="0">
              <a:buNone/>
            </a:pPr>
            <a:endParaRPr lang="en-US" altLang="zh-CN" sz="2000" dirty="0">
              <a:solidFill>
                <a:schemeClr val="bg1">
                  <a:lumMod val="65000"/>
                </a:schemeClr>
              </a:solidFill>
            </a:endParaRPr>
          </a:p>
          <a:p>
            <a:pPr>
              <a:lnSpc>
                <a:spcPct val="150000"/>
              </a:lnSpc>
            </a:pPr>
            <a:r>
              <a:rPr lang="zh-CN" altLang="en-US" sz="2000" dirty="0" smtClean="0">
                <a:solidFill>
                  <a:schemeClr val="bg1">
                    <a:lumMod val="65000"/>
                  </a:schemeClr>
                </a:solidFill>
              </a:rPr>
              <a:t>经典</a:t>
            </a:r>
            <a:r>
              <a:rPr lang="en-US" altLang="zh-CN" sz="2000" dirty="0" smtClean="0">
                <a:solidFill>
                  <a:schemeClr val="bg1">
                    <a:lumMod val="65000"/>
                  </a:schemeClr>
                </a:solidFill>
              </a:rPr>
              <a:t>MVC</a:t>
            </a:r>
            <a:r>
              <a:rPr lang="zh-CN" altLang="en-US" sz="2000" dirty="0" smtClean="0">
                <a:solidFill>
                  <a:schemeClr val="bg1">
                    <a:lumMod val="65000"/>
                  </a:schemeClr>
                </a:solidFill>
              </a:rPr>
              <a:t>只用于解决</a:t>
            </a:r>
            <a:r>
              <a:rPr lang="en-US" altLang="zh-CN" sz="2000" dirty="0" smtClean="0">
                <a:solidFill>
                  <a:schemeClr val="bg1">
                    <a:lumMod val="65000"/>
                  </a:schemeClr>
                </a:solidFill>
              </a:rPr>
              <a:t>GUI</a:t>
            </a:r>
            <a:r>
              <a:rPr lang="zh-CN" altLang="en-US" sz="2000" dirty="0" smtClean="0">
                <a:solidFill>
                  <a:schemeClr val="bg1">
                    <a:lumMod val="65000"/>
                  </a:schemeClr>
                </a:solidFill>
              </a:rPr>
              <a:t>问题，</a:t>
            </a:r>
            <a:r>
              <a:rPr lang="en-US" altLang="zh-CN" sz="2000" dirty="0" smtClean="0">
                <a:solidFill>
                  <a:schemeClr val="bg1">
                    <a:lumMod val="65000"/>
                  </a:schemeClr>
                </a:solidFill>
              </a:rPr>
              <a:t>Web</a:t>
            </a:r>
            <a:r>
              <a:rPr lang="zh-CN" altLang="en-US" sz="2000" dirty="0">
                <a:solidFill>
                  <a:schemeClr val="bg1">
                    <a:lumMod val="65000"/>
                  </a:schemeClr>
                </a:solidFill>
              </a:rPr>
              <a:t>服务端的开发也会接触</a:t>
            </a:r>
            <a:r>
              <a:rPr lang="en-US" altLang="zh-CN" sz="2000" dirty="0">
                <a:solidFill>
                  <a:schemeClr val="bg1">
                    <a:lumMod val="65000"/>
                  </a:schemeClr>
                </a:solidFill>
              </a:rPr>
              <a:t>MVC</a:t>
            </a:r>
            <a:r>
              <a:rPr lang="zh-CN" altLang="en-US" sz="2000" dirty="0" smtClean="0">
                <a:solidFill>
                  <a:schemeClr val="bg1">
                    <a:lumMod val="65000"/>
                  </a:schemeClr>
                </a:solidFill>
              </a:rPr>
              <a:t>，称做</a:t>
            </a:r>
            <a:r>
              <a:rPr lang="en-US" altLang="zh-CN" sz="2000" dirty="0" smtClean="0">
                <a:solidFill>
                  <a:schemeClr val="bg1">
                    <a:lumMod val="65000"/>
                  </a:schemeClr>
                </a:solidFill>
              </a:rPr>
              <a:t>MVC Model </a:t>
            </a:r>
            <a:r>
              <a:rPr lang="en-US" altLang="zh-CN" sz="2000" dirty="0" smtClean="0">
                <a:solidFill>
                  <a:schemeClr val="bg1">
                    <a:lumMod val="65000"/>
                  </a:schemeClr>
                </a:solidFill>
              </a:rPr>
              <a:t>2</a:t>
            </a:r>
            <a:r>
              <a:rPr lang="zh-CN" altLang="en-US" sz="2000" dirty="0" smtClean="0">
                <a:solidFill>
                  <a:schemeClr val="bg1">
                    <a:lumMod val="65000"/>
                  </a:schemeClr>
                </a:solidFill>
              </a:rPr>
              <a:t>。</a:t>
            </a:r>
            <a:endParaRPr lang="en-US" altLang="zh-CN" sz="2000" dirty="0">
              <a:solidFill>
                <a:schemeClr val="bg1">
                  <a:lumMod val="65000"/>
                </a:schemeClr>
              </a:solidFill>
            </a:endParaRPr>
          </a:p>
          <a:p>
            <a:pPr>
              <a:lnSpc>
                <a:spcPct val="150000"/>
              </a:lnSpc>
            </a:pPr>
            <a:r>
              <a:rPr lang="en-US" altLang="zh-CN" sz="2000" dirty="0" smtClean="0">
                <a:solidFill>
                  <a:schemeClr val="bg1">
                    <a:lumMod val="65000"/>
                  </a:schemeClr>
                </a:solidFill>
              </a:rPr>
              <a:t>HTTP</a:t>
            </a:r>
            <a:r>
              <a:rPr lang="zh-CN" altLang="en-US" sz="2000" dirty="0" smtClean="0">
                <a:solidFill>
                  <a:schemeClr val="bg1">
                    <a:lumMod val="65000"/>
                  </a:schemeClr>
                </a:solidFill>
              </a:rPr>
              <a:t>协议是单工无状态协议，</a:t>
            </a:r>
            <a:r>
              <a:rPr lang="en-US" altLang="zh-CN" sz="2000" dirty="0" smtClean="0">
                <a:solidFill>
                  <a:schemeClr val="bg1">
                    <a:lumMod val="65000"/>
                  </a:schemeClr>
                </a:solidFill>
              </a:rPr>
              <a:t>Model</a:t>
            </a:r>
            <a:r>
              <a:rPr lang="zh-CN" altLang="en-US" sz="2000" dirty="0" smtClean="0">
                <a:solidFill>
                  <a:schemeClr val="bg1">
                    <a:lumMod val="65000"/>
                  </a:schemeClr>
                </a:solidFill>
              </a:rPr>
              <a:t>通过观察者告知</a:t>
            </a:r>
            <a:r>
              <a:rPr lang="en-US" altLang="zh-CN" sz="2000" dirty="0" smtClean="0">
                <a:solidFill>
                  <a:schemeClr val="bg1">
                    <a:lumMod val="65000"/>
                  </a:schemeClr>
                </a:solidFill>
              </a:rPr>
              <a:t>View</a:t>
            </a:r>
            <a:r>
              <a:rPr lang="zh-CN" altLang="en-US" sz="2000" dirty="0" smtClean="0">
                <a:solidFill>
                  <a:schemeClr val="bg1">
                    <a:lumMod val="65000"/>
                  </a:schemeClr>
                </a:solidFill>
              </a:rPr>
              <a:t>的环节被破坏。</a:t>
            </a:r>
            <a:endParaRPr lang="en-US" altLang="zh-CN" sz="2000" dirty="0">
              <a:solidFill>
                <a:schemeClr val="bg1">
                  <a:lumMod val="65000"/>
                </a:schemeClr>
              </a:solidFill>
            </a:endParaRPr>
          </a:p>
          <a:p>
            <a:pPr marL="0" indent="0" algn="just">
              <a:lnSpc>
                <a:spcPct val="170000"/>
              </a:lnSpc>
              <a:buNone/>
            </a:pPr>
            <a:endParaRPr lang="zh-CN" altLang="en-US" sz="2000" dirty="0">
              <a:solidFill>
                <a:schemeClr val="bg1">
                  <a:lumMod val="65000"/>
                </a:schemeClr>
              </a:solidFill>
            </a:endParaRPr>
          </a:p>
        </p:txBody>
      </p:sp>
    </p:spTree>
    <p:extLst>
      <p:ext uri="{BB962C8B-B14F-4D97-AF65-F5344CB8AC3E}">
        <p14:creationId xmlns:p14="http://schemas.microsoft.com/office/powerpoint/2010/main" val="3350745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a:solidFill>
                  <a:schemeClr val="bg1">
                    <a:lumMod val="65000"/>
                  </a:schemeClr>
                </a:solidFill>
              </a:rPr>
              <a:t> </a:t>
            </a:r>
            <a:r>
              <a:rPr lang="en-US" altLang="zh-CN" dirty="0" smtClean="0">
                <a:solidFill>
                  <a:schemeClr val="bg1">
                    <a:lumMod val="65000"/>
                  </a:schemeClr>
                </a:solidFill>
              </a:rPr>
              <a:t>Model 2 </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69509"/>
            <a:ext cx="4385553" cy="5150049"/>
          </a:xfrm>
          <a:prstGeom prst="rect">
            <a:avLst/>
          </a:prstGeom>
        </p:spPr>
      </p:pic>
      <p:sp>
        <p:nvSpPr>
          <p:cNvPr id="7" name="副标题 2"/>
          <p:cNvSpPr txBox="1">
            <a:spLocks/>
          </p:cNvSpPr>
          <p:nvPr/>
        </p:nvSpPr>
        <p:spPr>
          <a:xfrm>
            <a:off x="5394558" y="1903211"/>
            <a:ext cx="6020202" cy="4682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调用关系</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pPr marL="0" indent="0">
              <a:lnSpc>
                <a:spcPct val="150000"/>
              </a:lnSpc>
              <a:buNone/>
            </a:pPr>
            <a:r>
              <a:rPr lang="zh-CN" altLang="en-US" sz="2000" dirty="0">
                <a:solidFill>
                  <a:schemeClr val="bg1">
                    <a:lumMod val="65000"/>
                  </a:schemeClr>
                </a:solidFill>
              </a:rPr>
              <a:t>服务端接收到来自客户端的请求，服务端通过路由规则把这个请求交由给特定的</a:t>
            </a:r>
            <a:r>
              <a:rPr lang="en-US" altLang="zh-CN" sz="2000" dirty="0">
                <a:solidFill>
                  <a:schemeClr val="bg1">
                    <a:lumMod val="65000"/>
                  </a:schemeClr>
                </a:solidFill>
              </a:rPr>
              <a:t>Controller</a:t>
            </a:r>
            <a:r>
              <a:rPr lang="zh-CN" altLang="en-US" sz="2000" dirty="0">
                <a:solidFill>
                  <a:schemeClr val="bg1">
                    <a:lumMod val="65000"/>
                  </a:schemeClr>
                </a:solidFill>
              </a:rPr>
              <a:t>进行处理，</a:t>
            </a:r>
            <a:r>
              <a:rPr lang="en-US" altLang="zh-CN" sz="2000" dirty="0">
                <a:solidFill>
                  <a:schemeClr val="bg1">
                    <a:lumMod val="65000"/>
                  </a:schemeClr>
                </a:solidFill>
              </a:rPr>
              <a:t>Controller</a:t>
            </a:r>
            <a:r>
              <a:rPr lang="zh-CN" altLang="en-US" sz="2000" dirty="0">
                <a:solidFill>
                  <a:schemeClr val="bg1">
                    <a:lumMod val="65000"/>
                  </a:schemeClr>
                </a:solidFill>
              </a:rPr>
              <a:t>执行相应的应用逻辑，对</a:t>
            </a:r>
            <a:r>
              <a:rPr lang="en-US" altLang="zh-CN" sz="2000" dirty="0">
                <a:solidFill>
                  <a:schemeClr val="bg1">
                    <a:lumMod val="65000"/>
                  </a:schemeClr>
                </a:solidFill>
              </a:rPr>
              <a:t>Model</a:t>
            </a:r>
            <a:r>
              <a:rPr lang="zh-CN" altLang="en-US" sz="2000" dirty="0">
                <a:solidFill>
                  <a:schemeClr val="bg1">
                    <a:lumMod val="65000"/>
                  </a:schemeClr>
                </a:solidFill>
              </a:rPr>
              <a:t>进行操作，</a:t>
            </a:r>
            <a:r>
              <a:rPr lang="en-US" altLang="zh-CN" sz="2000" dirty="0">
                <a:solidFill>
                  <a:schemeClr val="bg1">
                    <a:lumMod val="65000"/>
                  </a:schemeClr>
                </a:solidFill>
              </a:rPr>
              <a:t>Model</a:t>
            </a:r>
            <a:r>
              <a:rPr lang="zh-CN" altLang="en-US" sz="2000" dirty="0">
                <a:solidFill>
                  <a:schemeClr val="bg1">
                    <a:lumMod val="65000"/>
                  </a:schemeClr>
                </a:solidFill>
              </a:rPr>
              <a:t>执行业务逻辑以后；然后用数据去渲染特定的模版，返回给客户端。</a:t>
            </a:r>
            <a:endParaRPr lang="zh-CN" altLang="en-US" sz="1600" dirty="0">
              <a:solidFill>
                <a:schemeClr val="bg1">
                  <a:lumMod val="65000"/>
                </a:schemeClr>
              </a:solidFill>
            </a:endParaRPr>
          </a:p>
        </p:txBody>
      </p:sp>
    </p:spTree>
    <p:extLst>
      <p:ext uri="{BB962C8B-B14F-4D97-AF65-F5344CB8AC3E}">
        <p14:creationId xmlns:p14="http://schemas.microsoft.com/office/powerpoint/2010/main" val="1863638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a:solidFill>
                  <a:schemeClr val="bg1">
                    <a:lumMod val="65000"/>
                  </a:schemeClr>
                </a:solidFill>
              </a:rPr>
              <a:t> </a:t>
            </a:r>
            <a:r>
              <a:rPr lang="en-US" altLang="zh-CN" dirty="0" smtClean="0">
                <a:solidFill>
                  <a:schemeClr val="bg1">
                    <a:lumMod val="65000"/>
                  </a:schemeClr>
                </a:solidFill>
              </a:rPr>
              <a:t>Model </a:t>
            </a:r>
            <a:r>
              <a:rPr lang="zh-CN" altLang="en-US" dirty="0" smtClean="0">
                <a:solidFill>
                  <a:schemeClr val="bg1">
                    <a:lumMod val="65000"/>
                  </a:schemeClr>
                </a:solidFill>
              </a:rPr>
              <a:t>案例说明</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1026" name="Picture 2" descr="https://camo.githubusercontent.com/72de7a4e8054e95ede1f0d167b603119a82efec1/687474703a2f2f6c69766f7261732e6769746875622e696f2f626c6f672f6d76632f6a7370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0811"/>
            <a:ext cx="6696075" cy="2324101"/>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p:nvSpPr>
        <p:spPr>
          <a:xfrm>
            <a:off x="714492" y="4069225"/>
            <a:ext cx="11172708" cy="2181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solidFill>
                  <a:schemeClr val="bg1">
                    <a:lumMod val="65000"/>
                  </a:schemeClr>
                </a:solidFill>
              </a:rPr>
              <a:t>Model 2</a:t>
            </a:r>
            <a:r>
              <a:rPr lang="zh-CN" altLang="en-US" sz="2000" dirty="0">
                <a:solidFill>
                  <a:schemeClr val="bg1">
                    <a:lumMod val="65000"/>
                  </a:schemeClr>
                </a:solidFill>
              </a:rPr>
              <a:t>模式最早在</a:t>
            </a:r>
            <a:r>
              <a:rPr lang="en-US" altLang="zh-CN" sz="2000" dirty="0">
                <a:solidFill>
                  <a:schemeClr val="bg1">
                    <a:lumMod val="65000"/>
                  </a:schemeClr>
                </a:solidFill>
              </a:rPr>
              <a:t>1998</a:t>
            </a:r>
            <a:r>
              <a:rPr lang="zh-CN" altLang="en-US" sz="2000" dirty="0">
                <a:solidFill>
                  <a:schemeClr val="bg1">
                    <a:lumMod val="65000"/>
                  </a:schemeClr>
                </a:solidFill>
              </a:rPr>
              <a:t>年应用在</a:t>
            </a:r>
            <a:r>
              <a:rPr lang="en-US" altLang="zh-CN" sz="2000" dirty="0">
                <a:solidFill>
                  <a:schemeClr val="bg1">
                    <a:lumMod val="65000"/>
                  </a:schemeClr>
                </a:solidFill>
              </a:rPr>
              <a:t>JSP</a:t>
            </a:r>
            <a:r>
              <a:rPr lang="zh-CN" altLang="en-US" sz="2000" dirty="0">
                <a:solidFill>
                  <a:schemeClr val="bg1">
                    <a:lumMod val="65000"/>
                  </a:schemeClr>
                </a:solidFill>
              </a:rPr>
              <a:t>应用程序当中，</a:t>
            </a:r>
            <a:r>
              <a:rPr lang="en-US" altLang="zh-CN" sz="2000" dirty="0">
                <a:solidFill>
                  <a:schemeClr val="bg1">
                    <a:lumMod val="65000"/>
                  </a:schemeClr>
                </a:solidFill>
              </a:rPr>
              <a:t>JSP Model 1</a:t>
            </a:r>
            <a:r>
              <a:rPr lang="zh-CN" altLang="en-US" sz="2000" dirty="0">
                <a:solidFill>
                  <a:schemeClr val="bg1">
                    <a:lumMod val="65000"/>
                  </a:schemeClr>
                </a:solidFill>
              </a:rPr>
              <a:t>应用管理的混乱诱发了</a:t>
            </a:r>
            <a:r>
              <a:rPr lang="en-US" altLang="zh-CN" sz="2000" dirty="0">
                <a:solidFill>
                  <a:schemeClr val="bg1">
                    <a:lumMod val="65000"/>
                  </a:schemeClr>
                </a:solidFill>
              </a:rPr>
              <a:t>JSP</a:t>
            </a:r>
            <a:r>
              <a:rPr lang="zh-CN" altLang="en-US" sz="2000" dirty="0">
                <a:solidFill>
                  <a:schemeClr val="bg1">
                    <a:lumMod val="65000"/>
                  </a:schemeClr>
                </a:solidFill>
              </a:rPr>
              <a:t>参考了客户端</a:t>
            </a:r>
            <a:r>
              <a:rPr lang="en-US" altLang="zh-CN" sz="2000" dirty="0">
                <a:solidFill>
                  <a:schemeClr val="bg1">
                    <a:lumMod val="65000"/>
                  </a:schemeClr>
                </a:solidFill>
              </a:rPr>
              <a:t>MVC</a:t>
            </a:r>
            <a:r>
              <a:rPr lang="zh-CN" altLang="en-US" sz="2000" dirty="0">
                <a:solidFill>
                  <a:schemeClr val="bg1">
                    <a:lumMod val="65000"/>
                  </a:schemeClr>
                </a:solidFill>
              </a:rPr>
              <a:t>模式，催生了</a:t>
            </a:r>
            <a:r>
              <a:rPr lang="en-US" altLang="zh-CN" sz="2000" dirty="0">
                <a:solidFill>
                  <a:schemeClr val="bg1">
                    <a:lumMod val="65000"/>
                  </a:schemeClr>
                </a:solidFill>
              </a:rPr>
              <a:t>Model 2</a:t>
            </a:r>
            <a:r>
              <a:rPr lang="zh-CN" altLang="en-US" sz="2000" dirty="0" smtClean="0">
                <a:solidFill>
                  <a:schemeClr val="bg1">
                    <a:lumMod val="65000"/>
                  </a:schemeClr>
                </a:solidFill>
              </a:rPr>
              <a:t>。 </a:t>
            </a:r>
            <a:endParaRPr lang="en-US" altLang="zh-CN" sz="2000" dirty="0" smtClean="0">
              <a:solidFill>
                <a:schemeClr val="bg1">
                  <a:lumMod val="65000"/>
                </a:schemeClr>
              </a:solidFill>
            </a:endParaRPr>
          </a:p>
          <a:p>
            <a:pPr marL="0" indent="0">
              <a:lnSpc>
                <a:spcPct val="150000"/>
              </a:lnSpc>
              <a:buNone/>
            </a:pPr>
            <a:r>
              <a:rPr lang="zh-CN" altLang="en-US" sz="2000" dirty="0" smtClean="0">
                <a:solidFill>
                  <a:schemeClr val="bg1">
                    <a:lumMod val="65000"/>
                  </a:schemeClr>
                </a:solidFill>
              </a:rPr>
              <a:t>在</a:t>
            </a:r>
            <a:r>
              <a:rPr lang="en-US" altLang="zh-CN" sz="2000" dirty="0" smtClean="0">
                <a:solidFill>
                  <a:schemeClr val="bg1">
                    <a:lumMod val="65000"/>
                  </a:schemeClr>
                </a:solidFill>
              </a:rPr>
              <a:t>Model1</a:t>
            </a:r>
            <a:r>
              <a:rPr lang="zh-CN" altLang="en-US" sz="2000" dirty="0" smtClean="0">
                <a:solidFill>
                  <a:schemeClr val="bg1">
                    <a:lumMod val="65000"/>
                  </a:schemeClr>
                </a:solidFill>
              </a:rPr>
              <a:t>中，</a:t>
            </a:r>
            <a:r>
              <a:rPr lang="en-US" altLang="zh-CN" sz="2000" dirty="0" smtClean="0">
                <a:solidFill>
                  <a:schemeClr val="bg1">
                    <a:lumMod val="65000"/>
                  </a:schemeClr>
                </a:solidFill>
              </a:rPr>
              <a:t>JSP</a:t>
            </a:r>
            <a:r>
              <a:rPr lang="zh-CN" altLang="en-US" sz="2000" dirty="0" smtClean="0">
                <a:solidFill>
                  <a:schemeClr val="bg1">
                    <a:lumMod val="65000"/>
                  </a:schemeClr>
                </a:solidFill>
              </a:rPr>
              <a:t>同时包含了</a:t>
            </a:r>
            <a:r>
              <a:rPr lang="en-US" altLang="zh-CN" sz="2000" dirty="0" smtClean="0">
                <a:solidFill>
                  <a:schemeClr val="bg1">
                    <a:lumMod val="65000"/>
                  </a:schemeClr>
                </a:solidFill>
              </a:rPr>
              <a:t>CV</a:t>
            </a:r>
            <a:r>
              <a:rPr lang="zh-CN" altLang="en-US" sz="2000" dirty="0" smtClean="0">
                <a:solidFill>
                  <a:schemeClr val="bg1">
                    <a:lumMod val="65000"/>
                  </a:schemeClr>
                </a:solidFill>
              </a:rPr>
              <a:t>结构，</a:t>
            </a:r>
            <a:r>
              <a:rPr lang="en-US" altLang="zh-CN" sz="2000" dirty="0" smtClean="0">
                <a:solidFill>
                  <a:schemeClr val="bg1">
                    <a:lumMod val="65000"/>
                  </a:schemeClr>
                </a:solidFill>
              </a:rPr>
              <a:t>JavaBean(</a:t>
            </a:r>
            <a:r>
              <a:rPr lang="zh-CN" altLang="en-US" sz="2000" dirty="0" smtClean="0">
                <a:solidFill>
                  <a:schemeClr val="bg1">
                    <a:lumMod val="65000"/>
                  </a:schemeClr>
                </a:solidFill>
              </a:rPr>
              <a:t>在</a:t>
            </a:r>
            <a:r>
              <a:rPr lang="en-US" altLang="zh-CN" sz="2000" dirty="0" smtClean="0">
                <a:solidFill>
                  <a:schemeClr val="bg1">
                    <a:lumMod val="65000"/>
                  </a:schemeClr>
                </a:solidFill>
              </a:rPr>
              <a:t>Model2</a:t>
            </a:r>
            <a:r>
              <a:rPr lang="zh-CN" altLang="en-US" sz="2000" dirty="0" smtClean="0">
                <a:solidFill>
                  <a:schemeClr val="bg1">
                    <a:lumMod val="65000"/>
                  </a:schemeClr>
                </a:solidFill>
              </a:rPr>
              <a:t>中只处理业务逻辑</a:t>
            </a:r>
            <a:r>
              <a:rPr lang="en-US" altLang="zh-CN" sz="2000" dirty="0" smtClean="0">
                <a:solidFill>
                  <a:schemeClr val="bg1">
                    <a:lumMod val="65000"/>
                  </a:schemeClr>
                </a:solidFill>
              </a:rPr>
              <a:t>)</a:t>
            </a:r>
            <a:r>
              <a:rPr lang="zh-CN" altLang="en-US" sz="2000" dirty="0" smtClean="0">
                <a:solidFill>
                  <a:schemeClr val="bg1">
                    <a:lumMod val="65000"/>
                  </a:schemeClr>
                </a:solidFill>
              </a:rPr>
              <a:t>包含了</a:t>
            </a:r>
            <a:r>
              <a:rPr lang="en-US" altLang="zh-CN" sz="2000" dirty="0" smtClean="0">
                <a:solidFill>
                  <a:schemeClr val="bg1">
                    <a:lumMod val="65000"/>
                  </a:schemeClr>
                </a:solidFill>
              </a:rPr>
              <a:t>CM</a:t>
            </a:r>
            <a:r>
              <a:rPr lang="zh-CN" altLang="en-US" sz="2000" dirty="0" smtClean="0">
                <a:solidFill>
                  <a:schemeClr val="bg1">
                    <a:lumMod val="65000"/>
                  </a:schemeClr>
                </a:solidFill>
              </a:rPr>
              <a:t>结构，因此相当混乱。</a:t>
            </a:r>
            <a:endParaRPr lang="zh-CN" altLang="en-US" sz="2000" dirty="0">
              <a:solidFill>
                <a:schemeClr val="bg1">
                  <a:lumMod val="65000"/>
                </a:schemeClr>
              </a:solidFill>
            </a:endParaRPr>
          </a:p>
        </p:txBody>
      </p:sp>
    </p:spTree>
    <p:extLst>
      <p:ext uri="{BB962C8B-B14F-4D97-AF65-F5344CB8AC3E}">
        <p14:creationId xmlns:p14="http://schemas.microsoft.com/office/powerpoint/2010/main" val="1998906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a:solidFill>
                  <a:schemeClr val="bg1">
                    <a:lumMod val="65000"/>
                  </a:schemeClr>
                </a:solidFill>
              </a:rPr>
              <a:t> </a:t>
            </a:r>
            <a:r>
              <a:rPr lang="en-US" altLang="zh-CN" dirty="0" smtClean="0">
                <a:solidFill>
                  <a:schemeClr val="bg1">
                    <a:lumMod val="65000"/>
                  </a:schemeClr>
                </a:solidFill>
              </a:rPr>
              <a:t>Model 2 </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69509"/>
            <a:ext cx="4385553" cy="5150049"/>
          </a:xfrm>
          <a:prstGeom prst="rect">
            <a:avLst/>
          </a:prstGeom>
        </p:spPr>
      </p:pic>
      <p:sp>
        <p:nvSpPr>
          <p:cNvPr id="9" name="副标题 2"/>
          <p:cNvSpPr txBox="1">
            <a:spLocks/>
          </p:cNvSpPr>
          <p:nvPr/>
        </p:nvSpPr>
        <p:spPr>
          <a:xfrm>
            <a:off x="5394558" y="1903211"/>
            <a:ext cx="6020202" cy="4682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rPr>
              <a:t>服务端</a:t>
            </a:r>
            <a:r>
              <a:rPr lang="en-US" altLang="zh-CN" dirty="0" smtClean="0">
                <a:solidFill>
                  <a:schemeClr val="bg1">
                    <a:lumMod val="65000"/>
                  </a:schemeClr>
                </a:solidFill>
              </a:rPr>
              <a:t>MVC</a:t>
            </a:r>
            <a:r>
              <a:rPr lang="zh-CN" altLang="en-US" dirty="0" smtClean="0">
                <a:solidFill>
                  <a:schemeClr val="bg1">
                    <a:lumMod val="65000"/>
                  </a:schemeClr>
                </a:solidFill>
              </a:rPr>
              <a:t>案例</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r>
              <a:rPr lang="en-US" altLang="zh-CN" sz="2000" dirty="0" err="1" smtClean="0">
                <a:solidFill>
                  <a:schemeClr val="bg1">
                    <a:lumMod val="65000"/>
                  </a:schemeClr>
                </a:solidFill>
              </a:rPr>
              <a:t>NodeJS</a:t>
            </a:r>
            <a:r>
              <a:rPr lang="en-US" altLang="zh-CN" sz="2000" dirty="0" smtClean="0">
                <a:solidFill>
                  <a:schemeClr val="bg1">
                    <a:lumMod val="65000"/>
                  </a:schemeClr>
                </a:solidFill>
              </a:rPr>
              <a:t> - Express/Koa</a:t>
            </a:r>
          </a:p>
          <a:p>
            <a:r>
              <a:rPr lang="en-US" altLang="zh-CN" sz="2000" dirty="0" smtClean="0">
                <a:solidFill>
                  <a:schemeClr val="bg1">
                    <a:lumMod val="65000"/>
                  </a:schemeClr>
                </a:solidFill>
              </a:rPr>
              <a:t>PHP - </a:t>
            </a:r>
            <a:r>
              <a:rPr lang="en-US" altLang="zh-CN" sz="2000" dirty="0" err="1" smtClean="0">
                <a:solidFill>
                  <a:schemeClr val="bg1">
                    <a:lumMod val="65000"/>
                  </a:schemeClr>
                </a:solidFill>
              </a:rPr>
              <a:t>ThinkPHP</a:t>
            </a:r>
            <a:endParaRPr lang="en-US" altLang="zh-CN" sz="2000" dirty="0" smtClean="0">
              <a:solidFill>
                <a:schemeClr val="bg1">
                  <a:lumMod val="65000"/>
                </a:schemeClr>
              </a:solidFill>
            </a:endParaRPr>
          </a:p>
          <a:p>
            <a:r>
              <a:rPr lang="en-US" altLang="zh-CN" sz="2000" dirty="0" smtClean="0">
                <a:solidFill>
                  <a:schemeClr val="bg1">
                    <a:lumMod val="65000"/>
                  </a:schemeClr>
                </a:solidFill>
              </a:rPr>
              <a:t>Python – </a:t>
            </a:r>
            <a:r>
              <a:rPr lang="en-US" altLang="zh-CN" sz="2000" dirty="0" err="1" smtClean="0">
                <a:solidFill>
                  <a:schemeClr val="bg1">
                    <a:lumMod val="65000"/>
                  </a:schemeClr>
                </a:solidFill>
              </a:rPr>
              <a:t>Dijango</a:t>
            </a:r>
            <a:r>
              <a:rPr lang="en-US" altLang="zh-CN" sz="2000" dirty="0" smtClean="0">
                <a:solidFill>
                  <a:schemeClr val="bg1">
                    <a:lumMod val="65000"/>
                  </a:schemeClr>
                </a:solidFill>
              </a:rPr>
              <a:t>/Flask</a:t>
            </a:r>
          </a:p>
          <a:p>
            <a:r>
              <a:rPr lang="en-US" altLang="zh-CN" sz="2000" dirty="0" smtClean="0">
                <a:solidFill>
                  <a:schemeClr val="bg1">
                    <a:lumMod val="65000"/>
                  </a:schemeClr>
                </a:solidFill>
              </a:rPr>
              <a:t>Ruby - </a:t>
            </a:r>
            <a:r>
              <a:rPr lang="en-US" altLang="zh-CN" sz="2000" dirty="0" err="1" smtClean="0">
                <a:solidFill>
                  <a:schemeClr val="bg1">
                    <a:lumMod val="65000"/>
                  </a:schemeClr>
                </a:solidFill>
              </a:rPr>
              <a:t>RoR</a:t>
            </a:r>
            <a:endParaRPr lang="en-US" altLang="zh-CN" sz="2000" dirty="0">
              <a:solidFill>
                <a:schemeClr val="bg1">
                  <a:lumMod val="65000"/>
                </a:schemeClr>
              </a:solidFill>
            </a:endParaRPr>
          </a:p>
          <a:p>
            <a:pPr marL="0" indent="0" algn="just">
              <a:lnSpc>
                <a:spcPct val="170000"/>
              </a:lnSpc>
              <a:buNone/>
            </a:pPr>
            <a:endParaRPr lang="zh-CN" altLang="en-US" sz="2000" dirty="0">
              <a:solidFill>
                <a:schemeClr val="bg1">
                  <a:lumMod val="65000"/>
                </a:schemeClr>
              </a:solidFill>
            </a:endParaRPr>
          </a:p>
        </p:txBody>
      </p:sp>
    </p:spTree>
    <p:extLst>
      <p:ext uri="{BB962C8B-B14F-4D97-AF65-F5344CB8AC3E}">
        <p14:creationId xmlns:p14="http://schemas.microsoft.com/office/powerpoint/2010/main" val="3438419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05926"/>
            <a:ext cx="3983344" cy="3340577"/>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MVP</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a:solidFill>
                  <a:schemeClr val="bg1">
                    <a:lumMod val="65000"/>
                  </a:schemeClr>
                </a:solidFill>
              </a:rPr>
              <a:t>派发器）</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历史背景      </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pPr marL="0" indent="0" algn="just">
              <a:lnSpc>
                <a:spcPct val="150000"/>
              </a:lnSpc>
              <a:buNone/>
            </a:pPr>
            <a:r>
              <a:rPr lang="en-US" altLang="zh-CN" sz="2000" dirty="0" smtClean="0">
                <a:solidFill>
                  <a:schemeClr val="bg1">
                    <a:lumMod val="75000"/>
                  </a:schemeClr>
                </a:solidFill>
              </a:rPr>
              <a:t>MVP</a:t>
            </a:r>
            <a:r>
              <a:rPr lang="zh-CN" altLang="en-US" sz="2000" dirty="0">
                <a:solidFill>
                  <a:schemeClr val="bg1">
                    <a:lumMod val="75000"/>
                  </a:schemeClr>
                </a:solidFill>
              </a:rPr>
              <a:t>模式是</a:t>
            </a:r>
            <a:r>
              <a:rPr lang="en-US" altLang="zh-CN" sz="2000" dirty="0">
                <a:solidFill>
                  <a:schemeClr val="bg1">
                    <a:lumMod val="75000"/>
                  </a:schemeClr>
                </a:solidFill>
              </a:rPr>
              <a:t>MVC</a:t>
            </a:r>
            <a:r>
              <a:rPr lang="zh-CN" altLang="en-US" sz="2000" dirty="0">
                <a:solidFill>
                  <a:schemeClr val="bg1">
                    <a:lumMod val="75000"/>
                  </a:schemeClr>
                </a:solidFill>
              </a:rPr>
              <a:t>模式的改良。在上个世纪</a:t>
            </a:r>
            <a:r>
              <a:rPr lang="en-US" altLang="zh-CN" sz="2000" dirty="0">
                <a:solidFill>
                  <a:schemeClr val="bg1">
                    <a:lumMod val="75000"/>
                  </a:schemeClr>
                </a:solidFill>
              </a:rPr>
              <a:t>90</a:t>
            </a:r>
            <a:r>
              <a:rPr lang="zh-CN" altLang="en-US" sz="2000" dirty="0">
                <a:solidFill>
                  <a:schemeClr val="bg1">
                    <a:lumMod val="75000"/>
                  </a:schemeClr>
                </a:solidFill>
              </a:rPr>
              <a:t>年代，</a:t>
            </a:r>
            <a:r>
              <a:rPr lang="en-US" altLang="zh-CN" sz="2000" dirty="0">
                <a:solidFill>
                  <a:schemeClr val="bg1">
                    <a:lumMod val="75000"/>
                  </a:schemeClr>
                </a:solidFill>
              </a:rPr>
              <a:t>IBM</a:t>
            </a:r>
            <a:r>
              <a:rPr lang="zh-CN" altLang="en-US" sz="2000" dirty="0">
                <a:solidFill>
                  <a:schemeClr val="bg1">
                    <a:lumMod val="75000"/>
                  </a:schemeClr>
                </a:solidFill>
              </a:rPr>
              <a:t>旗下的子公司</a:t>
            </a:r>
            <a:r>
              <a:rPr lang="en-US" altLang="zh-CN" sz="2000" dirty="0" err="1">
                <a:solidFill>
                  <a:schemeClr val="bg1">
                    <a:lumMod val="75000"/>
                  </a:schemeClr>
                </a:solidFill>
              </a:rPr>
              <a:t>Taligent</a:t>
            </a:r>
            <a:r>
              <a:rPr lang="zh-CN" altLang="en-US" sz="2000" dirty="0">
                <a:solidFill>
                  <a:schemeClr val="bg1">
                    <a:lumMod val="75000"/>
                  </a:schemeClr>
                </a:solidFill>
              </a:rPr>
              <a:t>在用</a:t>
            </a:r>
            <a:r>
              <a:rPr lang="en-US" altLang="zh-CN" sz="2000" dirty="0">
                <a:solidFill>
                  <a:schemeClr val="bg1">
                    <a:lumMod val="75000"/>
                  </a:schemeClr>
                </a:solidFill>
              </a:rPr>
              <a:t>C/C++</a:t>
            </a:r>
            <a:r>
              <a:rPr lang="zh-CN" altLang="en-US" sz="2000" dirty="0">
                <a:solidFill>
                  <a:schemeClr val="bg1">
                    <a:lumMod val="75000"/>
                  </a:schemeClr>
                </a:solidFill>
              </a:rPr>
              <a:t>开发一个叫</a:t>
            </a:r>
            <a:r>
              <a:rPr lang="en-US" altLang="zh-CN" sz="2000" dirty="0" err="1">
                <a:solidFill>
                  <a:schemeClr val="bg1">
                    <a:lumMod val="75000"/>
                  </a:schemeClr>
                </a:solidFill>
              </a:rPr>
              <a:t>CommonPoint</a:t>
            </a:r>
            <a:r>
              <a:rPr lang="zh-CN" altLang="en-US" sz="2000" dirty="0">
                <a:solidFill>
                  <a:schemeClr val="bg1">
                    <a:lumMod val="75000"/>
                  </a:schemeClr>
                </a:solidFill>
              </a:rPr>
              <a:t>的图形界面应用系统的时候提出来的。</a:t>
            </a:r>
          </a:p>
        </p:txBody>
      </p:sp>
    </p:spTree>
    <p:extLst>
      <p:ext uri="{BB962C8B-B14F-4D97-AF65-F5344CB8AC3E}">
        <p14:creationId xmlns:p14="http://schemas.microsoft.com/office/powerpoint/2010/main" val="1315393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ages2015.cnblogs.com/blog/934644/201706/934644-20170605064720215-7671874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853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05926"/>
            <a:ext cx="3983344" cy="3340577"/>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MVP</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a:solidFill>
                  <a:schemeClr val="bg1">
                    <a:lumMod val="65000"/>
                  </a:schemeClr>
                </a:solidFill>
              </a:rPr>
              <a:t>派发器）</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依赖关系      </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pPr marL="0" indent="0" algn="just">
              <a:lnSpc>
                <a:spcPct val="150000"/>
              </a:lnSpc>
              <a:buNone/>
            </a:pPr>
            <a:r>
              <a:rPr lang="en-US" altLang="zh-CN" sz="2000" dirty="0">
                <a:solidFill>
                  <a:schemeClr val="bg1">
                    <a:lumMod val="75000"/>
                  </a:schemeClr>
                </a:solidFill>
              </a:rPr>
              <a:t>MVP</a:t>
            </a:r>
            <a:r>
              <a:rPr lang="zh-CN" altLang="en-US" sz="2000" dirty="0">
                <a:solidFill>
                  <a:schemeClr val="bg1">
                    <a:lumMod val="75000"/>
                  </a:schemeClr>
                </a:solidFill>
              </a:rPr>
              <a:t>打破了</a:t>
            </a:r>
            <a:r>
              <a:rPr lang="en-US" altLang="zh-CN" sz="2000" dirty="0">
                <a:solidFill>
                  <a:schemeClr val="bg1">
                    <a:lumMod val="75000"/>
                  </a:schemeClr>
                </a:solidFill>
              </a:rPr>
              <a:t>View</a:t>
            </a:r>
            <a:r>
              <a:rPr lang="zh-CN" altLang="en-US" sz="2000" dirty="0">
                <a:solidFill>
                  <a:schemeClr val="bg1">
                    <a:lumMod val="75000"/>
                  </a:schemeClr>
                </a:solidFill>
              </a:rPr>
              <a:t>原来对于</a:t>
            </a:r>
            <a:r>
              <a:rPr lang="en-US" altLang="zh-CN" sz="2000" dirty="0">
                <a:solidFill>
                  <a:schemeClr val="bg1">
                    <a:lumMod val="75000"/>
                  </a:schemeClr>
                </a:solidFill>
              </a:rPr>
              <a:t>Model</a:t>
            </a:r>
            <a:r>
              <a:rPr lang="zh-CN" altLang="en-US" sz="2000" dirty="0">
                <a:solidFill>
                  <a:schemeClr val="bg1">
                    <a:lumMod val="75000"/>
                  </a:schemeClr>
                </a:solidFill>
              </a:rPr>
              <a:t>的依赖，其余的依赖关系和</a:t>
            </a:r>
            <a:r>
              <a:rPr lang="en-US" altLang="zh-CN" sz="2000" dirty="0">
                <a:solidFill>
                  <a:schemeClr val="bg1">
                    <a:lumMod val="75000"/>
                  </a:schemeClr>
                </a:solidFill>
              </a:rPr>
              <a:t>MVC</a:t>
            </a:r>
            <a:r>
              <a:rPr lang="zh-CN" altLang="en-US" sz="2000" dirty="0">
                <a:solidFill>
                  <a:schemeClr val="bg1">
                    <a:lumMod val="75000"/>
                  </a:schemeClr>
                </a:solidFill>
              </a:rPr>
              <a:t>模式</a:t>
            </a:r>
            <a:r>
              <a:rPr lang="zh-CN" altLang="en-US" sz="2000" dirty="0" smtClean="0">
                <a:solidFill>
                  <a:schemeClr val="bg1">
                    <a:lumMod val="75000"/>
                  </a:schemeClr>
                </a:solidFill>
              </a:rPr>
              <a:t>一致。</a:t>
            </a:r>
            <a:endParaRPr lang="zh-CN" altLang="en-US" sz="2000" dirty="0">
              <a:solidFill>
                <a:schemeClr val="bg1">
                  <a:lumMod val="75000"/>
                </a:schemeClr>
              </a:solidFill>
            </a:endParaRPr>
          </a:p>
        </p:txBody>
      </p:sp>
    </p:spTree>
    <p:extLst>
      <p:ext uri="{BB962C8B-B14F-4D97-AF65-F5344CB8AC3E}">
        <p14:creationId xmlns:p14="http://schemas.microsoft.com/office/powerpoint/2010/main" val="1078182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05926"/>
            <a:ext cx="3983344" cy="3340577"/>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MVP</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a:solidFill>
                  <a:schemeClr val="bg1">
                    <a:lumMod val="65000"/>
                  </a:schemeClr>
                </a:solidFill>
              </a:rPr>
              <a:t>派发器）</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rPr>
              <a:t>调用</a:t>
            </a:r>
            <a:r>
              <a:rPr lang="zh-CN" altLang="en-US" dirty="0" smtClean="0">
                <a:solidFill>
                  <a:schemeClr val="bg1">
                    <a:lumMod val="65000"/>
                  </a:schemeClr>
                </a:solidFill>
              </a:rPr>
              <a:t>关系      </a:t>
            </a:r>
            <a:endParaRPr lang="en-US" altLang="zh-CN" dirty="0" smtClean="0">
              <a:solidFill>
                <a:schemeClr val="bg1">
                  <a:lumMod val="65000"/>
                </a:schemeClr>
              </a:solidFill>
            </a:endParaRPr>
          </a:p>
          <a:p>
            <a:pPr marL="0" indent="0">
              <a:buNone/>
            </a:pPr>
            <a:endParaRPr lang="en-US" altLang="zh-CN" sz="2000" dirty="0" smtClean="0">
              <a:solidFill>
                <a:schemeClr val="bg1">
                  <a:lumMod val="65000"/>
                </a:schemeClr>
              </a:solidFill>
            </a:endParaRPr>
          </a:p>
          <a:p>
            <a:pPr marL="0" indent="0">
              <a:lnSpc>
                <a:spcPct val="150000"/>
              </a:lnSpc>
              <a:buNone/>
            </a:pPr>
            <a:r>
              <a:rPr lang="en-US" altLang="zh-CN" sz="2000" dirty="0">
                <a:solidFill>
                  <a:schemeClr val="bg1">
                    <a:lumMod val="65000"/>
                  </a:schemeClr>
                </a:solidFill>
              </a:rPr>
              <a:t>Model</a:t>
            </a:r>
            <a:r>
              <a:rPr lang="zh-CN" altLang="en-US" sz="2000" dirty="0">
                <a:solidFill>
                  <a:schemeClr val="bg1">
                    <a:lumMod val="65000"/>
                  </a:schemeClr>
                </a:solidFill>
              </a:rPr>
              <a:t>变更，通过</a:t>
            </a:r>
            <a:r>
              <a:rPr lang="zh-CN" altLang="en-US" sz="2000" dirty="0">
                <a:solidFill>
                  <a:schemeClr val="bg1">
                    <a:lumMod val="50000"/>
                  </a:schemeClr>
                </a:solidFill>
              </a:rPr>
              <a:t>观察者模式</a:t>
            </a:r>
            <a:r>
              <a:rPr lang="zh-CN" altLang="en-US" sz="2000" dirty="0" smtClean="0">
                <a:solidFill>
                  <a:schemeClr val="bg1">
                    <a:lumMod val="65000"/>
                  </a:schemeClr>
                </a:solidFill>
              </a:rPr>
              <a:t>通知</a:t>
            </a:r>
            <a:r>
              <a:rPr lang="en-US" altLang="zh-CN" sz="2000" dirty="0" smtClean="0">
                <a:solidFill>
                  <a:schemeClr val="bg1">
                    <a:lumMod val="65000"/>
                  </a:schemeClr>
                </a:solidFill>
              </a:rPr>
              <a:t>Presenter</a:t>
            </a:r>
            <a:r>
              <a:rPr lang="zh-CN" altLang="en-US" sz="2000" dirty="0" smtClean="0">
                <a:solidFill>
                  <a:schemeClr val="bg1">
                    <a:lumMod val="65000"/>
                  </a:schemeClr>
                </a:solidFill>
              </a:rPr>
              <a:t>（注意在</a:t>
            </a:r>
            <a:r>
              <a:rPr lang="en-US" altLang="zh-CN" sz="2000" dirty="0" smtClean="0">
                <a:solidFill>
                  <a:schemeClr val="bg1">
                    <a:lumMod val="65000"/>
                  </a:schemeClr>
                </a:solidFill>
              </a:rPr>
              <a:t>MVC </a:t>
            </a:r>
            <a:r>
              <a:rPr lang="zh-CN" altLang="en-US" sz="2000" dirty="0" smtClean="0">
                <a:solidFill>
                  <a:schemeClr val="bg1">
                    <a:lumMod val="65000"/>
                  </a:schemeClr>
                </a:solidFill>
              </a:rPr>
              <a:t>中是通知</a:t>
            </a:r>
            <a:r>
              <a:rPr lang="en-US" altLang="zh-CN" sz="2000" dirty="0" smtClean="0">
                <a:solidFill>
                  <a:schemeClr val="bg1">
                    <a:lumMod val="65000"/>
                  </a:schemeClr>
                </a:solidFill>
              </a:rPr>
              <a:t>View</a:t>
            </a:r>
            <a:r>
              <a:rPr lang="zh-CN" altLang="en-US" sz="2000" dirty="0" smtClean="0">
                <a:solidFill>
                  <a:schemeClr val="bg1">
                    <a:lumMod val="65000"/>
                  </a:schemeClr>
                </a:solidFill>
              </a:rPr>
              <a:t>），</a:t>
            </a:r>
            <a:r>
              <a:rPr lang="en-US" altLang="zh-CN" sz="2000" dirty="0" smtClean="0">
                <a:solidFill>
                  <a:schemeClr val="bg1">
                    <a:lumMod val="65000"/>
                  </a:schemeClr>
                </a:solidFill>
              </a:rPr>
              <a:t>Presenter</a:t>
            </a:r>
            <a:r>
              <a:rPr lang="zh-CN" altLang="en-US" sz="2000" dirty="0" smtClean="0">
                <a:solidFill>
                  <a:schemeClr val="bg1">
                    <a:lumMod val="65000"/>
                  </a:schemeClr>
                </a:solidFill>
              </a:rPr>
              <a:t>通过</a:t>
            </a:r>
            <a:r>
              <a:rPr lang="en-US" altLang="zh-CN" sz="2000" dirty="0" smtClean="0">
                <a:solidFill>
                  <a:schemeClr val="bg1">
                    <a:lumMod val="50000"/>
                  </a:schemeClr>
                </a:solidFill>
              </a:rPr>
              <a:t>View</a:t>
            </a:r>
            <a:r>
              <a:rPr lang="zh-CN" altLang="en-US" sz="2000" dirty="0" smtClean="0">
                <a:solidFill>
                  <a:schemeClr val="bg1">
                    <a:lumMod val="50000"/>
                  </a:schemeClr>
                </a:solidFill>
              </a:rPr>
              <a:t>提供的接口</a:t>
            </a:r>
            <a:r>
              <a:rPr lang="zh-CN" altLang="en-US" sz="2000" dirty="0" smtClean="0">
                <a:solidFill>
                  <a:schemeClr val="bg1">
                    <a:lumMod val="65000"/>
                  </a:schemeClr>
                </a:solidFill>
              </a:rPr>
              <a:t>更新界面，此时的</a:t>
            </a:r>
            <a:r>
              <a:rPr lang="en-US" altLang="zh-CN" sz="2000" dirty="0" smtClean="0">
                <a:solidFill>
                  <a:schemeClr val="bg1">
                    <a:lumMod val="65000"/>
                  </a:schemeClr>
                </a:solidFill>
              </a:rPr>
              <a:t>View</a:t>
            </a:r>
            <a:r>
              <a:rPr lang="zh-CN" altLang="en-US" sz="2000" dirty="0" smtClean="0">
                <a:solidFill>
                  <a:schemeClr val="bg1">
                    <a:lumMod val="65000"/>
                  </a:schemeClr>
                </a:solidFill>
              </a:rPr>
              <a:t>可称为</a:t>
            </a:r>
            <a:r>
              <a:rPr lang="en-US" altLang="zh-CN" sz="2000" dirty="0" smtClean="0">
                <a:solidFill>
                  <a:schemeClr val="bg1">
                    <a:lumMod val="65000"/>
                  </a:schemeClr>
                </a:solidFill>
              </a:rPr>
              <a:t>Passive View</a:t>
            </a:r>
            <a:r>
              <a:rPr lang="zh-CN" altLang="en-US" sz="2000" dirty="0" smtClean="0">
                <a:solidFill>
                  <a:schemeClr val="bg1">
                    <a:lumMod val="65000"/>
                  </a:schemeClr>
                </a:solidFill>
              </a:rPr>
              <a:t>。</a:t>
            </a:r>
            <a:endParaRPr lang="en-US" altLang="zh-CN" sz="2000" dirty="0">
              <a:solidFill>
                <a:schemeClr val="bg1">
                  <a:lumMod val="65000"/>
                </a:schemeClr>
              </a:solidFill>
            </a:endParaRPr>
          </a:p>
          <a:p>
            <a:pPr marL="0" indent="0">
              <a:buNone/>
            </a:pPr>
            <a:endParaRPr lang="en-US" altLang="zh-CN" sz="2000" dirty="0">
              <a:solidFill>
                <a:schemeClr val="bg1">
                  <a:lumMod val="65000"/>
                </a:schemeClr>
              </a:solidFill>
            </a:endParaRPr>
          </a:p>
        </p:txBody>
      </p:sp>
    </p:spTree>
    <p:extLst>
      <p:ext uri="{BB962C8B-B14F-4D97-AF65-F5344CB8AC3E}">
        <p14:creationId xmlns:p14="http://schemas.microsoft.com/office/powerpoint/2010/main" val="153295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lumMod val="65000"/>
                  </a:schemeClr>
                </a:solidFill>
              </a:rPr>
              <a:t>前端演变</a:t>
            </a:r>
            <a:r>
              <a:rPr lang="zh-CN" altLang="en-US" dirty="0">
                <a:solidFill>
                  <a:schemeClr val="bg1">
                    <a:lumMod val="65000"/>
                  </a:schemeClr>
                </a:solidFill>
              </a:rPr>
              <a:t>历史</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092781473"/>
              </p:ext>
            </p:extLst>
          </p:nvPr>
        </p:nvGraphicFramePr>
        <p:xfrm>
          <a:off x="838200" y="2322455"/>
          <a:ext cx="10392295" cy="231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圆角矩形 7"/>
          <p:cNvSpPr/>
          <p:nvPr/>
        </p:nvSpPr>
        <p:spPr>
          <a:xfrm>
            <a:off x="7336676" y="2322455"/>
            <a:ext cx="4017124" cy="2316047"/>
          </a:xfrm>
          <a:prstGeom prst="roundRect">
            <a:avLst/>
          </a:prstGeom>
          <a:noFill/>
          <a:ln w="38100" cap="flat" cmpd="sng" algn="ctr">
            <a:solidFill>
              <a:schemeClr val="accent3"/>
            </a:solidFill>
            <a:prstDash val="lgDashDot"/>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Tree>
    <p:extLst>
      <p:ext uri="{BB962C8B-B14F-4D97-AF65-F5344CB8AC3E}">
        <p14:creationId xmlns:p14="http://schemas.microsoft.com/office/powerpoint/2010/main" val="2449686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05926"/>
            <a:ext cx="3983344" cy="3340577"/>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MVP</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a:solidFill>
                  <a:schemeClr val="bg1">
                    <a:lumMod val="65000"/>
                  </a:schemeClr>
                </a:solidFill>
              </a:rPr>
              <a:t>派发器）</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关键点      </a:t>
            </a:r>
            <a:endParaRPr lang="en-US" altLang="zh-CN" dirty="0" smtClean="0">
              <a:solidFill>
                <a:schemeClr val="bg1">
                  <a:lumMod val="65000"/>
                </a:schemeClr>
              </a:solidFill>
            </a:endParaRPr>
          </a:p>
          <a:p>
            <a:pPr marL="0" indent="0">
              <a:buNone/>
            </a:pPr>
            <a:endParaRPr lang="en-US" altLang="zh-CN" sz="2000" dirty="0" smtClean="0">
              <a:solidFill>
                <a:schemeClr val="bg1">
                  <a:lumMod val="65000"/>
                </a:schemeClr>
              </a:solidFill>
            </a:endParaRPr>
          </a:p>
          <a:p>
            <a:pPr marL="0" indent="0">
              <a:lnSpc>
                <a:spcPct val="150000"/>
              </a:lnSpc>
              <a:buNone/>
            </a:pPr>
            <a:r>
              <a:rPr lang="en-US" altLang="zh-CN" sz="2000" dirty="0" smtClean="0">
                <a:solidFill>
                  <a:schemeClr val="bg1">
                    <a:lumMod val="65000"/>
                  </a:schemeClr>
                </a:solidFill>
              </a:rPr>
              <a:t>View</a:t>
            </a:r>
            <a:r>
              <a:rPr lang="zh-CN" altLang="en-US" sz="2000" dirty="0" smtClean="0">
                <a:solidFill>
                  <a:schemeClr val="bg1">
                    <a:lumMod val="65000"/>
                  </a:schemeClr>
                </a:solidFill>
              </a:rPr>
              <a:t>不在负责同步逻辑，</a:t>
            </a:r>
            <a:r>
              <a:rPr lang="en-US" altLang="zh-CN" sz="2000" dirty="0" smtClean="0">
                <a:solidFill>
                  <a:schemeClr val="bg1">
                    <a:lumMod val="65000"/>
                  </a:schemeClr>
                </a:solidFill>
              </a:rPr>
              <a:t>Presenter</a:t>
            </a:r>
            <a:r>
              <a:rPr lang="zh-CN" altLang="en-US" sz="2000" dirty="0" smtClean="0">
                <a:solidFill>
                  <a:schemeClr val="bg1">
                    <a:lumMod val="65000"/>
                  </a:schemeClr>
                </a:solidFill>
              </a:rPr>
              <a:t>负责同步逻辑和应用程序逻辑。</a:t>
            </a:r>
            <a:endParaRPr lang="en-US" altLang="zh-CN" sz="2000" dirty="0" smtClean="0">
              <a:solidFill>
                <a:schemeClr val="bg1">
                  <a:lumMod val="65000"/>
                </a:schemeClr>
              </a:solidFill>
            </a:endParaRPr>
          </a:p>
          <a:p>
            <a:pPr marL="0" indent="0">
              <a:lnSpc>
                <a:spcPct val="150000"/>
              </a:lnSpc>
              <a:buNone/>
            </a:pPr>
            <a:r>
              <a:rPr lang="en-US" altLang="zh-CN" sz="2000" dirty="0" smtClean="0">
                <a:solidFill>
                  <a:schemeClr val="bg1">
                    <a:lumMod val="65000"/>
                  </a:schemeClr>
                </a:solidFill>
              </a:rPr>
              <a:t>View</a:t>
            </a:r>
            <a:r>
              <a:rPr lang="zh-CN" altLang="en-US" sz="2000" dirty="0" smtClean="0">
                <a:solidFill>
                  <a:schemeClr val="bg1">
                    <a:lumMod val="65000"/>
                  </a:schemeClr>
                </a:solidFill>
              </a:rPr>
              <a:t>需要提供操作界面的接口给</a:t>
            </a:r>
            <a:r>
              <a:rPr lang="en-US" altLang="zh-CN" sz="2000" dirty="0" smtClean="0">
                <a:solidFill>
                  <a:schemeClr val="bg1">
                    <a:lumMod val="65000"/>
                  </a:schemeClr>
                </a:solidFill>
              </a:rPr>
              <a:t>Presenter</a:t>
            </a:r>
            <a:r>
              <a:rPr lang="zh-CN" altLang="en-US" sz="2000" dirty="0" smtClean="0">
                <a:solidFill>
                  <a:schemeClr val="bg1">
                    <a:lumMod val="65000"/>
                  </a:schemeClr>
                </a:solidFill>
              </a:rPr>
              <a:t>进行调用。</a:t>
            </a:r>
            <a:endParaRPr lang="en-US" altLang="zh-CN" sz="2000" dirty="0">
              <a:solidFill>
                <a:schemeClr val="bg1">
                  <a:lumMod val="65000"/>
                </a:schemeClr>
              </a:solidFill>
            </a:endParaRPr>
          </a:p>
        </p:txBody>
      </p:sp>
    </p:spTree>
    <p:extLst>
      <p:ext uri="{BB962C8B-B14F-4D97-AF65-F5344CB8AC3E}">
        <p14:creationId xmlns:p14="http://schemas.microsoft.com/office/powerpoint/2010/main" val="4083262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05926"/>
            <a:ext cx="3983344" cy="3340577"/>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MVP</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派发器）</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优缺点      </a:t>
            </a:r>
            <a:endParaRPr lang="en-US" altLang="zh-CN" dirty="0" smtClean="0">
              <a:solidFill>
                <a:schemeClr val="bg1">
                  <a:lumMod val="65000"/>
                </a:schemeClr>
              </a:solidFill>
            </a:endParaRPr>
          </a:p>
          <a:p>
            <a:pPr marL="0" indent="0">
              <a:buNone/>
            </a:pPr>
            <a:endParaRPr lang="en-US" altLang="zh-CN" sz="2000" dirty="0" smtClean="0">
              <a:solidFill>
                <a:schemeClr val="bg1">
                  <a:lumMod val="65000"/>
                </a:schemeClr>
              </a:solidFill>
            </a:endParaRPr>
          </a:p>
          <a:p>
            <a:pPr marL="0" indent="0">
              <a:lnSpc>
                <a:spcPct val="150000"/>
              </a:lnSpc>
              <a:buNone/>
            </a:pPr>
            <a:r>
              <a:rPr lang="en-US" altLang="zh-CN" sz="2000" dirty="0">
                <a:solidFill>
                  <a:schemeClr val="bg1">
                    <a:lumMod val="65000"/>
                  </a:schemeClr>
                </a:solidFill>
              </a:rPr>
              <a:t>Presenter</a:t>
            </a:r>
            <a:r>
              <a:rPr lang="zh-CN" altLang="en-US" sz="2000" dirty="0" smtClean="0">
                <a:solidFill>
                  <a:schemeClr val="bg1">
                    <a:lumMod val="65000"/>
                  </a:schemeClr>
                </a:solidFill>
              </a:rPr>
              <a:t>便于测试</a:t>
            </a:r>
            <a:endParaRPr lang="en-US" altLang="zh-CN" sz="2000" dirty="0" smtClean="0">
              <a:solidFill>
                <a:schemeClr val="bg1">
                  <a:lumMod val="65000"/>
                </a:schemeClr>
              </a:solidFill>
            </a:endParaRPr>
          </a:p>
          <a:p>
            <a:pPr marL="0" indent="0">
              <a:lnSpc>
                <a:spcPct val="150000"/>
              </a:lnSpc>
              <a:buNone/>
            </a:pPr>
            <a:r>
              <a:rPr lang="en-US" altLang="zh-CN" sz="2000" dirty="0" smtClean="0">
                <a:solidFill>
                  <a:schemeClr val="bg1">
                    <a:lumMod val="65000"/>
                  </a:schemeClr>
                </a:solidFill>
              </a:rPr>
              <a:t>View</a:t>
            </a:r>
            <a:r>
              <a:rPr lang="zh-CN" altLang="en-US" sz="2000" dirty="0" smtClean="0">
                <a:solidFill>
                  <a:schemeClr val="bg1">
                    <a:lumMod val="65000"/>
                  </a:schemeClr>
                </a:solidFill>
              </a:rPr>
              <a:t>组件化</a:t>
            </a:r>
            <a:endParaRPr lang="en-US" altLang="zh-CN" sz="2000" dirty="0" smtClean="0">
              <a:solidFill>
                <a:schemeClr val="bg1">
                  <a:lumMod val="65000"/>
                </a:schemeClr>
              </a:solidFill>
            </a:endParaRPr>
          </a:p>
          <a:p>
            <a:pPr marL="0" indent="0">
              <a:lnSpc>
                <a:spcPct val="150000"/>
              </a:lnSpc>
              <a:buNone/>
            </a:pPr>
            <a:r>
              <a:rPr lang="en-US" altLang="zh-CN" sz="2000" dirty="0" smtClean="0">
                <a:solidFill>
                  <a:schemeClr val="bg1">
                    <a:lumMod val="65000"/>
                  </a:schemeClr>
                </a:solidFill>
              </a:rPr>
              <a:t>Presenter</a:t>
            </a:r>
            <a:r>
              <a:rPr lang="zh-CN" altLang="en-US" sz="2000" dirty="0" smtClean="0">
                <a:solidFill>
                  <a:schemeClr val="bg1">
                    <a:lumMod val="65000"/>
                  </a:schemeClr>
                </a:solidFill>
              </a:rPr>
              <a:t>厚、维护困难</a:t>
            </a:r>
            <a:endParaRPr lang="en-US" altLang="zh-CN" sz="2000" dirty="0">
              <a:solidFill>
                <a:schemeClr val="bg1">
                  <a:lumMod val="65000"/>
                </a:schemeClr>
              </a:solidFill>
            </a:endParaRPr>
          </a:p>
        </p:txBody>
      </p:sp>
    </p:spTree>
    <p:extLst>
      <p:ext uri="{BB962C8B-B14F-4D97-AF65-F5344CB8AC3E}">
        <p14:creationId xmlns:p14="http://schemas.microsoft.com/office/powerpoint/2010/main" val="684811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05926"/>
            <a:ext cx="3983344" cy="3340577"/>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MVP</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派发器）</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chemeClr val="bg1">
                    <a:lumMod val="65000"/>
                  </a:schemeClr>
                </a:solidFill>
              </a:rPr>
              <a:t>Web</a:t>
            </a:r>
            <a:r>
              <a:rPr lang="zh-CN" altLang="en-US" dirty="0" smtClean="0">
                <a:solidFill>
                  <a:schemeClr val="bg1">
                    <a:lumMod val="65000"/>
                  </a:schemeClr>
                </a:solidFill>
              </a:rPr>
              <a:t>前端</a:t>
            </a:r>
            <a:r>
              <a:rPr lang="en-US" altLang="zh-CN" dirty="0" smtClean="0">
                <a:solidFill>
                  <a:schemeClr val="bg1">
                    <a:lumMod val="65000"/>
                  </a:schemeClr>
                </a:solidFill>
              </a:rPr>
              <a:t>MVP</a:t>
            </a:r>
            <a:r>
              <a:rPr lang="zh-CN" altLang="en-US" dirty="0">
                <a:solidFill>
                  <a:schemeClr val="bg1">
                    <a:lumMod val="65000"/>
                  </a:schemeClr>
                </a:solidFill>
              </a:rPr>
              <a:t>案例</a:t>
            </a:r>
            <a:r>
              <a:rPr lang="zh-CN" altLang="en-US" dirty="0" smtClean="0">
                <a:solidFill>
                  <a:schemeClr val="bg1">
                    <a:lumMod val="65000"/>
                  </a:schemeClr>
                </a:solidFill>
              </a:rPr>
              <a:t>      </a:t>
            </a:r>
            <a:endParaRPr lang="en-US" altLang="zh-CN" sz="2000" dirty="0">
              <a:solidFill>
                <a:schemeClr val="bg1">
                  <a:lumMod val="65000"/>
                </a:schemeClr>
              </a:solidFill>
            </a:endParaRPr>
          </a:p>
          <a:p>
            <a:pPr marL="0" indent="0">
              <a:buNone/>
            </a:pPr>
            <a:endParaRPr lang="en-US" altLang="zh-CN" sz="2000" dirty="0" smtClean="0">
              <a:solidFill>
                <a:schemeClr val="bg1">
                  <a:lumMod val="65000"/>
                </a:schemeClr>
              </a:solidFill>
            </a:endParaRPr>
          </a:p>
          <a:p>
            <a:r>
              <a:rPr lang="en-US" altLang="zh-CN" sz="2000" dirty="0" err="1" smtClean="0">
                <a:solidFill>
                  <a:schemeClr val="bg1">
                    <a:lumMod val="65000"/>
                  </a:schemeClr>
                </a:solidFill>
              </a:rPr>
              <a:t>Jsviews</a:t>
            </a:r>
            <a:endParaRPr lang="en-US" altLang="zh-CN" sz="2000" dirty="0" smtClean="0">
              <a:solidFill>
                <a:schemeClr val="bg1">
                  <a:lumMod val="65000"/>
                </a:schemeClr>
              </a:solidFill>
            </a:endParaRPr>
          </a:p>
          <a:p>
            <a:r>
              <a:rPr lang="en-US" altLang="zh-CN" sz="2000" dirty="0" err="1" smtClean="0">
                <a:solidFill>
                  <a:schemeClr val="bg1">
                    <a:lumMod val="65000"/>
                  </a:schemeClr>
                </a:solidFill>
              </a:rPr>
              <a:t>MVPArms</a:t>
            </a:r>
            <a:endParaRPr lang="en-US" altLang="zh-CN" sz="2000" dirty="0" smtClean="0">
              <a:solidFill>
                <a:schemeClr val="bg1">
                  <a:lumMod val="65000"/>
                </a:schemeClr>
              </a:solidFill>
            </a:endParaRPr>
          </a:p>
          <a:p>
            <a:r>
              <a:rPr lang="en-US" altLang="zh-CN" sz="2000" dirty="0" err="1" smtClean="0">
                <a:solidFill>
                  <a:schemeClr val="bg1">
                    <a:lumMod val="65000"/>
                  </a:schemeClr>
                </a:solidFill>
              </a:rPr>
              <a:t>MvpApp</a:t>
            </a:r>
            <a:endParaRPr lang="en-US" altLang="zh-CN" sz="2000" dirty="0" smtClean="0">
              <a:solidFill>
                <a:schemeClr val="bg1">
                  <a:lumMod val="65000"/>
                </a:schemeClr>
              </a:solidFill>
            </a:endParaRPr>
          </a:p>
          <a:p>
            <a:r>
              <a:rPr lang="en-US" altLang="zh-CN" sz="2000" dirty="0" smtClean="0">
                <a:solidFill>
                  <a:schemeClr val="bg1">
                    <a:lumMod val="65000"/>
                  </a:schemeClr>
                </a:solidFill>
              </a:rPr>
              <a:t>Android-tech-frontier</a:t>
            </a:r>
          </a:p>
        </p:txBody>
      </p:sp>
    </p:spTree>
    <p:extLst>
      <p:ext uri="{BB962C8B-B14F-4D97-AF65-F5344CB8AC3E}">
        <p14:creationId xmlns:p14="http://schemas.microsoft.com/office/powerpoint/2010/main" val="1766957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70384"/>
            <a:ext cx="4068106" cy="3411662"/>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MVVM</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抽象视图）</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依赖关系</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buNone/>
            </a:pPr>
            <a:r>
              <a:rPr lang="en-US" altLang="zh-CN" dirty="0" smtClean="0">
                <a:solidFill>
                  <a:schemeClr val="bg1">
                    <a:lumMod val="65000"/>
                  </a:schemeClr>
                </a:solidFill>
              </a:rPr>
              <a:t>P -&gt; VM</a:t>
            </a:r>
          </a:p>
          <a:p>
            <a:pPr marL="0" indent="0">
              <a:buNone/>
            </a:pPr>
            <a:endParaRPr lang="en-US" altLang="zh-CN" dirty="0" smtClean="0">
              <a:solidFill>
                <a:schemeClr val="bg1">
                  <a:lumMod val="65000"/>
                </a:schemeClr>
              </a:solidFill>
            </a:endParaRPr>
          </a:p>
          <a:p>
            <a:pPr marL="0" indent="0">
              <a:buNone/>
            </a:pPr>
            <a:endParaRPr lang="en-US" altLang="zh-CN" sz="2000" dirty="0" smtClean="0">
              <a:solidFill>
                <a:schemeClr val="bg1">
                  <a:lumMod val="65000"/>
                </a:schemeClr>
              </a:solidFill>
            </a:endParaRPr>
          </a:p>
        </p:txBody>
      </p:sp>
    </p:spTree>
    <p:extLst>
      <p:ext uri="{BB962C8B-B14F-4D97-AF65-F5344CB8AC3E}">
        <p14:creationId xmlns:p14="http://schemas.microsoft.com/office/powerpoint/2010/main" val="1890512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70384"/>
            <a:ext cx="4068106" cy="3411662"/>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MVVM</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抽象视图）</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rPr>
              <a:t>调用</a:t>
            </a:r>
            <a:r>
              <a:rPr lang="zh-CN" altLang="en-US" dirty="0" smtClean="0">
                <a:solidFill>
                  <a:schemeClr val="bg1">
                    <a:lumMod val="65000"/>
                  </a:schemeClr>
                </a:solidFill>
              </a:rPr>
              <a:t>关系</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en-US" altLang="zh-CN" sz="2000" dirty="0" err="1" smtClean="0">
                <a:solidFill>
                  <a:schemeClr val="bg1">
                    <a:lumMod val="65000"/>
                  </a:schemeClr>
                </a:solidFill>
              </a:rPr>
              <a:t>ViewModel</a:t>
            </a:r>
            <a:r>
              <a:rPr lang="zh-CN" altLang="en-US" sz="2000" dirty="0" smtClean="0">
                <a:solidFill>
                  <a:schemeClr val="bg1">
                    <a:lumMod val="65000"/>
                  </a:schemeClr>
                </a:solidFill>
              </a:rPr>
              <a:t>中有一个</a:t>
            </a:r>
            <a:r>
              <a:rPr lang="en-US" altLang="zh-CN" sz="2000" dirty="0" smtClean="0">
                <a:solidFill>
                  <a:schemeClr val="bg1">
                    <a:lumMod val="65000"/>
                  </a:schemeClr>
                </a:solidFill>
              </a:rPr>
              <a:t>Binder</a:t>
            </a:r>
            <a:r>
              <a:rPr lang="zh-CN" altLang="en-US" sz="2000" dirty="0" smtClean="0">
                <a:solidFill>
                  <a:schemeClr val="bg1">
                    <a:lumMod val="65000"/>
                  </a:schemeClr>
                </a:solidFill>
              </a:rPr>
              <a:t>（ </a:t>
            </a:r>
            <a:r>
              <a:rPr lang="en-US" altLang="zh-CN" sz="2000" dirty="0" smtClean="0">
                <a:solidFill>
                  <a:schemeClr val="bg1">
                    <a:lumMod val="65000"/>
                  </a:schemeClr>
                </a:solidFill>
              </a:rPr>
              <a:t>Data-binding Engine</a:t>
            </a:r>
            <a:r>
              <a:rPr lang="zh-CN" altLang="en-US" sz="2000" dirty="0" smtClean="0">
                <a:solidFill>
                  <a:schemeClr val="bg1">
                    <a:lumMod val="65000"/>
                  </a:schemeClr>
                </a:solidFill>
              </a:rPr>
              <a:t>），在</a:t>
            </a:r>
            <a:r>
              <a:rPr lang="en-US" altLang="zh-CN" sz="2000" dirty="0" smtClean="0">
                <a:solidFill>
                  <a:schemeClr val="bg1">
                    <a:lumMod val="65000"/>
                  </a:schemeClr>
                </a:solidFill>
              </a:rPr>
              <a:t>Presenter</a:t>
            </a:r>
            <a:r>
              <a:rPr lang="zh-CN" altLang="en-US" sz="2000" dirty="0" smtClean="0">
                <a:solidFill>
                  <a:schemeClr val="bg1">
                    <a:lumMod val="65000"/>
                  </a:schemeClr>
                </a:solidFill>
              </a:rPr>
              <a:t>中负责的</a:t>
            </a:r>
            <a:r>
              <a:rPr lang="en-US" altLang="zh-CN" sz="2000" dirty="0" smtClean="0">
                <a:solidFill>
                  <a:schemeClr val="bg1">
                    <a:lumMod val="65000"/>
                  </a:schemeClr>
                </a:solidFill>
              </a:rPr>
              <a:t>View</a:t>
            </a:r>
            <a:r>
              <a:rPr lang="zh-CN" altLang="en-US" sz="2000" dirty="0" smtClean="0">
                <a:solidFill>
                  <a:schemeClr val="bg1">
                    <a:lumMod val="65000"/>
                  </a:schemeClr>
                </a:solidFill>
              </a:rPr>
              <a:t>和</a:t>
            </a:r>
            <a:r>
              <a:rPr lang="en-US" altLang="zh-CN" sz="2000" dirty="0" smtClean="0">
                <a:solidFill>
                  <a:schemeClr val="bg1">
                    <a:lumMod val="65000"/>
                  </a:schemeClr>
                </a:solidFill>
              </a:rPr>
              <a:t>Model</a:t>
            </a:r>
            <a:r>
              <a:rPr lang="zh-CN" altLang="en-US" sz="2000" dirty="0" smtClean="0">
                <a:solidFill>
                  <a:schemeClr val="bg1">
                    <a:lumMod val="65000"/>
                  </a:schemeClr>
                </a:solidFill>
              </a:rPr>
              <a:t>的数据同步逻辑交由</a:t>
            </a:r>
            <a:r>
              <a:rPr lang="en-US" altLang="zh-CN" sz="2000" dirty="0" smtClean="0">
                <a:solidFill>
                  <a:schemeClr val="bg1">
                    <a:lumMod val="65000"/>
                  </a:schemeClr>
                </a:solidFill>
              </a:rPr>
              <a:t>Binder</a:t>
            </a:r>
            <a:r>
              <a:rPr lang="zh-CN" altLang="en-US" sz="2000" dirty="0" smtClean="0">
                <a:solidFill>
                  <a:schemeClr val="bg1">
                    <a:lumMod val="65000"/>
                  </a:schemeClr>
                </a:solidFill>
              </a:rPr>
              <a:t>处理（注意不包括应用逻辑）。</a:t>
            </a:r>
            <a:endParaRPr lang="en-US" altLang="zh-CN" sz="2000" dirty="0" smtClean="0">
              <a:solidFill>
                <a:schemeClr val="bg1">
                  <a:lumMod val="65000"/>
                </a:schemeClr>
              </a:solidFill>
            </a:endParaRPr>
          </a:p>
          <a:p>
            <a:pPr marL="0" indent="0">
              <a:lnSpc>
                <a:spcPct val="150000"/>
              </a:lnSpc>
              <a:buNone/>
            </a:pPr>
            <a:endParaRPr lang="en-US" altLang="zh-CN" sz="2000" dirty="0" smtClean="0">
              <a:solidFill>
                <a:schemeClr val="bg1">
                  <a:lumMod val="65000"/>
                </a:schemeClr>
              </a:solidFill>
            </a:endParaRPr>
          </a:p>
          <a:p>
            <a:pPr marL="0" indent="0">
              <a:buNone/>
            </a:pPr>
            <a:endParaRPr lang="en-US" altLang="zh-CN" dirty="0" smtClean="0">
              <a:solidFill>
                <a:schemeClr val="bg1">
                  <a:lumMod val="65000"/>
                </a:schemeClr>
              </a:solidFill>
            </a:endParaRPr>
          </a:p>
          <a:p>
            <a:pPr marL="0" indent="0">
              <a:buNone/>
            </a:pPr>
            <a:endParaRPr lang="en-US" altLang="zh-CN" sz="2000" dirty="0" smtClean="0">
              <a:solidFill>
                <a:schemeClr val="bg1">
                  <a:lumMod val="65000"/>
                </a:schemeClr>
              </a:solidFill>
            </a:endParaRPr>
          </a:p>
        </p:txBody>
      </p:sp>
    </p:spTree>
    <p:extLst>
      <p:ext uri="{BB962C8B-B14F-4D97-AF65-F5344CB8AC3E}">
        <p14:creationId xmlns:p14="http://schemas.microsoft.com/office/powerpoint/2010/main" val="3602487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70384"/>
            <a:ext cx="4068106" cy="3411662"/>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MVVM</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抽象视图）</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rPr>
              <a:t>注意点</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en-US" altLang="zh-CN" sz="2000" dirty="0" smtClean="0">
                <a:solidFill>
                  <a:schemeClr val="bg1">
                    <a:lumMod val="65000"/>
                  </a:schemeClr>
                </a:solidFill>
              </a:rPr>
              <a:t>MVVM</a:t>
            </a:r>
            <a:r>
              <a:rPr lang="zh-CN" altLang="en-US" sz="2000" dirty="0" smtClean="0">
                <a:solidFill>
                  <a:schemeClr val="bg1">
                    <a:lumMod val="65000"/>
                  </a:schemeClr>
                </a:solidFill>
              </a:rPr>
              <a:t>实现了</a:t>
            </a:r>
            <a:r>
              <a:rPr lang="en-US" altLang="zh-CN" sz="2000" dirty="0" smtClean="0">
                <a:solidFill>
                  <a:schemeClr val="bg1">
                    <a:lumMod val="65000"/>
                  </a:schemeClr>
                </a:solidFill>
              </a:rPr>
              <a:t>View</a:t>
            </a:r>
            <a:r>
              <a:rPr lang="zh-CN" altLang="en-US" sz="2000" dirty="0">
                <a:solidFill>
                  <a:schemeClr val="bg1">
                    <a:lumMod val="65000"/>
                  </a:schemeClr>
                </a:solidFill>
              </a:rPr>
              <a:t>和</a:t>
            </a:r>
            <a:r>
              <a:rPr lang="en-US" altLang="zh-CN" sz="2000" dirty="0">
                <a:solidFill>
                  <a:schemeClr val="bg1">
                    <a:lumMod val="65000"/>
                  </a:schemeClr>
                </a:solidFill>
              </a:rPr>
              <a:t>Model</a:t>
            </a:r>
            <a:r>
              <a:rPr lang="zh-CN" altLang="en-US" sz="2000" dirty="0">
                <a:solidFill>
                  <a:schemeClr val="bg1">
                    <a:lumMod val="65000"/>
                  </a:schemeClr>
                </a:solidFill>
              </a:rPr>
              <a:t>的同步逻辑</a:t>
            </a:r>
            <a:r>
              <a:rPr lang="zh-CN" altLang="en-US" sz="2000" dirty="0" smtClean="0">
                <a:solidFill>
                  <a:schemeClr val="bg1">
                    <a:lumMod val="65000"/>
                  </a:schemeClr>
                </a:solidFill>
              </a:rPr>
              <a:t>自动化。</a:t>
            </a:r>
            <a:r>
              <a:rPr lang="en-US" altLang="zh-CN" sz="2000" dirty="0" smtClean="0">
                <a:solidFill>
                  <a:schemeClr val="bg1">
                    <a:lumMod val="65000"/>
                  </a:schemeClr>
                </a:solidFill>
              </a:rPr>
              <a:t>MVP</a:t>
            </a:r>
            <a:r>
              <a:rPr lang="zh-CN" altLang="en-US" sz="2000" dirty="0" smtClean="0">
                <a:solidFill>
                  <a:schemeClr val="bg1">
                    <a:lumMod val="65000"/>
                  </a:schemeClr>
                </a:solidFill>
              </a:rPr>
              <a:t>中</a:t>
            </a:r>
            <a:r>
              <a:rPr lang="en-US" altLang="zh-CN" sz="2000" dirty="0" smtClean="0">
                <a:solidFill>
                  <a:schemeClr val="bg1">
                    <a:lumMod val="65000"/>
                  </a:schemeClr>
                </a:solidFill>
              </a:rPr>
              <a:t>Presenter</a:t>
            </a:r>
            <a:r>
              <a:rPr lang="zh-CN" altLang="en-US" sz="2000" dirty="0">
                <a:solidFill>
                  <a:schemeClr val="bg1">
                    <a:lumMod val="65000"/>
                  </a:schemeClr>
                </a:solidFill>
              </a:rPr>
              <a:t>负责的</a:t>
            </a:r>
            <a:r>
              <a:rPr lang="en-US" altLang="zh-CN" sz="2000" dirty="0">
                <a:solidFill>
                  <a:schemeClr val="bg1">
                    <a:lumMod val="65000"/>
                  </a:schemeClr>
                </a:solidFill>
              </a:rPr>
              <a:t>View</a:t>
            </a:r>
            <a:r>
              <a:rPr lang="zh-CN" altLang="en-US" sz="2000" dirty="0">
                <a:solidFill>
                  <a:schemeClr val="bg1">
                    <a:lumMod val="65000"/>
                  </a:schemeClr>
                </a:solidFill>
              </a:rPr>
              <a:t>和</a:t>
            </a:r>
            <a:r>
              <a:rPr lang="en-US" altLang="zh-CN" sz="2000" dirty="0">
                <a:solidFill>
                  <a:schemeClr val="bg1">
                    <a:lumMod val="65000"/>
                  </a:schemeClr>
                </a:solidFill>
              </a:rPr>
              <a:t>Model</a:t>
            </a:r>
            <a:r>
              <a:rPr lang="zh-CN" altLang="en-US" sz="2000" dirty="0" smtClean="0">
                <a:solidFill>
                  <a:schemeClr val="bg1">
                    <a:lumMod val="65000"/>
                  </a:schemeClr>
                </a:solidFill>
              </a:rPr>
              <a:t>同步需要手动进行</a:t>
            </a:r>
            <a:r>
              <a:rPr lang="zh-CN" altLang="en-US" sz="2000" dirty="0">
                <a:solidFill>
                  <a:schemeClr val="bg1">
                    <a:lumMod val="65000"/>
                  </a:schemeClr>
                </a:solidFill>
              </a:rPr>
              <a:t>操作</a:t>
            </a:r>
            <a:r>
              <a:rPr lang="zh-CN" altLang="en-US" sz="2000" dirty="0" smtClean="0">
                <a:solidFill>
                  <a:schemeClr val="bg1">
                    <a:lumMod val="65000"/>
                  </a:schemeClr>
                </a:solidFill>
              </a:rPr>
              <a:t>，但是在</a:t>
            </a:r>
            <a:r>
              <a:rPr lang="en-US" altLang="zh-CN" sz="2000" dirty="0" smtClean="0">
                <a:solidFill>
                  <a:schemeClr val="bg1">
                    <a:lumMod val="65000"/>
                  </a:schemeClr>
                </a:solidFill>
              </a:rPr>
              <a:t>MVVM</a:t>
            </a:r>
            <a:r>
              <a:rPr lang="zh-CN" altLang="en-US" sz="2000" dirty="0" smtClean="0">
                <a:solidFill>
                  <a:schemeClr val="bg1">
                    <a:lumMod val="65000"/>
                  </a:schemeClr>
                </a:solidFill>
              </a:rPr>
              <a:t>中同步逻辑交由</a:t>
            </a:r>
            <a:r>
              <a:rPr lang="en-US" altLang="zh-CN" sz="2000" dirty="0" smtClean="0">
                <a:solidFill>
                  <a:schemeClr val="bg1">
                    <a:lumMod val="65000"/>
                  </a:schemeClr>
                </a:solidFill>
              </a:rPr>
              <a:t>Binder</a:t>
            </a:r>
            <a:r>
              <a:rPr lang="zh-CN" altLang="en-US" sz="2000" dirty="0">
                <a:solidFill>
                  <a:schemeClr val="bg1">
                    <a:lumMod val="65000"/>
                  </a:schemeClr>
                </a:solidFill>
              </a:rPr>
              <a:t>进行负责。</a:t>
            </a:r>
            <a:endParaRPr lang="en-US" altLang="zh-CN" sz="2000" dirty="0" smtClean="0">
              <a:solidFill>
                <a:schemeClr val="bg1">
                  <a:lumMod val="65000"/>
                </a:schemeClr>
              </a:solidFill>
            </a:endParaRPr>
          </a:p>
          <a:p>
            <a:pPr marL="0" indent="0">
              <a:buNone/>
            </a:pPr>
            <a:endParaRPr lang="en-US" altLang="zh-CN" dirty="0" smtClean="0">
              <a:solidFill>
                <a:schemeClr val="bg1">
                  <a:lumMod val="65000"/>
                </a:schemeClr>
              </a:solidFill>
            </a:endParaRPr>
          </a:p>
          <a:p>
            <a:pPr marL="0" indent="0">
              <a:buNone/>
            </a:pPr>
            <a:endParaRPr lang="en-US" altLang="zh-CN" sz="2000" dirty="0" smtClean="0">
              <a:solidFill>
                <a:schemeClr val="bg1">
                  <a:lumMod val="65000"/>
                </a:schemeClr>
              </a:solidFill>
            </a:endParaRPr>
          </a:p>
        </p:txBody>
      </p:sp>
    </p:spTree>
    <p:extLst>
      <p:ext uri="{BB962C8B-B14F-4D97-AF65-F5344CB8AC3E}">
        <p14:creationId xmlns:p14="http://schemas.microsoft.com/office/powerpoint/2010/main" val="902471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70384"/>
            <a:ext cx="4068106" cy="3411662"/>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MVVM</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抽象视图）</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rPr>
              <a:t>优缺点</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zh-CN" altLang="en-US" sz="2000" dirty="0">
                <a:solidFill>
                  <a:schemeClr val="bg1">
                    <a:lumMod val="75000"/>
                  </a:schemeClr>
                </a:solidFill>
              </a:rPr>
              <a:t>提高</a:t>
            </a:r>
            <a:r>
              <a:rPr lang="zh-CN" altLang="en-US" sz="2000" dirty="0" smtClean="0">
                <a:solidFill>
                  <a:schemeClr val="bg1">
                    <a:lumMod val="75000"/>
                  </a:schemeClr>
                </a:solidFill>
              </a:rPr>
              <a:t>可维护性</a:t>
            </a:r>
            <a:endParaRPr lang="en-US" altLang="zh-CN" sz="2000" dirty="0" smtClean="0">
              <a:solidFill>
                <a:schemeClr val="bg1">
                  <a:lumMod val="75000"/>
                </a:schemeClr>
              </a:solidFill>
            </a:endParaRPr>
          </a:p>
          <a:p>
            <a:pPr marL="0" indent="0">
              <a:lnSpc>
                <a:spcPct val="150000"/>
              </a:lnSpc>
              <a:buNone/>
            </a:pPr>
            <a:r>
              <a:rPr lang="zh-CN" altLang="en-US" sz="2000" dirty="0" smtClean="0">
                <a:solidFill>
                  <a:schemeClr val="bg1">
                    <a:lumMod val="75000"/>
                  </a:schemeClr>
                </a:solidFill>
              </a:rPr>
              <a:t>简化测试</a:t>
            </a:r>
            <a:endParaRPr lang="en-US" altLang="zh-CN" sz="2000" dirty="0" smtClean="0">
              <a:solidFill>
                <a:schemeClr val="bg1">
                  <a:lumMod val="75000"/>
                </a:schemeClr>
              </a:solidFill>
            </a:endParaRPr>
          </a:p>
          <a:p>
            <a:pPr marL="0" indent="0">
              <a:lnSpc>
                <a:spcPct val="150000"/>
              </a:lnSpc>
              <a:buNone/>
            </a:pPr>
            <a:r>
              <a:rPr lang="zh-CN" altLang="en-US" sz="2000" dirty="0" smtClean="0">
                <a:solidFill>
                  <a:schemeClr val="bg1">
                    <a:lumMod val="75000"/>
                  </a:schemeClr>
                </a:solidFill>
              </a:rPr>
              <a:t>简单的</a:t>
            </a:r>
            <a:r>
              <a:rPr lang="en-US" altLang="zh-CN" sz="2000" dirty="0" smtClean="0">
                <a:solidFill>
                  <a:schemeClr val="bg1">
                    <a:lumMod val="75000"/>
                  </a:schemeClr>
                </a:solidFill>
              </a:rPr>
              <a:t>GUI</a:t>
            </a:r>
            <a:r>
              <a:rPr lang="zh-CN" altLang="en-US" sz="2000" dirty="0" smtClean="0">
                <a:solidFill>
                  <a:schemeClr val="bg1">
                    <a:lumMod val="75000"/>
                  </a:schemeClr>
                </a:solidFill>
              </a:rPr>
              <a:t>性能损耗</a:t>
            </a:r>
            <a:endParaRPr lang="en-US" altLang="zh-CN" sz="2000" dirty="0" smtClean="0">
              <a:solidFill>
                <a:schemeClr val="bg1">
                  <a:lumMod val="75000"/>
                </a:schemeClr>
              </a:solidFill>
            </a:endParaRPr>
          </a:p>
          <a:p>
            <a:pPr marL="0" indent="0">
              <a:lnSpc>
                <a:spcPct val="150000"/>
              </a:lnSpc>
              <a:buNone/>
            </a:pPr>
            <a:r>
              <a:rPr lang="zh-CN" altLang="en-US" sz="2000" dirty="0" smtClean="0">
                <a:solidFill>
                  <a:schemeClr val="bg1">
                    <a:lumMod val="75000"/>
                  </a:schemeClr>
                </a:solidFill>
              </a:rPr>
              <a:t>大型</a:t>
            </a:r>
            <a:r>
              <a:rPr lang="en-US" altLang="zh-CN" sz="2000" dirty="0" smtClean="0">
                <a:solidFill>
                  <a:schemeClr val="bg1">
                    <a:lumMod val="75000"/>
                  </a:schemeClr>
                </a:solidFill>
              </a:rPr>
              <a:t>GUI</a:t>
            </a:r>
            <a:r>
              <a:rPr lang="zh-CN" altLang="en-US" sz="2000" dirty="0" smtClean="0">
                <a:solidFill>
                  <a:schemeClr val="bg1">
                    <a:lumMod val="75000"/>
                  </a:schemeClr>
                </a:solidFill>
              </a:rPr>
              <a:t>的</a:t>
            </a:r>
            <a:r>
              <a:rPr lang="en-US" altLang="zh-CN" sz="2000" dirty="0" err="1" smtClean="0">
                <a:solidFill>
                  <a:schemeClr val="bg1">
                    <a:lumMod val="75000"/>
                  </a:schemeClr>
                </a:solidFill>
              </a:rPr>
              <a:t>ViewModel</a:t>
            </a:r>
            <a:r>
              <a:rPr lang="zh-CN" altLang="en-US" sz="2000" dirty="0" smtClean="0">
                <a:solidFill>
                  <a:schemeClr val="bg1">
                    <a:lumMod val="75000"/>
                  </a:schemeClr>
                </a:solidFill>
              </a:rPr>
              <a:t>构建和维护成本高</a:t>
            </a:r>
            <a:endParaRPr lang="en-US" altLang="zh-CN" sz="2000" dirty="0" smtClean="0">
              <a:solidFill>
                <a:schemeClr val="bg1">
                  <a:lumMod val="75000"/>
                </a:schemeClr>
              </a:solidFill>
            </a:endParaRPr>
          </a:p>
        </p:txBody>
      </p:sp>
    </p:spTree>
    <p:extLst>
      <p:ext uri="{BB962C8B-B14F-4D97-AF65-F5344CB8AC3E}">
        <p14:creationId xmlns:p14="http://schemas.microsoft.com/office/powerpoint/2010/main" val="1395597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70384"/>
            <a:ext cx="4068106" cy="3411662"/>
          </a:xfrm>
          <a:prstGeom prst="rect">
            <a:avLst/>
          </a:prstGeom>
        </p:spPr>
      </p:pic>
      <p:sp>
        <p:nvSpPr>
          <p:cNvPr id="2" name="标题 1"/>
          <p:cNvSpPr>
            <a:spLocks noGrp="1"/>
          </p:cNvSpPr>
          <p:nvPr>
            <p:ph type="title"/>
          </p:nvPr>
        </p:nvSpPr>
        <p:spPr/>
        <p:txBody>
          <a:bodyPr/>
          <a:lstStyle/>
          <a:p>
            <a:r>
              <a:rPr lang="en-US" altLang="zh-CN" dirty="0" smtClean="0">
                <a:solidFill>
                  <a:schemeClr val="bg1">
                    <a:lumMod val="65000"/>
                  </a:schemeClr>
                </a:solidFill>
              </a:rPr>
              <a:t>MVVM</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抽象视图）</a:t>
            </a:r>
            <a:r>
              <a:rPr lang="zh-CN" altLang="en-US" dirty="0" smtClean="0">
                <a:solidFill>
                  <a:schemeClr val="bg1">
                    <a:lumMod val="65000"/>
                  </a:schemeClr>
                </a:solidFill>
              </a:rPr>
              <a:t>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chemeClr val="bg1">
                    <a:lumMod val="65000"/>
                  </a:schemeClr>
                </a:solidFill>
              </a:rPr>
              <a:t>Web</a:t>
            </a:r>
            <a:r>
              <a:rPr lang="zh-CN" altLang="en-US" dirty="0" smtClean="0">
                <a:solidFill>
                  <a:schemeClr val="bg1">
                    <a:lumMod val="65000"/>
                  </a:schemeClr>
                </a:solidFill>
              </a:rPr>
              <a:t>前端案例</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en-US" altLang="zh-CN" sz="2000" dirty="0" smtClean="0">
                <a:solidFill>
                  <a:schemeClr val="bg1">
                    <a:lumMod val="75000"/>
                  </a:schemeClr>
                </a:solidFill>
              </a:rPr>
              <a:t>AngularJS</a:t>
            </a:r>
          </a:p>
          <a:p>
            <a:pPr marL="0" indent="0">
              <a:lnSpc>
                <a:spcPct val="150000"/>
              </a:lnSpc>
              <a:buNone/>
            </a:pPr>
            <a:r>
              <a:rPr lang="en-US" altLang="zh-CN" sz="2000" dirty="0" err="1" smtClean="0">
                <a:solidFill>
                  <a:schemeClr val="bg1">
                    <a:lumMod val="75000"/>
                  </a:schemeClr>
                </a:solidFill>
              </a:rPr>
              <a:t>Vue</a:t>
            </a:r>
            <a:endParaRPr lang="en-US" altLang="zh-CN" sz="2000" dirty="0" smtClean="0">
              <a:solidFill>
                <a:schemeClr val="bg1">
                  <a:lumMod val="75000"/>
                </a:schemeClr>
              </a:solidFill>
            </a:endParaRPr>
          </a:p>
          <a:p>
            <a:pPr marL="0" indent="0">
              <a:lnSpc>
                <a:spcPct val="150000"/>
              </a:lnSpc>
              <a:buNone/>
            </a:pPr>
            <a:r>
              <a:rPr lang="en-US" altLang="zh-CN" sz="2000" dirty="0" smtClean="0">
                <a:solidFill>
                  <a:schemeClr val="bg1">
                    <a:lumMod val="75000"/>
                  </a:schemeClr>
                </a:solidFill>
              </a:rPr>
              <a:t>React</a:t>
            </a:r>
          </a:p>
        </p:txBody>
      </p:sp>
    </p:spTree>
    <p:extLst>
      <p:ext uri="{BB962C8B-B14F-4D97-AF65-F5344CB8AC3E}">
        <p14:creationId xmlns:p14="http://schemas.microsoft.com/office/powerpoint/2010/main" val="2059224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a:t>
            </a:r>
            <a:r>
              <a:rPr lang="zh-CN" altLang="en-US" dirty="0" smtClean="0">
                <a:solidFill>
                  <a:schemeClr val="bg1">
                    <a:lumMod val="65000"/>
                  </a:schemeClr>
                </a:solidFill>
              </a:rPr>
              <a:t>模式的核心 </a:t>
            </a:r>
            <a:r>
              <a:rPr lang="en-US" altLang="zh-CN" dirty="0" smtClean="0">
                <a:solidFill>
                  <a:schemeClr val="bg1">
                    <a:lumMod val="65000"/>
                  </a:schemeClr>
                </a:solidFill>
              </a:rPr>
              <a:t>– </a:t>
            </a:r>
            <a:r>
              <a:rPr lang="zh-CN" altLang="en-US" dirty="0" smtClean="0">
                <a:solidFill>
                  <a:schemeClr val="bg1">
                    <a:lumMod val="65000"/>
                  </a:schemeClr>
                </a:solidFill>
              </a:rPr>
              <a:t>观察者模式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13" name="图片 12"/>
          <p:cNvPicPr>
            <a:picLocks noChangeAspect="1"/>
          </p:cNvPicPr>
          <p:nvPr/>
        </p:nvPicPr>
        <p:blipFill>
          <a:blip r:embed="rId2"/>
          <a:stretch>
            <a:fillRect/>
          </a:stretch>
        </p:blipFill>
        <p:spPr>
          <a:xfrm>
            <a:off x="838200" y="2076294"/>
            <a:ext cx="3306838" cy="3401794"/>
          </a:xfrm>
          <a:prstGeom prst="rect">
            <a:avLst/>
          </a:prstGeom>
        </p:spPr>
      </p:pic>
      <p:sp>
        <p:nvSpPr>
          <p:cNvPr id="14"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rPr>
              <a:t>调用</a:t>
            </a:r>
            <a:r>
              <a:rPr lang="zh-CN" altLang="en-US" dirty="0" smtClean="0">
                <a:solidFill>
                  <a:schemeClr val="bg1">
                    <a:lumMod val="65000"/>
                  </a:schemeClr>
                </a:solidFill>
              </a:rPr>
              <a:t>关系</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zh-CN" altLang="en-US" sz="2200" dirty="0">
                <a:solidFill>
                  <a:schemeClr val="bg1">
                    <a:lumMod val="75000"/>
                  </a:schemeClr>
                </a:solidFill>
              </a:rPr>
              <a:t>观察者模式是使用一个</a:t>
            </a:r>
            <a:r>
              <a:rPr lang="en-US" altLang="zh-CN" sz="2200" dirty="0">
                <a:solidFill>
                  <a:schemeClr val="bg1">
                    <a:lumMod val="75000"/>
                  </a:schemeClr>
                </a:solidFill>
              </a:rPr>
              <a:t>subject</a:t>
            </a:r>
            <a:r>
              <a:rPr lang="zh-CN" altLang="en-US" sz="2200" dirty="0">
                <a:solidFill>
                  <a:schemeClr val="bg1">
                    <a:lumMod val="75000"/>
                  </a:schemeClr>
                </a:solidFill>
              </a:rPr>
              <a:t>目标对象维持一系列依赖于它的</a:t>
            </a:r>
            <a:r>
              <a:rPr lang="en-US" altLang="zh-CN" sz="2200" dirty="0">
                <a:solidFill>
                  <a:schemeClr val="bg1">
                    <a:lumMod val="75000"/>
                  </a:schemeClr>
                </a:solidFill>
              </a:rPr>
              <a:t>observer</a:t>
            </a:r>
            <a:r>
              <a:rPr lang="zh-CN" altLang="en-US" sz="2200" dirty="0">
                <a:solidFill>
                  <a:schemeClr val="bg1">
                    <a:lumMod val="75000"/>
                  </a:schemeClr>
                </a:solidFill>
              </a:rPr>
              <a:t>观察者对象，将有关状态的任何变更自动通知给这一系列观察者对象。当</a:t>
            </a:r>
            <a:r>
              <a:rPr lang="en-US" altLang="zh-CN" sz="2200" dirty="0">
                <a:solidFill>
                  <a:schemeClr val="bg1">
                    <a:lumMod val="75000"/>
                  </a:schemeClr>
                </a:solidFill>
              </a:rPr>
              <a:t>subject</a:t>
            </a:r>
            <a:r>
              <a:rPr lang="zh-CN" altLang="en-US" sz="2200" dirty="0">
                <a:solidFill>
                  <a:schemeClr val="bg1">
                    <a:lumMod val="75000"/>
                  </a:schemeClr>
                </a:solidFill>
              </a:rPr>
              <a:t>目标对象需要告诉观察者发生了什么事情时，它会向观察者对象们广播一个通知。</a:t>
            </a:r>
            <a:endParaRPr lang="en-US" altLang="zh-CN" sz="2200" dirty="0" smtClean="0">
              <a:solidFill>
                <a:schemeClr val="bg1">
                  <a:lumMod val="75000"/>
                </a:schemeClr>
              </a:solidFill>
            </a:endParaRPr>
          </a:p>
        </p:txBody>
      </p:sp>
    </p:spTree>
    <p:extLst>
      <p:ext uri="{BB962C8B-B14F-4D97-AF65-F5344CB8AC3E}">
        <p14:creationId xmlns:p14="http://schemas.microsoft.com/office/powerpoint/2010/main" val="2291598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a:t>
            </a:r>
            <a:r>
              <a:rPr lang="zh-CN" altLang="en-US" dirty="0" smtClean="0">
                <a:solidFill>
                  <a:schemeClr val="bg1">
                    <a:lumMod val="65000"/>
                  </a:schemeClr>
                </a:solidFill>
              </a:rPr>
              <a:t>模式的核心 </a:t>
            </a:r>
            <a:r>
              <a:rPr lang="en-US" altLang="zh-CN" dirty="0" smtClean="0">
                <a:solidFill>
                  <a:schemeClr val="bg1">
                    <a:lumMod val="65000"/>
                  </a:schemeClr>
                </a:solidFill>
              </a:rPr>
              <a:t>– </a:t>
            </a:r>
            <a:r>
              <a:rPr lang="zh-CN" altLang="en-US" dirty="0" smtClean="0">
                <a:solidFill>
                  <a:schemeClr val="bg1">
                    <a:lumMod val="65000"/>
                  </a:schemeClr>
                </a:solidFill>
              </a:rPr>
              <a:t>观察者模式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13" name="图片 12"/>
          <p:cNvPicPr>
            <a:picLocks noChangeAspect="1"/>
          </p:cNvPicPr>
          <p:nvPr/>
        </p:nvPicPr>
        <p:blipFill>
          <a:blip r:embed="rId2"/>
          <a:stretch>
            <a:fillRect/>
          </a:stretch>
        </p:blipFill>
        <p:spPr>
          <a:xfrm>
            <a:off x="838200" y="2076294"/>
            <a:ext cx="3306838" cy="3401794"/>
          </a:xfrm>
          <a:prstGeom prst="rect">
            <a:avLst/>
          </a:prstGeom>
        </p:spPr>
      </p:pic>
      <p:sp>
        <p:nvSpPr>
          <p:cNvPr id="14"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注意点</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zh-CN" altLang="en-US" sz="2000" dirty="0">
                <a:solidFill>
                  <a:schemeClr val="bg1">
                    <a:lumMod val="75000"/>
                  </a:schemeClr>
                </a:solidFill>
              </a:rPr>
              <a:t>一个或多个观察者对目标对象的状态感兴趣时，可以将自己依附在目标对象上以便注册感兴趣的目标对象的状态变化，目标对象的状态发生改变就会发送一个通知消息，调用每个观察者的更新方法。如果观察者对目标对象的状态不感兴趣，也可以将自己从中分离。</a:t>
            </a:r>
            <a:endParaRPr lang="en-US" altLang="zh-CN" sz="2000" dirty="0" smtClean="0">
              <a:solidFill>
                <a:schemeClr val="bg1">
                  <a:lumMod val="75000"/>
                </a:schemeClr>
              </a:solidFill>
            </a:endParaRPr>
          </a:p>
        </p:txBody>
      </p:sp>
    </p:spTree>
    <p:extLst>
      <p:ext uri="{BB962C8B-B14F-4D97-AF65-F5344CB8AC3E}">
        <p14:creationId xmlns:p14="http://schemas.microsoft.com/office/powerpoint/2010/main" val="3975049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a:t>
            </a:r>
            <a:r>
              <a:rPr lang="zh-CN" altLang="en-US" dirty="0" smtClean="0">
                <a:solidFill>
                  <a:schemeClr val="bg1">
                    <a:lumMod val="65000"/>
                  </a:schemeClr>
                </a:solidFill>
              </a:rPr>
              <a:t>*模式的诞生</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617140283"/>
              </p:ext>
            </p:extLst>
          </p:nvPr>
        </p:nvGraphicFramePr>
        <p:xfrm>
          <a:off x="663633" y="1695826"/>
          <a:ext cx="478951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smtClean="0">
                <a:solidFill>
                  <a:schemeClr val="bg1">
                    <a:lumMod val="65000"/>
                  </a:schemeClr>
                </a:solidFill>
              </a:rPr>
              <a:t>GUI</a:t>
            </a:r>
            <a:r>
              <a:rPr lang="zh-CN" altLang="en-US" sz="1500" dirty="0" smtClean="0">
                <a:solidFill>
                  <a:schemeClr val="bg1">
                    <a:lumMod val="65000"/>
                  </a:schemeClr>
                </a:solidFill>
              </a:rPr>
              <a:t>（图形用户界面）</a:t>
            </a:r>
            <a:r>
              <a:rPr lang="zh-CN" altLang="en-US" sz="3200" dirty="0" smtClean="0">
                <a:solidFill>
                  <a:schemeClr val="bg1">
                    <a:lumMod val="65000"/>
                  </a:schemeClr>
                </a:solidFill>
              </a:rPr>
              <a:t>应用程序</a:t>
            </a:r>
            <a:endParaRPr lang="en-US" altLang="zh-CN" sz="3200" dirty="0" smtClean="0">
              <a:solidFill>
                <a:schemeClr val="bg1">
                  <a:lumMod val="65000"/>
                </a:schemeClr>
              </a:solidFill>
            </a:endParaRPr>
          </a:p>
          <a:p>
            <a:pPr marL="0" indent="0">
              <a:buNone/>
            </a:pPr>
            <a:endParaRPr lang="en-US" altLang="zh-CN" sz="3200" dirty="0" smtClean="0">
              <a:solidFill>
                <a:schemeClr val="bg1">
                  <a:lumMod val="65000"/>
                </a:schemeClr>
              </a:solidFill>
            </a:endParaRPr>
          </a:p>
          <a:p>
            <a:pPr>
              <a:lnSpc>
                <a:spcPct val="150000"/>
              </a:lnSpc>
            </a:pPr>
            <a:r>
              <a:rPr lang="zh-CN" altLang="en-US" sz="2000" dirty="0" smtClean="0">
                <a:solidFill>
                  <a:schemeClr val="bg1">
                    <a:lumMod val="65000"/>
                  </a:schemeClr>
                </a:solidFill>
              </a:rPr>
              <a:t>用户在视图</a:t>
            </a:r>
            <a:r>
              <a:rPr lang="en-US" altLang="zh-CN" sz="2000" dirty="0" smtClean="0">
                <a:solidFill>
                  <a:schemeClr val="bg1">
                    <a:lumMod val="65000"/>
                  </a:schemeClr>
                </a:solidFill>
              </a:rPr>
              <a:t>(View)</a:t>
            </a:r>
            <a:r>
              <a:rPr lang="zh-CN" altLang="en-US" sz="2000" dirty="0" smtClean="0">
                <a:solidFill>
                  <a:schemeClr val="bg1">
                    <a:lumMod val="65000"/>
                  </a:schemeClr>
                </a:solidFill>
              </a:rPr>
              <a:t>上的行为（键盘、鼠标）执行应用逻辑</a:t>
            </a:r>
            <a:r>
              <a:rPr lang="en-US" altLang="zh-CN" sz="2000" dirty="0" smtClean="0">
                <a:solidFill>
                  <a:schemeClr val="bg1">
                    <a:lumMod val="65000"/>
                  </a:schemeClr>
                </a:solidFill>
              </a:rPr>
              <a:t>(Application Logic)</a:t>
            </a:r>
            <a:r>
              <a:rPr lang="zh-CN" altLang="en-US" sz="2000" dirty="0" smtClean="0">
                <a:solidFill>
                  <a:schemeClr val="bg1">
                    <a:lumMod val="65000"/>
                  </a:schemeClr>
                </a:solidFill>
              </a:rPr>
              <a:t>，应用逻辑会触发业务逻辑</a:t>
            </a:r>
            <a:r>
              <a:rPr lang="en-US" altLang="zh-CN" sz="2000" dirty="0" smtClean="0">
                <a:solidFill>
                  <a:schemeClr val="bg1">
                    <a:lumMod val="65000"/>
                  </a:schemeClr>
                </a:solidFill>
              </a:rPr>
              <a:t>(Business Logic)</a:t>
            </a:r>
            <a:r>
              <a:rPr lang="zh-CN" altLang="en-US" sz="2000" dirty="0" smtClean="0">
                <a:solidFill>
                  <a:schemeClr val="bg1">
                    <a:lumMod val="65000"/>
                  </a:schemeClr>
                </a:solidFill>
              </a:rPr>
              <a:t>，从而可以变更数据</a:t>
            </a:r>
            <a:r>
              <a:rPr lang="en-US" altLang="zh-CN" sz="2000" dirty="0" smtClean="0">
                <a:solidFill>
                  <a:schemeClr val="bg1">
                    <a:lumMod val="65000"/>
                  </a:schemeClr>
                </a:solidFill>
              </a:rPr>
              <a:t>(Model)</a:t>
            </a:r>
            <a:r>
              <a:rPr lang="zh-CN" altLang="en-US" sz="2000" dirty="0" smtClean="0">
                <a:solidFill>
                  <a:schemeClr val="bg1">
                    <a:lumMod val="65000"/>
                  </a:schemeClr>
                </a:solidFill>
              </a:rPr>
              <a:t>。</a:t>
            </a:r>
            <a:endParaRPr lang="en-US" altLang="zh-CN" sz="2000" dirty="0" smtClean="0">
              <a:solidFill>
                <a:schemeClr val="bg1">
                  <a:lumMod val="65000"/>
                </a:schemeClr>
              </a:solidFill>
            </a:endParaRPr>
          </a:p>
          <a:p>
            <a:pPr>
              <a:lnSpc>
                <a:spcPct val="160000"/>
              </a:lnSpc>
            </a:pPr>
            <a:r>
              <a:rPr lang="zh-CN" altLang="en-US" sz="2000" dirty="0" smtClean="0">
                <a:solidFill>
                  <a:schemeClr val="bg1">
                    <a:lumMod val="65000"/>
                  </a:schemeClr>
                </a:solidFill>
              </a:rPr>
              <a:t>数据</a:t>
            </a:r>
            <a:r>
              <a:rPr lang="en-US" altLang="zh-CN" sz="2000" dirty="0" smtClean="0">
                <a:solidFill>
                  <a:schemeClr val="bg1">
                    <a:lumMod val="65000"/>
                  </a:schemeClr>
                </a:solidFill>
              </a:rPr>
              <a:t>(Model)</a:t>
            </a:r>
            <a:r>
              <a:rPr lang="zh-CN" altLang="en-US" sz="2000" dirty="0" smtClean="0">
                <a:solidFill>
                  <a:schemeClr val="bg1">
                    <a:lumMod val="65000"/>
                  </a:schemeClr>
                </a:solidFill>
              </a:rPr>
              <a:t>变更后当然需要同步</a:t>
            </a:r>
            <a:r>
              <a:rPr lang="en-US" altLang="zh-CN" sz="2000" dirty="0" smtClean="0">
                <a:solidFill>
                  <a:schemeClr val="bg1">
                    <a:lumMod val="65000"/>
                  </a:schemeClr>
                </a:solidFill>
              </a:rPr>
              <a:t>(Sync)</a:t>
            </a:r>
            <a:r>
              <a:rPr lang="zh-CN" altLang="en-US" sz="2000" dirty="0" smtClean="0">
                <a:solidFill>
                  <a:schemeClr val="bg1">
                    <a:lumMod val="65000"/>
                  </a:schemeClr>
                </a:solidFill>
              </a:rPr>
              <a:t>变更到视图</a:t>
            </a:r>
            <a:r>
              <a:rPr lang="en-US" altLang="zh-CN" sz="2000" dirty="0" smtClean="0">
                <a:solidFill>
                  <a:schemeClr val="bg1">
                    <a:lumMod val="65000"/>
                  </a:schemeClr>
                </a:solidFill>
              </a:rPr>
              <a:t>(View)</a:t>
            </a:r>
            <a:r>
              <a:rPr lang="zh-CN" altLang="en-US" sz="2000" dirty="0" smtClean="0">
                <a:solidFill>
                  <a:schemeClr val="bg1">
                    <a:lumMod val="65000"/>
                  </a:schemeClr>
                </a:solidFill>
              </a:rPr>
              <a:t>。</a:t>
            </a:r>
            <a:endParaRPr lang="en-US" altLang="zh-CN" sz="2000" dirty="0">
              <a:solidFill>
                <a:schemeClr val="bg1">
                  <a:lumMod val="65000"/>
                </a:schemeClr>
              </a:solidFill>
            </a:endParaRPr>
          </a:p>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Tree>
    <p:extLst>
      <p:ext uri="{BB962C8B-B14F-4D97-AF65-F5344CB8AC3E}">
        <p14:creationId xmlns:p14="http://schemas.microsoft.com/office/powerpoint/2010/main" val="2454566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a:t>
            </a:r>
            <a:r>
              <a:rPr lang="zh-CN" altLang="en-US" dirty="0" smtClean="0">
                <a:solidFill>
                  <a:schemeClr val="bg1">
                    <a:lumMod val="65000"/>
                  </a:schemeClr>
                </a:solidFill>
              </a:rPr>
              <a:t>模式的核心 </a:t>
            </a:r>
            <a:r>
              <a:rPr lang="en-US" altLang="zh-CN" dirty="0" smtClean="0">
                <a:solidFill>
                  <a:schemeClr val="bg1">
                    <a:lumMod val="65000"/>
                  </a:schemeClr>
                </a:solidFill>
              </a:rPr>
              <a:t>– </a:t>
            </a:r>
            <a:r>
              <a:rPr lang="zh-CN" altLang="en-US" dirty="0" smtClean="0">
                <a:solidFill>
                  <a:schemeClr val="bg1">
                    <a:lumMod val="65000"/>
                  </a:schemeClr>
                </a:solidFill>
              </a:rPr>
              <a:t>发布</a:t>
            </a:r>
            <a:r>
              <a:rPr lang="en-US" altLang="zh-CN" dirty="0" smtClean="0">
                <a:solidFill>
                  <a:schemeClr val="bg1">
                    <a:lumMod val="65000"/>
                  </a:schemeClr>
                </a:solidFill>
              </a:rPr>
              <a:t>/</a:t>
            </a:r>
            <a:r>
              <a:rPr lang="zh-CN" altLang="en-US" dirty="0" smtClean="0">
                <a:solidFill>
                  <a:schemeClr val="bg1">
                    <a:lumMod val="65000"/>
                  </a:schemeClr>
                </a:solidFill>
              </a:rPr>
              <a:t>订阅模式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4" name="图片 3"/>
          <p:cNvPicPr>
            <a:picLocks noChangeAspect="1"/>
          </p:cNvPicPr>
          <p:nvPr/>
        </p:nvPicPr>
        <p:blipFill>
          <a:blip r:embed="rId2"/>
          <a:stretch>
            <a:fillRect/>
          </a:stretch>
        </p:blipFill>
        <p:spPr>
          <a:xfrm>
            <a:off x="838200" y="1981375"/>
            <a:ext cx="3012928" cy="3588152"/>
          </a:xfrm>
          <a:prstGeom prst="rect">
            <a:avLst/>
          </a:prstGeom>
        </p:spPr>
      </p:pic>
      <p:sp>
        <p:nvSpPr>
          <p:cNvPr id="7"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rPr>
              <a:t>调用</a:t>
            </a:r>
            <a:r>
              <a:rPr lang="zh-CN" altLang="en-US" dirty="0" smtClean="0">
                <a:solidFill>
                  <a:schemeClr val="bg1">
                    <a:lumMod val="65000"/>
                  </a:schemeClr>
                </a:solidFill>
              </a:rPr>
              <a:t>关系</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zh-CN" altLang="en-US" sz="2000" dirty="0" smtClean="0">
                <a:solidFill>
                  <a:schemeClr val="bg1">
                    <a:lumMod val="75000"/>
                  </a:schemeClr>
                </a:solidFill>
              </a:rPr>
              <a:t>发布</a:t>
            </a:r>
            <a:r>
              <a:rPr lang="en-US" altLang="zh-CN" sz="2000" dirty="0">
                <a:solidFill>
                  <a:schemeClr val="bg1">
                    <a:lumMod val="75000"/>
                  </a:schemeClr>
                </a:solidFill>
              </a:rPr>
              <a:t>/</a:t>
            </a:r>
            <a:r>
              <a:rPr lang="zh-CN" altLang="en-US" sz="2000" dirty="0" smtClean="0">
                <a:solidFill>
                  <a:schemeClr val="bg1">
                    <a:lumMod val="75000"/>
                  </a:schemeClr>
                </a:solidFill>
              </a:rPr>
              <a:t>订阅模式</a:t>
            </a:r>
            <a:r>
              <a:rPr lang="zh-CN" altLang="en-US" sz="2000" dirty="0">
                <a:solidFill>
                  <a:schemeClr val="bg1">
                    <a:lumMod val="75000"/>
                  </a:schemeClr>
                </a:solidFill>
              </a:rPr>
              <a:t>使用一</a:t>
            </a:r>
            <a:r>
              <a:rPr lang="zh-CN" altLang="en-US" sz="2000" dirty="0" smtClean="0">
                <a:solidFill>
                  <a:schemeClr val="bg1">
                    <a:lumMod val="75000"/>
                  </a:schemeClr>
                </a:solidFill>
              </a:rPr>
              <a:t>个事件</a:t>
            </a:r>
            <a:r>
              <a:rPr lang="zh-CN" altLang="en-US" sz="2000" dirty="0">
                <a:solidFill>
                  <a:schemeClr val="bg1">
                    <a:lumMod val="75000"/>
                  </a:schemeClr>
                </a:solidFill>
              </a:rPr>
              <a:t>通道，这个通道介于订阅者和发布者之间，该设计模式允许代码定义应用程序的特定事件，这些事件可以传递自定义参数，自定义参数包含订阅者需要的信息，采用事件通道可以避免发布者和订阅者之间产生依赖关系。</a:t>
            </a:r>
            <a:endParaRPr lang="en-US" altLang="zh-CN" sz="1600" dirty="0" smtClean="0">
              <a:solidFill>
                <a:schemeClr val="bg1">
                  <a:lumMod val="75000"/>
                </a:schemeClr>
              </a:solidFill>
            </a:endParaRPr>
          </a:p>
        </p:txBody>
      </p:sp>
    </p:spTree>
    <p:extLst>
      <p:ext uri="{BB962C8B-B14F-4D97-AF65-F5344CB8AC3E}">
        <p14:creationId xmlns:p14="http://schemas.microsoft.com/office/powerpoint/2010/main" val="3191903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a:t>
            </a:r>
            <a:r>
              <a:rPr lang="zh-CN" altLang="en-US" dirty="0" smtClean="0">
                <a:solidFill>
                  <a:schemeClr val="bg1">
                    <a:lumMod val="65000"/>
                  </a:schemeClr>
                </a:solidFill>
              </a:rPr>
              <a:t>模式的核心 </a:t>
            </a:r>
            <a:r>
              <a:rPr lang="en-US" altLang="zh-CN" dirty="0" smtClean="0">
                <a:solidFill>
                  <a:schemeClr val="bg1">
                    <a:lumMod val="65000"/>
                  </a:schemeClr>
                </a:solidFill>
              </a:rPr>
              <a:t>– </a:t>
            </a:r>
            <a:r>
              <a:rPr lang="zh-CN" altLang="en-US" dirty="0" smtClean="0">
                <a:solidFill>
                  <a:schemeClr val="bg1">
                    <a:lumMod val="65000"/>
                  </a:schemeClr>
                </a:solidFill>
              </a:rPr>
              <a:t>发布</a:t>
            </a:r>
            <a:r>
              <a:rPr lang="en-US" altLang="zh-CN" dirty="0" smtClean="0">
                <a:solidFill>
                  <a:schemeClr val="bg1">
                    <a:lumMod val="65000"/>
                  </a:schemeClr>
                </a:solidFill>
              </a:rPr>
              <a:t>/</a:t>
            </a:r>
            <a:r>
              <a:rPr lang="zh-CN" altLang="en-US" dirty="0" smtClean="0">
                <a:solidFill>
                  <a:schemeClr val="bg1">
                    <a:lumMod val="65000"/>
                  </a:schemeClr>
                </a:solidFill>
              </a:rPr>
              <a:t>订阅模式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4" name="图片 3"/>
          <p:cNvPicPr>
            <a:picLocks noChangeAspect="1"/>
          </p:cNvPicPr>
          <p:nvPr/>
        </p:nvPicPr>
        <p:blipFill>
          <a:blip r:embed="rId2"/>
          <a:stretch>
            <a:fillRect/>
          </a:stretch>
        </p:blipFill>
        <p:spPr>
          <a:xfrm>
            <a:off x="838200" y="1981375"/>
            <a:ext cx="3012928" cy="3588152"/>
          </a:xfrm>
          <a:prstGeom prst="rect">
            <a:avLst/>
          </a:prstGeom>
        </p:spPr>
      </p:pic>
      <p:sp>
        <p:nvSpPr>
          <p:cNvPr id="7"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注意点</a:t>
            </a:r>
            <a:r>
              <a:rPr lang="en-US" altLang="zh-CN" dirty="0" smtClean="0">
                <a:solidFill>
                  <a:schemeClr val="bg1">
                    <a:lumMod val="65000"/>
                  </a:schemeClr>
                </a:solidFill>
              </a:rPr>
              <a:t>1</a:t>
            </a:r>
          </a:p>
          <a:p>
            <a:pPr marL="0" indent="0">
              <a:buNone/>
            </a:pPr>
            <a:endParaRPr lang="en-US" altLang="zh-CN" dirty="0">
              <a:solidFill>
                <a:schemeClr val="bg1">
                  <a:lumMod val="65000"/>
                </a:schemeClr>
              </a:solidFill>
            </a:endParaRPr>
          </a:p>
          <a:p>
            <a:pPr marL="0" indent="0">
              <a:lnSpc>
                <a:spcPct val="150000"/>
              </a:lnSpc>
              <a:buNone/>
            </a:pPr>
            <a:r>
              <a:rPr lang="en-US" altLang="zh-CN" sz="2000" dirty="0">
                <a:solidFill>
                  <a:schemeClr val="bg1">
                    <a:lumMod val="75000"/>
                  </a:schemeClr>
                </a:solidFill>
              </a:rPr>
              <a:t>Observer(</a:t>
            </a:r>
            <a:r>
              <a:rPr lang="zh-CN" altLang="en-US" sz="2000" dirty="0">
                <a:solidFill>
                  <a:schemeClr val="bg1">
                    <a:lumMod val="75000"/>
                  </a:schemeClr>
                </a:solidFill>
              </a:rPr>
              <a:t>观察者</a:t>
            </a:r>
            <a:r>
              <a:rPr lang="en-US" altLang="zh-CN" sz="2000" dirty="0">
                <a:solidFill>
                  <a:schemeClr val="bg1">
                    <a:lumMod val="75000"/>
                  </a:schemeClr>
                </a:solidFill>
              </a:rPr>
              <a:t>)</a:t>
            </a:r>
            <a:r>
              <a:rPr lang="zh-CN" altLang="en-US" sz="2000" dirty="0">
                <a:solidFill>
                  <a:schemeClr val="bg1">
                    <a:lumMod val="75000"/>
                  </a:schemeClr>
                </a:solidFill>
              </a:rPr>
              <a:t>模式允许观察者实例对象</a:t>
            </a:r>
            <a:r>
              <a:rPr lang="en-US" altLang="zh-CN" sz="2000" dirty="0">
                <a:solidFill>
                  <a:schemeClr val="bg1">
                    <a:lumMod val="75000"/>
                  </a:schemeClr>
                </a:solidFill>
              </a:rPr>
              <a:t>(</a:t>
            </a:r>
            <a:r>
              <a:rPr lang="zh-CN" altLang="en-US" sz="2000" dirty="0">
                <a:solidFill>
                  <a:schemeClr val="bg1">
                    <a:lumMod val="75000"/>
                  </a:schemeClr>
                </a:solidFill>
              </a:rPr>
              <a:t>订阅者</a:t>
            </a:r>
            <a:r>
              <a:rPr lang="en-US" altLang="zh-CN" sz="2000" dirty="0">
                <a:solidFill>
                  <a:schemeClr val="bg1">
                    <a:lumMod val="75000"/>
                  </a:schemeClr>
                </a:solidFill>
              </a:rPr>
              <a:t>)</a:t>
            </a:r>
            <a:r>
              <a:rPr lang="zh-CN" altLang="en-US" sz="2000" dirty="0">
                <a:solidFill>
                  <a:schemeClr val="bg1">
                    <a:lumMod val="75000"/>
                  </a:schemeClr>
                </a:solidFill>
              </a:rPr>
              <a:t>执行适当的事件处理程序来注册和接收目标实例对象</a:t>
            </a:r>
            <a:r>
              <a:rPr lang="en-US" altLang="zh-CN" sz="2000" dirty="0">
                <a:solidFill>
                  <a:schemeClr val="bg1">
                    <a:lumMod val="75000"/>
                  </a:schemeClr>
                </a:solidFill>
              </a:rPr>
              <a:t>(</a:t>
            </a:r>
            <a:r>
              <a:rPr lang="zh-CN" altLang="en-US" sz="2000" dirty="0">
                <a:solidFill>
                  <a:schemeClr val="bg1">
                    <a:lumMod val="75000"/>
                  </a:schemeClr>
                </a:solidFill>
              </a:rPr>
              <a:t>发布者</a:t>
            </a:r>
            <a:r>
              <a:rPr lang="en-US" altLang="zh-CN" sz="2000" dirty="0">
                <a:solidFill>
                  <a:schemeClr val="bg1">
                    <a:lumMod val="75000"/>
                  </a:schemeClr>
                </a:solidFill>
              </a:rPr>
              <a:t>)</a:t>
            </a:r>
            <a:r>
              <a:rPr lang="zh-CN" altLang="en-US" sz="2000" dirty="0">
                <a:solidFill>
                  <a:schemeClr val="bg1">
                    <a:lumMod val="75000"/>
                  </a:schemeClr>
                </a:solidFill>
              </a:rPr>
              <a:t>发出的通知（即在观察者实例对象上注册</a:t>
            </a:r>
            <a:r>
              <a:rPr lang="en-US" altLang="zh-CN" sz="2000" dirty="0">
                <a:solidFill>
                  <a:schemeClr val="bg1">
                    <a:lumMod val="75000"/>
                  </a:schemeClr>
                </a:solidFill>
              </a:rPr>
              <a:t>update</a:t>
            </a:r>
            <a:r>
              <a:rPr lang="zh-CN" altLang="en-US" sz="2000" dirty="0">
                <a:solidFill>
                  <a:schemeClr val="bg1">
                    <a:lumMod val="75000"/>
                  </a:schemeClr>
                </a:solidFill>
              </a:rPr>
              <a:t>方法），使订阅者和发布者之间产生了依赖关系，且没有事件通道。</a:t>
            </a:r>
            <a:endParaRPr lang="en-US" altLang="zh-CN" sz="1200" dirty="0" smtClean="0">
              <a:solidFill>
                <a:schemeClr val="bg1">
                  <a:lumMod val="75000"/>
                </a:schemeClr>
              </a:solidFill>
            </a:endParaRPr>
          </a:p>
        </p:txBody>
      </p:sp>
    </p:spTree>
    <p:extLst>
      <p:ext uri="{BB962C8B-B14F-4D97-AF65-F5344CB8AC3E}">
        <p14:creationId xmlns:p14="http://schemas.microsoft.com/office/powerpoint/2010/main" val="3629105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a:t>
            </a:r>
            <a:r>
              <a:rPr lang="zh-CN" altLang="en-US" dirty="0" smtClean="0">
                <a:solidFill>
                  <a:schemeClr val="bg1">
                    <a:lumMod val="65000"/>
                  </a:schemeClr>
                </a:solidFill>
              </a:rPr>
              <a:t>模式的核心 </a:t>
            </a:r>
            <a:r>
              <a:rPr lang="en-US" altLang="zh-CN" dirty="0" smtClean="0">
                <a:solidFill>
                  <a:schemeClr val="bg1">
                    <a:lumMod val="65000"/>
                  </a:schemeClr>
                </a:solidFill>
              </a:rPr>
              <a:t>– </a:t>
            </a:r>
            <a:r>
              <a:rPr lang="zh-CN" altLang="en-US" dirty="0" smtClean="0">
                <a:solidFill>
                  <a:schemeClr val="bg1">
                    <a:lumMod val="65000"/>
                  </a:schemeClr>
                </a:solidFill>
              </a:rPr>
              <a:t>发布</a:t>
            </a:r>
            <a:r>
              <a:rPr lang="en-US" altLang="zh-CN" dirty="0" smtClean="0">
                <a:solidFill>
                  <a:schemeClr val="bg1">
                    <a:lumMod val="65000"/>
                  </a:schemeClr>
                </a:solidFill>
              </a:rPr>
              <a:t>/</a:t>
            </a:r>
            <a:r>
              <a:rPr lang="zh-CN" altLang="en-US" dirty="0" smtClean="0">
                <a:solidFill>
                  <a:schemeClr val="bg1">
                    <a:lumMod val="65000"/>
                  </a:schemeClr>
                </a:solidFill>
              </a:rPr>
              <a:t>订阅模式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4" name="图片 3"/>
          <p:cNvPicPr>
            <a:picLocks noChangeAspect="1"/>
          </p:cNvPicPr>
          <p:nvPr/>
        </p:nvPicPr>
        <p:blipFill>
          <a:blip r:embed="rId2"/>
          <a:stretch>
            <a:fillRect/>
          </a:stretch>
        </p:blipFill>
        <p:spPr>
          <a:xfrm>
            <a:off x="838200" y="1981375"/>
            <a:ext cx="3012928" cy="3588152"/>
          </a:xfrm>
          <a:prstGeom prst="rect">
            <a:avLst/>
          </a:prstGeom>
        </p:spPr>
      </p:pic>
      <p:sp>
        <p:nvSpPr>
          <p:cNvPr id="7" name="副标题 2"/>
          <p:cNvSpPr txBox="1">
            <a:spLocks/>
          </p:cNvSpPr>
          <p:nvPr/>
        </p:nvSpPr>
        <p:spPr>
          <a:xfrm>
            <a:off x="5394558" y="1903211"/>
            <a:ext cx="6020202" cy="405080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注意点</a:t>
            </a:r>
            <a:r>
              <a:rPr lang="en-US" altLang="zh-CN" dirty="0">
                <a:solidFill>
                  <a:schemeClr val="bg1">
                    <a:lumMod val="65000"/>
                  </a:schemeClr>
                </a:solidFill>
              </a:rPr>
              <a:t>2</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zh-CN" altLang="en-US" sz="2200" dirty="0" smtClean="0">
                <a:solidFill>
                  <a:schemeClr val="bg1">
                    <a:lumMod val="75000"/>
                  </a:schemeClr>
                </a:solidFill>
              </a:rPr>
              <a:t>发布</a:t>
            </a:r>
            <a:r>
              <a:rPr lang="en-US" altLang="zh-CN" sz="2200" dirty="0" smtClean="0">
                <a:solidFill>
                  <a:schemeClr val="bg1">
                    <a:lumMod val="75000"/>
                  </a:schemeClr>
                </a:solidFill>
              </a:rPr>
              <a:t>/</a:t>
            </a:r>
            <a:r>
              <a:rPr lang="zh-CN" altLang="en-US" sz="2200" dirty="0" smtClean="0">
                <a:solidFill>
                  <a:schemeClr val="bg1">
                    <a:lumMod val="75000"/>
                  </a:schemeClr>
                </a:solidFill>
              </a:rPr>
              <a:t>订阅模式</a:t>
            </a:r>
            <a:r>
              <a:rPr lang="zh-CN" altLang="en-US" sz="2200" dirty="0">
                <a:solidFill>
                  <a:schemeClr val="bg1">
                    <a:lumMod val="75000"/>
                  </a:schemeClr>
                </a:solidFill>
              </a:rPr>
              <a:t>：单一目标通常有很多观察者，有时一个目标的观察者是另一个观察者的目标。通信可以实现双向。 </a:t>
            </a:r>
            <a:r>
              <a:rPr lang="en-US" altLang="zh-CN" sz="2200" dirty="0">
                <a:solidFill>
                  <a:schemeClr val="bg1">
                    <a:lumMod val="75000"/>
                  </a:schemeClr>
                </a:solidFill>
              </a:rPr>
              <a:t>Observer(</a:t>
            </a:r>
            <a:r>
              <a:rPr lang="zh-CN" altLang="en-US" sz="2200" dirty="0">
                <a:solidFill>
                  <a:schemeClr val="bg1">
                    <a:lumMod val="75000"/>
                  </a:schemeClr>
                </a:solidFill>
              </a:rPr>
              <a:t>观察者</a:t>
            </a:r>
            <a:r>
              <a:rPr lang="en-US" altLang="zh-CN" sz="2200" dirty="0">
                <a:solidFill>
                  <a:schemeClr val="bg1">
                    <a:lumMod val="75000"/>
                  </a:schemeClr>
                </a:solidFill>
              </a:rPr>
              <a:t>)</a:t>
            </a:r>
            <a:r>
              <a:rPr lang="zh-CN" altLang="en-US" sz="2200" dirty="0">
                <a:solidFill>
                  <a:schemeClr val="bg1">
                    <a:lumMod val="75000"/>
                  </a:schemeClr>
                </a:solidFill>
              </a:rPr>
              <a:t>模式：不存在封装约束的单一对象，目标对象和观察者对象必须合作才能维持约束。 观察者对象向订阅它们的对象发布其感兴趣的事件。通信只能是单向的。</a:t>
            </a:r>
            <a:endParaRPr lang="en-US" altLang="zh-CN" sz="800" dirty="0" smtClean="0">
              <a:solidFill>
                <a:schemeClr val="bg1">
                  <a:lumMod val="75000"/>
                </a:schemeClr>
              </a:solidFill>
            </a:endParaRPr>
          </a:p>
        </p:txBody>
      </p:sp>
    </p:spTree>
    <p:extLst>
      <p:ext uri="{BB962C8B-B14F-4D97-AF65-F5344CB8AC3E}">
        <p14:creationId xmlns:p14="http://schemas.microsoft.com/office/powerpoint/2010/main" val="25301375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a:t>
            </a:r>
            <a:r>
              <a:rPr lang="zh-CN" altLang="en-US" dirty="0" smtClean="0">
                <a:solidFill>
                  <a:schemeClr val="bg1">
                    <a:lumMod val="65000"/>
                  </a:schemeClr>
                </a:solidFill>
              </a:rPr>
              <a:t>模式的核心 </a:t>
            </a:r>
            <a:r>
              <a:rPr lang="en-US" altLang="zh-CN" dirty="0" smtClean="0">
                <a:solidFill>
                  <a:schemeClr val="bg1">
                    <a:lumMod val="65000"/>
                  </a:schemeClr>
                </a:solidFill>
              </a:rPr>
              <a:t>– </a:t>
            </a:r>
            <a:r>
              <a:rPr lang="zh-CN" altLang="en-US" dirty="0" smtClean="0">
                <a:solidFill>
                  <a:schemeClr val="bg1">
                    <a:lumMod val="65000"/>
                  </a:schemeClr>
                </a:solidFill>
              </a:rPr>
              <a:t>发布</a:t>
            </a:r>
            <a:r>
              <a:rPr lang="en-US" altLang="zh-CN" dirty="0" smtClean="0">
                <a:solidFill>
                  <a:schemeClr val="bg1">
                    <a:lumMod val="65000"/>
                  </a:schemeClr>
                </a:solidFill>
              </a:rPr>
              <a:t>/</a:t>
            </a:r>
            <a:r>
              <a:rPr lang="zh-CN" altLang="en-US" dirty="0" smtClean="0">
                <a:solidFill>
                  <a:schemeClr val="bg1">
                    <a:lumMod val="65000"/>
                  </a:schemeClr>
                </a:solidFill>
              </a:rPr>
              <a:t>订阅模式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6" name="图片 5"/>
          <p:cNvPicPr>
            <a:picLocks noChangeAspect="1"/>
          </p:cNvPicPr>
          <p:nvPr/>
        </p:nvPicPr>
        <p:blipFill>
          <a:blip r:embed="rId2"/>
          <a:stretch>
            <a:fillRect/>
          </a:stretch>
        </p:blipFill>
        <p:spPr>
          <a:xfrm>
            <a:off x="838200" y="2076294"/>
            <a:ext cx="3306838" cy="3401794"/>
          </a:xfrm>
          <a:prstGeom prst="rect">
            <a:avLst/>
          </a:prstGeom>
        </p:spPr>
      </p:pic>
      <p:pic>
        <p:nvPicPr>
          <p:cNvPr id="9" name="图片 8"/>
          <p:cNvPicPr>
            <a:picLocks noChangeAspect="1"/>
          </p:cNvPicPr>
          <p:nvPr/>
        </p:nvPicPr>
        <p:blipFill>
          <a:blip r:embed="rId3"/>
          <a:stretch>
            <a:fillRect/>
          </a:stretch>
        </p:blipFill>
        <p:spPr>
          <a:xfrm>
            <a:off x="4145038" y="1982139"/>
            <a:ext cx="3012928" cy="3588152"/>
          </a:xfrm>
          <a:prstGeom prst="rect">
            <a:avLst/>
          </a:prstGeom>
        </p:spPr>
      </p:pic>
      <p:sp>
        <p:nvSpPr>
          <p:cNvPr id="10" name="副标题 2"/>
          <p:cNvSpPr txBox="1">
            <a:spLocks/>
          </p:cNvSpPr>
          <p:nvPr/>
        </p:nvSpPr>
        <p:spPr>
          <a:xfrm>
            <a:off x="7813964" y="1903211"/>
            <a:ext cx="3600796"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区别</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zh-CN" altLang="en-US" sz="2000" dirty="0" smtClean="0">
                <a:solidFill>
                  <a:schemeClr val="bg1">
                    <a:lumMod val="75000"/>
                  </a:schemeClr>
                </a:solidFill>
              </a:rPr>
              <a:t>解耦性</a:t>
            </a:r>
            <a:endParaRPr lang="en-US" altLang="zh-CN" sz="2000" dirty="0" smtClean="0">
              <a:solidFill>
                <a:schemeClr val="bg1">
                  <a:lumMod val="75000"/>
                </a:schemeClr>
              </a:solidFill>
            </a:endParaRPr>
          </a:p>
          <a:p>
            <a:pPr marL="0" indent="0">
              <a:lnSpc>
                <a:spcPct val="150000"/>
              </a:lnSpc>
              <a:buNone/>
            </a:pPr>
            <a:r>
              <a:rPr lang="zh-CN" altLang="en-US" sz="2000" dirty="0" smtClean="0">
                <a:solidFill>
                  <a:schemeClr val="bg1">
                    <a:lumMod val="75000"/>
                  </a:schemeClr>
                </a:solidFill>
              </a:rPr>
              <a:t>稳定性</a:t>
            </a:r>
            <a:endParaRPr lang="en-US" altLang="zh-CN" sz="2000" dirty="0" smtClean="0">
              <a:solidFill>
                <a:schemeClr val="bg1">
                  <a:lumMod val="75000"/>
                </a:schemeClr>
              </a:solidFill>
            </a:endParaRPr>
          </a:p>
          <a:p>
            <a:pPr marL="0" indent="0">
              <a:lnSpc>
                <a:spcPct val="150000"/>
              </a:lnSpc>
              <a:buNone/>
            </a:pPr>
            <a:r>
              <a:rPr lang="zh-CN" altLang="en-US" sz="2000" dirty="0" smtClean="0">
                <a:solidFill>
                  <a:schemeClr val="bg1">
                    <a:lumMod val="75000"/>
                  </a:schemeClr>
                </a:solidFill>
              </a:rPr>
              <a:t>通信方向</a:t>
            </a:r>
            <a:endParaRPr lang="en-US" altLang="zh-CN" sz="2000" dirty="0" smtClean="0">
              <a:solidFill>
                <a:schemeClr val="bg1">
                  <a:lumMod val="75000"/>
                </a:schemeClr>
              </a:solidFill>
            </a:endParaRPr>
          </a:p>
        </p:txBody>
      </p:sp>
    </p:spTree>
    <p:extLst>
      <p:ext uri="{BB962C8B-B14F-4D97-AF65-F5344CB8AC3E}">
        <p14:creationId xmlns:p14="http://schemas.microsoft.com/office/powerpoint/2010/main" val="835475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a:t>
            </a:r>
            <a:r>
              <a:rPr lang="zh-CN" altLang="en-US" dirty="0" smtClean="0">
                <a:solidFill>
                  <a:schemeClr val="bg1">
                    <a:lumMod val="65000"/>
                  </a:schemeClr>
                </a:solidFill>
              </a:rPr>
              <a:t>模式的核心 </a:t>
            </a:r>
            <a:r>
              <a:rPr lang="en-US" altLang="zh-CN" dirty="0" smtClean="0">
                <a:solidFill>
                  <a:schemeClr val="bg1">
                    <a:lumMod val="65000"/>
                  </a:schemeClr>
                </a:solidFill>
              </a:rPr>
              <a:t>– </a:t>
            </a:r>
            <a:r>
              <a:rPr lang="zh-CN" altLang="en-US" dirty="0" smtClean="0">
                <a:solidFill>
                  <a:schemeClr val="bg1">
                    <a:lumMod val="65000"/>
                  </a:schemeClr>
                </a:solidFill>
              </a:rPr>
              <a:t>发布</a:t>
            </a:r>
            <a:r>
              <a:rPr lang="en-US" altLang="zh-CN" dirty="0" smtClean="0">
                <a:solidFill>
                  <a:schemeClr val="bg1">
                    <a:lumMod val="65000"/>
                  </a:schemeClr>
                </a:solidFill>
              </a:rPr>
              <a:t>/</a:t>
            </a:r>
            <a:r>
              <a:rPr lang="zh-CN" altLang="en-US" dirty="0" smtClean="0">
                <a:solidFill>
                  <a:schemeClr val="bg1">
                    <a:lumMod val="65000"/>
                  </a:schemeClr>
                </a:solidFill>
              </a:rPr>
              <a:t>订阅模式</a:t>
            </a:r>
            <a:endParaRPr lang="zh-CN" altLang="en-US" dirty="0"/>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6" name="图片 5"/>
          <p:cNvPicPr>
            <a:picLocks noChangeAspect="1"/>
          </p:cNvPicPr>
          <p:nvPr/>
        </p:nvPicPr>
        <p:blipFill>
          <a:blip r:embed="rId2"/>
          <a:stretch>
            <a:fillRect/>
          </a:stretch>
        </p:blipFill>
        <p:spPr>
          <a:xfrm>
            <a:off x="838200" y="2076294"/>
            <a:ext cx="3306838" cy="3401794"/>
          </a:xfrm>
          <a:prstGeom prst="rect">
            <a:avLst/>
          </a:prstGeom>
        </p:spPr>
      </p:pic>
      <p:pic>
        <p:nvPicPr>
          <p:cNvPr id="9" name="图片 8"/>
          <p:cNvPicPr>
            <a:picLocks noChangeAspect="1"/>
          </p:cNvPicPr>
          <p:nvPr/>
        </p:nvPicPr>
        <p:blipFill>
          <a:blip r:embed="rId3"/>
          <a:stretch>
            <a:fillRect/>
          </a:stretch>
        </p:blipFill>
        <p:spPr>
          <a:xfrm>
            <a:off x="4145038" y="1982139"/>
            <a:ext cx="3012928" cy="3588152"/>
          </a:xfrm>
          <a:prstGeom prst="rect">
            <a:avLst/>
          </a:prstGeom>
        </p:spPr>
      </p:pic>
      <p:sp>
        <p:nvSpPr>
          <p:cNvPr id="10" name="副标题 2"/>
          <p:cNvSpPr txBox="1">
            <a:spLocks/>
          </p:cNvSpPr>
          <p:nvPr/>
        </p:nvSpPr>
        <p:spPr>
          <a:xfrm>
            <a:off x="7813964" y="1903211"/>
            <a:ext cx="3600796"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区别</a:t>
            </a: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lnSpc>
                <a:spcPct val="150000"/>
              </a:lnSpc>
              <a:buNone/>
            </a:pPr>
            <a:r>
              <a:rPr lang="zh-CN" altLang="en-US" sz="2000" dirty="0" smtClean="0">
                <a:solidFill>
                  <a:schemeClr val="bg1">
                    <a:lumMod val="75000"/>
                  </a:schemeClr>
                </a:solidFill>
              </a:rPr>
              <a:t>解耦性</a:t>
            </a:r>
            <a:endParaRPr lang="en-US" altLang="zh-CN" sz="2000" dirty="0" smtClean="0">
              <a:solidFill>
                <a:schemeClr val="bg1">
                  <a:lumMod val="75000"/>
                </a:schemeClr>
              </a:solidFill>
            </a:endParaRPr>
          </a:p>
          <a:p>
            <a:pPr marL="0" indent="0">
              <a:lnSpc>
                <a:spcPct val="150000"/>
              </a:lnSpc>
              <a:buNone/>
            </a:pPr>
            <a:r>
              <a:rPr lang="zh-CN" altLang="en-US" sz="2000" dirty="0" smtClean="0">
                <a:solidFill>
                  <a:schemeClr val="bg1">
                    <a:lumMod val="75000"/>
                  </a:schemeClr>
                </a:solidFill>
              </a:rPr>
              <a:t>稳定性</a:t>
            </a:r>
            <a:endParaRPr lang="en-US" altLang="zh-CN" sz="2000" dirty="0" smtClean="0">
              <a:solidFill>
                <a:schemeClr val="bg1">
                  <a:lumMod val="75000"/>
                </a:schemeClr>
              </a:solidFill>
            </a:endParaRPr>
          </a:p>
          <a:p>
            <a:pPr marL="0" indent="0">
              <a:lnSpc>
                <a:spcPct val="150000"/>
              </a:lnSpc>
              <a:buNone/>
            </a:pPr>
            <a:r>
              <a:rPr lang="zh-CN" altLang="en-US" sz="2000" dirty="0" smtClean="0">
                <a:solidFill>
                  <a:schemeClr val="bg1">
                    <a:lumMod val="75000"/>
                  </a:schemeClr>
                </a:solidFill>
              </a:rPr>
              <a:t>通信方向</a:t>
            </a:r>
            <a:endParaRPr lang="en-US" altLang="zh-CN" sz="2000" dirty="0" smtClean="0">
              <a:solidFill>
                <a:schemeClr val="bg1">
                  <a:lumMod val="75000"/>
                </a:schemeClr>
              </a:solidFill>
            </a:endParaRPr>
          </a:p>
        </p:txBody>
      </p:sp>
    </p:spTree>
    <p:extLst>
      <p:ext uri="{BB962C8B-B14F-4D97-AF65-F5344CB8AC3E}">
        <p14:creationId xmlns:p14="http://schemas.microsoft.com/office/powerpoint/2010/main" val="4086450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5173" y="2146300"/>
            <a:ext cx="9144000" cy="2505967"/>
          </a:xfrm>
        </p:spPr>
        <p:txBody>
          <a:bodyPr>
            <a:normAutofit fontScale="90000"/>
          </a:bodyPr>
          <a:lstStyle/>
          <a:p>
            <a:pPr>
              <a:lnSpc>
                <a:spcPct val="150000"/>
              </a:lnSpc>
            </a:pPr>
            <a:r>
              <a:rPr lang="zh-CN" altLang="en-US" sz="4000" dirty="0" smtClean="0">
                <a:solidFill>
                  <a:schemeClr val="bg1">
                    <a:lumMod val="50000"/>
                  </a:schemeClr>
                </a:solidFill>
                <a:latin typeface="Consolas" panose="020B0609020204030204" pitchFamily="49" charset="0"/>
              </a:rPr>
              <a:t>了解</a:t>
            </a:r>
            <a:r>
              <a:rPr lang="en-US" altLang="zh-CN" sz="4000" dirty="0" err="1" smtClean="0">
                <a:solidFill>
                  <a:schemeClr val="bg1">
                    <a:lumMod val="50000"/>
                  </a:schemeClr>
                </a:solidFill>
                <a:latin typeface="Consolas" panose="020B0609020204030204" pitchFamily="49" charset="0"/>
              </a:rPr>
              <a:t>Mvvm</a:t>
            </a:r>
            <a:r>
              <a:rPr lang="zh-CN" altLang="en-US" sz="4000" dirty="0" smtClean="0">
                <a:solidFill>
                  <a:schemeClr val="bg1">
                    <a:lumMod val="50000"/>
                  </a:schemeClr>
                </a:solidFill>
                <a:latin typeface="Consolas" panose="020B0609020204030204" pitchFamily="49" charset="0"/>
              </a:rPr>
              <a:t>模式中的</a:t>
            </a:r>
            <a:r>
              <a:rPr lang="zh-CN" altLang="en-US" sz="4000" dirty="0">
                <a:solidFill>
                  <a:schemeClr val="bg1">
                    <a:lumMod val="50000"/>
                  </a:schemeClr>
                </a:solidFill>
                <a:latin typeface="Consolas" panose="020B0609020204030204" pitchFamily="49" charset="0"/>
              </a:rPr>
              <a:t>数据监听原理</a:t>
            </a:r>
            <a:r>
              <a:rPr lang="zh-CN" altLang="en-US" sz="4000" dirty="0" smtClean="0">
                <a:solidFill>
                  <a:schemeClr val="bg1">
                    <a:lumMod val="50000"/>
                  </a:schemeClr>
                </a:solidFill>
                <a:latin typeface="Consolas" panose="020B0609020204030204" pitchFamily="49" charset="0"/>
              </a:rPr>
              <a:t>？</a:t>
            </a:r>
            <a:r>
              <a:rPr lang="en-US" altLang="zh-CN" sz="3100" dirty="0" smtClean="0">
                <a:solidFill>
                  <a:schemeClr val="bg1">
                    <a:lumMod val="50000"/>
                  </a:schemeClr>
                </a:solidFill>
                <a:latin typeface="Consolas" panose="020B0609020204030204" pitchFamily="49" charset="0"/>
              </a:rPr>
              <a:t/>
            </a:r>
            <a:br>
              <a:rPr lang="en-US" altLang="zh-CN" sz="3100" dirty="0" smtClean="0">
                <a:solidFill>
                  <a:schemeClr val="bg1">
                    <a:lumMod val="50000"/>
                  </a:schemeClr>
                </a:solidFill>
                <a:latin typeface="Consolas" panose="020B0609020204030204" pitchFamily="49" charset="0"/>
              </a:rPr>
            </a:br>
            <a:r>
              <a:rPr lang="zh-CN" altLang="en-US" sz="3100" dirty="0" smtClean="0">
                <a:solidFill>
                  <a:schemeClr val="bg1">
                    <a:lumMod val="50000"/>
                  </a:schemeClr>
                </a:solidFill>
                <a:latin typeface="Consolas" panose="020B0609020204030204" pitchFamily="49" charset="0"/>
              </a:rPr>
              <a:t>对象的属性？</a:t>
            </a:r>
            <a:r>
              <a:rPr lang="en-US" altLang="zh-CN" sz="3100" dirty="0" smtClean="0">
                <a:solidFill>
                  <a:schemeClr val="bg1">
                    <a:lumMod val="50000"/>
                  </a:schemeClr>
                </a:solidFill>
                <a:latin typeface="Consolas" panose="020B0609020204030204" pitchFamily="49" charset="0"/>
              </a:rPr>
              <a:t/>
            </a:r>
            <a:br>
              <a:rPr lang="en-US" altLang="zh-CN" sz="3100" dirty="0" smtClean="0">
                <a:solidFill>
                  <a:schemeClr val="bg1">
                    <a:lumMod val="50000"/>
                  </a:schemeClr>
                </a:solidFill>
                <a:latin typeface="Consolas" panose="020B0609020204030204" pitchFamily="49" charset="0"/>
              </a:rPr>
            </a:br>
            <a:r>
              <a:rPr lang="en-US" altLang="zh-CN" sz="3100" dirty="0" smtClean="0">
                <a:solidFill>
                  <a:schemeClr val="bg1">
                    <a:lumMod val="50000"/>
                  </a:schemeClr>
                </a:solidFill>
                <a:latin typeface="Consolas" panose="020B0609020204030204" pitchFamily="49" charset="0"/>
              </a:rPr>
              <a:t>Get</a:t>
            </a:r>
            <a:r>
              <a:rPr lang="zh-CN" altLang="en-US" sz="3100" dirty="0" smtClean="0">
                <a:solidFill>
                  <a:schemeClr val="bg1">
                    <a:lumMod val="50000"/>
                  </a:schemeClr>
                </a:solidFill>
                <a:latin typeface="Consolas" panose="020B0609020204030204" pitchFamily="49" charset="0"/>
              </a:rPr>
              <a:t>和</a:t>
            </a:r>
            <a:r>
              <a:rPr lang="en-US" altLang="zh-CN" sz="3100" dirty="0" smtClean="0">
                <a:solidFill>
                  <a:schemeClr val="bg1">
                    <a:lumMod val="50000"/>
                  </a:schemeClr>
                </a:solidFill>
                <a:latin typeface="Consolas" panose="020B0609020204030204" pitchFamily="49" charset="0"/>
              </a:rPr>
              <a:t>Set?</a:t>
            </a:r>
            <a:r>
              <a:rPr lang="en-US" altLang="zh-CN" sz="2800" dirty="0">
                <a:solidFill>
                  <a:schemeClr val="bg1">
                    <a:lumMod val="65000"/>
                  </a:schemeClr>
                </a:solidFill>
              </a:rPr>
              <a:t/>
            </a:r>
            <a:br>
              <a:rPr lang="en-US" altLang="zh-CN" sz="2800" dirty="0">
                <a:solidFill>
                  <a:schemeClr val="bg1">
                    <a:lumMod val="65000"/>
                  </a:schemeClr>
                </a:solidFill>
              </a:rPr>
            </a:br>
            <a:endParaRPr lang="zh-CN" altLang="en-US" sz="1100" b="1" dirty="0">
              <a:solidFill>
                <a:schemeClr val="tx1">
                  <a:lumMod val="50000"/>
                  <a:lumOff val="50000"/>
                </a:schemeClr>
              </a:solidFill>
            </a:endParaRPr>
          </a:p>
        </p:txBody>
      </p:sp>
    </p:spTree>
    <p:extLst>
      <p:ext uri="{BB962C8B-B14F-4D97-AF65-F5344CB8AC3E}">
        <p14:creationId xmlns:p14="http://schemas.microsoft.com/office/powerpoint/2010/main" val="35429182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lumMod val="75000"/>
                  </a:schemeClr>
                </a:solidFill>
              </a:rPr>
              <a:t>对象的属性</a:t>
            </a:r>
            <a:endParaRPr lang="zh-CN" altLang="en-US" dirty="0">
              <a:solidFill>
                <a:schemeClr val="bg1">
                  <a:lumMod val="75000"/>
                </a:schemeClr>
              </a:solidFill>
            </a:endParaRPr>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graphicFrame>
        <p:nvGraphicFramePr>
          <p:cNvPr id="14" name="图示 13"/>
          <p:cNvGraphicFramePr/>
          <p:nvPr>
            <p:extLst>
              <p:ext uri="{D42A27DB-BD31-4B8C-83A1-F6EECF244321}">
                <p14:modId xmlns:p14="http://schemas.microsoft.com/office/powerpoint/2010/main" val="3685117507"/>
              </p:ext>
            </p:extLst>
          </p:nvPr>
        </p:nvGraphicFramePr>
        <p:xfrm>
          <a:off x="838200" y="1573159"/>
          <a:ext cx="4206240" cy="4406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p:cNvGraphicFramePr/>
          <p:nvPr>
            <p:extLst>
              <p:ext uri="{D42A27DB-BD31-4B8C-83A1-F6EECF244321}">
                <p14:modId xmlns:p14="http://schemas.microsoft.com/office/powerpoint/2010/main" val="862477148"/>
              </p:ext>
            </p:extLst>
          </p:nvPr>
        </p:nvGraphicFramePr>
        <p:xfrm>
          <a:off x="374072" y="1690688"/>
          <a:ext cx="3724102" cy="48138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矩形 3"/>
          <p:cNvSpPr/>
          <p:nvPr/>
        </p:nvSpPr>
        <p:spPr>
          <a:xfrm>
            <a:off x="4421908" y="1750811"/>
            <a:ext cx="6690592" cy="6740307"/>
          </a:xfrm>
          <a:prstGeom prst="rect">
            <a:avLst/>
          </a:prstGeom>
        </p:spPr>
        <p:txBody>
          <a:bodyPr wrap="square">
            <a:spAutoFit/>
          </a:bodyPr>
          <a:lstStyle/>
          <a:p>
            <a:pPr lvl="0">
              <a:lnSpc>
                <a:spcPct val="150000"/>
              </a:lnSpc>
            </a:pPr>
            <a:r>
              <a:rPr lang="en-US" altLang="zh-CN" dirty="0" smtClean="0">
                <a:solidFill>
                  <a:schemeClr val="bg1">
                    <a:lumMod val="65000"/>
                  </a:schemeClr>
                </a:solidFill>
                <a:latin typeface="Consolas" panose="020B0609020204030204" pitchFamily="49" charset="0"/>
              </a:rPr>
              <a:t>[[Configurable]]: </a:t>
            </a:r>
            <a:r>
              <a:rPr lang="zh-CN" altLang="en-US" dirty="0" smtClean="0">
                <a:solidFill>
                  <a:schemeClr val="bg1">
                    <a:lumMod val="65000"/>
                  </a:schemeClr>
                </a:solidFill>
                <a:latin typeface="Consolas" panose="020B0609020204030204" pitchFamily="49" charset="0"/>
              </a:rPr>
              <a:t>表示</a:t>
            </a:r>
            <a:r>
              <a:rPr lang="zh-CN" altLang="en-US" dirty="0">
                <a:solidFill>
                  <a:schemeClr val="bg1">
                    <a:lumMod val="65000"/>
                  </a:schemeClr>
                </a:solidFill>
                <a:latin typeface="Consolas" panose="020B0609020204030204" pitchFamily="49" charset="0"/>
              </a:rPr>
              <a:t>能否通过 </a:t>
            </a:r>
            <a:r>
              <a:rPr lang="en-US" altLang="zh-CN" dirty="0">
                <a:solidFill>
                  <a:schemeClr val="bg1">
                    <a:lumMod val="65000"/>
                  </a:schemeClr>
                </a:solidFill>
                <a:latin typeface="Consolas" panose="020B0609020204030204" pitchFamily="49" charset="0"/>
              </a:rPr>
              <a:t>delete </a:t>
            </a:r>
            <a:r>
              <a:rPr lang="zh-CN" altLang="en-US" dirty="0">
                <a:solidFill>
                  <a:schemeClr val="bg1">
                    <a:lumMod val="65000"/>
                  </a:schemeClr>
                </a:solidFill>
                <a:latin typeface="Consolas" panose="020B0609020204030204" pitchFamily="49" charset="0"/>
              </a:rPr>
              <a:t>删除属性从而重新定义属性，能否修改属性的特性，或者能否把属性修改为访问器属性</a:t>
            </a:r>
            <a:r>
              <a:rPr lang="zh-CN" altLang="en-US" dirty="0" smtClean="0">
                <a:latin typeface="Consolas" panose="020B0609020204030204" pitchFamily="49" charset="0"/>
              </a:rPr>
              <a:t>。</a:t>
            </a:r>
            <a:endParaRPr lang="en-US" altLang="zh-CN" dirty="0" smtClean="0">
              <a:latin typeface="Consolas" panose="020B0609020204030204" pitchFamily="49" charset="0"/>
            </a:endParaRPr>
          </a:p>
          <a:p>
            <a:pPr>
              <a:lnSpc>
                <a:spcPct val="150000"/>
              </a:lnSpc>
            </a:pPr>
            <a:r>
              <a:rPr lang="en-US" altLang="zh-CN" dirty="0" smtClean="0">
                <a:solidFill>
                  <a:schemeClr val="bg1">
                    <a:lumMod val="65000"/>
                  </a:schemeClr>
                </a:solidFill>
                <a:latin typeface="Consolas" panose="020B0609020204030204" pitchFamily="49" charset="0"/>
              </a:rPr>
              <a:t>[[Enumerable]]: </a:t>
            </a:r>
            <a:r>
              <a:rPr lang="zh-CN" altLang="en-US" dirty="0" smtClean="0">
                <a:solidFill>
                  <a:schemeClr val="bg1">
                    <a:lumMod val="65000"/>
                  </a:schemeClr>
                </a:solidFill>
                <a:latin typeface="Consolas" panose="020B0609020204030204" pitchFamily="49" charset="0"/>
              </a:rPr>
              <a:t>表示</a:t>
            </a:r>
            <a:r>
              <a:rPr lang="zh-CN" altLang="en-US" dirty="0">
                <a:solidFill>
                  <a:schemeClr val="bg1">
                    <a:lumMod val="65000"/>
                  </a:schemeClr>
                </a:solidFill>
                <a:latin typeface="Consolas" panose="020B0609020204030204" pitchFamily="49" charset="0"/>
              </a:rPr>
              <a:t>能否通过 </a:t>
            </a:r>
            <a:r>
              <a:rPr lang="en-US" altLang="zh-CN" dirty="0">
                <a:solidFill>
                  <a:schemeClr val="bg1">
                    <a:lumMod val="65000"/>
                  </a:schemeClr>
                </a:solidFill>
                <a:latin typeface="Consolas" panose="020B0609020204030204" pitchFamily="49" charset="0"/>
              </a:rPr>
              <a:t>for-in </a:t>
            </a:r>
            <a:r>
              <a:rPr lang="zh-CN" altLang="en-US" dirty="0">
                <a:solidFill>
                  <a:schemeClr val="bg1">
                    <a:lumMod val="65000"/>
                  </a:schemeClr>
                </a:solidFill>
                <a:latin typeface="Consolas" panose="020B0609020204030204" pitchFamily="49" charset="0"/>
              </a:rPr>
              <a:t>循环返回属性</a:t>
            </a:r>
            <a:r>
              <a:rPr lang="zh-CN" altLang="en-US" dirty="0" smtClean="0">
                <a:solidFill>
                  <a:schemeClr val="bg1">
                    <a:lumMod val="65000"/>
                  </a:schemeClr>
                </a:solidFill>
                <a:latin typeface="Consolas" panose="020B0609020204030204" pitchFamily="49" charset="0"/>
              </a:rPr>
              <a:t>。</a:t>
            </a:r>
            <a:endParaRPr lang="en-US" altLang="zh-CN" dirty="0" smtClean="0">
              <a:solidFill>
                <a:schemeClr val="bg1">
                  <a:lumMod val="65000"/>
                </a:schemeClr>
              </a:solidFill>
              <a:latin typeface="Consolas" panose="020B0609020204030204" pitchFamily="49" charset="0"/>
            </a:endParaRPr>
          </a:p>
          <a:p>
            <a:pPr>
              <a:lnSpc>
                <a:spcPct val="150000"/>
              </a:lnSpc>
            </a:pPr>
            <a:r>
              <a:rPr lang="en-US" altLang="zh-CN" dirty="0">
                <a:solidFill>
                  <a:schemeClr val="bg1">
                    <a:lumMod val="65000"/>
                  </a:schemeClr>
                </a:solidFill>
                <a:latin typeface="Consolas" panose="020B0609020204030204" pitchFamily="49" charset="0"/>
              </a:rPr>
              <a:t>[[Value</a:t>
            </a:r>
            <a:r>
              <a:rPr lang="en-US" altLang="zh-CN" dirty="0" smtClean="0">
                <a:solidFill>
                  <a:schemeClr val="bg1">
                    <a:lumMod val="65000"/>
                  </a:schemeClr>
                </a:solidFill>
                <a:latin typeface="Consolas" panose="020B0609020204030204" pitchFamily="49" charset="0"/>
              </a:rPr>
              <a:t>]]: </a:t>
            </a:r>
            <a:r>
              <a:rPr lang="zh-CN" altLang="en-US" dirty="0" smtClean="0">
                <a:solidFill>
                  <a:schemeClr val="bg1">
                    <a:lumMod val="65000"/>
                  </a:schemeClr>
                </a:solidFill>
                <a:latin typeface="Consolas" panose="020B0609020204030204" pitchFamily="49" charset="0"/>
              </a:rPr>
              <a:t>包含</a:t>
            </a:r>
            <a:r>
              <a:rPr lang="zh-CN" altLang="en-US" dirty="0">
                <a:solidFill>
                  <a:schemeClr val="bg1">
                    <a:lumMod val="65000"/>
                  </a:schemeClr>
                </a:solidFill>
                <a:latin typeface="Consolas" panose="020B0609020204030204" pitchFamily="49" charset="0"/>
              </a:rPr>
              <a:t>这个属性的值。读取属性值的时候，从这个位置读；写入属性值的时候，把新值保存在这个位置。这个特性的默认值为 </a:t>
            </a:r>
            <a:r>
              <a:rPr lang="en-US" altLang="zh-CN" dirty="0">
                <a:solidFill>
                  <a:schemeClr val="bg1">
                    <a:lumMod val="65000"/>
                  </a:schemeClr>
                </a:solidFill>
                <a:latin typeface="Consolas" panose="020B0609020204030204" pitchFamily="49" charset="0"/>
              </a:rPr>
              <a:t>undefined</a:t>
            </a:r>
            <a:r>
              <a:rPr lang="zh-CN" altLang="en-US" dirty="0" smtClean="0">
                <a:solidFill>
                  <a:schemeClr val="bg1">
                    <a:lumMod val="65000"/>
                  </a:schemeClr>
                </a:solidFill>
                <a:latin typeface="Consolas" panose="020B0609020204030204" pitchFamily="49" charset="0"/>
              </a:rPr>
              <a:t>。</a:t>
            </a:r>
            <a:endParaRPr lang="en-US" altLang="zh-CN" dirty="0">
              <a:solidFill>
                <a:schemeClr val="bg1">
                  <a:lumMod val="65000"/>
                </a:schemeClr>
              </a:solidFill>
              <a:latin typeface="Consolas" panose="020B0609020204030204" pitchFamily="49" charset="0"/>
            </a:endParaRPr>
          </a:p>
          <a:p>
            <a:pPr>
              <a:lnSpc>
                <a:spcPct val="150000"/>
              </a:lnSpc>
            </a:pPr>
            <a:r>
              <a:rPr lang="en-US" altLang="zh-CN" dirty="0" smtClean="0">
                <a:solidFill>
                  <a:schemeClr val="bg1">
                    <a:lumMod val="65000"/>
                  </a:schemeClr>
                </a:solidFill>
                <a:latin typeface="Consolas" panose="020B0609020204030204" pitchFamily="49" charset="0"/>
              </a:rPr>
              <a:t>[[Writable]]:</a:t>
            </a:r>
            <a:r>
              <a:rPr lang="zh-CN" altLang="en-US" dirty="0">
                <a:solidFill>
                  <a:schemeClr val="bg1">
                    <a:lumMod val="65000"/>
                  </a:schemeClr>
                </a:solidFill>
                <a:latin typeface="Consolas" panose="020B0609020204030204" pitchFamily="49" charset="0"/>
              </a:rPr>
              <a:t>表示能否修改属性的值</a:t>
            </a:r>
            <a:r>
              <a:rPr lang="zh-CN" altLang="en-US" dirty="0" smtClean="0">
                <a:latin typeface="Consolas" panose="020B0609020204030204" pitchFamily="49" charset="0"/>
              </a:rPr>
              <a:t>。</a:t>
            </a:r>
            <a:endParaRPr lang="en-US" altLang="zh-CN" dirty="0" smtClean="0">
              <a:latin typeface="Consolas" panose="020B0609020204030204" pitchFamily="49" charset="0"/>
            </a:endParaRPr>
          </a:p>
          <a:p>
            <a:pPr>
              <a:lnSpc>
                <a:spcPct val="150000"/>
              </a:lnSpc>
            </a:pPr>
            <a:r>
              <a:rPr lang="en-US" altLang="zh-CN" dirty="0" smtClean="0">
                <a:solidFill>
                  <a:schemeClr val="bg1">
                    <a:lumMod val="65000"/>
                  </a:schemeClr>
                </a:solidFill>
                <a:latin typeface="Consolas" panose="020B0609020204030204" pitchFamily="49" charset="0"/>
              </a:rPr>
              <a:t>[[ Get ]]: </a:t>
            </a:r>
            <a:r>
              <a:rPr lang="zh-CN" altLang="en-US" dirty="0" smtClean="0">
                <a:solidFill>
                  <a:schemeClr val="bg1">
                    <a:lumMod val="65000"/>
                  </a:schemeClr>
                </a:solidFill>
                <a:latin typeface="Consolas" panose="020B0609020204030204" pitchFamily="49" charset="0"/>
              </a:rPr>
              <a:t>在</a:t>
            </a:r>
            <a:r>
              <a:rPr lang="zh-CN" altLang="en-US" dirty="0">
                <a:solidFill>
                  <a:schemeClr val="bg1">
                    <a:lumMod val="65000"/>
                  </a:schemeClr>
                </a:solidFill>
                <a:latin typeface="Consolas" panose="020B0609020204030204" pitchFamily="49" charset="0"/>
              </a:rPr>
              <a:t>读取属性时调用的函数。默认值为 </a:t>
            </a:r>
            <a:r>
              <a:rPr lang="en-US" altLang="zh-CN" dirty="0">
                <a:solidFill>
                  <a:schemeClr val="bg1">
                    <a:lumMod val="65000"/>
                  </a:schemeClr>
                </a:solidFill>
                <a:latin typeface="Consolas" panose="020B0609020204030204" pitchFamily="49" charset="0"/>
              </a:rPr>
              <a:t>undefined</a:t>
            </a:r>
            <a:r>
              <a:rPr lang="zh-CN" altLang="en-US" dirty="0" smtClean="0">
                <a:solidFill>
                  <a:schemeClr val="bg1">
                    <a:lumMod val="65000"/>
                  </a:schemeClr>
                </a:solidFill>
                <a:latin typeface="Consolas" panose="020B0609020204030204" pitchFamily="49" charset="0"/>
              </a:rPr>
              <a:t>。</a:t>
            </a:r>
            <a:endParaRPr lang="en-US" altLang="zh-CN" dirty="0" smtClean="0">
              <a:solidFill>
                <a:schemeClr val="bg1">
                  <a:lumMod val="65000"/>
                </a:schemeClr>
              </a:solidFill>
              <a:latin typeface="Consolas" panose="020B0609020204030204" pitchFamily="49" charset="0"/>
            </a:endParaRPr>
          </a:p>
          <a:p>
            <a:pPr>
              <a:lnSpc>
                <a:spcPct val="150000"/>
              </a:lnSpc>
            </a:pPr>
            <a:r>
              <a:rPr lang="en-US" altLang="zh-CN" dirty="0" smtClean="0">
                <a:solidFill>
                  <a:schemeClr val="bg1">
                    <a:lumMod val="65000"/>
                  </a:schemeClr>
                </a:solidFill>
                <a:latin typeface="Consolas" panose="020B0609020204030204" pitchFamily="49" charset="0"/>
              </a:rPr>
              <a:t>[[ Set ]]: </a:t>
            </a:r>
            <a:r>
              <a:rPr lang="zh-CN" altLang="en-US" dirty="0" smtClean="0">
                <a:solidFill>
                  <a:schemeClr val="bg1">
                    <a:lumMod val="65000"/>
                  </a:schemeClr>
                </a:solidFill>
                <a:latin typeface="Consolas" panose="020B0609020204030204" pitchFamily="49" charset="0"/>
              </a:rPr>
              <a:t>在</a:t>
            </a:r>
            <a:r>
              <a:rPr lang="zh-CN" altLang="en-US" dirty="0">
                <a:solidFill>
                  <a:schemeClr val="bg1">
                    <a:lumMod val="65000"/>
                  </a:schemeClr>
                </a:solidFill>
                <a:latin typeface="Consolas" panose="020B0609020204030204" pitchFamily="49" charset="0"/>
              </a:rPr>
              <a:t>写入属性时调用的函数。默认值为 </a:t>
            </a:r>
            <a:r>
              <a:rPr lang="en-US" altLang="zh-CN" dirty="0">
                <a:solidFill>
                  <a:schemeClr val="bg1">
                    <a:lumMod val="65000"/>
                  </a:schemeClr>
                </a:solidFill>
                <a:latin typeface="Consolas" panose="020B0609020204030204" pitchFamily="49" charset="0"/>
              </a:rPr>
              <a:t>undefined</a:t>
            </a:r>
            <a:r>
              <a:rPr lang="zh-CN" altLang="en-US" dirty="0">
                <a:solidFill>
                  <a:schemeClr val="bg1">
                    <a:lumMod val="65000"/>
                  </a:schemeClr>
                </a:solidFill>
                <a:latin typeface="Consolas" panose="020B0609020204030204" pitchFamily="49" charset="0"/>
              </a:rPr>
              <a:t>。</a:t>
            </a:r>
            <a:endParaRPr lang="en-US" altLang="zh-CN" dirty="0" smtClean="0">
              <a:solidFill>
                <a:schemeClr val="bg1">
                  <a:lumMod val="65000"/>
                </a:schemeClr>
              </a:solidFill>
              <a:latin typeface="Consolas" panose="020B0609020204030204" pitchFamily="49" charset="0"/>
            </a:endParaRPr>
          </a:p>
          <a:p>
            <a:pPr>
              <a:lnSpc>
                <a:spcPct val="150000"/>
              </a:lnSpc>
            </a:pPr>
            <a:endParaRPr lang="en-US" altLang="zh-CN" dirty="0">
              <a:solidFill>
                <a:schemeClr val="bg1">
                  <a:lumMod val="65000"/>
                </a:schemeClr>
              </a:solidFill>
              <a:latin typeface="Consolas" panose="020B0609020204030204" pitchFamily="49" charset="0"/>
            </a:endParaRPr>
          </a:p>
          <a:p>
            <a:pPr>
              <a:lnSpc>
                <a:spcPct val="150000"/>
              </a:lnSpc>
            </a:pPr>
            <a:endParaRPr lang="zh-CN" altLang="en-US" dirty="0">
              <a:solidFill>
                <a:schemeClr val="bg1">
                  <a:lumMod val="65000"/>
                </a:schemeClr>
              </a:solidFill>
              <a:latin typeface="Consolas" panose="020B0609020204030204" pitchFamily="49" charset="0"/>
            </a:endParaRPr>
          </a:p>
          <a:p>
            <a:pPr>
              <a:lnSpc>
                <a:spcPct val="150000"/>
              </a:lnSpc>
            </a:pPr>
            <a:endParaRPr lang="en-US" altLang="zh-CN" dirty="0">
              <a:solidFill>
                <a:schemeClr val="bg1">
                  <a:lumMod val="65000"/>
                </a:schemeClr>
              </a:solidFill>
              <a:latin typeface="Consolas" panose="020B0609020204030204" pitchFamily="49" charset="0"/>
            </a:endParaRPr>
          </a:p>
          <a:p>
            <a:pPr>
              <a:lnSpc>
                <a:spcPct val="150000"/>
              </a:lnSpc>
            </a:pPr>
            <a:endParaRPr lang="zh-CN" altLang="en-US" dirty="0">
              <a:solidFill>
                <a:schemeClr val="bg1">
                  <a:lumMod val="65000"/>
                </a:schemeClr>
              </a:solidFill>
              <a:latin typeface="Consolas" panose="020B0609020204030204" pitchFamily="49" charset="0"/>
            </a:endParaRPr>
          </a:p>
          <a:p>
            <a:pPr lvl="0">
              <a:lnSpc>
                <a:spcPct val="150000"/>
              </a:lnSpc>
            </a:pPr>
            <a:endParaRPr lang="en-US" altLang="zh-CN" dirty="0"/>
          </a:p>
          <a:p>
            <a:pPr lvl="0">
              <a:lnSpc>
                <a:spcPct val="150000"/>
              </a:lnSpc>
            </a:pPr>
            <a:endParaRPr lang="zh-CN" altLang="en-US" dirty="0"/>
          </a:p>
        </p:txBody>
      </p:sp>
    </p:spTree>
    <p:extLst>
      <p:ext uri="{BB962C8B-B14F-4D97-AF65-F5344CB8AC3E}">
        <p14:creationId xmlns:p14="http://schemas.microsoft.com/office/powerpoint/2010/main" val="582159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lumMod val="75000"/>
                  </a:schemeClr>
                </a:solidFill>
              </a:rPr>
              <a:t>修改和创建属性的特性</a:t>
            </a:r>
            <a:endParaRPr lang="zh-CN" altLang="en-US" dirty="0">
              <a:solidFill>
                <a:schemeClr val="bg1">
                  <a:lumMod val="75000"/>
                </a:schemeClr>
              </a:solidFill>
            </a:endParaRPr>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4" name="矩形 3"/>
          <p:cNvSpPr/>
          <p:nvPr/>
        </p:nvSpPr>
        <p:spPr>
          <a:xfrm>
            <a:off x="933248" y="1964174"/>
            <a:ext cx="6873998" cy="5355312"/>
          </a:xfrm>
          <a:prstGeom prst="rect">
            <a:avLst/>
          </a:prstGeom>
        </p:spPr>
        <p:txBody>
          <a:bodyPr wrap="none">
            <a:spAutoFit/>
          </a:bodyPr>
          <a:lstStyle/>
          <a:p>
            <a:endParaRPr lang="en-US" altLang="zh-CN" kern="0" dirty="0" smtClean="0">
              <a:solidFill>
                <a:srgbClr val="A9B7C6"/>
              </a:solidFill>
              <a:latin typeface="Consolas" panose="020B0609020204030204" pitchFamily="49" charset="0"/>
              <a:ea typeface="宋体" panose="02010600030101010101" pitchFamily="2" charset="-122"/>
              <a:cs typeface="宋体" panose="02010600030101010101" pitchFamily="2" charset="-122"/>
            </a:endParaRPr>
          </a:p>
          <a:p>
            <a:r>
              <a:rPr lang="en-US" altLang="zh-CN" kern="0" dirty="0" smtClean="0">
                <a:solidFill>
                  <a:schemeClr val="bg1">
                    <a:lumMod val="65000"/>
                  </a:schemeClr>
                </a:solidFill>
                <a:latin typeface="Consolas" panose="020B0609020204030204" pitchFamily="49" charset="0"/>
                <a:ea typeface="宋体" panose="02010600030101010101" pitchFamily="2" charset="-122"/>
                <a:cs typeface="宋体" panose="02010600030101010101" pitchFamily="2" charset="-122"/>
              </a:rPr>
              <a:t>ES5</a:t>
            </a:r>
            <a:r>
              <a:rPr lang="zh-CN" altLang="en-US" kern="0" dirty="0" smtClean="0">
                <a:solidFill>
                  <a:schemeClr val="bg1">
                    <a:lumMod val="65000"/>
                  </a:schemeClr>
                </a:solidFill>
                <a:latin typeface="Consolas" panose="020B0609020204030204" pitchFamily="49" charset="0"/>
                <a:ea typeface="宋体" panose="02010600030101010101" pitchFamily="2" charset="-122"/>
                <a:cs typeface="宋体" panose="02010600030101010101" pitchFamily="2" charset="-122"/>
              </a:rPr>
              <a:t>的</a:t>
            </a:r>
            <a:r>
              <a:rPr lang="en-US" altLang="zh-CN" kern="0" dirty="0" smtClean="0">
                <a:solidFill>
                  <a:schemeClr val="bg1">
                    <a:lumMod val="65000"/>
                  </a:schemeClr>
                </a:solidFill>
                <a:latin typeface="Consolas" panose="020B0609020204030204" pitchFamily="49" charset="0"/>
                <a:ea typeface="宋体" panose="02010600030101010101" pitchFamily="2" charset="-122"/>
                <a:cs typeface="宋体" panose="02010600030101010101" pitchFamily="2" charset="-122"/>
              </a:rPr>
              <a:t>API</a:t>
            </a:r>
            <a:r>
              <a:rPr lang="en-US" altLang="zh-CN" kern="0" dirty="0" smtClean="0">
                <a:solidFill>
                  <a:srgbClr val="A9B7C6"/>
                </a:solidFill>
                <a:latin typeface="Consolas" panose="020B0609020204030204" pitchFamily="49" charset="0"/>
                <a:ea typeface="宋体" panose="02010600030101010101" pitchFamily="2" charset="-122"/>
                <a:cs typeface="宋体" panose="02010600030101010101" pitchFamily="2" charset="-122"/>
              </a:rPr>
              <a:t>: </a:t>
            </a:r>
            <a:r>
              <a:rPr lang="en-US" altLang="zh-CN" kern="0" dirty="0" err="1" smtClean="0">
                <a:solidFill>
                  <a:srgbClr val="A9B7C6"/>
                </a:solidFill>
                <a:latin typeface="Consolas" panose="020B0609020204030204" pitchFamily="49" charset="0"/>
                <a:ea typeface="宋体" panose="02010600030101010101" pitchFamily="2" charset="-122"/>
                <a:cs typeface="宋体" panose="02010600030101010101" pitchFamily="2" charset="-122"/>
              </a:rPr>
              <a:t>Object.</a:t>
            </a:r>
            <a:r>
              <a:rPr lang="en-US" altLang="zh-CN" kern="0" dirty="0" err="1" smtClean="0">
                <a:solidFill>
                  <a:srgbClr val="FFC66D"/>
                </a:solidFill>
                <a:latin typeface="Consolas" panose="020B0609020204030204" pitchFamily="49" charset="0"/>
                <a:ea typeface="宋体" panose="02010600030101010101" pitchFamily="2" charset="-122"/>
                <a:cs typeface="宋体" panose="02010600030101010101" pitchFamily="2" charset="-122"/>
              </a:rPr>
              <a:t>defineProperty</a:t>
            </a:r>
            <a:r>
              <a:rPr lang="en-US" altLang="zh-CN" kern="0" dirty="0" smtClean="0">
                <a:solidFill>
                  <a:srgbClr val="FFC66D"/>
                </a:solidFill>
                <a:latin typeface="Consolas" panose="020B0609020204030204" pitchFamily="49" charset="0"/>
                <a:ea typeface="宋体" panose="02010600030101010101" pitchFamily="2" charset="-122"/>
                <a:cs typeface="宋体" panose="02010600030101010101" pitchFamily="2" charset="-122"/>
              </a:rPr>
              <a:t>(</a:t>
            </a:r>
            <a:r>
              <a:rPr lang="en-US" altLang="zh-CN" kern="0" dirty="0" err="1" smtClean="0">
                <a:solidFill>
                  <a:schemeClr val="bg1">
                    <a:lumMod val="50000"/>
                  </a:schemeClr>
                </a:solidFill>
                <a:latin typeface="Consolas" panose="020B0609020204030204" pitchFamily="49" charset="0"/>
                <a:ea typeface="宋体" panose="02010600030101010101" pitchFamily="2" charset="-122"/>
                <a:cs typeface="宋体" panose="02010600030101010101" pitchFamily="2" charset="-122"/>
              </a:rPr>
              <a:t>obj</a:t>
            </a:r>
            <a:r>
              <a:rPr lang="en-US" altLang="zh-CN" kern="0" dirty="0" smtClean="0">
                <a:solidFill>
                  <a:schemeClr val="bg1">
                    <a:lumMod val="50000"/>
                  </a:schemeClr>
                </a:solidFill>
                <a:latin typeface="Consolas" panose="020B0609020204030204" pitchFamily="49" charset="0"/>
                <a:ea typeface="宋体" panose="02010600030101010101" pitchFamily="2" charset="-122"/>
                <a:cs typeface="宋体" panose="02010600030101010101" pitchFamily="2" charset="-122"/>
              </a:rPr>
              <a:t>, key, descriptor</a:t>
            </a:r>
            <a:r>
              <a:rPr lang="en-US" altLang="zh-CN" kern="0" dirty="0" smtClean="0">
                <a:solidFill>
                  <a:srgbClr val="FFC66D"/>
                </a:solidFill>
                <a:latin typeface="Consolas" panose="020B0609020204030204" pitchFamily="49" charset="0"/>
                <a:ea typeface="宋体" panose="02010600030101010101" pitchFamily="2" charset="-122"/>
                <a:cs typeface="宋体" panose="02010600030101010101" pitchFamily="2" charset="-122"/>
              </a:rPr>
              <a:t>)</a:t>
            </a:r>
          </a:p>
          <a:p>
            <a:endParaRPr lang="en-US" altLang="zh-CN" kern="0" dirty="0" smtClean="0">
              <a:solidFill>
                <a:srgbClr val="FFC66D"/>
              </a:solidFill>
              <a:latin typeface="Consolas" panose="020B0609020204030204" pitchFamily="49" charset="0"/>
              <a:ea typeface="宋体" panose="02010600030101010101" pitchFamily="2" charset="-122"/>
            </a:endParaRPr>
          </a:p>
          <a:p>
            <a:r>
              <a:rPr lang="en-US" altLang="zh-CN" kern="0" dirty="0">
                <a:solidFill>
                  <a:schemeClr val="bg1">
                    <a:lumMod val="50000"/>
                  </a:schemeClr>
                </a:solidFill>
                <a:latin typeface="Consolas" panose="020B0609020204030204" pitchFamily="49" charset="0"/>
                <a:ea typeface="宋体" panose="02010600030101010101" pitchFamily="2" charset="-122"/>
              </a:rPr>
              <a:t>d</a:t>
            </a:r>
            <a:r>
              <a:rPr lang="en-US" altLang="zh-CN" kern="0" dirty="0" smtClean="0">
                <a:solidFill>
                  <a:schemeClr val="bg1">
                    <a:lumMod val="50000"/>
                  </a:schemeClr>
                </a:solidFill>
                <a:latin typeface="Consolas" panose="020B0609020204030204" pitchFamily="49" charset="0"/>
                <a:ea typeface="宋体" panose="02010600030101010101" pitchFamily="2" charset="-122"/>
              </a:rPr>
              <a:t>escriptor: </a:t>
            </a:r>
            <a:r>
              <a:rPr lang="zh-CN" altLang="zh-CN" dirty="0" smtClean="0">
                <a:solidFill>
                  <a:schemeClr val="bg1">
                    <a:lumMod val="50000"/>
                  </a:schemeClr>
                </a:solidFill>
              </a:rPr>
              <a:t>属性</a:t>
            </a:r>
            <a:r>
              <a:rPr lang="zh-CN" altLang="en-US" dirty="0" smtClean="0">
                <a:solidFill>
                  <a:schemeClr val="bg1">
                    <a:lumMod val="50000"/>
                  </a:schemeClr>
                </a:solidFill>
              </a:rPr>
              <a:t>描述符</a:t>
            </a:r>
            <a:endParaRPr lang="en-US" altLang="zh-CN" dirty="0" smtClean="0">
              <a:solidFill>
                <a:schemeClr val="bg1">
                  <a:lumMod val="50000"/>
                </a:schemeClr>
              </a:solidFill>
            </a:endParaRPr>
          </a:p>
          <a:p>
            <a:endParaRPr lang="en-US" altLang="zh-CN" kern="0" dirty="0">
              <a:solidFill>
                <a:schemeClr val="bg1">
                  <a:lumMod val="50000"/>
                </a:schemeClr>
              </a:solidFill>
              <a:latin typeface="Consolas" panose="020B0609020204030204" pitchFamily="49" charset="0"/>
              <a:ea typeface="宋体" panose="02010600030101010101" pitchFamily="2" charset="-122"/>
            </a:endParaRPr>
          </a:p>
          <a:p>
            <a:endParaRPr lang="en-US" altLang="zh-CN" kern="0" dirty="0" smtClean="0">
              <a:solidFill>
                <a:schemeClr val="bg1">
                  <a:lumMod val="50000"/>
                </a:schemeClr>
              </a:solidFill>
              <a:latin typeface="Consolas" panose="020B0609020204030204" pitchFamily="49" charset="0"/>
              <a:ea typeface="宋体" panose="02010600030101010101" pitchFamily="2" charset="-122"/>
            </a:endParaRPr>
          </a:p>
          <a:p>
            <a:r>
              <a:rPr lang="zh-CN" altLang="en-US" kern="0" dirty="0" smtClean="0">
                <a:solidFill>
                  <a:schemeClr val="bg1">
                    <a:lumMod val="50000"/>
                  </a:schemeClr>
                </a:solidFill>
                <a:latin typeface="Consolas" panose="020B0609020204030204" pitchFamily="49" charset="0"/>
                <a:ea typeface="宋体" panose="02010600030101010101" pitchFamily="2" charset="-122"/>
              </a:rPr>
              <a:t>默认： </a:t>
            </a:r>
            <a:endParaRPr lang="en-US" altLang="zh-CN" kern="0" dirty="0" smtClean="0">
              <a:solidFill>
                <a:schemeClr val="bg1">
                  <a:lumMod val="50000"/>
                </a:schemeClr>
              </a:solidFill>
              <a:latin typeface="Consolas" panose="020B0609020204030204" pitchFamily="49" charset="0"/>
              <a:ea typeface="宋体" panose="02010600030101010101" pitchFamily="2" charset="-122"/>
            </a:endParaRPr>
          </a:p>
          <a:p>
            <a:endParaRPr lang="en-US" altLang="zh-CN" kern="0" dirty="0">
              <a:solidFill>
                <a:schemeClr val="bg1">
                  <a:lumMod val="50000"/>
                </a:schemeClr>
              </a:solidFill>
              <a:latin typeface="Consolas" panose="020B0609020204030204" pitchFamily="49" charset="0"/>
              <a:ea typeface="宋体" panose="02010600030101010101" pitchFamily="2" charset="-122"/>
            </a:endParaRPr>
          </a:p>
          <a:p>
            <a:r>
              <a:rPr lang="en-US" altLang="zh-CN" dirty="0" err="1">
                <a:solidFill>
                  <a:srgbClr val="353535"/>
                </a:solidFill>
                <a:latin typeface="Consolas" panose="020B0609020204030204" pitchFamily="49" charset="0"/>
              </a:rPr>
              <a:t>var</a:t>
            </a:r>
            <a:r>
              <a:rPr lang="en-US" altLang="zh-CN" dirty="0">
                <a:solidFill>
                  <a:srgbClr val="353535"/>
                </a:solidFill>
                <a:latin typeface="Consolas" panose="020B0609020204030204" pitchFamily="49" charset="0"/>
              </a:rPr>
              <a:t> person </a:t>
            </a:r>
            <a:r>
              <a:rPr lang="en-US" altLang="zh-CN" dirty="0">
                <a:solidFill>
                  <a:srgbClr val="535353"/>
                </a:solidFill>
                <a:latin typeface="Consolas" panose="020B0609020204030204" pitchFamily="49" charset="0"/>
              </a:rPr>
              <a:t>=</a:t>
            </a:r>
            <a:r>
              <a:rPr lang="en-US" altLang="zh-CN" dirty="0">
                <a:solidFill>
                  <a:srgbClr val="353535"/>
                </a:solidFill>
                <a:latin typeface="Consolas" panose="020B0609020204030204" pitchFamily="49" charset="0"/>
              </a:rPr>
              <a:t> { name: </a:t>
            </a:r>
            <a:r>
              <a:rPr lang="en-US" altLang="zh-CN" dirty="0">
                <a:solidFill>
                  <a:srgbClr val="E88501"/>
                </a:solidFill>
                <a:latin typeface="Consolas" panose="020B0609020204030204" pitchFamily="49" charset="0"/>
              </a:rPr>
              <a:t>'ziyi2</a:t>
            </a:r>
            <a:r>
              <a:rPr lang="en-US" altLang="zh-CN" dirty="0" smtClean="0">
                <a:solidFill>
                  <a:srgbClr val="E88501"/>
                </a:solidFill>
                <a:latin typeface="Consolas" panose="020B0609020204030204" pitchFamily="49" charset="0"/>
              </a:rPr>
              <a:t>'</a:t>
            </a:r>
            <a:r>
              <a:rPr lang="en-US" altLang="zh-CN" dirty="0" smtClean="0">
                <a:solidFill>
                  <a:srgbClr val="353535"/>
                </a:solidFill>
                <a:latin typeface="Consolas" panose="020B0609020204030204" pitchFamily="49" charset="0"/>
              </a:rPr>
              <a:t>}</a:t>
            </a:r>
          </a:p>
          <a:p>
            <a:endParaRPr lang="en-US" altLang="zh-CN" dirty="0">
              <a:solidFill>
                <a:srgbClr val="353535"/>
              </a:solidFill>
              <a:latin typeface="Consolas" panose="020B0609020204030204" pitchFamily="49" charset="0"/>
            </a:endParaRPr>
          </a:p>
          <a:p>
            <a:r>
              <a:rPr lang="en-US" altLang="zh-CN" dirty="0">
                <a:latin typeface="Consolas" panose="020B0609020204030204" pitchFamily="49" charset="0"/>
              </a:rPr>
              <a:t>[[ Value </a:t>
            </a:r>
            <a:r>
              <a:rPr lang="en-US" altLang="zh-CN" dirty="0" smtClean="0">
                <a:latin typeface="Consolas" panose="020B0609020204030204" pitchFamily="49" charset="0"/>
              </a:rPr>
              <a:t>]]: ziyi2</a:t>
            </a:r>
          </a:p>
          <a:p>
            <a:r>
              <a:rPr lang="en-US" altLang="zh-CN" dirty="0">
                <a:latin typeface="Consolas" panose="020B0609020204030204" pitchFamily="49" charset="0"/>
              </a:rPr>
              <a:t>[[ Writable </a:t>
            </a:r>
            <a:r>
              <a:rPr lang="en-US" altLang="zh-CN" dirty="0" smtClean="0">
                <a:latin typeface="Consolas" panose="020B0609020204030204" pitchFamily="49" charset="0"/>
              </a:rPr>
              <a:t>]]: true</a:t>
            </a:r>
          </a:p>
          <a:p>
            <a:r>
              <a:rPr lang="en-US" altLang="zh-CN" dirty="0">
                <a:latin typeface="Consolas" panose="020B0609020204030204" pitchFamily="49" charset="0"/>
              </a:rPr>
              <a:t>[[ Enumerable </a:t>
            </a:r>
            <a:r>
              <a:rPr lang="en-US" altLang="zh-CN" dirty="0" smtClean="0">
                <a:latin typeface="Consolas" panose="020B0609020204030204" pitchFamily="49" charset="0"/>
              </a:rPr>
              <a:t>]]: true</a:t>
            </a:r>
          </a:p>
          <a:p>
            <a:r>
              <a:rPr lang="en-US" altLang="zh-CN" dirty="0">
                <a:latin typeface="Consolas" panose="020B0609020204030204" pitchFamily="49" charset="0"/>
              </a:rPr>
              <a:t>[[ Configurable </a:t>
            </a:r>
            <a:r>
              <a:rPr lang="en-US" altLang="zh-CN" dirty="0" smtClean="0">
                <a:latin typeface="Consolas" panose="020B0609020204030204" pitchFamily="49" charset="0"/>
              </a:rPr>
              <a:t>]]: true</a:t>
            </a:r>
            <a:endParaRPr lang="zh-CN" altLang="en-US" dirty="0">
              <a:latin typeface="Consolas" panose="020B0609020204030204" pitchFamily="49" charset="0"/>
            </a:endParaRPr>
          </a:p>
          <a:p>
            <a:endParaRPr lang="zh-CN" altLang="en-US" dirty="0">
              <a:latin typeface="Consolas" panose="020B0609020204030204" pitchFamily="49" charset="0"/>
            </a:endParaRPr>
          </a:p>
          <a:p>
            <a:endParaRPr lang="zh-CN" altLang="en-US" dirty="0">
              <a:latin typeface="Consolas" panose="020B0609020204030204" pitchFamily="49" charset="0"/>
            </a:endParaRPr>
          </a:p>
          <a:p>
            <a:endParaRPr lang="zh-CN" altLang="en-US" dirty="0">
              <a:latin typeface="Consolas" panose="020B0609020204030204" pitchFamily="49" charset="0"/>
            </a:endParaRPr>
          </a:p>
          <a:p>
            <a:endParaRPr lang="en-US" altLang="zh-CN" dirty="0">
              <a:solidFill>
                <a:srgbClr val="353535"/>
              </a:solidFill>
              <a:latin typeface="Consolas" panose="020B0609020204030204" pitchFamily="49" charset="0"/>
            </a:endParaRPr>
          </a:p>
          <a:p>
            <a:endParaRPr lang="zh-CN" altLang="en-US" dirty="0"/>
          </a:p>
        </p:txBody>
      </p:sp>
    </p:spTree>
    <p:extLst>
      <p:ext uri="{BB962C8B-B14F-4D97-AF65-F5344CB8AC3E}">
        <p14:creationId xmlns:p14="http://schemas.microsoft.com/office/powerpoint/2010/main" val="2257663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08079"/>
            <a:ext cx="10515600" cy="1325563"/>
          </a:xfrm>
        </p:spPr>
        <p:txBody>
          <a:bodyPr/>
          <a:lstStyle/>
          <a:p>
            <a:r>
              <a:rPr lang="en-US" altLang="zh-CN" dirty="0" smtClean="0">
                <a:solidFill>
                  <a:schemeClr val="bg1">
                    <a:lumMod val="75000"/>
                  </a:schemeClr>
                </a:solidFill>
              </a:rPr>
              <a:t>Get</a:t>
            </a:r>
            <a:r>
              <a:rPr lang="zh-CN" altLang="en-US" dirty="0" smtClean="0">
                <a:solidFill>
                  <a:schemeClr val="bg1">
                    <a:lumMod val="75000"/>
                  </a:schemeClr>
                </a:solidFill>
              </a:rPr>
              <a:t>和</a:t>
            </a:r>
            <a:r>
              <a:rPr lang="en-US" altLang="zh-CN" dirty="0" smtClean="0">
                <a:solidFill>
                  <a:schemeClr val="bg1">
                    <a:lumMod val="75000"/>
                  </a:schemeClr>
                </a:solidFill>
              </a:rPr>
              <a:t>Set</a:t>
            </a:r>
            <a:endParaRPr lang="zh-CN" altLang="en-US" dirty="0">
              <a:solidFill>
                <a:schemeClr val="bg1">
                  <a:lumMod val="75000"/>
                </a:schemeClr>
              </a:solidFill>
            </a:endParaRPr>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4" name="矩形 3"/>
          <p:cNvSpPr/>
          <p:nvPr/>
        </p:nvSpPr>
        <p:spPr>
          <a:xfrm>
            <a:off x="945948" y="1133356"/>
            <a:ext cx="9349034" cy="5724644"/>
          </a:xfrm>
          <a:prstGeom prst="rect">
            <a:avLst/>
          </a:prstGeom>
        </p:spPr>
        <p:txBody>
          <a:bodyPr wrap="none">
            <a:spAutoFit/>
          </a:bodyPr>
          <a:lstStyle/>
          <a:p>
            <a:endParaRPr lang="en-US" altLang="zh-CN" kern="0" dirty="0" smtClean="0">
              <a:solidFill>
                <a:srgbClr val="A9B7C6"/>
              </a:solidFill>
              <a:latin typeface="Consolas" panose="020B0609020204030204" pitchFamily="49" charset="0"/>
              <a:ea typeface="宋体" panose="02010600030101010101" pitchFamily="2" charset="-122"/>
              <a:cs typeface="宋体" panose="02010600030101010101" pitchFamily="2" charset="-122"/>
            </a:endParaRPr>
          </a:p>
          <a:p>
            <a:r>
              <a:rPr lang="en-US" altLang="zh-CN" dirty="0" smtClean="0">
                <a:latin typeface="Consolas" panose="020B0609020204030204" pitchFamily="49" charset="0"/>
              </a:rPr>
              <a:t>Get: </a:t>
            </a:r>
            <a:r>
              <a:rPr lang="zh-CN" altLang="en-US" dirty="0" smtClean="0"/>
              <a:t>在</a:t>
            </a:r>
            <a:r>
              <a:rPr lang="zh-CN" altLang="en-US" dirty="0"/>
              <a:t>读取访问器属性时，会调用 </a:t>
            </a:r>
            <a:r>
              <a:rPr lang="en-US" altLang="zh-CN" dirty="0"/>
              <a:t>getter </a:t>
            </a:r>
            <a:r>
              <a:rPr lang="zh-CN" altLang="en-US" dirty="0"/>
              <a:t>函数，这个函数负责返回有效的</a:t>
            </a:r>
            <a:r>
              <a:rPr lang="zh-CN" altLang="en-US" dirty="0" smtClean="0"/>
              <a:t>值</a:t>
            </a:r>
            <a:endParaRPr lang="en-US" altLang="zh-CN" dirty="0" smtClean="0"/>
          </a:p>
          <a:p>
            <a:r>
              <a:rPr lang="en-US" altLang="zh-CN" dirty="0" smtClean="0">
                <a:latin typeface="Consolas" panose="020B0609020204030204" pitchFamily="49" charset="0"/>
              </a:rPr>
              <a:t>Set: </a:t>
            </a:r>
            <a:r>
              <a:rPr lang="zh-CN" altLang="en-US" dirty="0" smtClean="0"/>
              <a:t>在</a:t>
            </a:r>
            <a:r>
              <a:rPr lang="zh-CN" altLang="en-US" dirty="0"/>
              <a:t>写入访问器属性时，会调用 </a:t>
            </a:r>
            <a:r>
              <a:rPr lang="en-US" altLang="zh-CN" dirty="0"/>
              <a:t>setter </a:t>
            </a:r>
            <a:r>
              <a:rPr lang="zh-CN" altLang="en-US" dirty="0"/>
              <a:t>并传入新值，这个函数负责决定如何处理数据</a:t>
            </a:r>
            <a:r>
              <a:rPr lang="zh-CN" altLang="en-US" dirty="0" smtClean="0"/>
              <a:t>。</a:t>
            </a:r>
            <a:endParaRPr lang="en-US" altLang="zh-CN" dirty="0" smtClean="0">
              <a:latin typeface="Consolas" panose="020B0609020204030204" pitchFamily="49" charset="0"/>
            </a:endParaRPr>
          </a:p>
          <a:p>
            <a:r>
              <a:rPr lang="en-US" altLang="zh-CN" dirty="0" smtClean="0">
                <a:solidFill>
                  <a:srgbClr val="353535"/>
                </a:solidFill>
                <a:latin typeface="Consolas" panose="020B0609020204030204" pitchFamily="49" charset="0"/>
              </a:rPr>
              <a:t/>
            </a:r>
            <a:br>
              <a:rPr lang="en-US" altLang="zh-CN" dirty="0" smtClean="0">
                <a:solidFill>
                  <a:srgbClr val="353535"/>
                </a:solidFill>
                <a:latin typeface="Consolas" panose="020B0609020204030204" pitchFamily="49" charset="0"/>
              </a:rPr>
            </a:br>
            <a:r>
              <a:rPr lang="zh-CN" altLang="en-US" sz="2400" dirty="0" smtClean="0">
                <a:solidFill>
                  <a:schemeClr val="bg1">
                    <a:lumMod val="65000"/>
                  </a:schemeClr>
                </a:solidFill>
                <a:latin typeface="Consolas" panose="020B0609020204030204" pitchFamily="49" charset="0"/>
              </a:rPr>
              <a:t>最简单的数据双向绑定</a:t>
            </a:r>
            <a:endParaRPr lang="en-US" altLang="zh-CN" sz="2400" dirty="0" smtClean="0">
              <a:solidFill>
                <a:schemeClr val="bg1">
                  <a:lumMod val="65000"/>
                </a:schemeClr>
              </a:solidFill>
              <a:latin typeface="Consolas" panose="020B0609020204030204" pitchFamily="49" charset="0"/>
            </a:endParaRPr>
          </a:p>
          <a:p>
            <a:endParaRPr lang="en-US" altLang="zh-CN" dirty="0">
              <a:solidFill>
                <a:srgbClr val="353535"/>
              </a:solidFill>
              <a:latin typeface="Consolas" panose="020B0609020204030204" pitchFamily="49" charset="0"/>
            </a:endParaRPr>
          </a:p>
          <a:p>
            <a:r>
              <a:rPr lang="en-US" altLang="zh-CN" dirty="0" err="1" smtClean="0">
                <a:solidFill>
                  <a:srgbClr val="353535"/>
                </a:solidFill>
                <a:latin typeface="Consolas" panose="020B0609020204030204" pitchFamily="49" charset="0"/>
              </a:rPr>
              <a:t>Object.</a:t>
            </a:r>
            <a:r>
              <a:rPr lang="en-US" altLang="zh-CN" dirty="0" err="1" smtClean="0">
                <a:solidFill>
                  <a:srgbClr val="8431C5"/>
                </a:solidFill>
                <a:latin typeface="Consolas" panose="020B0609020204030204" pitchFamily="49" charset="0"/>
              </a:rPr>
              <a:t>defineProperty</a:t>
            </a:r>
            <a:r>
              <a:rPr lang="en-US" altLang="zh-CN" dirty="0" smtClean="0">
                <a:solidFill>
                  <a:srgbClr val="353535"/>
                </a:solidFill>
                <a:latin typeface="Consolas" panose="020B0609020204030204" pitchFamily="49" charset="0"/>
              </a:rPr>
              <a:t>(person, </a:t>
            </a:r>
            <a:r>
              <a:rPr lang="en-US" altLang="zh-CN" dirty="0" smtClean="0">
                <a:solidFill>
                  <a:srgbClr val="E88501"/>
                </a:solidFill>
                <a:latin typeface="Consolas" panose="020B0609020204030204" pitchFamily="49" charset="0"/>
              </a:rPr>
              <a:t>'name'</a:t>
            </a:r>
            <a:r>
              <a:rPr lang="en-US" altLang="zh-CN" dirty="0" smtClean="0">
                <a:solidFill>
                  <a:srgbClr val="353535"/>
                </a:solidFill>
                <a:latin typeface="Consolas" panose="020B0609020204030204" pitchFamily="49" charset="0"/>
              </a:rPr>
              <a:t>, {</a:t>
            </a:r>
          </a:p>
          <a:p>
            <a:pPr>
              <a:lnSpc>
                <a:spcPct val="150000"/>
              </a:lnSpc>
            </a:pPr>
            <a:r>
              <a:rPr lang="en-US" altLang="zh-CN" dirty="0" smtClean="0">
                <a:solidFill>
                  <a:srgbClr val="8431C5"/>
                </a:solidFill>
                <a:latin typeface="Consolas" panose="020B0609020204030204" pitchFamily="49" charset="0"/>
              </a:rPr>
              <a:t>  get</a:t>
            </a:r>
            <a:r>
              <a:rPr lang="en-US" altLang="zh-CN" dirty="0" smtClean="0">
                <a:solidFill>
                  <a:srgbClr val="353535"/>
                </a:solidFill>
                <a:latin typeface="Consolas" panose="020B0609020204030204" pitchFamily="49" charset="0"/>
              </a:rPr>
              <a:t>: </a:t>
            </a:r>
            <a:r>
              <a:rPr lang="en-US" altLang="zh-CN" dirty="0" smtClean="0">
                <a:solidFill>
                  <a:srgbClr val="386AC3"/>
                </a:solidFill>
                <a:latin typeface="Consolas" panose="020B0609020204030204" pitchFamily="49" charset="0"/>
              </a:rPr>
              <a:t>function</a:t>
            </a:r>
            <a:r>
              <a:rPr lang="en-US" altLang="zh-CN" dirty="0" smtClean="0">
                <a:solidFill>
                  <a:srgbClr val="353535"/>
                </a:solidFill>
                <a:latin typeface="Consolas" panose="020B0609020204030204" pitchFamily="49" charset="0"/>
              </a:rPr>
              <a:t> () {</a:t>
            </a:r>
          </a:p>
          <a:p>
            <a:pPr>
              <a:lnSpc>
                <a:spcPct val="150000"/>
              </a:lnSpc>
            </a:pPr>
            <a:r>
              <a:rPr lang="en-US" altLang="zh-CN" dirty="0" smtClean="0">
                <a:solidFill>
                  <a:srgbClr val="386AC3"/>
                </a:solidFill>
                <a:latin typeface="Consolas" panose="020B0609020204030204" pitchFamily="49" charset="0"/>
              </a:rPr>
              <a:t>    return</a:t>
            </a:r>
            <a:r>
              <a:rPr lang="en-US" altLang="zh-CN" dirty="0" smtClean="0">
                <a:solidFill>
                  <a:srgbClr val="353535"/>
                </a:solidFill>
                <a:latin typeface="Consolas" panose="020B0609020204030204" pitchFamily="49" charset="0"/>
              </a:rPr>
              <a:t> </a:t>
            </a:r>
            <a:r>
              <a:rPr lang="en-US" altLang="zh-CN" dirty="0" err="1" smtClean="0">
                <a:solidFill>
                  <a:srgbClr val="353535"/>
                </a:solidFill>
                <a:latin typeface="Consolas" panose="020B0609020204030204" pitchFamily="49" charset="0"/>
              </a:rPr>
              <a:t>document.</a:t>
            </a:r>
            <a:r>
              <a:rPr lang="en-US" altLang="zh-CN" dirty="0" err="1" smtClean="0">
                <a:solidFill>
                  <a:srgbClr val="8431C5"/>
                </a:solidFill>
                <a:latin typeface="Consolas" panose="020B0609020204030204" pitchFamily="49" charset="0"/>
              </a:rPr>
              <a:t>getElementById</a:t>
            </a:r>
            <a:r>
              <a:rPr lang="en-US" altLang="zh-CN" dirty="0" smtClean="0">
                <a:solidFill>
                  <a:srgbClr val="353535"/>
                </a:solidFill>
                <a:latin typeface="Consolas" panose="020B0609020204030204" pitchFamily="49" charset="0"/>
              </a:rPr>
              <a:t>(</a:t>
            </a:r>
            <a:r>
              <a:rPr lang="en-US" altLang="zh-CN" dirty="0" smtClean="0">
                <a:solidFill>
                  <a:srgbClr val="E88501"/>
                </a:solidFill>
                <a:latin typeface="Consolas" panose="020B0609020204030204" pitchFamily="49" charset="0"/>
              </a:rPr>
              <a:t>'foo'</a:t>
            </a:r>
            <a:r>
              <a:rPr lang="en-US" altLang="zh-CN" dirty="0" smtClean="0">
                <a:solidFill>
                  <a:srgbClr val="353535"/>
                </a:solidFill>
                <a:latin typeface="Consolas" panose="020B0609020204030204" pitchFamily="49" charset="0"/>
              </a:rPr>
              <a:t>).value</a:t>
            </a:r>
          </a:p>
          <a:p>
            <a:pPr>
              <a:lnSpc>
                <a:spcPct val="150000"/>
              </a:lnSpc>
            </a:pPr>
            <a:r>
              <a:rPr lang="en-US" altLang="zh-CN" dirty="0" smtClean="0">
                <a:solidFill>
                  <a:srgbClr val="353535"/>
                </a:solidFill>
                <a:latin typeface="Consolas" panose="020B0609020204030204" pitchFamily="49" charset="0"/>
              </a:rPr>
              <a:t>  },</a:t>
            </a:r>
          </a:p>
          <a:p>
            <a:pPr>
              <a:lnSpc>
                <a:spcPct val="150000"/>
              </a:lnSpc>
            </a:pPr>
            <a:r>
              <a:rPr lang="en-US" altLang="zh-CN" dirty="0" smtClean="0">
                <a:solidFill>
                  <a:srgbClr val="8431C5"/>
                </a:solidFill>
                <a:latin typeface="Consolas" panose="020B0609020204030204" pitchFamily="49" charset="0"/>
              </a:rPr>
              <a:t>  set</a:t>
            </a:r>
            <a:r>
              <a:rPr lang="en-US" altLang="zh-CN" dirty="0" smtClean="0">
                <a:solidFill>
                  <a:srgbClr val="353535"/>
                </a:solidFill>
                <a:latin typeface="Consolas" panose="020B0609020204030204" pitchFamily="49" charset="0"/>
              </a:rPr>
              <a:t>: </a:t>
            </a:r>
            <a:r>
              <a:rPr lang="en-US" altLang="zh-CN" dirty="0" smtClean="0">
                <a:solidFill>
                  <a:srgbClr val="386AC3"/>
                </a:solidFill>
                <a:latin typeface="Consolas" panose="020B0609020204030204" pitchFamily="49" charset="0"/>
              </a:rPr>
              <a:t>function</a:t>
            </a:r>
            <a:r>
              <a:rPr lang="en-US" altLang="zh-CN" dirty="0" smtClean="0">
                <a:solidFill>
                  <a:srgbClr val="353535"/>
                </a:solidFill>
                <a:latin typeface="Consolas" panose="020B0609020204030204" pitchFamily="49" charset="0"/>
              </a:rPr>
              <a:t> (</a:t>
            </a:r>
            <a:r>
              <a:rPr lang="en-US" altLang="zh-CN" dirty="0" err="1" smtClean="0">
                <a:solidFill>
                  <a:srgbClr val="E06C75"/>
                </a:solidFill>
                <a:latin typeface="Consolas" panose="020B0609020204030204" pitchFamily="49" charset="0"/>
              </a:rPr>
              <a:t>newValue</a:t>
            </a:r>
            <a:r>
              <a:rPr lang="en-US" altLang="zh-CN" dirty="0" smtClean="0">
                <a:solidFill>
                  <a:srgbClr val="353535"/>
                </a:solidFill>
                <a:latin typeface="Consolas" panose="020B0609020204030204" pitchFamily="49" charset="0"/>
              </a:rPr>
              <a:t>) {</a:t>
            </a:r>
          </a:p>
          <a:p>
            <a:pPr>
              <a:lnSpc>
                <a:spcPct val="150000"/>
              </a:lnSpc>
            </a:pPr>
            <a:r>
              <a:rPr lang="en-US" altLang="zh-CN" dirty="0" smtClean="0">
                <a:solidFill>
                  <a:srgbClr val="353535"/>
                </a:solidFill>
                <a:latin typeface="Consolas" panose="020B0609020204030204" pitchFamily="49" charset="0"/>
              </a:rPr>
              <a:t>    </a:t>
            </a:r>
            <a:r>
              <a:rPr lang="en-US" altLang="zh-CN" dirty="0" err="1" smtClean="0">
                <a:solidFill>
                  <a:srgbClr val="353535"/>
                </a:solidFill>
                <a:latin typeface="Consolas" panose="020B0609020204030204" pitchFamily="49" charset="0"/>
              </a:rPr>
              <a:t>document.</a:t>
            </a:r>
            <a:r>
              <a:rPr lang="en-US" altLang="zh-CN" dirty="0" err="1" smtClean="0">
                <a:solidFill>
                  <a:srgbClr val="8431C5"/>
                </a:solidFill>
                <a:latin typeface="Consolas" panose="020B0609020204030204" pitchFamily="49" charset="0"/>
              </a:rPr>
              <a:t>getElementById</a:t>
            </a:r>
            <a:r>
              <a:rPr lang="en-US" altLang="zh-CN" dirty="0" smtClean="0">
                <a:solidFill>
                  <a:srgbClr val="353535"/>
                </a:solidFill>
                <a:latin typeface="Consolas" panose="020B0609020204030204" pitchFamily="49" charset="0"/>
              </a:rPr>
              <a:t>(</a:t>
            </a:r>
            <a:r>
              <a:rPr lang="en-US" altLang="zh-CN" dirty="0" smtClean="0">
                <a:solidFill>
                  <a:srgbClr val="E88501"/>
                </a:solidFill>
                <a:latin typeface="Consolas" panose="020B0609020204030204" pitchFamily="49" charset="0"/>
              </a:rPr>
              <a:t>'foo'</a:t>
            </a:r>
            <a:r>
              <a:rPr lang="en-US" altLang="zh-CN" dirty="0" smtClean="0">
                <a:solidFill>
                  <a:srgbClr val="353535"/>
                </a:solidFill>
                <a:latin typeface="Consolas" panose="020B0609020204030204" pitchFamily="49" charset="0"/>
              </a:rPr>
              <a:t>).value </a:t>
            </a:r>
            <a:r>
              <a:rPr lang="en-US" altLang="zh-CN" dirty="0" smtClean="0">
                <a:solidFill>
                  <a:srgbClr val="535353"/>
                </a:solidFill>
                <a:latin typeface="Consolas" panose="020B0609020204030204" pitchFamily="49" charset="0"/>
              </a:rPr>
              <a:t>=</a:t>
            </a:r>
            <a:r>
              <a:rPr lang="en-US" altLang="zh-CN" dirty="0" smtClean="0">
                <a:solidFill>
                  <a:srgbClr val="353535"/>
                </a:solidFill>
                <a:latin typeface="Consolas" panose="020B0609020204030204" pitchFamily="49" charset="0"/>
              </a:rPr>
              <a:t> </a:t>
            </a:r>
            <a:r>
              <a:rPr lang="en-US" altLang="zh-CN" dirty="0" err="1" smtClean="0">
                <a:solidFill>
                  <a:srgbClr val="353535"/>
                </a:solidFill>
                <a:latin typeface="Consolas" panose="020B0609020204030204" pitchFamily="49" charset="0"/>
              </a:rPr>
              <a:t>newValue</a:t>
            </a:r>
            <a:endParaRPr lang="en-US" altLang="zh-CN" dirty="0" smtClean="0">
              <a:solidFill>
                <a:srgbClr val="353535"/>
              </a:solidFill>
              <a:latin typeface="Consolas" panose="020B0609020204030204" pitchFamily="49" charset="0"/>
            </a:endParaRPr>
          </a:p>
          <a:p>
            <a:pPr>
              <a:lnSpc>
                <a:spcPct val="150000"/>
              </a:lnSpc>
            </a:pPr>
            <a:r>
              <a:rPr lang="en-US" altLang="zh-CN" dirty="0" smtClean="0">
                <a:solidFill>
                  <a:srgbClr val="353535"/>
                </a:solidFill>
                <a:latin typeface="Consolas" panose="020B0609020204030204" pitchFamily="49" charset="0"/>
              </a:rPr>
              <a:t>  },</a:t>
            </a:r>
          </a:p>
          <a:p>
            <a:pPr>
              <a:lnSpc>
                <a:spcPct val="150000"/>
              </a:lnSpc>
            </a:pPr>
            <a:r>
              <a:rPr lang="en-US" altLang="zh-CN" dirty="0" smtClean="0">
                <a:solidFill>
                  <a:srgbClr val="353535"/>
                </a:solidFill>
                <a:latin typeface="Consolas" panose="020B0609020204030204" pitchFamily="49" charset="0"/>
              </a:rPr>
              <a:t>  configurable: </a:t>
            </a:r>
            <a:r>
              <a:rPr lang="en-US" altLang="zh-CN" dirty="0" smtClean="0">
                <a:solidFill>
                  <a:srgbClr val="E88501"/>
                </a:solidFill>
                <a:latin typeface="Consolas" panose="020B0609020204030204" pitchFamily="49" charset="0"/>
              </a:rPr>
              <a:t>true</a:t>
            </a:r>
            <a:endParaRPr lang="en-US" altLang="zh-CN" dirty="0" smtClean="0">
              <a:solidFill>
                <a:srgbClr val="353535"/>
              </a:solidFill>
              <a:latin typeface="Consolas" panose="020B0609020204030204" pitchFamily="49" charset="0"/>
            </a:endParaRPr>
          </a:p>
          <a:p>
            <a:pPr>
              <a:lnSpc>
                <a:spcPct val="150000"/>
              </a:lnSpc>
            </a:pPr>
            <a:r>
              <a:rPr lang="en-US" altLang="zh-CN" dirty="0" smtClean="0">
                <a:solidFill>
                  <a:srgbClr val="353535"/>
                </a:solidFill>
                <a:latin typeface="Consolas" panose="020B0609020204030204" pitchFamily="49" charset="0"/>
              </a:rPr>
              <a:t>})</a:t>
            </a:r>
            <a:endParaRPr lang="en-US" altLang="zh-CN" dirty="0">
              <a:solidFill>
                <a:srgbClr val="353535"/>
              </a:solidFill>
              <a:latin typeface="Consolas" panose="020B0609020204030204" pitchFamily="49" charset="0"/>
            </a:endParaRPr>
          </a:p>
          <a:p>
            <a:endParaRPr lang="zh-CN" altLang="en-US" dirty="0"/>
          </a:p>
        </p:txBody>
      </p:sp>
    </p:spTree>
    <p:extLst>
      <p:ext uri="{BB962C8B-B14F-4D97-AF65-F5344CB8AC3E}">
        <p14:creationId xmlns:p14="http://schemas.microsoft.com/office/powerpoint/2010/main" val="27701724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5173" y="2146300"/>
            <a:ext cx="9144000" cy="2505967"/>
          </a:xfrm>
        </p:spPr>
        <p:txBody>
          <a:bodyPr>
            <a:normAutofit/>
          </a:bodyPr>
          <a:lstStyle/>
          <a:p>
            <a:pPr>
              <a:lnSpc>
                <a:spcPct val="150000"/>
              </a:lnSpc>
            </a:pPr>
            <a:r>
              <a:rPr lang="zh-CN" altLang="en-US" sz="4000" dirty="0">
                <a:solidFill>
                  <a:schemeClr val="bg1">
                    <a:lumMod val="50000"/>
                  </a:schemeClr>
                </a:solidFill>
                <a:latin typeface="Consolas" panose="020B0609020204030204" pitchFamily="49" charset="0"/>
              </a:rPr>
              <a:t>了解</a:t>
            </a:r>
            <a:r>
              <a:rPr lang="en-US" altLang="zh-CN" sz="4000" dirty="0" err="1">
                <a:solidFill>
                  <a:schemeClr val="bg1">
                    <a:lumMod val="50000"/>
                  </a:schemeClr>
                </a:solidFill>
                <a:latin typeface="Consolas" panose="020B0609020204030204" pitchFamily="49" charset="0"/>
              </a:rPr>
              <a:t>Vue</a:t>
            </a:r>
            <a:r>
              <a:rPr lang="zh-CN" altLang="en-US" sz="4000" dirty="0" smtClean="0">
                <a:solidFill>
                  <a:schemeClr val="bg1">
                    <a:lumMod val="50000"/>
                  </a:schemeClr>
                </a:solidFill>
                <a:latin typeface="Consolas" panose="020B0609020204030204" pitchFamily="49" charset="0"/>
              </a:rPr>
              <a:t>的简化实现原理？</a:t>
            </a:r>
            <a:r>
              <a:rPr lang="en-US" altLang="zh-CN" sz="3100" dirty="0" smtClean="0">
                <a:solidFill>
                  <a:schemeClr val="bg1">
                    <a:lumMod val="50000"/>
                  </a:schemeClr>
                </a:solidFill>
                <a:latin typeface="Consolas" panose="020B0609020204030204" pitchFamily="49" charset="0"/>
              </a:rPr>
              <a:t/>
            </a:r>
            <a:br>
              <a:rPr lang="en-US" altLang="zh-CN" sz="3100" dirty="0" smtClean="0">
                <a:solidFill>
                  <a:schemeClr val="bg1">
                    <a:lumMod val="50000"/>
                  </a:schemeClr>
                </a:solidFill>
                <a:latin typeface="Consolas" panose="020B0609020204030204" pitchFamily="49" charset="0"/>
              </a:rPr>
            </a:br>
            <a:r>
              <a:rPr lang="en-US" altLang="zh-CN" sz="2800" dirty="0">
                <a:solidFill>
                  <a:schemeClr val="bg1">
                    <a:lumMod val="65000"/>
                  </a:schemeClr>
                </a:solidFill>
              </a:rPr>
              <a:t/>
            </a:r>
            <a:br>
              <a:rPr lang="en-US" altLang="zh-CN" sz="2800" dirty="0">
                <a:solidFill>
                  <a:schemeClr val="bg1">
                    <a:lumMod val="65000"/>
                  </a:schemeClr>
                </a:solidFill>
              </a:rPr>
            </a:br>
            <a:endParaRPr lang="zh-CN" altLang="en-US" sz="1100" b="1" dirty="0">
              <a:solidFill>
                <a:schemeClr val="tx1">
                  <a:lumMod val="50000"/>
                  <a:lumOff val="50000"/>
                </a:schemeClr>
              </a:solidFill>
            </a:endParaRPr>
          </a:p>
        </p:txBody>
      </p:sp>
    </p:spTree>
    <p:extLst>
      <p:ext uri="{BB962C8B-B14F-4D97-AF65-F5344CB8AC3E}">
        <p14:creationId xmlns:p14="http://schemas.microsoft.com/office/powerpoint/2010/main" val="381452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a:t>
            </a:r>
            <a:r>
              <a:rPr lang="zh-CN" altLang="en-US" dirty="0">
                <a:solidFill>
                  <a:schemeClr val="bg1">
                    <a:lumMod val="65000"/>
                  </a:schemeClr>
                </a:solidFill>
              </a:rPr>
              <a:t>*</a:t>
            </a:r>
            <a:r>
              <a:rPr lang="zh-CN" altLang="en-US" dirty="0" smtClean="0">
                <a:solidFill>
                  <a:schemeClr val="bg1">
                    <a:lumMod val="65000"/>
                  </a:schemeClr>
                </a:solidFill>
              </a:rPr>
              <a:t>模式的演变</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2514871129"/>
              </p:ext>
            </p:extLst>
          </p:nvPr>
        </p:nvGraphicFramePr>
        <p:xfrm>
          <a:off x="2222268" y="1808999"/>
          <a:ext cx="7030489" cy="2729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副标题 2"/>
          <p:cNvSpPr txBox="1">
            <a:spLocks/>
          </p:cNvSpPr>
          <p:nvPr/>
        </p:nvSpPr>
        <p:spPr>
          <a:xfrm>
            <a:off x="2222268" y="4214551"/>
            <a:ext cx="7747461" cy="1437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smtClean="0">
                <a:solidFill>
                  <a:schemeClr val="bg1">
                    <a:lumMod val="65000"/>
                  </a:schemeClr>
                </a:solidFill>
              </a:rPr>
              <a:t>为什么会有这个演变过程？</a:t>
            </a:r>
            <a:endParaRPr lang="en-US" altLang="zh-CN" sz="2000" dirty="0" smtClean="0">
              <a:solidFill>
                <a:schemeClr val="bg1">
                  <a:lumMod val="65000"/>
                </a:schemeClr>
              </a:solidFill>
            </a:endParaRPr>
          </a:p>
          <a:p>
            <a:pPr marL="0" indent="0">
              <a:buNone/>
            </a:pPr>
            <a:r>
              <a:rPr lang="zh-CN" altLang="en-US" sz="3200" dirty="0" smtClean="0">
                <a:solidFill>
                  <a:schemeClr val="tx1">
                    <a:lumMod val="50000"/>
                    <a:lumOff val="50000"/>
                  </a:schemeClr>
                </a:solidFill>
              </a:rPr>
              <a:t>本质上是对于</a:t>
            </a:r>
            <a:r>
              <a:rPr lang="en-US" altLang="zh-CN" sz="3200" dirty="0" smtClean="0">
                <a:solidFill>
                  <a:schemeClr val="tx1">
                    <a:lumMod val="50000"/>
                    <a:lumOff val="50000"/>
                  </a:schemeClr>
                </a:solidFill>
              </a:rPr>
              <a:t>Sync</a:t>
            </a:r>
            <a:r>
              <a:rPr lang="zh-CN" altLang="en-US" sz="3200" dirty="0" smtClean="0">
                <a:solidFill>
                  <a:schemeClr val="tx1">
                    <a:lumMod val="50000"/>
                    <a:lumOff val="50000"/>
                  </a:schemeClr>
                </a:solidFill>
              </a:rPr>
              <a:t>和</a:t>
            </a:r>
            <a:r>
              <a:rPr lang="en-US" altLang="zh-CN" sz="3200" dirty="0" smtClean="0">
                <a:solidFill>
                  <a:schemeClr val="tx1">
                    <a:lumMod val="50000"/>
                    <a:lumOff val="50000"/>
                  </a:schemeClr>
                </a:solidFill>
              </a:rPr>
              <a:t>Logic</a:t>
            </a:r>
            <a:r>
              <a:rPr lang="zh-CN" altLang="en-US" sz="3200" dirty="0" smtClean="0">
                <a:solidFill>
                  <a:schemeClr val="tx1">
                    <a:lumMod val="50000"/>
                    <a:lumOff val="50000"/>
                  </a:schemeClr>
                </a:solidFill>
              </a:rPr>
              <a:t>的不断优化过程！</a:t>
            </a:r>
            <a:endParaRPr lang="en-US" altLang="zh-CN" sz="3200" dirty="0" smtClean="0">
              <a:solidFill>
                <a:schemeClr val="tx1">
                  <a:lumMod val="50000"/>
                  <a:lumOff val="50000"/>
                </a:schemeClr>
              </a:solidFill>
            </a:endParaRPr>
          </a:p>
          <a:p>
            <a:pPr marL="0" indent="0">
              <a:buNone/>
            </a:pPr>
            <a:endParaRPr lang="en-US" altLang="zh-CN" sz="3200" dirty="0" smtClean="0">
              <a:solidFill>
                <a:schemeClr val="bg1">
                  <a:lumMod val="65000"/>
                </a:schemeClr>
              </a:solidFill>
            </a:endParaRPr>
          </a:p>
          <a:p>
            <a:endParaRPr lang="en-US" altLang="zh-CN" sz="2000" dirty="0" smtClean="0">
              <a:solidFill>
                <a:schemeClr val="bg1">
                  <a:lumMod val="65000"/>
                </a:schemeClr>
              </a:solidFill>
            </a:endParaRPr>
          </a:p>
          <a:p>
            <a:endParaRPr lang="en-US" altLang="zh-CN" sz="2000" dirty="0">
              <a:solidFill>
                <a:schemeClr val="bg1">
                  <a:lumMod val="65000"/>
                </a:schemeClr>
              </a:solidFill>
            </a:endParaRPr>
          </a:p>
          <a:p>
            <a:endParaRPr lang="zh-CN" altLang="en-US" sz="2000" dirty="0">
              <a:solidFill>
                <a:schemeClr val="bg1">
                  <a:lumMod val="65000"/>
                </a:schemeClr>
              </a:solidFill>
            </a:endParaRPr>
          </a:p>
        </p:txBody>
      </p:sp>
    </p:spTree>
    <p:extLst>
      <p:ext uri="{BB962C8B-B14F-4D97-AF65-F5344CB8AC3E}">
        <p14:creationId xmlns:p14="http://schemas.microsoft.com/office/powerpoint/2010/main" val="36192438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lumMod val="75000"/>
                  </a:schemeClr>
                </a:solidFill>
              </a:rPr>
              <a:t>原理图</a:t>
            </a:r>
            <a:endParaRPr lang="zh-CN" altLang="en-US" dirty="0">
              <a:solidFill>
                <a:schemeClr val="bg1">
                  <a:lumMod val="75000"/>
                </a:schemeClr>
              </a:solidFill>
            </a:endParaRPr>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5" name="图片 4"/>
          <p:cNvPicPr>
            <a:picLocks noChangeAspect="1"/>
          </p:cNvPicPr>
          <p:nvPr/>
        </p:nvPicPr>
        <p:blipFill>
          <a:blip r:embed="rId2"/>
          <a:stretch>
            <a:fillRect/>
          </a:stretch>
        </p:blipFill>
        <p:spPr>
          <a:xfrm>
            <a:off x="3102712" y="1877881"/>
            <a:ext cx="4614975" cy="3796667"/>
          </a:xfrm>
          <a:prstGeom prst="rect">
            <a:avLst/>
          </a:prstGeom>
        </p:spPr>
      </p:pic>
      <p:sp>
        <p:nvSpPr>
          <p:cNvPr id="6" name="文本框 5"/>
          <p:cNvSpPr txBox="1"/>
          <p:nvPr/>
        </p:nvSpPr>
        <p:spPr>
          <a:xfrm>
            <a:off x="8074459" y="2184400"/>
            <a:ext cx="3279341" cy="2308324"/>
          </a:xfrm>
          <a:prstGeom prst="rect">
            <a:avLst/>
          </a:prstGeom>
          <a:noFill/>
        </p:spPr>
        <p:txBody>
          <a:bodyPr wrap="square" rtlCol="0">
            <a:spAutoFit/>
          </a:bodyPr>
          <a:lstStyle/>
          <a:p>
            <a:r>
              <a:rPr lang="zh-CN" altLang="en-US" sz="2400" dirty="0" smtClean="0"/>
              <a:t>这张图还需要优化！</a:t>
            </a:r>
            <a:endParaRPr lang="en-US" altLang="zh-CN" sz="2400" dirty="0" smtClean="0"/>
          </a:p>
          <a:p>
            <a:endParaRPr lang="en-US" altLang="zh-CN" sz="2400" dirty="0"/>
          </a:p>
          <a:p>
            <a:r>
              <a:rPr lang="zh-CN" altLang="en-US" sz="2400" dirty="0" smtClean="0"/>
              <a:t>告知设计模式！</a:t>
            </a:r>
            <a:endParaRPr lang="en-US" altLang="zh-CN" sz="2400" dirty="0" smtClean="0"/>
          </a:p>
          <a:p>
            <a:endParaRPr lang="en-US" altLang="zh-CN" sz="2400" dirty="0"/>
          </a:p>
          <a:p>
            <a:r>
              <a:rPr lang="zh-CN" altLang="en-US" sz="2400" dirty="0" smtClean="0"/>
              <a:t>告知</a:t>
            </a:r>
            <a:r>
              <a:rPr lang="en-US" altLang="zh-CN" sz="2400" dirty="0" smtClean="0"/>
              <a:t>M</a:t>
            </a:r>
            <a:r>
              <a:rPr lang="zh-CN" altLang="en-US" sz="2400" dirty="0"/>
              <a:t>、</a:t>
            </a:r>
            <a:r>
              <a:rPr lang="en-US" altLang="zh-CN" sz="2400" dirty="0" smtClean="0"/>
              <a:t>V</a:t>
            </a:r>
            <a:r>
              <a:rPr lang="zh-CN" altLang="en-US" sz="2400" dirty="0" smtClean="0"/>
              <a:t>、</a:t>
            </a:r>
            <a:r>
              <a:rPr lang="en-US" altLang="zh-CN" sz="2400" dirty="0" smtClean="0"/>
              <a:t>VM</a:t>
            </a:r>
            <a:r>
              <a:rPr lang="zh-CN" altLang="en-US" sz="2400" dirty="0" smtClean="0"/>
              <a:t>的组成部分！</a:t>
            </a:r>
            <a:r>
              <a:rPr lang="en-US" altLang="zh-CN" sz="2400" dirty="0" smtClean="0"/>
              <a:t> </a:t>
            </a:r>
            <a:endParaRPr lang="zh-CN" altLang="en-US" sz="2400" dirty="0"/>
          </a:p>
        </p:txBody>
      </p:sp>
    </p:spTree>
    <p:extLst>
      <p:ext uri="{BB962C8B-B14F-4D97-AF65-F5344CB8AC3E}">
        <p14:creationId xmlns:p14="http://schemas.microsoft.com/office/powerpoint/2010/main" val="14971611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lumMod val="75000"/>
                  </a:schemeClr>
                </a:solidFill>
              </a:rPr>
              <a:t>示例代码</a:t>
            </a:r>
            <a:endParaRPr lang="zh-CN" altLang="en-US" dirty="0">
              <a:solidFill>
                <a:schemeClr val="bg1">
                  <a:lumMod val="75000"/>
                </a:schemeClr>
              </a:solidFill>
            </a:endParaRPr>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pic>
        <p:nvPicPr>
          <p:cNvPr id="9" name="图片 8"/>
          <p:cNvPicPr>
            <a:picLocks noChangeAspect="1"/>
          </p:cNvPicPr>
          <p:nvPr/>
        </p:nvPicPr>
        <p:blipFill>
          <a:blip r:embed="rId2"/>
          <a:stretch>
            <a:fillRect/>
          </a:stretch>
        </p:blipFill>
        <p:spPr>
          <a:xfrm>
            <a:off x="3850481" y="1201300"/>
            <a:ext cx="4491037" cy="5149830"/>
          </a:xfrm>
          <a:prstGeom prst="rect">
            <a:avLst/>
          </a:prstGeom>
        </p:spPr>
      </p:pic>
    </p:spTree>
    <p:extLst>
      <p:ext uri="{BB962C8B-B14F-4D97-AF65-F5344CB8AC3E}">
        <p14:creationId xmlns:p14="http://schemas.microsoft.com/office/powerpoint/2010/main" val="7240476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7400" y="2450652"/>
            <a:ext cx="2540000" cy="1325563"/>
          </a:xfrm>
        </p:spPr>
        <p:txBody>
          <a:bodyPr/>
          <a:lstStyle/>
          <a:p>
            <a:r>
              <a:rPr lang="zh-CN" altLang="en-US" dirty="0" smtClean="0">
                <a:solidFill>
                  <a:schemeClr val="bg1">
                    <a:lumMod val="75000"/>
                  </a:schemeClr>
                </a:solidFill>
              </a:rPr>
              <a:t>示例演示</a:t>
            </a:r>
            <a:endParaRPr lang="zh-CN" altLang="en-US" dirty="0">
              <a:solidFill>
                <a:schemeClr val="bg1">
                  <a:lumMod val="75000"/>
                </a:schemeClr>
              </a:solidFill>
            </a:endParaRPr>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Tree>
    <p:extLst>
      <p:ext uri="{BB962C8B-B14F-4D97-AF65-F5344CB8AC3E}">
        <p14:creationId xmlns:p14="http://schemas.microsoft.com/office/powerpoint/2010/main" val="16399496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lumMod val="75000"/>
                  </a:schemeClr>
                </a:solidFill>
              </a:rPr>
              <a:t>参考资料</a:t>
            </a:r>
            <a:endParaRPr lang="zh-CN" altLang="en-US" dirty="0">
              <a:solidFill>
                <a:schemeClr val="bg1">
                  <a:lumMod val="75000"/>
                </a:schemeClr>
              </a:solidFill>
            </a:endParaRPr>
          </a:p>
        </p:txBody>
      </p:sp>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7" name="副标题 2"/>
          <p:cNvSpPr txBox="1">
            <a:spLocks/>
          </p:cNvSpPr>
          <p:nvPr/>
        </p:nvSpPr>
        <p:spPr>
          <a:xfrm>
            <a:off x="838200" y="1434892"/>
            <a:ext cx="11165378" cy="4682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000" dirty="0">
              <a:solidFill>
                <a:schemeClr val="bg1">
                  <a:lumMod val="65000"/>
                </a:schemeClr>
              </a:solidFill>
            </a:endParaRPr>
          </a:p>
          <a:p>
            <a:r>
              <a:rPr lang="en-US" altLang="zh-CN" sz="1050" dirty="0" smtClean="0">
                <a:solidFill>
                  <a:schemeClr val="bg1">
                    <a:lumMod val="65000"/>
                  </a:schemeClr>
                </a:solidFill>
              </a:rPr>
              <a:t>DMQ/</a:t>
            </a:r>
            <a:r>
              <a:rPr lang="en-US" altLang="zh-CN" sz="1050" dirty="0" err="1" smtClean="0">
                <a:solidFill>
                  <a:schemeClr val="bg1">
                    <a:lumMod val="65000"/>
                  </a:schemeClr>
                </a:solidFill>
              </a:rPr>
              <a:t>mvvm</a:t>
            </a:r>
            <a:r>
              <a:rPr lang="zh-CN" altLang="en-US" sz="1050" dirty="0" smtClean="0">
                <a:solidFill>
                  <a:schemeClr val="bg1">
                    <a:lumMod val="65000"/>
                  </a:schemeClr>
                </a:solidFill>
              </a:rPr>
              <a:t>（</a:t>
            </a:r>
            <a:r>
              <a:rPr lang="en-US" altLang="zh-CN" sz="1050" dirty="0">
                <a:solidFill>
                  <a:schemeClr val="bg1">
                    <a:lumMod val="65000"/>
                  </a:schemeClr>
                </a:solidFill>
                <a:hlinkClick r:id="rId2"/>
              </a:rPr>
              <a:t>https://github.com/ziyi2/mvvm</a:t>
            </a:r>
            <a:r>
              <a:rPr lang="zh-CN" altLang="en-US" sz="1050" dirty="0" smtClean="0">
                <a:solidFill>
                  <a:schemeClr val="bg1">
                    <a:lumMod val="65000"/>
                  </a:schemeClr>
                </a:solidFill>
              </a:rPr>
              <a:t>）</a:t>
            </a:r>
            <a:endParaRPr lang="en-US" altLang="zh-CN" sz="1050" dirty="0" smtClean="0">
              <a:solidFill>
                <a:schemeClr val="bg1">
                  <a:lumMod val="65000"/>
                </a:schemeClr>
              </a:solidFill>
            </a:endParaRPr>
          </a:p>
          <a:p>
            <a:r>
              <a:rPr lang="en-US" altLang="zh-CN" sz="1050" dirty="0">
                <a:solidFill>
                  <a:schemeClr val="bg1">
                    <a:lumMod val="65000"/>
                  </a:schemeClr>
                </a:solidFill>
              </a:rPr>
              <a:t>Software design </a:t>
            </a:r>
            <a:r>
              <a:rPr lang="en-US" altLang="zh-CN" sz="1050" dirty="0" smtClean="0">
                <a:solidFill>
                  <a:schemeClr val="bg1">
                    <a:lumMod val="65000"/>
                  </a:schemeClr>
                </a:solidFill>
              </a:rPr>
              <a:t>pattern</a:t>
            </a:r>
            <a:r>
              <a:rPr lang="zh-CN" altLang="en-US" sz="1050" dirty="0" smtClean="0">
                <a:solidFill>
                  <a:schemeClr val="bg1">
                    <a:lumMod val="65000"/>
                  </a:schemeClr>
                </a:solidFill>
              </a:rPr>
              <a:t>（</a:t>
            </a:r>
            <a:r>
              <a:rPr lang="en-US" altLang="zh-CN" sz="1050" dirty="0">
                <a:solidFill>
                  <a:schemeClr val="bg1">
                    <a:lumMod val="65000"/>
                  </a:schemeClr>
                </a:solidFill>
                <a:hlinkClick r:id="rId3"/>
              </a:rPr>
              <a:t>https://en.wikipedia.org/wiki/Software_design_pattern</a:t>
            </a:r>
            <a:r>
              <a:rPr lang="zh-CN" altLang="en-US" sz="1050" dirty="0" smtClean="0">
                <a:solidFill>
                  <a:schemeClr val="bg1">
                    <a:lumMod val="65000"/>
                  </a:schemeClr>
                </a:solidFill>
              </a:rPr>
              <a:t>）</a:t>
            </a:r>
            <a:endParaRPr lang="en-US" altLang="zh-CN" sz="1050" dirty="0">
              <a:solidFill>
                <a:schemeClr val="bg1">
                  <a:lumMod val="65000"/>
                </a:schemeClr>
              </a:solidFill>
            </a:endParaRPr>
          </a:p>
          <a:p>
            <a:r>
              <a:rPr lang="en-US" altLang="zh-CN" sz="1050" dirty="0" smtClean="0">
                <a:solidFill>
                  <a:schemeClr val="bg1">
                    <a:lumMod val="65000"/>
                  </a:schemeClr>
                </a:solidFill>
              </a:rPr>
              <a:t>Model–view–controller</a:t>
            </a:r>
            <a:r>
              <a:rPr lang="zh-CN" altLang="en-US" sz="1050" dirty="0" smtClean="0">
                <a:solidFill>
                  <a:schemeClr val="bg1">
                    <a:lumMod val="65000"/>
                  </a:schemeClr>
                </a:solidFill>
              </a:rPr>
              <a:t>（</a:t>
            </a:r>
            <a:r>
              <a:rPr lang="en-US" altLang="zh-CN" sz="1050" dirty="0">
                <a:solidFill>
                  <a:schemeClr val="bg1">
                    <a:lumMod val="65000"/>
                  </a:schemeClr>
                </a:solidFill>
                <a:hlinkClick r:id="rId4"/>
              </a:rPr>
              <a:t>https://en.wikipedia.org/wiki/Model%E2%80%93view%E2%80%93controller</a:t>
            </a:r>
            <a:r>
              <a:rPr lang="zh-CN" altLang="en-US" sz="1050" dirty="0" smtClean="0">
                <a:solidFill>
                  <a:schemeClr val="bg1">
                    <a:lumMod val="65000"/>
                  </a:schemeClr>
                </a:solidFill>
              </a:rPr>
              <a:t>）</a:t>
            </a:r>
            <a:endParaRPr lang="en-US" altLang="zh-CN" sz="1050" dirty="0">
              <a:solidFill>
                <a:schemeClr val="bg1">
                  <a:lumMod val="65000"/>
                </a:schemeClr>
              </a:solidFill>
            </a:endParaRPr>
          </a:p>
          <a:p>
            <a:r>
              <a:rPr lang="en-US" altLang="zh-CN" sz="1050" dirty="0" smtClean="0">
                <a:solidFill>
                  <a:schemeClr val="bg1">
                    <a:lumMod val="65000"/>
                  </a:schemeClr>
                </a:solidFill>
              </a:rPr>
              <a:t>Scaling </a:t>
            </a:r>
            <a:r>
              <a:rPr lang="en-US" altLang="zh-CN" sz="1050" dirty="0">
                <a:solidFill>
                  <a:schemeClr val="bg1">
                    <a:lumMod val="65000"/>
                  </a:schemeClr>
                </a:solidFill>
              </a:rPr>
              <a:t>Isomorphic </a:t>
            </a:r>
            <a:r>
              <a:rPr lang="en-US" altLang="zh-CN" sz="1050" dirty="0" err="1">
                <a:solidFill>
                  <a:schemeClr val="bg1">
                    <a:lumMod val="65000"/>
                  </a:schemeClr>
                </a:solidFill>
              </a:rPr>
              <a:t>Javascript</a:t>
            </a:r>
            <a:r>
              <a:rPr lang="en-US" altLang="zh-CN" sz="1050" dirty="0">
                <a:solidFill>
                  <a:schemeClr val="bg1">
                    <a:lumMod val="65000"/>
                  </a:schemeClr>
                </a:solidFill>
              </a:rPr>
              <a:t> </a:t>
            </a:r>
            <a:r>
              <a:rPr lang="en-US" altLang="zh-CN" sz="1050" dirty="0" smtClean="0">
                <a:solidFill>
                  <a:schemeClr val="bg1">
                    <a:lumMod val="65000"/>
                  </a:schemeClr>
                </a:solidFill>
              </a:rPr>
              <a:t>Code</a:t>
            </a:r>
            <a:r>
              <a:rPr lang="zh-CN" altLang="en-US" sz="1050" dirty="0" smtClean="0">
                <a:solidFill>
                  <a:schemeClr val="bg1">
                    <a:lumMod val="65000"/>
                  </a:schemeClr>
                </a:solidFill>
              </a:rPr>
              <a:t>（</a:t>
            </a:r>
            <a:r>
              <a:rPr lang="en-US" altLang="zh-CN" sz="1050" dirty="0">
                <a:solidFill>
                  <a:schemeClr val="bg1">
                    <a:lumMod val="65000"/>
                  </a:schemeClr>
                </a:solidFill>
                <a:hlinkClick r:id="rId5"/>
              </a:rPr>
              <a:t>https://blog.nodejitsu.com/scaling-isomorphic-javascript-code/</a:t>
            </a:r>
            <a:r>
              <a:rPr lang="zh-CN" altLang="en-US" sz="1050" dirty="0" smtClean="0">
                <a:solidFill>
                  <a:schemeClr val="bg1">
                    <a:lumMod val="65000"/>
                  </a:schemeClr>
                </a:solidFill>
              </a:rPr>
              <a:t>）</a:t>
            </a:r>
            <a:endParaRPr lang="en-US" altLang="zh-CN" sz="1050" dirty="0">
              <a:solidFill>
                <a:schemeClr val="bg1">
                  <a:lumMod val="65000"/>
                </a:schemeClr>
              </a:solidFill>
            </a:endParaRPr>
          </a:p>
          <a:p>
            <a:r>
              <a:rPr lang="en-US" altLang="zh-CN" sz="1050" dirty="0">
                <a:solidFill>
                  <a:schemeClr val="bg1">
                    <a:lumMod val="65000"/>
                  </a:schemeClr>
                </a:solidFill>
              </a:rPr>
              <a:t>Understanding </a:t>
            </a:r>
            <a:r>
              <a:rPr lang="en-US" altLang="zh-CN" sz="1050" dirty="0" err="1">
                <a:solidFill>
                  <a:schemeClr val="bg1">
                    <a:lumMod val="65000"/>
                  </a:schemeClr>
                </a:solidFill>
              </a:rPr>
              <a:t>JavaServer</a:t>
            </a:r>
            <a:r>
              <a:rPr lang="en-US" altLang="zh-CN" sz="1050" dirty="0">
                <a:solidFill>
                  <a:schemeClr val="bg1">
                    <a:lumMod val="65000"/>
                  </a:schemeClr>
                </a:solidFill>
              </a:rPr>
              <a:t> Pages Model 2 </a:t>
            </a:r>
            <a:r>
              <a:rPr lang="en-US" altLang="zh-CN" sz="1050" dirty="0" smtClean="0">
                <a:solidFill>
                  <a:schemeClr val="bg1">
                    <a:lumMod val="65000"/>
                  </a:schemeClr>
                </a:solidFill>
              </a:rPr>
              <a:t>architecture</a:t>
            </a:r>
            <a:r>
              <a:rPr lang="zh-CN" altLang="en-US" sz="1050" dirty="0" smtClean="0">
                <a:solidFill>
                  <a:schemeClr val="bg1">
                    <a:lumMod val="65000"/>
                  </a:schemeClr>
                </a:solidFill>
              </a:rPr>
              <a:t>（</a:t>
            </a:r>
            <a:r>
              <a:rPr lang="en-US" altLang="zh-CN" sz="1050" dirty="0">
                <a:solidFill>
                  <a:schemeClr val="bg1">
                    <a:lumMod val="65000"/>
                  </a:schemeClr>
                </a:solidFill>
                <a:hlinkClick r:id="rId6"/>
              </a:rPr>
              <a:t>https://www.javaworld.com/article/2076557/java-web-development/understanding-javaserver-pages-model-2-architecture.html</a:t>
            </a:r>
            <a:r>
              <a:rPr lang="zh-CN" altLang="en-US" sz="1050" dirty="0" smtClean="0">
                <a:solidFill>
                  <a:schemeClr val="bg1">
                    <a:lumMod val="65000"/>
                  </a:schemeClr>
                </a:solidFill>
              </a:rPr>
              <a:t>）</a:t>
            </a:r>
            <a:endParaRPr lang="en-US" altLang="zh-CN" sz="1050" dirty="0" smtClean="0">
              <a:solidFill>
                <a:schemeClr val="bg1">
                  <a:lumMod val="65000"/>
                </a:schemeClr>
              </a:solidFill>
            </a:endParaRPr>
          </a:p>
          <a:p>
            <a:r>
              <a:rPr lang="en-US" altLang="zh-CN" sz="1050" dirty="0">
                <a:solidFill>
                  <a:schemeClr val="bg1">
                    <a:lumMod val="65000"/>
                  </a:schemeClr>
                </a:solidFill>
              </a:rPr>
              <a:t>GUI </a:t>
            </a:r>
            <a:r>
              <a:rPr lang="en-US" altLang="zh-CN" sz="1050" dirty="0" smtClean="0">
                <a:solidFill>
                  <a:schemeClr val="bg1">
                    <a:lumMod val="65000"/>
                  </a:schemeClr>
                </a:solidFill>
              </a:rPr>
              <a:t>Architectures</a:t>
            </a:r>
            <a:r>
              <a:rPr lang="zh-CN" altLang="en-US" sz="1050" dirty="0" smtClean="0">
                <a:solidFill>
                  <a:schemeClr val="bg1">
                    <a:lumMod val="65000"/>
                  </a:schemeClr>
                </a:solidFill>
              </a:rPr>
              <a:t>（</a:t>
            </a:r>
            <a:r>
              <a:rPr lang="en-US" altLang="zh-CN" sz="1050" dirty="0">
                <a:solidFill>
                  <a:schemeClr val="bg1">
                    <a:lumMod val="65000"/>
                  </a:schemeClr>
                </a:solidFill>
                <a:hlinkClick r:id="rId7"/>
              </a:rPr>
              <a:t>https://martinfowler.com/eaaDev/uiArchs.html</a:t>
            </a:r>
            <a:r>
              <a:rPr lang="zh-CN" altLang="en-US" sz="1050" dirty="0" smtClean="0">
                <a:solidFill>
                  <a:schemeClr val="bg1">
                    <a:lumMod val="65000"/>
                  </a:schemeClr>
                </a:solidFill>
              </a:rPr>
              <a:t>）</a:t>
            </a:r>
            <a:endParaRPr lang="en-US" altLang="zh-CN" sz="1050" dirty="0" smtClean="0">
              <a:solidFill>
                <a:schemeClr val="bg1">
                  <a:lumMod val="65000"/>
                </a:schemeClr>
              </a:solidFill>
            </a:endParaRPr>
          </a:p>
          <a:p>
            <a:r>
              <a:rPr lang="en-US" altLang="zh-CN" sz="1050" dirty="0" err="1">
                <a:solidFill>
                  <a:schemeClr val="bg1">
                    <a:lumMod val="65000"/>
                  </a:schemeClr>
                </a:solidFill>
              </a:rPr>
              <a:t>maria</a:t>
            </a:r>
            <a:r>
              <a:rPr lang="en-US" altLang="zh-CN" sz="1050" dirty="0">
                <a:solidFill>
                  <a:schemeClr val="bg1">
                    <a:lumMod val="65000"/>
                  </a:schemeClr>
                </a:solidFill>
              </a:rPr>
              <a:t>(</a:t>
            </a:r>
            <a:r>
              <a:rPr lang="en-US" altLang="zh-CN" sz="1050" dirty="0" err="1">
                <a:solidFill>
                  <a:schemeClr val="bg1">
                    <a:lumMod val="65000"/>
                  </a:schemeClr>
                </a:solidFill>
              </a:rPr>
              <a:t>javascript</a:t>
            </a:r>
            <a:r>
              <a:rPr lang="en-US" altLang="zh-CN" sz="1050" dirty="0">
                <a:solidFill>
                  <a:schemeClr val="bg1">
                    <a:lumMod val="65000"/>
                  </a:schemeClr>
                </a:solidFill>
              </a:rPr>
              <a:t> smalltalk-80 </a:t>
            </a:r>
            <a:r>
              <a:rPr lang="en-US" altLang="zh-CN" sz="1050" dirty="0" err="1">
                <a:solidFill>
                  <a:schemeClr val="bg1">
                    <a:lumMod val="65000"/>
                  </a:schemeClr>
                </a:solidFill>
              </a:rPr>
              <a:t>mvc</a:t>
            </a:r>
            <a:r>
              <a:rPr lang="en-US" altLang="zh-CN" sz="1050" dirty="0" smtClean="0">
                <a:solidFill>
                  <a:schemeClr val="bg1">
                    <a:lumMod val="65000"/>
                  </a:schemeClr>
                </a:solidFill>
              </a:rPr>
              <a:t>)</a:t>
            </a:r>
            <a:r>
              <a:rPr lang="zh-CN" altLang="en-US" sz="1050" dirty="0" smtClean="0">
                <a:solidFill>
                  <a:schemeClr val="bg1">
                    <a:lumMod val="65000"/>
                  </a:schemeClr>
                </a:solidFill>
              </a:rPr>
              <a:t>（</a:t>
            </a:r>
            <a:r>
              <a:rPr lang="en-US" altLang="zh-CN" sz="1050" dirty="0">
                <a:solidFill>
                  <a:schemeClr val="bg1">
                    <a:lumMod val="65000"/>
                  </a:schemeClr>
                </a:solidFill>
                <a:hlinkClick r:id="rId8"/>
              </a:rPr>
              <a:t>https://github.com/petermichaux/maria</a:t>
            </a:r>
            <a:r>
              <a:rPr lang="zh-CN" altLang="en-US" sz="1050" dirty="0" smtClean="0">
                <a:solidFill>
                  <a:schemeClr val="bg1">
                    <a:lumMod val="65000"/>
                  </a:schemeClr>
                </a:solidFill>
              </a:rPr>
              <a:t>）</a:t>
            </a:r>
            <a:endParaRPr lang="en-US" altLang="zh-CN" sz="1050" dirty="0" smtClean="0">
              <a:solidFill>
                <a:schemeClr val="bg1">
                  <a:lumMod val="65000"/>
                </a:schemeClr>
              </a:solidFill>
            </a:endParaRPr>
          </a:p>
          <a:p>
            <a:r>
              <a:rPr lang="en-US" altLang="zh-CN" sz="1050" dirty="0" err="1">
                <a:solidFill>
                  <a:schemeClr val="bg1">
                    <a:lumMod val="65000"/>
                  </a:schemeClr>
                </a:solidFill>
              </a:rPr>
              <a:t>mvw</a:t>
            </a:r>
            <a:r>
              <a:rPr lang="en-US" altLang="zh-CN" sz="1050" dirty="0">
                <a:solidFill>
                  <a:schemeClr val="bg1">
                    <a:lumMod val="65000"/>
                  </a:schemeClr>
                </a:solidFill>
              </a:rPr>
              <a:t>(</a:t>
            </a:r>
            <a:r>
              <a:rPr lang="en-US" altLang="zh-CN" sz="1050" dirty="0" err="1">
                <a:solidFill>
                  <a:schemeClr val="bg1">
                    <a:lumMod val="65000"/>
                  </a:schemeClr>
                </a:solidFill>
              </a:rPr>
              <a:t>javascript</a:t>
            </a:r>
            <a:r>
              <a:rPr lang="en-US" altLang="zh-CN" sz="1050" dirty="0">
                <a:solidFill>
                  <a:schemeClr val="bg1">
                    <a:lumMod val="65000"/>
                  </a:schemeClr>
                </a:solidFill>
              </a:rPr>
              <a:t> </a:t>
            </a:r>
            <a:r>
              <a:rPr lang="en-US" altLang="zh-CN" sz="1050" dirty="0" err="1">
                <a:solidFill>
                  <a:schemeClr val="bg1">
                    <a:lumMod val="65000"/>
                  </a:schemeClr>
                </a:solidFill>
              </a:rPr>
              <a:t>mvc</a:t>
            </a:r>
            <a:r>
              <a:rPr lang="en-US" altLang="zh-CN" sz="1050" dirty="0">
                <a:solidFill>
                  <a:schemeClr val="bg1">
                    <a:lumMod val="65000"/>
                  </a:schemeClr>
                </a:solidFill>
              </a:rPr>
              <a:t>/</a:t>
            </a:r>
            <a:r>
              <a:rPr lang="en-US" altLang="zh-CN" sz="1050" dirty="0" err="1">
                <a:solidFill>
                  <a:schemeClr val="bg1">
                    <a:lumMod val="65000"/>
                  </a:schemeClr>
                </a:solidFill>
              </a:rPr>
              <a:t>mvp</a:t>
            </a:r>
            <a:r>
              <a:rPr lang="en-US" altLang="zh-CN" sz="1050" dirty="0">
                <a:solidFill>
                  <a:schemeClr val="bg1">
                    <a:lumMod val="65000"/>
                  </a:schemeClr>
                </a:solidFill>
              </a:rPr>
              <a:t>/</a:t>
            </a:r>
            <a:r>
              <a:rPr lang="en-US" altLang="zh-CN" sz="1050" dirty="0" err="1">
                <a:solidFill>
                  <a:schemeClr val="bg1">
                    <a:lumMod val="65000"/>
                  </a:schemeClr>
                </a:solidFill>
              </a:rPr>
              <a:t>mvvm</a:t>
            </a:r>
            <a:r>
              <a:rPr lang="en-US" altLang="zh-CN" sz="1050" dirty="0" smtClean="0">
                <a:solidFill>
                  <a:schemeClr val="bg1">
                    <a:lumMod val="65000"/>
                  </a:schemeClr>
                </a:solidFill>
              </a:rPr>
              <a:t>)</a:t>
            </a:r>
            <a:r>
              <a:rPr lang="zh-CN" altLang="en-US" sz="1050" dirty="0" smtClean="0">
                <a:solidFill>
                  <a:schemeClr val="bg1">
                    <a:lumMod val="65000"/>
                  </a:schemeClr>
                </a:solidFill>
              </a:rPr>
              <a:t>（</a:t>
            </a:r>
            <a:r>
              <a:rPr lang="en-US" altLang="zh-CN" sz="1050" dirty="0">
                <a:solidFill>
                  <a:schemeClr val="bg1">
                    <a:lumMod val="65000"/>
                  </a:schemeClr>
                </a:solidFill>
                <a:hlinkClick r:id="rId8"/>
              </a:rPr>
              <a:t>https://github.com/petermichaux/maria</a:t>
            </a:r>
            <a:r>
              <a:rPr lang="zh-CN" altLang="en-US" sz="1050" dirty="0" smtClean="0">
                <a:solidFill>
                  <a:schemeClr val="bg1">
                    <a:lumMod val="65000"/>
                  </a:schemeClr>
                </a:solidFill>
              </a:rPr>
              <a:t>）</a:t>
            </a:r>
            <a:endParaRPr lang="en-US" altLang="zh-CN" sz="1050" dirty="0" smtClean="0">
              <a:solidFill>
                <a:schemeClr val="bg1">
                  <a:lumMod val="65000"/>
                </a:schemeClr>
              </a:solidFill>
            </a:endParaRPr>
          </a:p>
          <a:p>
            <a:r>
              <a:rPr lang="zh-CN" altLang="en-US" sz="1050" dirty="0">
                <a:solidFill>
                  <a:schemeClr val="bg1">
                    <a:lumMod val="65000"/>
                  </a:schemeClr>
                </a:solidFill>
              </a:rPr>
              <a:t>界面之下：还原真实的</a:t>
            </a:r>
            <a:r>
              <a:rPr lang="en-US" altLang="zh-CN" sz="1050" dirty="0">
                <a:solidFill>
                  <a:schemeClr val="bg1">
                    <a:lumMod val="65000"/>
                  </a:schemeClr>
                </a:solidFill>
              </a:rPr>
              <a:t>MV*</a:t>
            </a:r>
            <a:r>
              <a:rPr lang="zh-CN" altLang="en-US" sz="1050" dirty="0" smtClean="0">
                <a:solidFill>
                  <a:schemeClr val="bg1">
                    <a:lumMod val="65000"/>
                  </a:schemeClr>
                </a:solidFill>
              </a:rPr>
              <a:t>模式（</a:t>
            </a:r>
            <a:r>
              <a:rPr lang="en-US" altLang="zh-CN" sz="1050" dirty="0">
                <a:solidFill>
                  <a:schemeClr val="bg1">
                    <a:lumMod val="65000"/>
                  </a:schemeClr>
                </a:solidFill>
                <a:hlinkClick r:id="rId9"/>
              </a:rPr>
              <a:t>https://github.com/livoras/blog/issues/11</a:t>
            </a:r>
            <a:r>
              <a:rPr lang="zh-CN" altLang="en-US" sz="1050" dirty="0" smtClean="0">
                <a:solidFill>
                  <a:schemeClr val="bg1">
                    <a:lumMod val="65000"/>
                  </a:schemeClr>
                </a:solidFill>
              </a:rPr>
              <a:t>）</a:t>
            </a:r>
            <a:endParaRPr lang="en-US" altLang="zh-CN" sz="1050" dirty="0" smtClean="0">
              <a:solidFill>
                <a:schemeClr val="bg1">
                  <a:lumMod val="65000"/>
                </a:schemeClr>
              </a:solidFill>
            </a:endParaRPr>
          </a:p>
          <a:p>
            <a:r>
              <a:rPr lang="zh-CN" altLang="en-US" sz="1050" dirty="0">
                <a:solidFill>
                  <a:schemeClr val="bg1">
                    <a:lumMod val="65000"/>
                  </a:schemeClr>
                </a:solidFill>
              </a:rPr>
              <a:t>秒懂前端框架历史和</a:t>
            </a:r>
            <a:r>
              <a:rPr lang="en-US" altLang="zh-CN" sz="1050" dirty="0">
                <a:solidFill>
                  <a:schemeClr val="bg1">
                    <a:lumMod val="65000"/>
                  </a:schemeClr>
                </a:solidFill>
              </a:rPr>
              <a:t>MVVM</a:t>
            </a:r>
            <a:r>
              <a:rPr lang="zh-CN" altLang="en-US" sz="1050" dirty="0">
                <a:solidFill>
                  <a:schemeClr val="bg1">
                    <a:lumMod val="65000"/>
                  </a:schemeClr>
                </a:solidFill>
              </a:rPr>
              <a:t>框架</a:t>
            </a:r>
            <a:r>
              <a:rPr lang="zh-CN" altLang="en-US" sz="1050" dirty="0" smtClean="0">
                <a:solidFill>
                  <a:schemeClr val="bg1">
                    <a:lumMod val="65000"/>
                  </a:schemeClr>
                </a:solidFill>
              </a:rPr>
              <a:t>原理（</a:t>
            </a:r>
            <a:r>
              <a:rPr lang="en-US" altLang="zh-CN" sz="1050" dirty="0">
                <a:solidFill>
                  <a:schemeClr val="bg1">
                    <a:lumMod val="65000"/>
                  </a:schemeClr>
                </a:solidFill>
                <a:hlinkClick r:id="rId10"/>
              </a:rPr>
              <a:t>https://www.jianshu.com/p/a5f2b2b45618</a:t>
            </a:r>
            <a:r>
              <a:rPr lang="zh-CN" altLang="en-US" sz="1050" dirty="0" smtClean="0">
                <a:solidFill>
                  <a:schemeClr val="bg1">
                    <a:lumMod val="65000"/>
                  </a:schemeClr>
                </a:solidFill>
              </a:rPr>
              <a:t>）</a:t>
            </a:r>
            <a:endParaRPr lang="en-US" altLang="zh-CN" sz="1050" dirty="0" smtClean="0">
              <a:solidFill>
                <a:schemeClr val="bg1">
                  <a:lumMod val="65000"/>
                </a:schemeClr>
              </a:solidFill>
            </a:endParaRPr>
          </a:p>
          <a:p>
            <a:r>
              <a:rPr lang="en-US" altLang="zh-CN" sz="1050" dirty="0">
                <a:solidFill>
                  <a:schemeClr val="bg1">
                    <a:lumMod val="65000"/>
                  </a:schemeClr>
                </a:solidFill>
              </a:rPr>
              <a:t>MVC</a:t>
            </a:r>
            <a:r>
              <a:rPr lang="zh-CN" altLang="en-US" sz="1050" dirty="0">
                <a:solidFill>
                  <a:schemeClr val="bg1">
                    <a:lumMod val="65000"/>
                  </a:schemeClr>
                </a:solidFill>
              </a:rPr>
              <a:t>，</a:t>
            </a:r>
            <a:r>
              <a:rPr lang="en-US" altLang="zh-CN" sz="1050" dirty="0">
                <a:solidFill>
                  <a:schemeClr val="bg1">
                    <a:lumMod val="65000"/>
                  </a:schemeClr>
                </a:solidFill>
              </a:rPr>
              <a:t>MVP </a:t>
            </a:r>
            <a:r>
              <a:rPr lang="zh-CN" altLang="en-US" sz="1050" dirty="0">
                <a:solidFill>
                  <a:schemeClr val="bg1">
                    <a:lumMod val="65000"/>
                  </a:schemeClr>
                </a:solidFill>
              </a:rPr>
              <a:t>和 </a:t>
            </a:r>
            <a:r>
              <a:rPr lang="en-US" altLang="zh-CN" sz="1050" dirty="0">
                <a:solidFill>
                  <a:schemeClr val="bg1">
                    <a:lumMod val="65000"/>
                  </a:schemeClr>
                </a:solidFill>
              </a:rPr>
              <a:t>MVVM </a:t>
            </a:r>
            <a:r>
              <a:rPr lang="zh-CN" altLang="en-US" sz="1050" dirty="0">
                <a:solidFill>
                  <a:schemeClr val="bg1">
                    <a:lumMod val="65000"/>
                  </a:schemeClr>
                </a:solidFill>
              </a:rPr>
              <a:t>的</a:t>
            </a:r>
            <a:r>
              <a:rPr lang="zh-CN" altLang="en-US" sz="1050" dirty="0" smtClean="0">
                <a:solidFill>
                  <a:schemeClr val="bg1">
                    <a:lumMod val="65000"/>
                  </a:schemeClr>
                </a:solidFill>
              </a:rPr>
              <a:t>图示（</a:t>
            </a:r>
            <a:r>
              <a:rPr lang="en-US" altLang="zh-CN" sz="1050" dirty="0">
                <a:solidFill>
                  <a:schemeClr val="bg1">
                    <a:lumMod val="65000"/>
                  </a:schemeClr>
                </a:solidFill>
                <a:hlinkClick r:id="rId11"/>
              </a:rPr>
              <a:t>http://www.ruanyifeng.com/blog/2015/02/mvcmvp_mvvm.html</a:t>
            </a:r>
            <a:r>
              <a:rPr lang="zh-CN" altLang="en-US" sz="1050" dirty="0" smtClean="0">
                <a:solidFill>
                  <a:schemeClr val="bg1">
                    <a:lumMod val="65000"/>
                  </a:schemeClr>
                </a:solidFill>
              </a:rPr>
              <a:t>）</a:t>
            </a:r>
            <a:endParaRPr lang="en-US" altLang="zh-CN" sz="1050" dirty="0" smtClean="0">
              <a:solidFill>
                <a:schemeClr val="bg1">
                  <a:lumMod val="65000"/>
                </a:schemeClr>
              </a:solidFill>
            </a:endParaRPr>
          </a:p>
          <a:p>
            <a:r>
              <a:rPr lang="en-US" altLang="zh-CN" sz="1050" dirty="0" smtClean="0">
                <a:solidFill>
                  <a:schemeClr val="bg1">
                    <a:lumMod val="65000"/>
                  </a:schemeClr>
                </a:solidFill>
              </a:rPr>
              <a:t>JavaScript</a:t>
            </a:r>
            <a:r>
              <a:rPr lang="zh-CN" altLang="en-US" sz="1050" dirty="0" smtClean="0">
                <a:solidFill>
                  <a:schemeClr val="bg1">
                    <a:lumMod val="65000"/>
                  </a:schemeClr>
                </a:solidFill>
              </a:rPr>
              <a:t>设计模式 </a:t>
            </a:r>
            <a:r>
              <a:rPr lang="en-US" altLang="zh-CN" sz="1050" dirty="0" smtClean="0">
                <a:solidFill>
                  <a:schemeClr val="bg1">
                    <a:lumMod val="65000"/>
                  </a:schemeClr>
                </a:solidFill>
              </a:rPr>
              <a:t>[</a:t>
            </a:r>
            <a:r>
              <a:rPr lang="zh-CN" altLang="en-US" sz="1050" dirty="0" smtClean="0">
                <a:solidFill>
                  <a:schemeClr val="bg1">
                    <a:lumMod val="65000"/>
                  </a:schemeClr>
                </a:solidFill>
              </a:rPr>
              <a:t>美</a:t>
            </a:r>
            <a:r>
              <a:rPr lang="en-US" altLang="zh-CN" sz="1050" dirty="0" smtClean="0">
                <a:solidFill>
                  <a:schemeClr val="bg1">
                    <a:lumMod val="65000"/>
                  </a:schemeClr>
                </a:solidFill>
              </a:rPr>
              <a:t>] Addy </a:t>
            </a:r>
            <a:r>
              <a:rPr lang="en-US" altLang="zh-CN" sz="1050" dirty="0" err="1" smtClean="0">
                <a:solidFill>
                  <a:schemeClr val="bg1">
                    <a:lumMod val="65000"/>
                  </a:schemeClr>
                </a:solidFill>
              </a:rPr>
              <a:t>Osmani</a:t>
            </a:r>
            <a:r>
              <a:rPr lang="zh-CN" altLang="en-US" sz="1050" dirty="0" smtClean="0">
                <a:solidFill>
                  <a:schemeClr val="bg1">
                    <a:lumMod val="65000"/>
                  </a:schemeClr>
                </a:solidFill>
              </a:rPr>
              <a:t>著</a:t>
            </a:r>
            <a:endParaRPr lang="en-US" altLang="zh-CN" sz="1050" dirty="0" smtClean="0">
              <a:solidFill>
                <a:schemeClr val="bg1">
                  <a:lumMod val="65000"/>
                </a:schemeClr>
              </a:solidFill>
            </a:endParaRPr>
          </a:p>
          <a:p>
            <a:r>
              <a:rPr lang="en-US" altLang="zh-CN" sz="1050" dirty="0" smtClean="0">
                <a:solidFill>
                  <a:schemeClr val="bg1">
                    <a:lumMod val="65000"/>
                  </a:schemeClr>
                </a:solidFill>
              </a:rPr>
              <a:t>JavaScript</a:t>
            </a:r>
            <a:r>
              <a:rPr lang="zh-CN" altLang="en-US" sz="1050" dirty="0" smtClean="0">
                <a:solidFill>
                  <a:schemeClr val="bg1">
                    <a:lumMod val="65000"/>
                  </a:schemeClr>
                </a:solidFill>
              </a:rPr>
              <a:t>权威指南</a:t>
            </a:r>
            <a:endParaRPr lang="en-US" altLang="zh-CN" sz="1050" dirty="0" smtClean="0">
              <a:solidFill>
                <a:schemeClr val="bg1">
                  <a:lumMod val="65000"/>
                </a:schemeClr>
              </a:solidFill>
            </a:endParaRPr>
          </a:p>
          <a:p>
            <a:pPr marL="0" indent="0">
              <a:buNone/>
            </a:pPr>
            <a:endParaRPr lang="en-US" altLang="zh-CN" sz="1050" dirty="0" smtClean="0">
              <a:solidFill>
                <a:schemeClr val="bg1">
                  <a:lumMod val="65000"/>
                </a:schemeClr>
              </a:solidFill>
            </a:endParaRPr>
          </a:p>
          <a:p>
            <a:endParaRPr lang="en-US" altLang="zh-CN" sz="2000" dirty="0">
              <a:solidFill>
                <a:schemeClr val="bg1">
                  <a:lumMod val="65000"/>
                </a:schemeClr>
              </a:solidFill>
            </a:endParaRPr>
          </a:p>
          <a:p>
            <a:pPr marL="0" indent="0" algn="just">
              <a:lnSpc>
                <a:spcPct val="170000"/>
              </a:lnSpc>
              <a:buNone/>
            </a:pPr>
            <a:endParaRPr lang="zh-CN" altLang="en-US" sz="2000" dirty="0">
              <a:solidFill>
                <a:schemeClr val="bg1">
                  <a:lumMod val="65000"/>
                </a:schemeClr>
              </a:solidFill>
            </a:endParaRPr>
          </a:p>
        </p:txBody>
      </p:sp>
    </p:spTree>
    <p:extLst>
      <p:ext uri="{BB962C8B-B14F-4D97-AF65-F5344CB8AC3E}">
        <p14:creationId xmlns:p14="http://schemas.microsoft.com/office/powerpoint/2010/main" val="2423293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smtClean="0">
                <a:solidFill>
                  <a:schemeClr val="bg1">
                    <a:lumMod val="65000"/>
                  </a:schemeClr>
                </a:solidFill>
              </a:rPr>
              <a:t>模式</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8866"/>
            <a:ext cx="3821658" cy="3074698"/>
          </a:xfrm>
          <a:prstGeom prst="rect">
            <a:avLst/>
          </a:prstGeom>
        </p:spPr>
      </p:pic>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历史背景      </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pPr marL="0" indent="0">
              <a:lnSpc>
                <a:spcPct val="150000"/>
              </a:lnSpc>
              <a:buNone/>
            </a:pPr>
            <a:r>
              <a:rPr lang="zh-CN" altLang="en-US" sz="2000" dirty="0" smtClean="0">
                <a:solidFill>
                  <a:schemeClr val="bg1">
                    <a:lumMod val="65000"/>
                  </a:schemeClr>
                </a:solidFill>
              </a:rPr>
              <a:t>早</a:t>
            </a:r>
            <a:r>
              <a:rPr lang="zh-CN" altLang="en-US" sz="2000" dirty="0">
                <a:solidFill>
                  <a:schemeClr val="bg1">
                    <a:lumMod val="65000"/>
                  </a:schemeClr>
                </a:solidFill>
              </a:rPr>
              <a:t>在上个世纪</a:t>
            </a:r>
            <a:r>
              <a:rPr lang="en-US" altLang="zh-CN" sz="2000" dirty="0">
                <a:solidFill>
                  <a:schemeClr val="bg1">
                    <a:lumMod val="65000"/>
                  </a:schemeClr>
                </a:solidFill>
              </a:rPr>
              <a:t>70</a:t>
            </a:r>
            <a:r>
              <a:rPr lang="zh-CN" altLang="en-US" sz="2000" dirty="0">
                <a:solidFill>
                  <a:schemeClr val="bg1">
                    <a:lumMod val="65000"/>
                  </a:schemeClr>
                </a:solidFill>
              </a:rPr>
              <a:t>年代，美国的施乐公司（</a:t>
            </a:r>
            <a:r>
              <a:rPr lang="en-US" altLang="zh-CN" sz="2000" dirty="0">
                <a:solidFill>
                  <a:schemeClr val="bg1">
                    <a:lumMod val="65000"/>
                  </a:schemeClr>
                </a:solidFill>
              </a:rPr>
              <a:t>Xerox</a:t>
            </a:r>
            <a:r>
              <a:rPr lang="zh-CN" altLang="en-US" sz="2000" dirty="0">
                <a:solidFill>
                  <a:schemeClr val="bg1">
                    <a:lumMod val="65000"/>
                  </a:schemeClr>
                </a:solidFill>
              </a:rPr>
              <a:t>）的工程师研发了</a:t>
            </a:r>
            <a:r>
              <a:rPr lang="en-US" altLang="zh-CN" sz="2000" dirty="0">
                <a:solidFill>
                  <a:schemeClr val="bg1">
                    <a:lumMod val="65000"/>
                  </a:schemeClr>
                </a:solidFill>
              </a:rPr>
              <a:t>Smalltalk</a:t>
            </a:r>
            <a:r>
              <a:rPr lang="zh-CN" altLang="en-US" sz="2000" dirty="0">
                <a:solidFill>
                  <a:schemeClr val="bg1">
                    <a:lumMod val="65000"/>
                  </a:schemeClr>
                </a:solidFill>
              </a:rPr>
              <a:t>编程语言，并且开始用它</a:t>
            </a:r>
            <a:r>
              <a:rPr lang="zh-CN" altLang="en-US" sz="2000" dirty="0" smtClean="0">
                <a:solidFill>
                  <a:schemeClr val="bg1">
                    <a:lumMod val="65000"/>
                  </a:schemeClr>
                </a:solidFill>
              </a:rPr>
              <a:t>编写</a:t>
            </a:r>
            <a:r>
              <a:rPr lang="en-US" altLang="zh-CN" sz="2000" dirty="0" smtClean="0">
                <a:solidFill>
                  <a:schemeClr val="bg1">
                    <a:lumMod val="65000"/>
                  </a:schemeClr>
                </a:solidFill>
              </a:rPr>
              <a:t>GUI</a:t>
            </a:r>
            <a:r>
              <a:rPr lang="zh-CN" altLang="en-US" sz="2000" dirty="0" smtClean="0">
                <a:solidFill>
                  <a:schemeClr val="bg1">
                    <a:lumMod val="65000"/>
                  </a:schemeClr>
                </a:solidFill>
              </a:rPr>
              <a:t>。</a:t>
            </a:r>
            <a:r>
              <a:rPr lang="zh-CN" altLang="en-US" sz="2000" dirty="0">
                <a:solidFill>
                  <a:schemeClr val="bg1">
                    <a:lumMod val="65000"/>
                  </a:schemeClr>
                </a:solidFill>
              </a:rPr>
              <a:t>而在</a:t>
            </a:r>
            <a:r>
              <a:rPr lang="en-US" altLang="zh-CN" sz="2000" dirty="0" smtClean="0">
                <a:solidFill>
                  <a:schemeClr val="bg1">
                    <a:lumMod val="50000"/>
                  </a:schemeClr>
                </a:solidFill>
              </a:rPr>
              <a:t>Smalltalk-80</a:t>
            </a:r>
            <a:r>
              <a:rPr lang="zh-CN" altLang="en-US" sz="2000" dirty="0" smtClean="0">
                <a:solidFill>
                  <a:schemeClr val="bg1">
                    <a:lumMod val="65000"/>
                  </a:schemeClr>
                </a:solidFill>
              </a:rPr>
              <a:t>版本</a:t>
            </a:r>
            <a:r>
              <a:rPr lang="zh-CN" altLang="en-US" sz="2000" dirty="0">
                <a:solidFill>
                  <a:schemeClr val="bg1">
                    <a:lumMod val="65000"/>
                  </a:schemeClr>
                </a:solidFill>
              </a:rPr>
              <a:t>的时候，一位叫</a:t>
            </a:r>
            <a:r>
              <a:rPr lang="en-US" altLang="zh-CN" sz="2000" dirty="0" err="1">
                <a:solidFill>
                  <a:schemeClr val="bg1">
                    <a:lumMod val="65000"/>
                  </a:schemeClr>
                </a:solidFill>
              </a:rPr>
              <a:t>Trygve</a:t>
            </a:r>
            <a:r>
              <a:rPr lang="en-US" altLang="zh-CN" sz="2000" dirty="0">
                <a:solidFill>
                  <a:schemeClr val="bg1">
                    <a:lumMod val="65000"/>
                  </a:schemeClr>
                </a:solidFill>
              </a:rPr>
              <a:t> </a:t>
            </a:r>
            <a:r>
              <a:rPr lang="en-US" altLang="zh-CN" sz="2000" dirty="0" err="1">
                <a:solidFill>
                  <a:schemeClr val="bg1">
                    <a:lumMod val="65000"/>
                  </a:schemeClr>
                </a:solidFill>
              </a:rPr>
              <a:t>Reenskaug</a:t>
            </a:r>
            <a:r>
              <a:rPr lang="zh-CN" altLang="en-US" sz="2000" dirty="0">
                <a:solidFill>
                  <a:schemeClr val="bg1">
                    <a:lumMod val="65000"/>
                  </a:schemeClr>
                </a:solidFill>
              </a:rPr>
              <a:t>的工程师设计了</a:t>
            </a:r>
            <a:r>
              <a:rPr lang="en-US" altLang="zh-CN" sz="2000" dirty="0" smtClean="0">
                <a:solidFill>
                  <a:schemeClr val="bg1">
                    <a:lumMod val="65000"/>
                  </a:schemeClr>
                </a:solidFill>
              </a:rPr>
              <a:t>MVC</a:t>
            </a:r>
            <a:r>
              <a:rPr lang="zh-CN" altLang="en-US" sz="2000" dirty="0" smtClean="0">
                <a:solidFill>
                  <a:schemeClr val="bg1">
                    <a:lumMod val="65000"/>
                  </a:schemeClr>
                </a:solidFill>
              </a:rPr>
              <a:t>的</a:t>
            </a:r>
            <a:r>
              <a:rPr lang="zh-CN" altLang="en-US" sz="2000" dirty="0">
                <a:solidFill>
                  <a:schemeClr val="bg1">
                    <a:lumMod val="65000"/>
                  </a:schemeClr>
                </a:solidFill>
              </a:rPr>
              <a:t>架构模式，极大地降低</a:t>
            </a:r>
            <a:r>
              <a:rPr lang="zh-CN" altLang="en-US" sz="2000" dirty="0" smtClean="0">
                <a:solidFill>
                  <a:schemeClr val="bg1">
                    <a:lumMod val="65000"/>
                  </a:schemeClr>
                </a:solidFill>
              </a:rPr>
              <a:t>了</a:t>
            </a:r>
            <a:r>
              <a:rPr lang="en-US" altLang="zh-CN" sz="2000" dirty="0" smtClean="0">
                <a:solidFill>
                  <a:schemeClr val="bg1">
                    <a:lumMod val="65000"/>
                  </a:schemeClr>
                </a:solidFill>
              </a:rPr>
              <a:t>GUI</a:t>
            </a:r>
            <a:r>
              <a:rPr lang="zh-CN" altLang="en-US" sz="2000" dirty="0" smtClean="0">
                <a:solidFill>
                  <a:schemeClr val="bg1">
                    <a:lumMod val="65000"/>
                  </a:schemeClr>
                </a:solidFill>
              </a:rPr>
              <a:t>的</a:t>
            </a:r>
            <a:r>
              <a:rPr lang="zh-CN" altLang="en-US" sz="2000" dirty="0">
                <a:solidFill>
                  <a:schemeClr val="bg1">
                    <a:lumMod val="65000"/>
                  </a:schemeClr>
                </a:solidFill>
              </a:rPr>
              <a:t>管理难度</a:t>
            </a:r>
            <a:r>
              <a:rPr lang="zh-CN" altLang="en-US" sz="2000" dirty="0" smtClean="0">
                <a:solidFill>
                  <a:schemeClr val="bg1">
                    <a:lumMod val="65000"/>
                  </a:schemeClr>
                </a:solidFill>
              </a:rPr>
              <a:t>。</a:t>
            </a: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Tree>
    <p:extLst>
      <p:ext uri="{BB962C8B-B14F-4D97-AF65-F5344CB8AC3E}">
        <p14:creationId xmlns:p14="http://schemas.microsoft.com/office/powerpoint/2010/main" val="3065623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smtClean="0">
                <a:solidFill>
                  <a:schemeClr val="bg1">
                    <a:lumMod val="65000"/>
                  </a:schemeClr>
                </a:solidFill>
              </a:rPr>
              <a:t>模式</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8866"/>
            <a:ext cx="3821658" cy="3074698"/>
          </a:xfrm>
          <a:prstGeom prst="rect">
            <a:avLst/>
          </a:prstGeom>
        </p:spPr>
      </p:pic>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依赖关系</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pPr marL="0" indent="0" algn="just">
              <a:lnSpc>
                <a:spcPct val="150000"/>
              </a:lnSpc>
              <a:buNone/>
            </a:pPr>
            <a:r>
              <a:rPr lang="en-US" altLang="zh-CN" sz="2000" dirty="0" smtClean="0">
                <a:solidFill>
                  <a:schemeClr val="bg1">
                    <a:lumMod val="65000"/>
                  </a:schemeClr>
                </a:solidFill>
              </a:rPr>
              <a:t>MVC</a:t>
            </a:r>
            <a:r>
              <a:rPr lang="zh-CN" altLang="en-US" sz="2000" dirty="0" smtClean="0">
                <a:solidFill>
                  <a:schemeClr val="bg1">
                    <a:lumMod val="65000"/>
                  </a:schemeClr>
                </a:solidFill>
              </a:rPr>
              <a:t>把</a:t>
            </a:r>
            <a:r>
              <a:rPr lang="en-US" altLang="zh-CN" sz="2000" dirty="0" smtClean="0">
                <a:solidFill>
                  <a:schemeClr val="bg1">
                    <a:lumMod val="65000"/>
                  </a:schemeClr>
                </a:solidFill>
              </a:rPr>
              <a:t>GUI</a:t>
            </a:r>
            <a:r>
              <a:rPr lang="zh-CN" altLang="en-US" sz="2000" dirty="0" smtClean="0">
                <a:solidFill>
                  <a:schemeClr val="bg1">
                    <a:lumMod val="65000"/>
                  </a:schemeClr>
                </a:solidFill>
              </a:rPr>
              <a:t>分成</a:t>
            </a:r>
            <a:r>
              <a:rPr lang="en-US" altLang="zh-CN" sz="2000" dirty="0">
                <a:solidFill>
                  <a:schemeClr val="bg1">
                    <a:lumMod val="65000"/>
                  </a:schemeClr>
                </a:solidFill>
              </a:rPr>
              <a:t>View</a:t>
            </a:r>
            <a:r>
              <a:rPr lang="zh-CN" altLang="en-US" sz="2000" dirty="0">
                <a:solidFill>
                  <a:schemeClr val="bg1">
                    <a:lumMod val="65000"/>
                  </a:schemeClr>
                </a:solidFill>
              </a:rPr>
              <a:t>、</a:t>
            </a:r>
            <a:r>
              <a:rPr lang="en-US" altLang="zh-CN" sz="2000" dirty="0" smtClean="0">
                <a:solidFill>
                  <a:schemeClr val="bg1">
                    <a:lumMod val="65000"/>
                  </a:schemeClr>
                </a:solidFill>
              </a:rPr>
              <a:t>Model</a:t>
            </a:r>
            <a:r>
              <a:rPr lang="zh-CN" altLang="en-US" sz="2000" dirty="0" smtClean="0">
                <a:solidFill>
                  <a:schemeClr val="bg1">
                    <a:lumMod val="65000"/>
                  </a:schemeClr>
                </a:solidFill>
              </a:rPr>
              <a:t>、</a:t>
            </a:r>
            <a:r>
              <a:rPr lang="en-US" altLang="zh-CN" sz="2000" dirty="0" smtClean="0">
                <a:solidFill>
                  <a:schemeClr val="bg1">
                    <a:lumMod val="65000"/>
                  </a:schemeClr>
                </a:solidFill>
              </a:rPr>
              <a:t>Controller</a:t>
            </a:r>
            <a:r>
              <a:rPr lang="zh-CN" altLang="en-US" sz="2000" dirty="0" smtClean="0">
                <a:solidFill>
                  <a:schemeClr val="bg1">
                    <a:lumMod val="65000"/>
                  </a:schemeClr>
                </a:solidFill>
              </a:rPr>
              <a:t>三个层次。</a:t>
            </a:r>
            <a:r>
              <a:rPr lang="en-US" altLang="zh-CN" sz="2000" dirty="0" smtClean="0">
                <a:solidFill>
                  <a:schemeClr val="bg1">
                    <a:lumMod val="65000"/>
                  </a:schemeClr>
                </a:solidFill>
              </a:rPr>
              <a:t>Controller</a:t>
            </a:r>
            <a:r>
              <a:rPr lang="zh-CN" altLang="en-US" sz="2000" dirty="0" smtClean="0">
                <a:solidFill>
                  <a:schemeClr val="bg1">
                    <a:lumMod val="65000"/>
                  </a:schemeClr>
                </a:solidFill>
              </a:rPr>
              <a:t>可</a:t>
            </a:r>
            <a:r>
              <a:rPr lang="zh-CN" altLang="en-US" sz="2000" dirty="0" smtClean="0">
                <a:solidFill>
                  <a:schemeClr val="bg1">
                    <a:lumMod val="65000"/>
                  </a:schemeClr>
                </a:solidFill>
              </a:rPr>
              <a:t>热插拔，</a:t>
            </a:r>
            <a:r>
              <a:rPr lang="zh-CN" altLang="en-US" sz="2000" dirty="0" smtClean="0">
                <a:solidFill>
                  <a:schemeClr val="bg1">
                    <a:lumMod val="65000"/>
                  </a:schemeClr>
                </a:solidFill>
              </a:rPr>
              <a:t>主要进行</a:t>
            </a:r>
            <a:r>
              <a:rPr lang="en-US" altLang="zh-CN" sz="2000" dirty="0" smtClean="0">
                <a:solidFill>
                  <a:schemeClr val="bg1">
                    <a:lumMod val="65000"/>
                  </a:schemeClr>
                </a:solidFill>
              </a:rPr>
              <a:t>Model</a:t>
            </a:r>
            <a:r>
              <a:rPr lang="zh-CN" altLang="en-US" sz="2000" dirty="0">
                <a:solidFill>
                  <a:schemeClr val="bg1">
                    <a:lumMod val="65000"/>
                  </a:schemeClr>
                </a:solidFill>
              </a:rPr>
              <a:t>和</a:t>
            </a:r>
            <a:r>
              <a:rPr lang="en-US" altLang="zh-CN" sz="2000" dirty="0">
                <a:solidFill>
                  <a:schemeClr val="bg1">
                    <a:lumMod val="65000"/>
                  </a:schemeClr>
                </a:solidFill>
              </a:rPr>
              <a:t>View</a:t>
            </a:r>
            <a:r>
              <a:rPr lang="zh-CN" altLang="en-US" sz="2000" dirty="0">
                <a:solidFill>
                  <a:schemeClr val="bg1">
                    <a:lumMod val="65000"/>
                  </a:schemeClr>
                </a:solidFill>
              </a:rPr>
              <a:t>之间的</a:t>
            </a:r>
            <a:r>
              <a:rPr lang="zh-CN" altLang="en-US" sz="2000" dirty="0" smtClean="0">
                <a:solidFill>
                  <a:schemeClr val="bg1">
                    <a:lumMod val="65000"/>
                  </a:schemeClr>
                </a:solidFill>
              </a:rPr>
              <a:t>协作（路由</a:t>
            </a:r>
            <a:r>
              <a:rPr lang="zh-CN" altLang="en-US" sz="2000" dirty="0">
                <a:solidFill>
                  <a:schemeClr val="bg1">
                    <a:lumMod val="65000"/>
                  </a:schemeClr>
                </a:solidFill>
              </a:rPr>
              <a:t>、输入预处理等）的</a:t>
            </a:r>
            <a:r>
              <a:rPr lang="zh-CN" altLang="en-US" sz="2000" dirty="0" smtClean="0">
                <a:solidFill>
                  <a:schemeClr val="bg1">
                    <a:lumMod val="65000"/>
                  </a:schemeClr>
                </a:solidFill>
              </a:rPr>
              <a:t>应用逻辑。</a:t>
            </a:r>
            <a:endParaRPr lang="zh-CN" altLang="en-US" sz="2000" dirty="0">
              <a:solidFill>
                <a:schemeClr val="bg1">
                  <a:lumMod val="65000"/>
                </a:schemeClr>
              </a:solidFill>
            </a:endParaRPr>
          </a:p>
        </p:txBody>
      </p:sp>
    </p:spTree>
    <p:extLst>
      <p:ext uri="{BB962C8B-B14F-4D97-AF65-F5344CB8AC3E}">
        <p14:creationId xmlns:p14="http://schemas.microsoft.com/office/powerpoint/2010/main" val="874826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smtClean="0">
                <a:solidFill>
                  <a:schemeClr val="bg1">
                    <a:lumMod val="65000"/>
                  </a:schemeClr>
                </a:solidFill>
              </a:rPr>
              <a:t>模式</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8866"/>
            <a:ext cx="3821658" cy="3074698"/>
          </a:xfrm>
          <a:prstGeom prst="rect">
            <a:avLst/>
          </a:prstGeom>
        </p:spPr>
      </p:pic>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682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rPr>
              <a:t>调用</a:t>
            </a:r>
            <a:r>
              <a:rPr lang="zh-CN" altLang="en-US" sz="3000" dirty="0" smtClean="0">
                <a:solidFill>
                  <a:schemeClr val="bg1">
                    <a:lumMod val="65000"/>
                  </a:schemeClr>
                </a:solidFill>
              </a:rPr>
              <a:t>关系</a:t>
            </a:r>
            <a:endParaRPr lang="en-US" altLang="zh-CN" sz="3000" dirty="0" smtClean="0">
              <a:solidFill>
                <a:schemeClr val="bg1">
                  <a:lumMod val="65000"/>
                </a:schemeClr>
              </a:solidFill>
            </a:endParaRPr>
          </a:p>
          <a:p>
            <a:pPr marL="0" indent="0">
              <a:buNone/>
            </a:pPr>
            <a:endParaRPr lang="en-US" altLang="zh-CN" sz="2000" dirty="0">
              <a:solidFill>
                <a:schemeClr val="bg1">
                  <a:lumMod val="65000"/>
                </a:schemeClr>
              </a:solidFill>
            </a:endParaRPr>
          </a:p>
          <a:p>
            <a:pPr marL="0" indent="0" algn="just">
              <a:lnSpc>
                <a:spcPct val="170000"/>
              </a:lnSpc>
              <a:buNone/>
            </a:pPr>
            <a:r>
              <a:rPr lang="en-US" altLang="zh-CN" sz="2000" dirty="0" smtClean="0">
                <a:solidFill>
                  <a:schemeClr val="bg1">
                    <a:lumMod val="65000"/>
                  </a:schemeClr>
                </a:solidFill>
              </a:rPr>
              <a:t>View</a:t>
            </a:r>
            <a:r>
              <a:rPr lang="zh-CN" altLang="en-US" sz="2000" dirty="0" smtClean="0">
                <a:solidFill>
                  <a:schemeClr val="bg1">
                    <a:lumMod val="65000"/>
                  </a:schemeClr>
                </a:solidFill>
              </a:rPr>
              <a:t>传递调用</a:t>
            </a:r>
            <a:r>
              <a:rPr lang="en-US" altLang="zh-CN" sz="2000" dirty="0" smtClean="0">
                <a:solidFill>
                  <a:schemeClr val="bg1">
                    <a:lumMod val="65000"/>
                  </a:schemeClr>
                </a:solidFill>
              </a:rPr>
              <a:t>Controller</a:t>
            </a:r>
            <a:r>
              <a:rPr lang="zh-CN" altLang="en-US" sz="2000" dirty="0" smtClean="0">
                <a:solidFill>
                  <a:schemeClr val="bg1">
                    <a:lumMod val="65000"/>
                  </a:schemeClr>
                </a:solidFill>
              </a:rPr>
              <a:t>；</a:t>
            </a:r>
            <a:r>
              <a:rPr lang="en-US" altLang="zh-CN" sz="2000" dirty="0" smtClean="0">
                <a:solidFill>
                  <a:schemeClr val="bg1">
                    <a:lumMod val="65000"/>
                  </a:schemeClr>
                </a:solidFill>
              </a:rPr>
              <a:t>Controller</a:t>
            </a:r>
            <a:r>
              <a:rPr lang="zh-CN" altLang="en-US" sz="2000" dirty="0" smtClean="0">
                <a:solidFill>
                  <a:schemeClr val="bg1">
                    <a:lumMod val="65000"/>
                  </a:schemeClr>
                </a:solidFill>
              </a:rPr>
              <a:t>操作</a:t>
            </a:r>
            <a:r>
              <a:rPr lang="en-US" altLang="zh-CN" sz="2000" dirty="0" smtClean="0">
                <a:solidFill>
                  <a:schemeClr val="bg1">
                    <a:lumMod val="65000"/>
                  </a:schemeClr>
                </a:solidFill>
              </a:rPr>
              <a:t>Model</a:t>
            </a:r>
            <a:r>
              <a:rPr lang="zh-CN" altLang="en-US" sz="2000" dirty="0" smtClean="0">
                <a:solidFill>
                  <a:schemeClr val="bg1">
                    <a:lumMod val="65000"/>
                  </a:schemeClr>
                </a:solidFill>
              </a:rPr>
              <a:t>；</a:t>
            </a:r>
            <a:r>
              <a:rPr lang="zh-CN" altLang="en-US" sz="2000" dirty="0">
                <a:solidFill>
                  <a:schemeClr val="bg1">
                    <a:lumMod val="65000"/>
                  </a:schemeClr>
                </a:solidFill>
              </a:rPr>
              <a:t>然后由</a:t>
            </a:r>
            <a:r>
              <a:rPr lang="en-US" altLang="zh-CN" sz="2000" dirty="0">
                <a:solidFill>
                  <a:schemeClr val="bg1">
                    <a:lumMod val="65000"/>
                  </a:schemeClr>
                </a:solidFill>
              </a:rPr>
              <a:t>Model</a:t>
            </a:r>
            <a:r>
              <a:rPr lang="zh-CN" altLang="en-US" sz="2000" dirty="0" smtClean="0">
                <a:solidFill>
                  <a:schemeClr val="bg1">
                    <a:lumMod val="65000"/>
                  </a:schemeClr>
                </a:solidFill>
              </a:rPr>
              <a:t>执行业务逻辑。</a:t>
            </a:r>
            <a:endParaRPr lang="en-US" altLang="zh-CN" sz="2000" dirty="0" smtClean="0">
              <a:solidFill>
                <a:schemeClr val="bg1">
                  <a:lumMod val="65000"/>
                </a:schemeClr>
              </a:solidFill>
            </a:endParaRPr>
          </a:p>
          <a:p>
            <a:pPr marL="0" indent="0" algn="just">
              <a:lnSpc>
                <a:spcPct val="170000"/>
              </a:lnSpc>
              <a:buNone/>
            </a:pPr>
            <a:r>
              <a:rPr lang="en-US" altLang="zh-CN" sz="2000" dirty="0" smtClean="0">
                <a:solidFill>
                  <a:schemeClr val="bg1">
                    <a:lumMod val="65000"/>
                  </a:schemeClr>
                </a:solidFill>
              </a:rPr>
              <a:t>Model</a:t>
            </a:r>
            <a:r>
              <a:rPr lang="zh-CN" altLang="en-US" sz="2000" dirty="0" smtClean="0">
                <a:solidFill>
                  <a:schemeClr val="bg1">
                    <a:lumMod val="65000"/>
                  </a:schemeClr>
                </a:solidFill>
              </a:rPr>
              <a:t>变更，通过</a:t>
            </a:r>
            <a:r>
              <a:rPr lang="zh-CN" altLang="en-US" sz="2000" dirty="0">
                <a:solidFill>
                  <a:schemeClr val="bg1">
                    <a:lumMod val="50000"/>
                  </a:schemeClr>
                </a:solidFill>
              </a:rPr>
              <a:t>观察者</a:t>
            </a:r>
            <a:r>
              <a:rPr lang="zh-CN" altLang="en-US" sz="2000" dirty="0" smtClean="0">
                <a:solidFill>
                  <a:schemeClr val="bg1">
                    <a:lumMod val="50000"/>
                  </a:schemeClr>
                </a:solidFill>
              </a:rPr>
              <a:t>模式</a:t>
            </a:r>
            <a:r>
              <a:rPr lang="zh-CN" altLang="en-US" sz="2000" dirty="0" smtClean="0">
                <a:solidFill>
                  <a:schemeClr val="bg1">
                    <a:lumMod val="65000"/>
                  </a:schemeClr>
                </a:solidFill>
              </a:rPr>
              <a:t>通知</a:t>
            </a:r>
            <a:r>
              <a:rPr lang="en-US" altLang="zh-CN" sz="2000" dirty="0" smtClean="0">
                <a:solidFill>
                  <a:schemeClr val="bg1">
                    <a:lumMod val="65000"/>
                  </a:schemeClr>
                </a:solidFill>
              </a:rPr>
              <a:t>View</a:t>
            </a:r>
            <a:r>
              <a:rPr lang="zh-CN" altLang="en-US" sz="2000" dirty="0" smtClean="0">
                <a:solidFill>
                  <a:schemeClr val="bg1">
                    <a:lumMod val="65000"/>
                  </a:schemeClr>
                </a:solidFill>
              </a:rPr>
              <a:t>。</a:t>
            </a:r>
            <a:endParaRPr lang="en-US" altLang="zh-CN" sz="2000" dirty="0" smtClean="0">
              <a:solidFill>
                <a:schemeClr val="bg1">
                  <a:lumMod val="65000"/>
                </a:schemeClr>
              </a:solidFill>
            </a:endParaRPr>
          </a:p>
        </p:txBody>
      </p:sp>
    </p:spTree>
    <p:extLst>
      <p:ext uri="{BB962C8B-B14F-4D97-AF65-F5344CB8AC3E}">
        <p14:creationId xmlns:p14="http://schemas.microsoft.com/office/powerpoint/2010/main" val="3945285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smtClean="0">
                <a:solidFill>
                  <a:schemeClr val="bg1">
                    <a:lumMod val="65000"/>
                  </a:schemeClr>
                </a:solidFill>
              </a:rPr>
              <a:t>模式</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8866"/>
            <a:ext cx="3821658" cy="3074698"/>
          </a:xfrm>
          <a:prstGeom prst="rect">
            <a:avLst/>
          </a:prstGeom>
        </p:spPr>
      </p:pic>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682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rPr>
              <a:t>关键</a:t>
            </a:r>
            <a:r>
              <a:rPr lang="zh-CN" altLang="en-US" dirty="0" smtClean="0">
                <a:solidFill>
                  <a:schemeClr val="bg1">
                    <a:lumMod val="65000"/>
                  </a:schemeClr>
                </a:solidFill>
              </a:rPr>
              <a:t>点</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pPr marL="0" indent="0" algn="just">
              <a:lnSpc>
                <a:spcPct val="170000"/>
              </a:lnSpc>
              <a:buNone/>
            </a:pPr>
            <a:r>
              <a:rPr lang="en-US" altLang="zh-CN" sz="2000" dirty="0" smtClean="0">
                <a:solidFill>
                  <a:schemeClr val="bg1">
                    <a:lumMod val="65000"/>
                  </a:schemeClr>
                </a:solidFill>
              </a:rPr>
              <a:t>Model</a:t>
            </a:r>
            <a:r>
              <a:rPr lang="zh-CN" altLang="en-US" sz="2000" dirty="0">
                <a:solidFill>
                  <a:schemeClr val="bg1">
                    <a:lumMod val="65000"/>
                  </a:schemeClr>
                </a:solidFill>
              </a:rPr>
              <a:t>的</a:t>
            </a:r>
            <a:r>
              <a:rPr lang="zh-CN" altLang="en-US" sz="2000" dirty="0" smtClean="0">
                <a:solidFill>
                  <a:schemeClr val="bg1">
                    <a:lumMod val="65000"/>
                  </a:schemeClr>
                </a:solidFill>
              </a:rPr>
              <a:t>更新通过</a:t>
            </a:r>
            <a:r>
              <a:rPr lang="zh-CN" altLang="en-US" sz="2000" dirty="0">
                <a:solidFill>
                  <a:schemeClr val="bg1">
                    <a:lumMod val="65000"/>
                  </a:schemeClr>
                </a:solidFill>
              </a:rPr>
              <a:t>观察者</a:t>
            </a:r>
            <a:r>
              <a:rPr lang="zh-CN" altLang="en-US" sz="2000" dirty="0" smtClean="0">
                <a:solidFill>
                  <a:schemeClr val="bg1">
                    <a:lumMod val="65000"/>
                  </a:schemeClr>
                </a:solidFill>
              </a:rPr>
              <a:t>模式</a:t>
            </a:r>
            <a:r>
              <a:rPr lang="zh-CN" altLang="en-US" sz="2000" dirty="0">
                <a:solidFill>
                  <a:schemeClr val="bg1">
                    <a:lumMod val="65000"/>
                  </a:schemeClr>
                </a:solidFill>
              </a:rPr>
              <a:t>，</a:t>
            </a:r>
            <a:r>
              <a:rPr lang="zh-CN" altLang="en-US" sz="2000" dirty="0" smtClean="0">
                <a:solidFill>
                  <a:schemeClr val="bg1">
                    <a:lumMod val="65000"/>
                  </a:schemeClr>
                </a:solidFill>
              </a:rPr>
              <a:t>可以实现多视图共享同一个</a:t>
            </a:r>
            <a:r>
              <a:rPr lang="en-US" altLang="zh-CN" sz="2000" dirty="0" smtClean="0">
                <a:solidFill>
                  <a:schemeClr val="bg1">
                    <a:lumMod val="65000"/>
                  </a:schemeClr>
                </a:solidFill>
              </a:rPr>
              <a:t>Model</a:t>
            </a:r>
            <a:r>
              <a:rPr lang="zh-CN" altLang="en-US" sz="2000" dirty="0" smtClean="0">
                <a:solidFill>
                  <a:schemeClr val="bg1">
                    <a:lumMod val="65000"/>
                  </a:schemeClr>
                </a:solidFill>
              </a:rPr>
              <a:t>实现更新问题。</a:t>
            </a:r>
            <a:r>
              <a:rPr lang="en-US" altLang="zh-CN" sz="2000" dirty="0" smtClean="0">
                <a:solidFill>
                  <a:schemeClr val="bg1">
                    <a:lumMod val="65000"/>
                  </a:schemeClr>
                </a:solidFill>
              </a:rPr>
              <a:t>Controller</a:t>
            </a:r>
            <a:r>
              <a:rPr lang="zh-CN" altLang="en-US" sz="2000" dirty="0" smtClean="0">
                <a:solidFill>
                  <a:schemeClr val="bg1">
                    <a:lumMod val="65000"/>
                  </a:schemeClr>
                </a:solidFill>
              </a:rPr>
              <a:t>和</a:t>
            </a:r>
            <a:r>
              <a:rPr lang="en-US" altLang="zh-CN" sz="2000" dirty="0" smtClean="0">
                <a:solidFill>
                  <a:schemeClr val="bg1">
                    <a:lumMod val="65000"/>
                  </a:schemeClr>
                </a:solidFill>
              </a:rPr>
              <a:t>View</a:t>
            </a:r>
            <a:r>
              <a:rPr lang="zh-CN" altLang="en-US" sz="2000" dirty="0" smtClean="0">
                <a:solidFill>
                  <a:schemeClr val="bg1">
                    <a:lumMod val="65000"/>
                  </a:schemeClr>
                </a:solidFill>
              </a:rPr>
              <a:t>其实可以互相依赖。</a:t>
            </a:r>
            <a:endParaRPr lang="en-US" altLang="zh-CN" sz="2000" dirty="0" smtClean="0">
              <a:solidFill>
                <a:schemeClr val="bg1">
                  <a:lumMod val="65000"/>
                </a:schemeClr>
              </a:solidFill>
            </a:endParaRPr>
          </a:p>
        </p:txBody>
      </p:sp>
    </p:spTree>
    <p:extLst>
      <p:ext uri="{BB962C8B-B14F-4D97-AF65-F5344CB8AC3E}">
        <p14:creationId xmlns:p14="http://schemas.microsoft.com/office/powerpoint/2010/main" val="2631757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lumMod val="65000"/>
                  </a:schemeClr>
                </a:solidFill>
              </a:rPr>
              <a:t>MVC</a:t>
            </a:r>
            <a:r>
              <a:rPr lang="zh-CN" altLang="en-US" sz="1800" dirty="0" smtClean="0">
                <a:solidFill>
                  <a:schemeClr val="bg1">
                    <a:lumMod val="65000"/>
                  </a:schemeClr>
                </a:solidFill>
              </a:rPr>
              <a:t>（模型</a:t>
            </a:r>
            <a:r>
              <a:rPr lang="en-US" altLang="zh-CN" sz="1800" dirty="0" smtClean="0">
                <a:solidFill>
                  <a:schemeClr val="bg1">
                    <a:lumMod val="65000"/>
                  </a:schemeClr>
                </a:solidFill>
              </a:rPr>
              <a:t>-</a:t>
            </a:r>
            <a:r>
              <a:rPr lang="zh-CN" altLang="en-US" sz="1800" dirty="0" smtClean="0">
                <a:solidFill>
                  <a:schemeClr val="bg1">
                    <a:lumMod val="65000"/>
                  </a:schemeClr>
                </a:solidFill>
              </a:rPr>
              <a:t>视图</a:t>
            </a:r>
            <a:r>
              <a:rPr lang="en-US" altLang="zh-CN" sz="1800" dirty="0" smtClean="0">
                <a:solidFill>
                  <a:schemeClr val="bg1">
                    <a:lumMod val="65000"/>
                  </a:schemeClr>
                </a:solidFill>
              </a:rPr>
              <a:t>-</a:t>
            </a:r>
            <a:r>
              <a:rPr lang="zh-CN" altLang="en-US" sz="1800" dirty="0" smtClean="0">
                <a:solidFill>
                  <a:schemeClr val="bg1">
                    <a:lumMod val="65000"/>
                  </a:schemeClr>
                </a:solidFill>
              </a:rPr>
              <a:t>控制器）</a:t>
            </a:r>
            <a:r>
              <a:rPr lang="zh-CN" altLang="en-US" dirty="0" smtClean="0">
                <a:solidFill>
                  <a:schemeClr val="bg1">
                    <a:lumMod val="65000"/>
                  </a:schemeClr>
                </a:solidFill>
              </a:rPr>
              <a:t>模式</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8866"/>
            <a:ext cx="3821658" cy="3074698"/>
          </a:xfrm>
          <a:prstGeom prst="rect">
            <a:avLst/>
          </a:prstGeom>
        </p:spPr>
      </p:pic>
      <p:sp>
        <p:nvSpPr>
          <p:cNvPr id="8" name="副标题 2"/>
          <p:cNvSpPr txBox="1">
            <a:spLocks/>
          </p:cNvSpPr>
          <p:nvPr/>
        </p:nvSpPr>
        <p:spPr>
          <a:xfrm>
            <a:off x="5242158" y="1750811"/>
            <a:ext cx="6020202" cy="4050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solidFill>
                <a:schemeClr val="bg1">
                  <a:lumMod val="65000"/>
                </a:schemeClr>
              </a:solidFill>
            </a:endParaRPr>
          </a:p>
          <a:p>
            <a:pPr marL="0" indent="0">
              <a:buNone/>
            </a:pPr>
            <a:endParaRPr lang="en-US" altLang="zh-CN" sz="2000" dirty="0">
              <a:solidFill>
                <a:schemeClr val="bg1">
                  <a:lumMod val="65000"/>
                </a:schemeClr>
              </a:solidFill>
            </a:endParaRPr>
          </a:p>
          <a:p>
            <a:endParaRPr lang="zh-CN" altLang="en-US" sz="2000" dirty="0">
              <a:solidFill>
                <a:schemeClr val="bg1">
                  <a:lumMod val="65000"/>
                </a:schemeClr>
              </a:solidFill>
            </a:endParaRPr>
          </a:p>
        </p:txBody>
      </p:sp>
      <p:sp>
        <p:nvSpPr>
          <p:cNvPr id="6" name="副标题 2"/>
          <p:cNvSpPr txBox="1">
            <a:spLocks/>
          </p:cNvSpPr>
          <p:nvPr/>
        </p:nvSpPr>
        <p:spPr>
          <a:xfrm>
            <a:off x="5394558" y="1903211"/>
            <a:ext cx="6020202" cy="4682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solidFill>
                  <a:schemeClr val="bg1">
                    <a:lumMod val="65000"/>
                  </a:schemeClr>
                </a:solidFill>
              </a:rPr>
              <a:t>优缺点</a:t>
            </a:r>
            <a:endParaRPr lang="en-US" altLang="zh-CN" dirty="0" smtClean="0">
              <a:solidFill>
                <a:schemeClr val="bg1">
                  <a:lumMod val="65000"/>
                </a:schemeClr>
              </a:solidFill>
            </a:endParaRPr>
          </a:p>
          <a:p>
            <a:pPr marL="0" indent="0">
              <a:buNone/>
            </a:pPr>
            <a:endParaRPr lang="en-US" altLang="zh-CN" sz="2000" dirty="0">
              <a:solidFill>
                <a:schemeClr val="bg1">
                  <a:lumMod val="65000"/>
                </a:schemeClr>
              </a:solidFill>
            </a:endParaRPr>
          </a:p>
          <a:p>
            <a:pPr marL="0" indent="0" algn="just">
              <a:lnSpc>
                <a:spcPct val="170000"/>
              </a:lnSpc>
              <a:buNone/>
            </a:pPr>
            <a:r>
              <a:rPr lang="zh-CN" altLang="en-US" sz="2000" dirty="0" smtClean="0">
                <a:solidFill>
                  <a:schemeClr val="bg1">
                    <a:lumMod val="65000"/>
                  </a:schemeClr>
                </a:solidFill>
              </a:rPr>
              <a:t>职责分离、解耦、可复用、可扩展性</a:t>
            </a:r>
            <a:endParaRPr lang="en-US" altLang="zh-CN" sz="2000" dirty="0" smtClean="0">
              <a:solidFill>
                <a:schemeClr val="bg1">
                  <a:lumMod val="65000"/>
                </a:schemeClr>
              </a:solidFill>
            </a:endParaRPr>
          </a:p>
          <a:p>
            <a:pPr marL="0" indent="0" algn="just">
              <a:lnSpc>
                <a:spcPct val="170000"/>
              </a:lnSpc>
              <a:buNone/>
            </a:pPr>
            <a:r>
              <a:rPr lang="zh-CN" altLang="en-US" sz="2000" dirty="0" smtClean="0">
                <a:solidFill>
                  <a:schemeClr val="bg1">
                    <a:lumMod val="65000"/>
                  </a:schemeClr>
                </a:solidFill>
              </a:rPr>
              <a:t>观察者模式多视图更新</a:t>
            </a:r>
            <a:endParaRPr lang="en-US" altLang="zh-CN" sz="2000" dirty="0" smtClean="0">
              <a:solidFill>
                <a:schemeClr val="bg1">
                  <a:lumMod val="65000"/>
                </a:schemeClr>
              </a:solidFill>
            </a:endParaRPr>
          </a:p>
          <a:p>
            <a:pPr marL="0" indent="0" algn="just">
              <a:lnSpc>
                <a:spcPct val="170000"/>
              </a:lnSpc>
              <a:buNone/>
            </a:pPr>
            <a:r>
              <a:rPr lang="en-US" altLang="zh-CN" sz="2000" dirty="0" smtClean="0">
                <a:solidFill>
                  <a:schemeClr val="bg1">
                    <a:lumMod val="65000"/>
                  </a:schemeClr>
                </a:solidFill>
              </a:rPr>
              <a:t>Controller</a:t>
            </a:r>
            <a:r>
              <a:rPr lang="zh-CN" altLang="en-US" sz="2000" dirty="0" smtClean="0">
                <a:solidFill>
                  <a:schemeClr val="bg1">
                    <a:lumMod val="65000"/>
                  </a:schemeClr>
                </a:solidFill>
              </a:rPr>
              <a:t>测试困难（</a:t>
            </a:r>
            <a:r>
              <a:rPr lang="en-US" altLang="zh-CN" sz="2000" dirty="0" smtClean="0">
                <a:solidFill>
                  <a:schemeClr val="bg1">
                    <a:lumMod val="65000"/>
                  </a:schemeClr>
                </a:solidFill>
              </a:rPr>
              <a:t>View</a:t>
            </a:r>
            <a:r>
              <a:rPr lang="zh-CN" altLang="en-US" sz="2000" dirty="0" smtClean="0">
                <a:solidFill>
                  <a:schemeClr val="bg1">
                    <a:lumMod val="65000"/>
                  </a:schemeClr>
                </a:solidFill>
              </a:rPr>
              <a:t>需要</a:t>
            </a:r>
            <a:r>
              <a:rPr lang="en-US" altLang="zh-CN" sz="2000" dirty="0" smtClean="0">
                <a:solidFill>
                  <a:schemeClr val="bg1">
                    <a:lumMod val="65000"/>
                  </a:schemeClr>
                </a:solidFill>
              </a:rPr>
              <a:t>UI</a:t>
            </a:r>
            <a:r>
              <a:rPr lang="zh-CN" altLang="en-US" sz="2000" dirty="0" smtClean="0">
                <a:solidFill>
                  <a:schemeClr val="bg1">
                    <a:lumMod val="65000"/>
                  </a:schemeClr>
                </a:solidFill>
              </a:rPr>
              <a:t>环境）</a:t>
            </a:r>
            <a:endParaRPr lang="en-US" altLang="zh-CN" sz="2000" dirty="0" smtClean="0">
              <a:solidFill>
                <a:schemeClr val="bg1">
                  <a:lumMod val="65000"/>
                </a:schemeClr>
              </a:solidFill>
            </a:endParaRPr>
          </a:p>
          <a:p>
            <a:pPr marL="0" indent="0" algn="just">
              <a:lnSpc>
                <a:spcPct val="170000"/>
              </a:lnSpc>
              <a:buNone/>
            </a:pPr>
            <a:r>
              <a:rPr lang="en-US" altLang="zh-CN" sz="2000" dirty="0" smtClean="0">
                <a:solidFill>
                  <a:schemeClr val="bg1">
                    <a:lumMod val="65000"/>
                  </a:schemeClr>
                </a:solidFill>
              </a:rPr>
              <a:t>View</a:t>
            </a:r>
            <a:r>
              <a:rPr lang="zh-CN" altLang="en-US" sz="2000" dirty="0" smtClean="0">
                <a:solidFill>
                  <a:schemeClr val="bg1">
                    <a:lumMod val="65000"/>
                  </a:schemeClr>
                </a:solidFill>
              </a:rPr>
              <a:t>无法组件化（</a:t>
            </a:r>
            <a:r>
              <a:rPr lang="en-US" altLang="zh-CN" sz="2000" dirty="0" smtClean="0">
                <a:solidFill>
                  <a:schemeClr val="bg1">
                    <a:lumMod val="65000"/>
                  </a:schemeClr>
                </a:solidFill>
              </a:rPr>
              <a:t>View</a:t>
            </a:r>
            <a:r>
              <a:rPr lang="zh-CN" altLang="en-US" sz="2000" dirty="0" smtClean="0">
                <a:solidFill>
                  <a:schemeClr val="bg1">
                    <a:lumMod val="65000"/>
                  </a:schemeClr>
                </a:solidFill>
              </a:rPr>
              <a:t>强依赖特定的</a:t>
            </a:r>
            <a:r>
              <a:rPr lang="en-US" altLang="zh-CN" sz="2000" dirty="0" smtClean="0">
                <a:solidFill>
                  <a:schemeClr val="bg1">
                    <a:lumMod val="65000"/>
                  </a:schemeClr>
                </a:solidFill>
              </a:rPr>
              <a:t>Model</a:t>
            </a:r>
            <a:r>
              <a:rPr lang="zh-CN" altLang="en-US" sz="2000" dirty="0" smtClean="0">
                <a:solidFill>
                  <a:schemeClr val="bg1">
                    <a:lumMod val="65000"/>
                  </a:schemeClr>
                </a:solidFill>
              </a:rPr>
              <a:t>）</a:t>
            </a:r>
            <a:endParaRPr lang="en-US" altLang="zh-CN" sz="2000" dirty="0" smtClean="0">
              <a:solidFill>
                <a:schemeClr val="bg1">
                  <a:lumMod val="65000"/>
                </a:schemeClr>
              </a:solidFill>
            </a:endParaRPr>
          </a:p>
          <a:p>
            <a:pPr marL="0" indent="0" algn="just">
              <a:lnSpc>
                <a:spcPct val="170000"/>
              </a:lnSpc>
              <a:buNone/>
            </a:pPr>
            <a:r>
              <a:rPr lang="zh-CN" altLang="en-US" sz="2000" dirty="0" smtClean="0">
                <a:solidFill>
                  <a:schemeClr val="bg1">
                    <a:lumMod val="65000"/>
                  </a:schemeClr>
                </a:solidFill>
              </a:rPr>
              <a:t>   </a:t>
            </a:r>
            <a:endParaRPr lang="zh-CN" altLang="en-US" sz="2000" dirty="0">
              <a:solidFill>
                <a:schemeClr val="bg1">
                  <a:lumMod val="65000"/>
                </a:schemeClr>
              </a:solidFill>
            </a:endParaRPr>
          </a:p>
        </p:txBody>
      </p:sp>
    </p:spTree>
    <p:extLst>
      <p:ext uri="{BB962C8B-B14F-4D97-AF65-F5344CB8AC3E}">
        <p14:creationId xmlns:p14="http://schemas.microsoft.com/office/powerpoint/2010/main" val="504378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TotalTime>
  <Words>1876</Words>
  <Application>Microsoft Office PowerPoint</Application>
  <PresentationFormat>宽屏</PresentationFormat>
  <Paragraphs>304</Paragraphs>
  <Slides>43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等线</vt:lpstr>
      <vt:lpstr>等线 Light</vt:lpstr>
      <vt:lpstr>宋体</vt:lpstr>
      <vt:lpstr>Arial</vt:lpstr>
      <vt:lpstr>Consolas</vt:lpstr>
      <vt:lpstr>Office 主题​​</vt:lpstr>
      <vt:lpstr>简易MVVM的实现 </vt:lpstr>
      <vt:lpstr>前端演变历史</vt:lpstr>
      <vt:lpstr>MV*模式的诞生</vt:lpstr>
      <vt:lpstr>MV*模式的演变</vt:lpstr>
      <vt:lpstr>MVC（模型-视图-控制器）模式</vt:lpstr>
      <vt:lpstr>MVC（模型-视图-控制器）模式</vt:lpstr>
      <vt:lpstr>MVC（模型-视图-控制器）模式</vt:lpstr>
      <vt:lpstr>MVC（模型-视图-控制器）模式</vt:lpstr>
      <vt:lpstr>MVC（模型-视图-控制器）模式</vt:lpstr>
      <vt:lpstr>MVC（模型-视图-控制器）模式</vt:lpstr>
      <vt:lpstr>MVC（模型-视图-控制器）模式</vt:lpstr>
      <vt:lpstr>MVC（模型-视图-控制器） Model 2 模式</vt:lpstr>
      <vt:lpstr>MVC（模型-视图-控制器） Model 2 模式</vt:lpstr>
      <vt:lpstr>MVC（模型-视图-控制器） Model 案例说明</vt:lpstr>
      <vt:lpstr>MVC（模型-视图-控制器） Model 2 模式</vt:lpstr>
      <vt:lpstr>MVP（模型-视图-派发器）模式</vt:lpstr>
      <vt:lpstr>PowerPoint 演示文稿</vt:lpstr>
      <vt:lpstr>MVP（模型-视图-派发器）模式</vt:lpstr>
      <vt:lpstr>MVP（模型-视图-派发器）模式</vt:lpstr>
      <vt:lpstr>MVP（模型-视图-派发器）模式</vt:lpstr>
      <vt:lpstr>MVP（模型-视图-派发器）模式</vt:lpstr>
      <vt:lpstr>MVP（模型-视图-派发器）模式</vt:lpstr>
      <vt:lpstr>MVVM（模型-视图-抽象视图）模式</vt:lpstr>
      <vt:lpstr>MVVM（模型-视图-抽象视图）模式</vt:lpstr>
      <vt:lpstr>MVVM（模型-视图-抽象视图）模式</vt:lpstr>
      <vt:lpstr>MVVM（模型-视图-抽象视图）模式</vt:lpstr>
      <vt:lpstr>MVVM（模型-视图-抽象视图）模式</vt:lpstr>
      <vt:lpstr>MV*模式的核心 – 观察者模式</vt:lpstr>
      <vt:lpstr>MV*模式的核心 – 观察者模式</vt:lpstr>
      <vt:lpstr>MV*模式的核心 – 发布/订阅模式</vt:lpstr>
      <vt:lpstr>MV*模式的核心 – 发布/订阅模式</vt:lpstr>
      <vt:lpstr>MV*模式的核心 – 发布/订阅模式</vt:lpstr>
      <vt:lpstr>MV*模式的核心 – 发布/订阅模式</vt:lpstr>
      <vt:lpstr>MV*模式的核心 – 发布/订阅模式</vt:lpstr>
      <vt:lpstr>了解Mvvm模式中的数据监听原理？ 对象的属性？ Get和Set? </vt:lpstr>
      <vt:lpstr>对象的属性</vt:lpstr>
      <vt:lpstr>修改和创建属性的特性</vt:lpstr>
      <vt:lpstr>Get和Set</vt:lpstr>
      <vt:lpstr>了解Vue的简化实现原理？  </vt:lpstr>
      <vt:lpstr>原理图</vt:lpstr>
      <vt:lpstr>示例代码</vt:lpstr>
      <vt:lpstr>示例演示</vt:lpstr>
      <vt:lpstr>参考资料</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MVVM</dc:title>
  <dc:creator>朱献康</dc:creator>
  <cp:lastModifiedBy>朱献康</cp:lastModifiedBy>
  <cp:revision>106</cp:revision>
  <dcterms:created xsi:type="dcterms:W3CDTF">2018-07-23T12:00:07Z</dcterms:created>
  <dcterms:modified xsi:type="dcterms:W3CDTF">2018-07-27T10:06:12Z</dcterms:modified>
</cp:coreProperties>
</file>