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slide1"/>
    <p:sldId id="257" r:id="slide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470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3"
    Type="http://schemas.openxmlformats.org/officeDocument/2006/relationships/presProps"
    Target="presProps.xml" />
<Relationship Id="rId4"
    Type="http://schemas.openxmlformats.org/officeDocument/2006/relationships/viewProps"
    Target="viewProps.xml" />
<Relationship Id="rId5"
    Type="http://schemas.openxmlformats.org/officeDocument/2006/relationships/theme"
    Target="theme/theme1.xml" />
<Relationship Id="rId6"
    Type="http://schemas.openxmlformats.org/officeDocument/2006/relationships/tableStyles"
    Target="tableStyles.xml" />
<Relationship Id="rId1"
    Type="http://schemas.openxmlformats.org/officeDocument/2006/relationships/slideMaster"
    Target="slideMasters/slideMaster1.xml" />
    
    <Relationship Id="slide1" Type="http://schemas.openxmlformats.org/officeDocument/2006/relationships/slide" Target="slides/slide1.xml" />
    
    <Relationship Id="slide2" Type="http://schemas.openxmlformats.org/officeDocument/2006/relationships/slide" Target="slides/slide2.xml" />
    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1Image"
        Type="http://schemas.openxmlformats.org/officeDocument/2006/relationships/image"
        Target="../media/slide1Image.png" />
    
    
    <Relationship Id="link1" Type="http://schemas.openxmlformats.org/officeDocument/2006/relationships/slide" Target="slide2.xml" />
    
    
    
    <Relationship Id="link2" Type="http://schemas.openxmlformats.org/officeDocument/2006/relationships/hyperlink" Target="https://www.google.com/maps/place/Smoked+Out+BBQ/@37.3848007,-121.9513887,17z/data=!3m1!4b1!4m6!3m5!1s0x808fc9182ad4d38d:0x8e2f39c3e927b296!8m2!3d37.3848007!4d-121.9492!16s%2Fg%2F11gjt85zvf" TargetMode="External" />
    
    
    
    <Relationship Id="navLink0" Type="http://schemas.openxmlformats.org/officeDocument/2006/relationships/slide" Target="slide1.xml" />
    
    
</Relationships>

</file>

<file path=ppt/slides/_rels/slide2.xml.rels><?xml version="1.0" encoding="UTF-8" standalone="yes"?>
<Relationships xmlns="http://schemas.openxmlformats.org/package/2006/relationships">
    <Relationship Id="rId1"
        Type="http://schemas.openxmlformats.org/officeDocument/2006/relationships/slideLayout"
        Target="../slideLayouts/slideLayout7.xml" />
    <Relationship Id="slide2Image"
        Type="http://schemas.openxmlformats.org/officeDocument/2006/relationships/image"
        Target="../media/slide2Image.png" />
    
    
    <Relationship Id="link1" Type="http://schemas.openxmlformats.org/officeDocument/2006/relationships/slide" Target="slide1.xml" />
    
    
    
    <Relationship Id="navLink0" Type="http://schemas.openxmlformats.org/officeDocument/2006/relationships/slide" Target="slide1.xml" />
    
    
    
    <Relationship Id="navLink1" Type="http://schemas.openxmlformats.org/officeDocument/2006/relationships/slide" Target="slide2.xml" />
    
    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" descr="root"/>
          <p:cNvPicPr>
            <a:picLocks noChangeAspect="1"/>
          </p:cNvPicPr>
          <p:nvPr/>
        </p:nvPicPr>
        <p:blipFill>
          <a:blip r:embed="slide1Image"/>
          <a:stretch>
            <a:fillRect/>
          </a:stretch>
        </p:blipFill>
        <p:spPr>
          <a:xfrm>
            <a:off x="1467971" y="0"/>
            <a:ext cx="6208058" cy="5143500"/>
          </a:xfrm>
          <a:prstGeom prst="rect">
            <a:avLst/>
          </a:prstGeom>
        </p:spPr>
      </p:pic>
      <p:sp>
        <p:nvSpPr>
          <p:cNvPr id="95" name="roo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.layers.cat">
            <a:hlinkClick r:id="link1" action="ppaction://hlinksldjump" tooltip="root.layers.cat" history="1" invalidUrl="" tgtFrame="" highlightClick="0" endSnd="0"/>
          </p:cNvPr>
          <p:cNvSpPr/>
          <p:nvPr/>
        </p:nvSpPr>
        <p:spPr>
          <a:xfrm>
            <a:off x="2577353" y="1299882"/>
            <a:ext cx="2184780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  <p:sp>
        <p:nvSpPr>
          <p:cNvPr id="1" name="https://www.google.com/maps/place/Smoked+Out+BBQ/@37.3848007,-121.9513887,17z/data=!3m1!4b1!4m6!3m5!1s0x808fc9182ad4d38d:0x8e2f39c3e927b296!8m2!3d37.3848007!4d-121.9492!16s%2Fg%2F11gjt85zvf">
            <a:hlinkClick r:id="link2" action="" tooltip="https://www.google.com/maps/place/Smoked+Out+BBQ/@37.3848007,-121.9513887,17z/data=!3m1!4b1!4m6!3m5!1s0x808fc9182ad4d38d:0x8e2f39c3e927b296!8m2!3d37.3848007!4d-121.9492!16s%2Fg%2F11gjt85zvf" history="1" invalidUrl="" tgtFrame="" highlightClick="0" endSnd="0"/>
          </p:cNvPr>
          <p:cNvSpPr/>
          <p:nvPr/>
        </p:nvSpPr>
        <p:spPr>
          <a:xfrm>
            <a:off x="5390029" y="1299882"/>
            <a:ext cx="638628" cy="78428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oot.layers.cat" descr="root.layers.cat"/>
          <p:cNvPicPr>
            <a:picLocks noChangeAspect="1"/>
          </p:cNvPicPr>
          <p:nvPr/>
        </p:nvPicPr>
        <p:blipFill>
          <a:blip r:embed="slide2Image"/>
          <a:stretch>
            <a:fillRect/>
          </a:stretch>
        </p:blipFill>
        <p:spPr>
          <a:xfrm>
            <a:off x="2174606" y="0"/>
            <a:ext cx="4794788" cy="5143500"/>
          </a:xfrm>
          <a:prstGeom prst="rect">
            <a:avLst/>
          </a:prstGeom>
        </p:spPr>
      </p:pic>
      <p:sp>
        <p:nvSpPr>
          <p:cNvPr id="95" name="root.layers.cat"/>
          <p:cNvSpPr txBox="1"/>
          <p:nvPr/>
        </p:nvSpPr>
        <p:spPr>
          <a:xfrm>
            <a:off x="4001" y="6239"/>
            <a:ext cx="9135998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rPr b="1"/>
              <a:t/>
            </a:r>
          </a:p>
        </p:txBody>
      </p:sp>
      <p:sp>
        <p:nvSpPr>
          <p:cNvPr id="0" name="root">
            <a:hlinkClick r:id="link1" action="ppaction://hlinksldjump" tooltip="root" history="1" invalidUrl="" tgtFrame="" highlightClick="0" endSnd="0"/>
          </p:cNvPr>
          <p:cNvSpPr/>
          <p:nvPr/>
        </p:nvSpPr>
        <p:spPr>
          <a:xfrm>
            <a:off x="3253433" y="1264080"/>
            <a:ext cx="958848" cy="762720"/>
          </a:xfrm>
          <a:prstGeom prst="rect">
            <a:avLst/>
          </a:prstGeom>
          <a:solidFill>
            <a:srgbClr val="FFFFFF">
              <a:alpha val="0"/>
            </a:srgbClr>
          </a:solidFill>
          <a:ln w="12700">
            <a:miter lim="400000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D2</Application>
  <PresentationFormat>On-screen Show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root</vt:lpstr>
      <vt:lpstr>root.layers.cat</vt:lpstr>
    </vt:vector>
  </TitlesOfParts>
  <LinksUpToDate>false</LinksUpToDate>
  <SharedDoc>false</SharedDoc>
  <HyperlinkBase/>
  <HyperlinksChanged>false</HyperlinksChanged>
  <AppVersion>0.6.9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</dc:title>
  <dc:subject>out</dc:subject>
  <dc:creator>neilbenz</dc:creator>
  <cp:keywords/>
  <dc:description>Presentation generated with D2 - https://d2lang.com</dc:description>
  <cp:lastModifiedBy>neilbenz</cp:lastModifiedBy>
  <cp:revision>1</cp:revision>
  <dcterms:created xsi:type="dcterms:W3CDTF"/>
  <dcterms:modified xsi:type="dcterms:W3CDTF"/>
  <cp:category/>
</cp:coreProperties>
</file>