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8" r:id="rId11"/>
    <p:sldId id="266" r:id="rId12"/>
    <p:sldId id="267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1"/>
        <p:guide pos="38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8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55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1.xml"/><Relationship Id="rId13" Type="http://schemas.openxmlformats.org/officeDocument/2006/relationships/tags" Target="../tags/tag180.xml"/><Relationship Id="rId12" Type="http://schemas.openxmlformats.org/officeDocument/2006/relationships/tags" Target="../tags/tag179.xml"/><Relationship Id="rId11" Type="http://schemas.openxmlformats.org/officeDocument/2006/relationships/tags" Target="../tags/tag178.xml"/><Relationship Id="rId10" Type="http://schemas.openxmlformats.org/officeDocument/2006/relationships/tags" Target="../tags/tag177.xml"/><Relationship Id="rId1" Type="http://schemas.openxmlformats.org/officeDocument/2006/relationships/tags" Target="../tags/tag16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88.xml"/><Relationship Id="rId1" Type="http://schemas.openxmlformats.org/officeDocument/2006/relationships/tags" Target="../tags/tag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commondata" val="eyJoZGlkIjoiNDE4MjUxNmFkNzljZmE2MTdkMTlmZWY3MDFjYzM1YTIifQ=="/>
  <p:tag name="resource_record_key" val="{&quot;13&quot;:[20482073]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1843</Words>
  <Application>WPS 演示</Application>
  <PresentationFormat>宽屏</PresentationFormat>
  <Paragraphs>314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方正粗圆_GBK</vt:lpstr>
      <vt:lpstr>方正兰亭黑简体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246</cp:revision>
  <dcterms:created xsi:type="dcterms:W3CDTF">2019-06-19T02:08:00Z</dcterms:created>
  <dcterms:modified xsi:type="dcterms:W3CDTF">2024-06-15T14:40:37Z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