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5" r:id="rId10"/>
  </p:sldIdLst>
  <p:sldSz cx="12192000" cy="6858000"/>
  <p:notesSz cx="6858000" cy="9144000"/>
  <p:custDataLst>
    <p:tags r:id="rId1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70" userDrawn="1">
          <p15:clr>
            <a:srgbClr val="A4A3A4"/>
          </p15:clr>
        </p15:guide>
        <p15:guide id="2" pos="385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 showGuides="1">
      <p:cViewPr varScale="1">
        <p:scale>
          <a:sx n="99" d="100"/>
          <a:sy n="99" d="100"/>
        </p:scale>
        <p:origin x="84" y="582"/>
      </p:cViewPr>
      <p:guideLst>
        <p:guide orient="horz" pos="2270"/>
        <p:guide pos="385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gs" Target="tags/tag184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tags" Target="../tags/tag71.xml"/><Relationship Id="rId8" Type="http://schemas.openxmlformats.org/officeDocument/2006/relationships/tags" Target="../tags/tag70.xml"/><Relationship Id="rId7" Type="http://schemas.openxmlformats.org/officeDocument/2006/relationships/tags" Target="../tags/tag69.xml"/><Relationship Id="rId6" Type="http://schemas.openxmlformats.org/officeDocument/2006/relationships/tags" Target="../tags/tag68.xml"/><Relationship Id="rId5" Type="http://schemas.openxmlformats.org/officeDocument/2006/relationships/tags" Target="../tags/tag67.xml"/><Relationship Id="rId4" Type="http://schemas.openxmlformats.org/officeDocument/2006/relationships/tags" Target="../tags/tag66.xml"/><Relationship Id="rId30" Type="http://schemas.openxmlformats.org/officeDocument/2006/relationships/slideLayout" Target="../slideLayouts/slideLayout1.xml"/><Relationship Id="rId3" Type="http://schemas.openxmlformats.org/officeDocument/2006/relationships/tags" Target="../tags/tag65.xml"/><Relationship Id="rId29" Type="http://schemas.openxmlformats.org/officeDocument/2006/relationships/tags" Target="../tags/tag91.xml"/><Relationship Id="rId28" Type="http://schemas.openxmlformats.org/officeDocument/2006/relationships/tags" Target="../tags/tag90.xml"/><Relationship Id="rId27" Type="http://schemas.openxmlformats.org/officeDocument/2006/relationships/tags" Target="../tags/tag89.xml"/><Relationship Id="rId26" Type="http://schemas.openxmlformats.org/officeDocument/2006/relationships/tags" Target="../tags/tag88.xml"/><Relationship Id="rId25" Type="http://schemas.openxmlformats.org/officeDocument/2006/relationships/tags" Target="../tags/tag87.xml"/><Relationship Id="rId24" Type="http://schemas.openxmlformats.org/officeDocument/2006/relationships/tags" Target="../tags/tag86.xml"/><Relationship Id="rId23" Type="http://schemas.openxmlformats.org/officeDocument/2006/relationships/tags" Target="../tags/tag85.xml"/><Relationship Id="rId22" Type="http://schemas.openxmlformats.org/officeDocument/2006/relationships/tags" Target="../tags/tag84.xml"/><Relationship Id="rId21" Type="http://schemas.openxmlformats.org/officeDocument/2006/relationships/tags" Target="../tags/tag83.xml"/><Relationship Id="rId20" Type="http://schemas.openxmlformats.org/officeDocument/2006/relationships/tags" Target="../tags/tag82.xml"/><Relationship Id="rId2" Type="http://schemas.openxmlformats.org/officeDocument/2006/relationships/tags" Target="../tags/tag64.xml"/><Relationship Id="rId19" Type="http://schemas.openxmlformats.org/officeDocument/2006/relationships/tags" Target="../tags/tag81.xml"/><Relationship Id="rId18" Type="http://schemas.openxmlformats.org/officeDocument/2006/relationships/tags" Target="../tags/tag80.xml"/><Relationship Id="rId17" Type="http://schemas.openxmlformats.org/officeDocument/2006/relationships/tags" Target="../tags/tag79.xml"/><Relationship Id="rId16" Type="http://schemas.openxmlformats.org/officeDocument/2006/relationships/tags" Target="../tags/tag78.xml"/><Relationship Id="rId15" Type="http://schemas.openxmlformats.org/officeDocument/2006/relationships/tags" Target="../tags/tag77.xml"/><Relationship Id="rId14" Type="http://schemas.openxmlformats.org/officeDocument/2006/relationships/tags" Target="../tags/tag76.xml"/><Relationship Id="rId13" Type="http://schemas.openxmlformats.org/officeDocument/2006/relationships/tags" Target="../tags/tag75.xml"/><Relationship Id="rId12" Type="http://schemas.openxmlformats.org/officeDocument/2006/relationships/tags" Target="../tags/tag74.xml"/><Relationship Id="rId11" Type="http://schemas.openxmlformats.org/officeDocument/2006/relationships/tags" Target="../tags/tag73.xml"/><Relationship Id="rId10" Type="http://schemas.openxmlformats.org/officeDocument/2006/relationships/tags" Target="../tags/tag72.xml"/><Relationship Id="rId1" Type="http://schemas.openxmlformats.org/officeDocument/2006/relationships/tags" Target="../tags/tag63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100.xml"/><Relationship Id="rId8" Type="http://schemas.openxmlformats.org/officeDocument/2006/relationships/tags" Target="../tags/tag99.xml"/><Relationship Id="rId7" Type="http://schemas.openxmlformats.org/officeDocument/2006/relationships/tags" Target="../tags/tag98.xml"/><Relationship Id="rId6" Type="http://schemas.openxmlformats.org/officeDocument/2006/relationships/tags" Target="../tags/tag97.xml"/><Relationship Id="rId5" Type="http://schemas.openxmlformats.org/officeDocument/2006/relationships/tags" Target="../tags/tag96.xml"/><Relationship Id="rId4" Type="http://schemas.openxmlformats.org/officeDocument/2006/relationships/tags" Target="../tags/tag95.xml"/><Relationship Id="rId34" Type="http://schemas.openxmlformats.org/officeDocument/2006/relationships/slideLayout" Target="../slideLayouts/slideLayout1.xml"/><Relationship Id="rId33" Type="http://schemas.openxmlformats.org/officeDocument/2006/relationships/tags" Target="../tags/tag124.xml"/><Relationship Id="rId32" Type="http://schemas.openxmlformats.org/officeDocument/2006/relationships/tags" Target="../tags/tag123.xml"/><Relationship Id="rId31" Type="http://schemas.openxmlformats.org/officeDocument/2006/relationships/tags" Target="../tags/tag122.xml"/><Relationship Id="rId30" Type="http://schemas.openxmlformats.org/officeDocument/2006/relationships/tags" Target="../tags/tag121.xml"/><Relationship Id="rId3" Type="http://schemas.openxmlformats.org/officeDocument/2006/relationships/tags" Target="../tags/tag94.xml"/><Relationship Id="rId29" Type="http://schemas.openxmlformats.org/officeDocument/2006/relationships/tags" Target="../tags/tag120.xml"/><Relationship Id="rId28" Type="http://schemas.openxmlformats.org/officeDocument/2006/relationships/tags" Target="../tags/tag119.xml"/><Relationship Id="rId27" Type="http://schemas.openxmlformats.org/officeDocument/2006/relationships/tags" Target="../tags/tag118.xml"/><Relationship Id="rId26" Type="http://schemas.openxmlformats.org/officeDocument/2006/relationships/tags" Target="../tags/tag117.xml"/><Relationship Id="rId25" Type="http://schemas.openxmlformats.org/officeDocument/2006/relationships/tags" Target="../tags/tag116.xml"/><Relationship Id="rId24" Type="http://schemas.openxmlformats.org/officeDocument/2006/relationships/tags" Target="../tags/tag115.xml"/><Relationship Id="rId23" Type="http://schemas.openxmlformats.org/officeDocument/2006/relationships/tags" Target="../tags/tag114.xml"/><Relationship Id="rId22" Type="http://schemas.openxmlformats.org/officeDocument/2006/relationships/tags" Target="../tags/tag113.xml"/><Relationship Id="rId21" Type="http://schemas.openxmlformats.org/officeDocument/2006/relationships/tags" Target="../tags/tag112.xml"/><Relationship Id="rId20" Type="http://schemas.openxmlformats.org/officeDocument/2006/relationships/tags" Target="../tags/tag111.xml"/><Relationship Id="rId2" Type="http://schemas.openxmlformats.org/officeDocument/2006/relationships/tags" Target="../tags/tag93.xml"/><Relationship Id="rId19" Type="http://schemas.openxmlformats.org/officeDocument/2006/relationships/tags" Target="../tags/tag110.xml"/><Relationship Id="rId18" Type="http://schemas.openxmlformats.org/officeDocument/2006/relationships/tags" Target="../tags/tag109.xml"/><Relationship Id="rId17" Type="http://schemas.openxmlformats.org/officeDocument/2006/relationships/tags" Target="../tags/tag108.xml"/><Relationship Id="rId16" Type="http://schemas.openxmlformats.org/officeDocument/2006/relationships/tags" Target="../tags/tag107.xml"/><Relationship Id="rId15" Type="http://schemas.openxmlformats.org/officeDocument/2006/relationships/tags" Target="../tags/tag106.xml"/><Relationship Id="rId14" Type="http://schemas.openxmlformats.org/officeDocument/2006/relationships/tags" Target="../tags/tag105.xml"/><Relationship Id="rId13" Type="http://schemas.openxmlformats.org/officeDocument/2006/relationships/tags" Target="../tags/tag104.xml"/><Relationship Id="rId12" Type="http://schemas.openxmlformats.org/officeDocument/2006/relationships/tags" Target="../tags/tag103.xml"/><Relationship Id="rId11" Type="http://schemas.openxmlformats.org/officeDocument/2006/relationships/tags" Target="../tags/tag102.xml"/><Relationship Id="rId10" Type="http://schemas.openxmlformats.org/officeDocument/2006/relationships/tags" Target="../tags/tag101.xml"/><Relationship Id="rId1" Type="http://schemas.openxmlformats.org/officeDocument/2006/relationships/tags" Target="../tags/tag9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tags" Target="../tags/tag132.xml"/><Relationship Id="rId7" Type="http://schemas.openxmlformats.org/officeDocument/2006/relationships/tags" Target="../tags/tag131.xml"/><Relationship Id="rId6" Type="http://schemas.openxmlformats.org/officeDocument/2006/relationships/tags" Target="../tags/tag130.xml"/><Relationship Id="rId5" Type="http://schemas.openxmlformats.org/officeDocument/2006/relationships/tags" Target="../tags/tag129.xml"/><Relationship Id="rId4" Type="http://schemas.openxmlformats.org/officeDocument/2006/relationships/tags" Target="../tags/tag128.xml"/><Relationship Id="rId3" Type="http://schemas.openxmlformats.org/officeDocument/2006/relationships/tags" Target="../tags/tag127.xml"/><Relationship Id="rId2" Type="http://schemas.openxmlformats.org/officeDocument/2006/relationships/tags" Target="../tags/tag126.xml"/><Relationship Id="rId1" Type="http://schemas.openxmlformats.org/officeDocument/2006/relationships/tags" Target="../tags/tag125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tags" Target="../tags/tag141.xml"/><Relationship Id="rId8" Type="http://schemas.openxmlformats.org/officeDocument/2006/relationships/tags" Target="../tags/tag140.xml"/><Relationship Id="rId7" Type="http://schemas.openxmlformats.org/officeDocument/2006/relationships/tags" Target="../tags/tag139.xml"/><Relationship Id="rId6" Type="http://schemas.openxmlformats.org/officeDocument/2006/relationships/tags" Target="../tags/tag138.xml"/><Relationship Id="rId5" Type="http://schemas.openxmlformats.org/officeDocument/2006/relationships/tags" Target="../tags/tag137.xml"/><Relationship Id="rId4" Type="http://schemas.openxmlformats.org/officeDocument/2006/relationships/tags" Target="../tags/tag136.xml"/><Relationship Id="rId3" Type="http://schemas.openxmlformats.org/officeDocument/2006/relationships/tags" Target="../tags/tag135.xml"/><Relationship Id="rId2" Type="http://schemas.openxmlformats.org/officeDocument/2006/relationships/tags" Target="../tags/tag134.xml"/><Relationship Id="rId10" Type="http://schemas.openxmlformats.org/officeDocument/2006/relationships/slideLayout" Target="../slideLayouts/slideLayout7.xml"/><Relationship Id="rId1" Type="http://schemas.openxmlformats.org/officeDocument/2006/relationships/tags" Target="../tags/tag133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tags" Target="../tags/tag150.xml"/><Relationship Id="rId8" Type="http://schemas.openxmlformats.org/officeDocument/2006/relationships/tags" Target="../tags/tag149.xml"/><Relationship Id="rId7" Type="http://schemas.openxmlformats.org/officeDocument/2006/relationships/tags" Target="../tags/tag148.xml"/><Relationship Id="rId6" Type="http://schemas.openxmlformats.org/officeDocument/2006/relationships/tags" Target="../tags/tag147.xml"/><Relationship Id="rId5" Type="http://schemas.openxmlformats.org/officeDocument/2006/relationships/tags" Target="../tags/tag146.xml"/><Relationship Id="rId4" Type="http://schemas.openxmlformats.org/officeDocument/2006/relationships/tags" Target="../tags/tag145.xml"/><Relationship Id="rId3" Type="http://schemas.openxmlformats.org/officeDocument/2006/relationships/tags" Target="../tags/tag144.xml"/><Relationship Id="rId2" Type="http://schemas.openxmlformats.org/officeDocument/2006/relationships/tags" Target="../tags/tag143.xml"/><Relationship Id="rId17" Type="http://schemas.openxmlformats.org/officeDocument/2006/relationships/slideLayout" Target="../slideLayouts/slideLayout7.xml"/><Relationship Id="rId16" Type="http://schemas.openxmlformats.org/officeDocument/2006/relationships/tags" Target="../tags/tag157.xml"/><Relationship Id="rId15" Type="http://schemas.openxmlformats.org/officeDocument/2006/relationships/tags" Target="../tags/tag156.xml"/><Relationship Id="rId14" Type="http://schemas.openxmlformats.org/officeDocument/2006/relationships/tags" Target="../tags/tag155.xml"/><Relationship Id="rId13" Type="http://schemas.openxmlformats.org/officeDocument/2006/relationships/tags" Target="../tags/tag154.xml"/><Relationship Id="rId12" Type="http://schemas.openxmlformats.org/officeDocument/2006/relationships/tags" Target="../tags/tag153.xml"/><Relationship Id="rId11" Type="http://schemas.openxmlformats.org/officeDocument/2006/relationships/tags" Target="../tags/tag152.xml"/><Relationship Id="rId10" Type="http://schemas.openxmlformats.org/officeDocument/2006/relationships/tags" Target="../tags/tag151.xml"/><Relationship Id="rId1" Type="http://schemas.openxmlformats.org/officeDocument/2006/relationships/tags" Target="../tags/tag142.xml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tags" Target="../tags/tag166.xml"/><Relationship Id="rId8" Type="http://schemas.openxmlformats.org/officeDocument/2006/relationships/tags" Target="../tags/tag165.xml"/><Relationship Id="rId7" Type="http://schemas.openxmlformats.org/officeDocument/2006/relationships/tags" Target="../tags/tag164.xml"/><Relationship Id="rId6" Type="http://schemas.openxmlformats.org/officeDocument/2006/relationships/tags" Target="../tags/tag163.xml"/><Relationship Id="rId5" Type="http://schemas.openxmlformats.org/officeDocument/2006/relationships/tags" Target="../tags/tag162.xml"/><Relationship Id="rId4" Type="http://schemas.openxmlformats.org/officeDocument/2006/relationships/tags" Target="../tags/tag161.xml"/><Relationship Id="rId3" Type="http://schemas.openxmlformats.org/officeDocument/2006/relationships/tags" Target="../tags/tag160.xml"/><Relationship Id="rId2" Type="http://schemas.openxmlformats.org/officeDocument/2006/relationships/tags" Target="../tags/tag159.xml"/><Relationship Id="rId13" Type="http://schemas.openxmlformats.org/officeDocument/2006/relationships/slideLayout" Target="../slideLayouts/slideLayout7.xml"/><Relationship Id="rId12" Type="http://schemas.openxmlformats.org/officeDocument/2006/relationships/tags" Target="../tags/tag169.xml"/><Relationship Id="rId11" Type="http://schemas.openxmlformats.org/officeDocument/2006/relationships/tags" Target="../tags/tag168.xml"/><Relationship Id="rId10" Type="http://schemas.openxmlformats.org/officeDocument/2006/relationships/tags" Target="../tags/tag167.xml"/><Relationship Id="rId1" Type="http://schemas.openxmlformats.org/officeDocument/2006/relationships/tags" Target="../tags/tag158.xml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tags" Target="../tags/tag178.xml"/><Relationship Id="rId8" Type="http://schemas.openxmlformats.org/officeDocument/2006/relationships/tags" Target="../tags/tag177.xml"/><Relationship Id="rId7" Type="http://schemas.openxmlformats.org/officeDocument/2006/relationships/tags" Target="../tags/tag176.xml"/><Relationship Id="rId6" Type="http://schemas.openxmlformats.org/officeDocument/2006/relationships/tags" Target="../tags/tag175.xml"/><Relationship Id="rId5" Type="http://schemas.openxmlformats.org/officeDocument/2006/relationships/tags" Target="../tags/tag174.xml"/><Relationship Id="rId4" Type="http://schemas.openxmlformats.org/officeDocument/2006/relationships/tags" Target="../tags/tag173.xml"/><Relationship Id="rId3" Type="http://schemas.openxmlformats.org/officeDocument/2006/relationships/tags" Target="../tags/tag172.xml"/><Relationship Id="rId2" Type="http://schemas.openxmlformats.org/officeDocument/2006/relationships/tags" Target="../tags/tag171.xml"/><Relationship Id="rId15" Type="http://schemas.openxmlformats.org/officeDocument/2006/relationships/slideLayout" Target="../slideLayouts/slideLayout7.xml"/><Relationship Id="rId14" Type="http://schemas.openxmlformats.org/officeDocument/2006/relationships/tags" Target="../tags/tag183.xml"/><Relationship Id="rId13" Type="http://schemas.openxmlformats.org/officeDocument/2006/relationships/tags" Target="../tags/tag182.xml"/><Relationship Id="rId12" Type="http://schemas.openxmlformats.org/officeDocument/2006/relationships/tags" Target="../tags/tag181.xml"/><Relationship Id="rId11" Type="http://schemas.openxmlformats.org/officeDocument/2006/relationships/tags" Target="../tags/tag180.xml"/><Relationship Id="rId10" Type="http://schemas.openxmlformats.org/officeDocument/2006/relationships/tags" Target="../tags/tag179.xml"/><Relationship Id="rId1" Type="http://schemas.openxmlformats.org/officeDocument/2006/relationships/tags" Target="../tags/tag17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5755" y="911860"/>
            <a:ext cx="1562100" cy="52705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ClientPort</a:t>
            </a:r>
            <a:endParaRPr lang="zh-CN" altLang="en-US"/>
          </a:p>
        </p:txBody>
      </p:sp>
      <p:sp>
        <p:nvSpPr>
          <p:cNvPr id="5" name="矩形 4"/>
          <p:cNvSpPr/>
          <p:nvPr>
            <p:custDataLst>
              <p:tags r:id="rId1"/>
            </p:custDataLst>
          </p:nvPr>
        </p:nvSpPr>
        <p:spPr>
          <a:xfrm>
            <a:off x="203200" y="1903095"/>
            <a:ext cx="1303655" cy="52705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用户请求</a:t>
            </a:r>
            <a:endParaRPr lang="zh-CN" altLang="en-US"/>
          </a:p>
        </p:txBody>
      </p:sp>
      <p:sp>
        <p:nvSpPr>
          <p:cNvPr id="6" name="矩形 5"/>
          <p:cNvSpPr/>
          <p:nvPr>
            <p:custDataLst>
              <p:tags r:id="rId2"/>
            </p:custDataLst>
          </p:nvPr>
        </p:nvSpPr>
        <p:spPr>
          <a:xfrm>
            <a:off x="2894330" y="2957195"/>
            <a:ext cx="1706245" cy="52705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Client</a:t>
            </a:r>
            <a:r>
              <a:rPr lang="en-US" altLang="zh-CN"/>
              <a:t>Session</a:t>
            </a:r>
            <a:endParaRPr lang="en-US" altLang="zh-CN"/>
          </a:p>
        </p:txBody>
      </p:sp>
      <p:sp>
        <p:nvSpPr>
          <p:cNvPr id="7" name="矩形 6"/>
          <p:cNvSpPr/>
          <p:nvPr>
            <p:custDataLst>
              <p:tags r:id="rId3"/>
            </p:custDataLst>
          </p:nvPr>
        </p:nvSpPr>
        <p:spPr>
          <a:xfrm>
            <a:off x="5426075" y="2132965"/>
            <a:ext cx="2011680" cy="52705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HTTP</a:t>
            </a:r>
            <a:r>
              <a:rPr lang="zh-CN" altLang="en-US"/>
              <a:t>服务</a:t>
            </a:r>
            <a:r>
              <a:rPr lang="en-US" altLang="zh-CN"/>
              <a:t> </a:t>
            </a:r>
            <a:r>
              <a:rPr lang="zh-CN" altLang="en-US"/>
              <a:t>通信</a:t>
            </a:r>
            <a:endParaRPr lang="zh-CN" altLang="en-US"/>
          </a:p>
        </p:txBody>
      </p:sp>
      <p:sp>
        <p:nvSpPr>
          <p:cNvPr id="8" name="矩形 7"/>
          <p:cNvSpPr/>
          <p:nvPr>
            <p:custDataLst>
              <p:tags r:id="rId4"/>
            </p:custDataLst>
          </p:nvPr>
        </p:nvSpPr>
        <p:spPr>
          <a:xfrm>
            <a:off x="8311515" y="866775"/>
            <a:ext cx="1562100" cy="52705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Server</a:t>
            </a:r>
            <a:r>
              <a:rPr lang="zh-CN" altLang="en-US"/>
              <a:t>Port</a:t>
            </a:r>
            <a:endParaRPr lang="zh-CN" altLang="en-US"/>
          </a:p>
        </p:txBody>
      </p:sp>
      <p:sp>
        <p:nvSpPr>
          <p:cNvPr id="9" name="矩形 8"/>
          <p:cNvSpPr/>
          <p:nvPr>
            <p:custDataLst>
              <p:tags r:id="rId5"/>
            </p:custDataLst>
          </p:nvPr>
        </p:nvSpPr>
        <p:spPr>
          <a:xfrm>
            <a:off x="8167370" y="3084195"/>
            <a:ext cx="1706245" cy="52705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ServerSession</a:t>
            </a:r>
            <a:endParaRPr lang="en-US" altLang="zh-CN"/>
          </a:p>
        </p:txBody>
      </p:sp>
      <p:sp>
        <p:nvSpPr>
          <p:cNvPr id="10" name="矩形 9"/>
          <p:cNvSpPr/>
          <p:nvPr>
            <p:custDataLst>
              <p:tags r:id="rId6"/>
            </p:custDataLst>
          </p:nvPr>
        </p:nvSpPr>
        <p:spPr>
          <a:xfrm>
            <a:off x="10627995" y="2030095"/>
            <a:ext cx="1303655" cy="52705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真实端口</a:t>
            </a:r>
            <a:endParaRPr lang="zh-CN" altLang="en-US"/>
          </a:p>
        </p:txBody>
      </p:sp>
      <p:sp>
        <p:nvSpPr>
          <p:cNvPr id="11" name="矩形 10"/>
          <p:cNvSpPr/>
          <p:nvPr>
            <p:custDataLst>
              <p:tags r:id="rId7"/>
            </p:custDataLst>
          </p:nvPr>
        </p:nvSpPr>
        <p:spPr>
          <a:xfrm>
            <a:off x="5426075" y="1119505"/>
            <a:ext cx="1887220" cy="52705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HTTP</a:t>
            </a:r>
            <a:r>
              <a:rPr lang="zh-CN" altLang="en-US"/>
              <a:t>服务</a:t>
            </a:r>
            <a:r>
              <a:rPr lang="en-US" altLang="zh-CN"/>
              <a:t> </a:t>
            </a:r>
            <a:r>
              <a:rPr lang="zh-CN" altLang="en-US"/>
              <a:t>连接</a:t>
            </a:r>
            <a:endParaRPr lang="zh-CN" altLang="en-US"/>
          </a:p>
        </p:txBody>
      </p:sp>
      <p:cxnSp>
        <p:nvCxnSpPr>
          <p:cNvPr id="12" name="直接箭头连接符 11"/>
          <p:cNvCxnSpPr>
            <a:stCxn id="5" idx="3"/>
            <a:endCxn id="4" idx="1"/>
          </p:cNvCxnSpPr>
          <p:nvPr/>
        </p:nvCxnSpPr>
        <p:spPr>
          <a:xfrm flipV="1">
            <a:off x="1506855" y="1175385"/>
            <a:ext cx="1358900" cy="99123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4" idx="3"/>
            <a:endCxn id="11" idx="1"/>
          </p:cNvCxnSpPr>
          <p:nvPr/>
        </p:nvCxnSpPr>
        <p:spPr>
          <a:xfrm>
            <a:off x="4427855" y="1175385"/>
            <a:ext cx="998220" cy="2076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11" idx="3"/>
            <a:endCxn id="8" idx="1"/>
          </p:cNvCxnSpPr>
          <p:nvPr/>
        </p:nvCxnSpPr>
        <p:spPr>
          <a:xfrm flipV="1">
            <a:off x="7313295" y="1130300"/>
            <a:ext cx="998220" cy="25273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8" idx="2"/>
            <a:endCxn id="9" idx="0"/>
          </p:cNvCxnSpPr>
          <p:nvPr/>
        </p:nvCxnSpPr>
        <p:spPr>
          <a:xfrm flipH="1">
            <a:off x="9020810" y="1393825"/>
            <a:ext cx="71755" cy="169037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8" idx="1"/>
          </p:cNvCxnSpPr>
          <p:nvPr/>
        </p:nvCxnSpPr>
        <p:spPr>
          <a:xfrm flipH="1">
            <a:off x="7283450" y="1130300"/>
            <a:ext cx="1028065" cy="4908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 flipH="1" flipV="1">
            <a:off x="4370070" y="1438910"/>
            <a:ext cx="1035050" cy="1727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4" idx="2"/>
            <a:endCxn id="6" idx="0"/>
          </p:cNvCxnSpPr>
          <p:nvPr/>
        </p:nvCxnSpPr>
        <p:spPr>
          <a:xfrm>
            <a:off x="3646805" y="1438910"/>
            <a:ext cx="100965" cy="151828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6" idx="3"/>
          </p:cNvCxnSpPr>
          <p:nvPr/>
        </p:nvCxnSpPr>
        <p:spPr>
          <a:xfrm flipV="1">
            <a:off x="4600575" y="2363470"/>
            <a:ext cx="825500" cy="857250"/>
          </a:xfrm>
          <a:prstGeom prst="straightConnector1">
            <a:avLst/>
          </a:prstGeom>
          <a:ln>
            <a:solidFill>
              <a:srgbClr val="FF0000"/>
            </a:solidFill>
            <a:headEnd type="stealth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endCxn id="6" idx="1"/>
          </p:cNvCxnSpPr>
          <p:nvPr>
            <p:custDataLst>
              <p:tags r:id="rId8"/>
            </p:custDataLst>
          </p:nvPr>
        </p:nvCxnSpPr>
        <p:spPr>
          <a:xfrm>
            <a:off x="1484630" y="2292350"/>
            <a:ext cx="1409700" cy="928370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7" idx="3"/>
            <a:endCxn id="9" idx="1"/>
          </p:cNvCxnSpPr>
          <p:nvPr>
            <p:custDataLst>
              <p:tags r:id="rId9"/>
            </p:custDataLst>
          </p:nvPr>
        </p:nvCxnSpPr>
        <p:spPr>
          <a:xfrm>
            <a:off x="7437755" y="2396490"/>
            <a:ext cx="729615" cy="951230"/>
          </a:xfrm>
          <a:prstGeom prst="straightConnector1">
            <a:avLst/>
          </a:prstGeom>
          <a:ln>
            <a:solidFill>
              <a:srgbClr val="FF0000"/>
            </a:solidFill>
            <a:headEnd type="stealth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9" idx="3"/>
            <a:endCxn id="10" idx="1"/>
          </p:cNvCxnSpPr>
          <p:nvPr>
            <p:custDataLst>
              <p:tags r:id="rId10"/>
            </p:custDataLst>
          </p:nvPr>
        </p:nvCxnSpPr>
        <p:spPr>
          <a:xfrm flipV="1">
            <a:off x="9873615" y="2293620"/>
            <a:ext cx="754380" cy="1054100"/>
          </a:xfrm>
          <a:prstGeom prst="straightConnector1">
            <a:avLst/>
          </a:prstGeom>
          <a:ln>
            <a:solidFill>
              <a:srgbClr val="FF0000"/>
            </a:solidFill>
            <a:headEnd type="stealth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>
            <p:custDataLst>
              <p:tags r:id="rId11"/>
            </p:custDataLst>
          </p:nvPr>
        </p:nvCxnSpPr>
        <p:spPr>
          <a:xfrm flipV="1">
            <a:off x="489585" y="439420"/>
            <a:ext cx="731520" cy="222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>
            <p:custDataLst>
              <p:tags r:id="rId12"/>
            </p:custDataLst>
          </p:nvPr>
        </p:nvCxnSpPr>
        <p:spPr>
          <a:xfrm flipV="1">
            <a:off x="489585" y="889635"/>
            <a:ext cx="731520" cy="2222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295910" y="93345"/>
            <a:ext cx="145796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/>
              <a:t>建立连接</a:t>
            </a:r>
            <a:endParaRPr lang="zh-CN" altLang="en-US" sz="1600"/>
          </a:p>
        </p:txBody>
      </p:sp>
      <p:sp>
        <p:nvSpPr>
          <p:cNvPr id="31" name="文本框 30"/>
          <p:cNvSpPr txBox="1"/>
          <p:nvPr>
            <p:custDataLst>
              <p:tags r:id="rId13"/>
            </p:custDataLst>
          </p:nvPr>
        </p:nvSpPr>
        <p:spPr>
          <a:xfrm>
            <a:off x="409575" y="574675"/>
            <a:ext cx="145796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/>
              <a:t>进行通信</a:t>
            </a:r>
            <a:endParaRPr lang="zh-CN" altLang="en-US" sz="1600"/>
          </a:p>
        </p:txBody>
      </p:sp>
      <p:sp>
        <p:nvSpPr>
          <p:cNvPr id="32" name="流程图: 联系 31"/>
          <p:cNvSpPr/>
          <p:nvPr/>
        </p:nvSpPr>
        <p:spPr>
          <a:xfrm>
            <a:off x="1953895" y="1383030"/>
            <a:ext cx="316865" cy="316230"/>
          </a:xfrm>
          <a:prstGeom prst="flowChartConnector">
            <a:avLst/>
          </a:prstGeom>
          <a:solidFill>
            <a:schemeClr val="accent5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33" name="流程图: 联系 32"/>
          <p:cNvSpPr/>
          <p:nvPr>
            <p:custDataLst>
              <p:tags r:id="rId14"/>
            </p:custDataLst>
          </p:nvPr>
        </p:nvSpPr>
        <p:spPr>
          <a:xfrm>
            <a:off x="4768850" y="1017270"/>
            <a:ext cx="316865" cy="316230"/>
          </a:xfrm>
          <a:prstGeom prst="flowChartConnector">
            <a:avLst/>
          </a:prstGeom>
          <a:solidFill>
            <a:schemeClr val="accent5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34" name="流程图: 联系 33"/>
          <p:cNvSpPr/>
          <p:nvPr>
            <p:custDataLst>
              <p:tags r:id="rId15"/>
            </p:custDataLst>
          </p:nvPr>
        </p:nvSpPr>
        <p:spPr>
          <a:xfrm>
            <a:off x="7526655" y="1017270"/>
            <a:ext cx="316865" cy="316230"/>
          </a:xfrm>
          <a:prstGeom prst="flowChartConnector">
            <a:avLst/>
          </a:prstGeom>
          <a:solidFill>
            <a:schemeClr val="accent5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35" name="流程图: 联系 34"/>
          <p:cNvSpPr/>
          <p:nvPr>
            <p:custDataLst>
              <p:tags r:id="rId16"/>
            </p:custDataLst>
          </p:nvPr>
        </p:nvSpPr>
        <p:spPr>
          <a:xfrm>
            <a:off x="1953895" y="2911475"/>
            <a:ext cx="316865" cy="316230"/>
          </a:xfrm>
          <a:prstGeom prst="flowChartConnector">
            <a:avLst/>
          </a:prstGeom>
          <a:solidFill>
            <a:schemeClr val="accent5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38" name="流程图: 联系 37"/>
          <p:cNvSpPr/>
          <p:nvPr>
            <p:custDataLst>
              <p:tags r:id="rId17"/>
            </p:custDataLst>
          </p:nvPr>
        </p:nvSpPr>
        <p:spPr>
          <a:xfrm>
            <a:off x="9116060" y="1977390"/>
            <a:ext cx="316865" cy="316230"/>
          </a:xfrm>
          <a:prstGeom prst="flowChartConnector">
            <a:avLst/>
          </a:prstGeom>
          <a:solidFill>
            <a:schemeClr val="accent5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39" name="流程图: 联系 38"/>
          <p:cNvSpPr/>
          <p:nvPr>
            <p:custDataLst>
              <p:tags r:id="rId18"/>
            </p:custDataLst>
          </p:nvPr>
        </p:nvSpPr>
        <p:spPr>
          <a:xfrm>
            <a:off x="7653655" y="1393825"/>
            <a:ext cx="316865" cy="316230"/>
          </a:xfrm>
          <a:prstGeom prst="flowChartConnector">
            <a:avLst/>
          </a:prstGeom>
          <a:solidFill>
            <a:schemeClr val="accent5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40" name="流程图: 联系 39"/>
          <p:cNvSpPr/>
          <p:nvPr>
            <p:custDataLst>
              <p:tags r:id="rId19"/>
            </p:custDataLst>
          </p:nvPr>
        </p:nvSpPr>
        <p:spPr>
          <a:xfrm>
            <a:off x="4803775" y="1512570"/>
            <a:ext cx="316865" cy="316230"/>
          </a:xfrm>
          <a:prstGeom prst="flowChartConnector">
            <a:avLst/>
          </a:prstGeom>
          <a:solidFill>
            <a:schemeClr val="accent5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41" name="流程图: 联系 40"/>
          <p:cNvSpPr/>
          <p:nvPr>
            <p:custDataLst>
              <p:tags r:id="rId20"/>
            </p:custDataLst>
          </p:nvPr>
        </p:nvSpPr>
        <p:spPr>
          <a:xfrm>
            <a:off x="3646805" y="1977390"/>
            <a:ext cx="316865" cy="316230"/>
          </a:xfrm>
          <a:prstGeom prst="flowChartConnector">
            <a:avLst/>
          </a:prstGeom>
          <a:solidFill>
            <a:schemeClr val="accent5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2</a:t>
            </a:r>
            <a:endParaRPr lang="en-US" altLang="zh-CN"/>
          </a:p>
        </p:txBody>
      </p:sp>
      <p:cxnSp>
        <p:nvCxnSpPr>
          <p:cNvPr id="42" name="直接箭头连接符 41"/>
          <p:cNvCxnSpPr/>
          <p:nvPr>
            <p:custDataLst>
              <p:tags r:id="rId21"/>
            </p:custDataLst>
          </p:nvPr>
        </p:nvCxnSpPr>
        <p:spPr>
          <a:xfrm>
            <a:off x="1475105" y="2388235"/>
            <a:ext cx="1390015" cy="1044575"/>
          </a:xfrm>
          <a:prstGeom prst="straightConnector1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dashDot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/>
          <p:nvPr>
            <p:custDataLst>
              <p:tags r:id="rId22"/>
            </p:custDataLst>
          </p:nvPr>
        </p:nvCxnSpPr>
        <p:spPr>
          <a:xfrm flipV="1">
            <a:off x="9890760" y="2570480"/>
            <a:ext cx="1255395" cy="939165"/>
          </a:xfrm>
          <a:prstGeom prst="straightConnector1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dashDot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44" name="流程图: 联系 43"/>
          <p:cNvSpPr/>
          <p:nvPr>
            <p:custDataLst>
              <p:tags r:id="rId23"/>
            </p:custDataLst>
          </p:nvPr>
        </p:nvSpPr>
        <p:spPr>
          <a:xfrm>
            <a:off x="10525125" y="2957195"/>
            <a:ext cx="316865" cy="316230"/>
          </a:xfrm>
          <a:prstGeom prst="flowChartConnector">
            <a:avLst/>
          </a:prstGeom>
          <a:solidFill>
            <a:schemeClr val="accent5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45" name="文本框 44"/>
          <p:cNvSpPr txBox="1"/>
          <p:nvPr/>
        </p:nvSpPr>
        <p:spPr>
          <a:xfrm>
            <a:off x="401955" y="3738880"/>
            <a:ext cx="11645265" cy="23622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r>
              <a:rPr lang="en-US" altLang="zh-CN"/>
              <a:t>1</a:t>
            </a:r>
            <a:r>
              <a:rPr lang="zh-CN" altLang="en-US"/>
              <a:t>、用户发起连接，</a:t>
            </a:r>
            <a:r>
              <a:rPr lang="zh-CN" altLang="en-US">
                <a:sym typeface="+mn-ea"/>
              </a:rPr>
              <a:t>ClientPort收到连接信息后向</a:t>
            </a:r>
            <a:r>
              <a:rPr lang="en-US" altLang="zh-CN">
                <a:sym typeface="+mn-ea"/>
              </a:rPr>
              <a:t>Server</a:t>
            </a:r>
            <a:r>
              <a:rPr lang="zh-CN" altLang="en-US">
                <a:sym typeface="+mn-ea"/>
              </a:rPr>
              <a:t>Port发起连接请求，</a:t>
            </a:r>
            <a:r>
              <a:rPr lang="en-US" altLang="zh-CN">
                <a:sym typeface="+mn-ea"/>
              </a:rPr>
              <a:t>Server</a:t>
            </a:r>
            <a:r>
              <a:rPr lang="zh-CN" altLang="en-US">
                <a:sym typeface="+mn-ea"/>
              </a:rPr>
              <a:t>Port返回一个唯一的</a:t>
            </a:r>
            <a:r>
              <a:rPr lang="en-US" altLang="zh-CN">
                <a:sym typeface="+mn-ea"/>
              </a:rPr>
              <a:t>sessionId;</a:t>
            </a:r>
            <a:endParaRPr lang="en-US" altLang="zh-CN">
              <a:sym typeface="+mn-ea"/>
            </a:endParaRPr>
          </a:p>
          <a:p>
            <a:pPr>
              <a:lnSpc>
                <a:spcPct val="120000"/>
              </a:lnSpc>
            </a:pPr>
            <a:r>
              <a:rPr lang="en-US" altLang="zh-CN">
                <a:sym typeface="+mn-ea"/>
              </a:rPr>
              <a:t>2</a:t>
            </a:r>
            <a:r>
              <a:rPr lang="zh-CN" altLang="en-US">
                <a:sym typeface="+mn-ea"/>
              </a:rPr>
              <a:t>、</a:t>
            </a:r>
            <a:r>
              <a:rPr lang="zh-CN" altLang="en-US">
                <a:sym typeface="+mn-ea"/>
              </a:rPr>
              <a:t>ClientPort根据</a:t>
            </a:r>
            <a:r>
              <a:rPr lang="en-US" altLang="zh-CN">
                <a:sym typeface="+mn-ea"/>
              </a:rPr>
              <a:t>sessionId</a:t>
            </a:r>
            <a:r>
              <a:rPr lang="zh-CN" altLang="en-US">
                <a:sym typeface="+mn-ea"/>
              </a:rPr>
              <a:t>新建一个</a:t>
            </a:r>
            <a:r>
              <a:rPr lang="zh-CN" altLang="en-US">
                <a:sym typeface="+mn-ea"/>
              </a:rPr>
              <a:t>Client</a:t>
            </a:r>
            <a:r>
              <a:rPr lang="en-US" altLang="zh-CN">
                <a:sym typeface="+mn-ea"/>
              </a:rPr>
              <a:t>Session</a:t>
            </a:r>
            <a:r>
              <a:rPr lang="zh-CN" altLang="en-US">
                <a:sym typeface="+mn-ea"/>
              </a:rPr>
              <a:t>，</a:t>
            </a:r>
            <a:r>
              <a:rPr lang="en-US" altLang="zh-CN">
                <a:sym typeface="+mn-ea"/>
              </a:rPr>
              <a:t>Server</a:t>
            </a:r>
            <a:r>
              <a:rPr lang="zh-CN" altLang="en-US">
                <a:sym typeface="+mn-ea"/>
              </a:rPr>
              <a:t>Port</a:t>
            </a:r>
            <a:r>
              <a:rPr lang="zh-CN" altLang="en-US">
                <a:sym typeface="+mn-ea"/>
              </a:rPr>
              <a:t>根据</a:t>
            </a:r>
            <a:r>
              <a:rPr lang="en-US" altLang="zh-CN">
                <a:sym typeface="+mn-ea"/>
              </a:rPr>
              <a:t>sessionId</a:t>
            </a:r>
            <a:r>
              <a:rPr lang="zh-CN" altLang="en-US">
                <a:sym typeface="+mn-ea"/>
              </a:rPr>
              <a:t>新建一个</a:t>
            </a:r>
            <a:r>
              <a:rPr lang="en-US" altLang="zh-CN">
                <a:sym typeface="+mn-ea"/>
              </a:rPr>
              <a:t>ServerSession</a:t>
            </a:r>
            <a:r>
              <a:rPr lang="zh-CN" altLang="en-US">
                <a:sym typeface="+mn-ea"/>
              </a:rPr>
              <a:t>；</a:t>
            </a:r>
            <a:endParaRPr lang="zh-CN" altLang="en-US">
              <a:sym typeface="+mn-ea"/>
            </a:endParaRPr>
          </a:p>
          <a:p>
            <a:r>
              <a:rPr lang="en-US" altLang="zh-CN">
                <a:sym typeface="+mn-ea"/>
              </a:rPr>
              <a:t>3</a:t>
            </a:r>
            <a:r>
              <a:rPr lang="zh-CN" altLang="en-US">
                <a:sym typeface="+mn-ea"/>
              </a:rPr>
              <a:t>、用户</a:t>
            </a:r>
            <a:r>
              <a:rPr lang="en-US" altLang="zh-CN">
                <a:sym typeface="+mn-ea"/>
              </a:rPr>
              <a:t>-&gt;</a:t>
            </a:r>
            <a:r>
              <a:rPr lang="zh-CN" altLang="en-US">
                <a:sym typeface="+mn-ea"/>
              </a:rPr>
              <a:t>Client</a:t>
            </a:r>
            <a:r>
              <a:rPr lang="en-US" altLang="zh-CN">
                <a:sym typeface="+mn-ea"/>
              </a:rPr>
              <a:t>Session-&gt;HTTP</a:t>
            </a:r>
            <a:r>
              <a:rPr lang="zh-CN" altLang="en-US">
                <a:sym typeface="+mn-ea"/>
              </a:rPr>
              <a:t>服务</a:t>
            </a:r>
            <a:r>
              <a:rPr lang="en-US" altLang="zh-CN">
                <a:sym typeface="+mn-ea"/>
              </a:rPr>
              <a:t> </a:t>
            </a:r>
            <a:r>
              <a:rPr lang="zh-CN" altLang="en-US">
                <a:sym typeface="+mn-ea"/>
              </a:rPr>
              <a:t>通信</a:t>
            </a:r>
            <a:r>
              <a:rPr lang="en-US" altLang="zh-CN">
                <a:sym typeface="+mn-ea"/>
              </a:rPr>
              <a:t>-&gt;ServerSession-&gt;</a:t>
            </a:r>
            <a:r>
              <a:rPr lang="zh-CN" altLang="en-US">
                <a:sym typeface="+mn-ea"/>
              </a:rPr>
              <a:t>真实端口的通道建立完成。</a:t>
            </a:r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r>
              <a:rPr lang="en-US" altLang="zh-CN">
                <a:sym typeface="+mn-ea"/>
              </a:rPr>
              <a:t>4</a:t>
            </a:r>
            <a:r>
              <a:rPr lang="zh-CN" altLang="en-US">
                <a:sym typeface="+mn-ea"/>
              </a:rPr>
              <a:t>、用户发送</a:t>
            </a:r>
            <a:r>
              <a:rPr lang="en-US" altLang="zh-CN">
                <a:sym typeface="+mn-ea"/>
              </a:rPr>
              <a:t>TCP</a:t>
            </a:r>
            <a:r>
              <a:rPr lang="zh-CN" altLang="en-US">
                <a:sym typeface="+mn-ea"/>
              </a:rPr>
              <a:t>请求至Client</a:t>
            </a:r>
            <a:r>
              <a:rPr lang="en-US" altLang="zh-CN">
                <a:sym typeface="+mn-ea"/>
              </a:rPr>
              <a:t>Session</a:t>
            </a:r>
            <a:r>
              <a:rPr lang="zh-CN" altLang="en-US">
                <a:sym typeface="+mn-ea"/>
              </a:rPr>
              <a:t>，携带的字节被放入缓冲区</a:t>
            </a:r>
            <a:r>
              <a:rPr lang="en-US" altLang="zh-CN">
                <a:sym typeface="+mn-ea"/>
              </a:rPr>
              <a:t>C</a:t>
            </a:r>
            <a:r>
              <a:rPr lang="zh-CN" altLang="en-US">
                <a:sym typeface="+mn-ea"/>
              </a:rPr>
              <a:t>；</a:t>
            </a:r>
            <a:r>
              <a:rPr lang="zh-CN" altLang="en-US">
                <a:sym typeface="+mn-ea"/>
              </a:rPr>
              <a:t>真实端口返回的字节被放入缓冲区</a:t>
            </a:r>
            <a:r>
              <a:rPr lang="en-US" altLang="zh-CN">
                <a:sym typeface="+mn-ea"/>
              </a:rPr>
              <a:t>S</a:t>
            </a:r>
            <a:r>
              <a:rPr lang="zh-CN" altLang="en-US">
                <a:sym typeface="+mn-ea"/>
              </a:rPr>
              <a:t>；</a:t>
            </a:r>
            <a:r>
              <a:rPr lang="zh-CN" altLang="en-US">
                <a:sym typeface="+mn-ea"/>
              </a:rPr>
              <a:t>当通信</a:t>
            </a:r>
            <a:r>
              <a:rPr lang="en-US" altLang="zh-CN">
                <a:sym typeface="+mn-ea"/>
              </a:rPr>
              <a:t>http</a:t>
            </a:r>
            <a:r>
              <a:rPr lang="zh-CN" altLang="en-US">
                <a:sym typeface="+mn-ea"/>
              </a:rPr>
              <a:t>请求发起时，取走</a:t>
            </a:r>
            <a:r>
              <a:rPr lang="en-US" altLang="zh-CN">
                <a:sym typeface="+mn-ea"/>
              </a:rPr>
              <a:t>C</a:t>
            </a:r>
            <a:r>
              <a:rPr lang="zh-CN" altLang="en-US">
                <a:sym typeface="+mn-ea"/>
              </a:rPr>
              <a:t>中的字节</a:t>
            </a:r>
            <a:r>
              <a:rPr lang="zh-CN" altLang="en-US">
                <a:sym typeface="+mn-ea"/>
              </a:rPr>
              <a:t>以</a:t>
            </a:r>
            <a:r>
              <a:rPr lang="en-US" altLang="zh-CN">
                <a:sym typeface="+mn-ea"/>
              </a:rPr>
              <a:t>http post</a:t>
            </a:r>
            <a:r>
              <a:rPr lang="zh-CN" altLang="en-US">
                <a:sym typeface="+mn-ea"/>
              </a:rPr>
              <a:t>的方式发到</a:t>
            </a:r>
            <a:r>
              <a:rPr lang="en-US" altLang="zh-CN">
                <a:sym typeface="+mn-ea"/>
              </a:rPr>
              <a:t>ServerSession</a:t>
            </a:r>
            <a:r>
              <a:rPr lang="zh-CN" altLang="en-US">
                <a:sym typeface="+mn-ea"/>
              </a:rPr>
              <a:t>，并将</a:t>
            </a:r>
            <a:r>
              <a:rPr lang="en-US" altLang="zh-CN">
                <a:sym typeface="+mn-ea"/>
              </a:rPr>
              <a:t>S</a:t>
            </a:r>
            <a:r>
              <a:rPr lang="zh-CN" altLang="en-US">
                <a:sym typeface="+mn-ea"/>
              </a:rPr>
              <a:t>中的字节由</a:t>
            </a:r>
            <a:r>
              <a:rPr lang="en-US" altLang="zh-CN">
                <a:sym typeface="+mn-ea"/>
              </a:rPr>
              <a:t>http response</a:t>
            </a:r>
            <a:r>
              <a:rPr lang="zh-CN" altLang="en-US">
                <a:sym typeface="+mn-ea"/>
              </a:rPr>
              <a:t>带回</a:t>
            </a:r>
            <a:r>
              <a:rPr lang="zh-CN" altLang="en-US">
                <a:sym typeface="+mn-ea"/>
              </a:rPr>
              <a:t>Client</a:t>
            </a:r>
            <a:r>
              <a:rPr lang="en-US" altLang="zh-CN">
                <a:sym typeface="+mn-ea"/>
              </a:rPr>
              <a:t>Session</a:t>
            </a:r>
            <a:r>
              <a:rPr lang="zh-CN" altLang="en-US">
                <a:sym typeface="+mn-ea"/>
              </a:rPr>
              <a:t>，最后转回给用户。</a:t>
            </a:r>
            <a:endParaRPr lang="en-US" altLang="zh-CN">
              <a:sym typeface="+mn-ea"/>
            </a:endParaRPr>
          </a:p>
          <a:p>
            <a:endParaRPr lang="en-US" altLang="zh-CN">
              <a:sym typeface="+mn-ea"/>
            </a:endParaRPr>
          </a:p>
        </p:txBody>
      </p:sp>
      <p:sp>
        <p:nvSpPr>
          <p:cNvPr id="46" name="流程图: 联系 45"/>
          <p:cNvSpPr/>
          <p:nvPr>
            <p:custDataLst>
              <p:tags r:id="rId24"/>
            </p:custDataLst>
          </p:nvPr>
        </p:nvSpPr>
        <p:spPr>
          <a:xfrm>
            <a:off x="2173605" y="2527935"/>
            <a:ext cx="316865" cy="316230"/>
          </a:xfrm>
          <a:prstGeom prst="flowChartConnector">
            <a:avLst/>
          </a:prstGeom>
          <a:solidFill>
            <a:schemeClr val="accent5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47" name="流程图: 联系 46"/>
          <p:cNvSpPr/>
          <p:nvPr>
            <p:custDataLst>
              <p:tags r:id="rId25"/>
            </p:custDataLst>
          </p:nvPr>
        </p:nvSpPr>
        <p:spPr>
          <a:xfrm>
            <a:off x="4839335" y="2483485"/>
            <a:ext cx="316865" cy="316230"/>
          </a:xfrm>
          <a:prstGeom prst="flowChartConnector">
            <a:avLst/>
          </a:prstGeom>
          <a:solidFill>
            <a:schemeClr val="accent5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48" name="流程图: 联系 47"/>
          <p:cNvSpPr/>
          <p:nvPr>
            <p:custDataLst>
              <p:tags r:id="rId26"/>
            </p:custDataLst>
          </p:nvPr>
        </p:nvSpPr>
        <p:spPr>
          <a:xfrm>
            <a:off x="7707630" y="2610485"/>
            <a:ext cx="316865" cy="316230"/>
          </a:xfrm>
          <a:prstGeom prst="flowChartConnector">
            <a:avLst/>
          </a:prstGeom>
          <a:solidFill>
            <a:schemeClr val="accent5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49" name="流程图: 联系 48"/>
          <p:cNvSpPr/>
          <p:nvPr>
            <p:custDataLst>
              <p:tags r:id="rId27"/>
            </p:custDataLst>
          </p:nvPr>
        </p:nvSpPr>
        <p:spPr>
          <a:xfrm>
            <a:off x="9998710" y="2557145"/>
            <a:ext cx="316865" cy="316230"/>
          </a:xfrm>
          <a:prstGeom prst="flowChartConnector">
            <a:avLst/>
          </a:prstGeom>
          <a:solidFill>
            <a:schemeClr val="accent5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13" name="文本框 12"/>
          <p:cNvSpPr txBox="1"/>
          <p:nvPr/>
        </p:nvSpPr>
        <p:spPr>
          <a:xfrm>
            <a:off x="3747770" y="198755"/>
            <a:ext cx="74091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HTTP</a:t>
            </a:r>
            <a:r>
              <a:rPr lang="zh-CN" altLang="en-US"/>
              <a:t>端口做代理原理</a:t>
            </a:r>
            <a:endParaRPr lang="zh-CN" altLang="en-US"/>
          </a:p>
        </p:txBody>
      </p:sp>
      <p:sp>
        <p:nvSpPr>
          <p:cNvPr id="23" name="等腰三角形 22"/>
          <p:cNvSpPr/>
          <p:nvPr/>
        </p:nvSpPr>
        <p:spPr>
          <a:xfrm>
            <a:off x="1780540" y="2242185"/>
            <a:ext cx="393065" cy="314960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C</a:t>
            </a:r>
            <a:endParaRPr lang="en-US" altLang="zh-CN"/>
          </a:p>
        </p:txBody>
      </p:sp>
      <p:sp>
        <p:nvSpPr>
          <p:cNvPr id="24" name="等腰三角形 23"/>
          <p:cNvSpPr/>
          <p:nvPr>
            <p:custDataLst>
              <p:tags r:id="rId28"/>
            </p:custDataLst>
          </p:nvPr>
        </p:nvSpPr>
        <p:spPr>
          <a:xfrm>
            <a:off x="10132060" y="2166620"/>
            <a:ext cx="393065" cy="314960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</a:t>
            </a:r>
            <a:endParaRPr lang="en-US" altLang="zh-CN"/>
          </a:p>
        </p:txBody>
      </p:sp>
    </p:spTree>
    <p:custDataLst>
      <p:tags r:id="rId29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>
            <p:custDataLst>
              <p:tags r:id="rId1"/>
            </p:custDataLst>
          </p:nvPr>
        </p:nvSpPr>
        <p:spPr>
          <a:xfrm>
            <a:off x="3747770" y="198755"/>
            <a:ext cx="74091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HTTP</a:t>
            </a:r>
            <a:r>
              <a:rPr lang="zh-CN" altLang="en-US"/>
              <a:t>端口做内网穿透原理</a:t>
            </a:r>
            <a:endParaRPr lang="zh-CN" altLang="en-US"/>
          </a:p>
        </p:txBody>
      </p:sp>
      <p:sp>
        <p:nvSpPr>
          <p:cNvPr id="3" name="矩形 2"/>
          <p:cNvSpPr/>
          <p:nvPr>
            <p:custDataLst>
              <p:tags r:id="rId2"/>
            </p:custDataLst>
          </p:nvPr>
        </p:nvSpPr>
        <p:spPr>
          <a:xfrm>
            <a:off x="2072005" y="1000760"/>
            <a:ext cx="1562100" cy="52705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Server</a:t>
            </a:r>
            <a:r>
              <a:rPr lang="zh-CN" altLang="en-US"/>
              <a:t>Port</a:t>
            </a:r>
            <a:endParaRPr lang="zh-CN" altLang="en-US"/>
          </a:p>
        </p:txBody>
      </p:sp>
      <p:sp>
        <p:nvSpPr>
          <p:cNvPr id="20" name="矩形 19"/>
          <p:cNvSpPr/>
          <p:nvPr>
            <p:custDataLst>
              <p:tags r:id="rId3"/>
            </p:custDataLst>
          </p:nvPr>
        </p:nvSpPr>
        <p:spPr>
          <a:xfrm>
            <a:off x="7533640" y="1000760"/>
            <a:ext cx="1562100" cy="52705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ClientPort</a:t>
            </a:r>
            <a:endParaRPr lang="zh-CN" altLang="en-US"/>
          </a:p>
        </p:txBody>
      </p:sp>
      <p:cxnSp>
        <p:nvCxnSpPr>
          <p:cNvPr id="22" name="直接箭头连接符 21"/>
          <p:cNvCxnSpPr>
            <a:stCxn id="20" idx="1"/>
            <a:endCxn id="3" idx="3"/>
          </p:cNvCxnSpPr>
          <p:nvPr>
            <p:custDataLst>
              <p:tags r:id="rId4"/>
            </p:custDataLst>
          </p:nvPr>
        </p:nvCxnSpPr>
        <p:spPr>
          <a:xfrm flipH="1">
            <a:off x="3634105" y="1264285"/>
            <a:ext cx="389953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>
            <p:custDataLst>
              <p:tags r:id="rId5"/>
            </p:custDataLst>
          </p:nvPr>
        </p:nvSpPr>
        <p:spPr>
          <a:xfrm>
            <a:off x="401955" y="3738880"/>
            <a:ext cx="11645265" cy="230695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r>
              <a:rPr lang="en-US" altLang="zh-CN"/>
              <a:t>1</a:t>
            </a:r>
            <a:r>
              <a:rPr lang="zh-CN" altLang="en-US"/>
              <a:t>、用户发起连接，</a:t>
            </a:r>
            <a:r>
              <a:rPr lang="zh-CN" altLang="en-US">
                <a:sym typeface="+mn-ea"/>
              </a:rPr>
              <a:t>ClientPort轮询发</a:t>
            </a:r>
            <a:r>
              <a:rPr lang="en-US" altLang="zh-CN">
                <a:sym typeface="+mn-ea"/>
              </a:rPr>
              <a:t>http</a:t>
            </a:r>
            <a:r>
              <a:rPr lang="zh-CN" altLang="en-US">
                <a:sym typeface="+mn-ea"/>
              </a:rPr>
              <a:t>请求给</a:t>
            </a:r>
            <a:r>
              <a:rPr lang="en-US" altLang="zh-CN">
                <a:sym typeface="+mn-ea"/>
              </a:rPr>
              <a:t>Server</a:t>
            </a:r>
            <a:r>
              <a:rPr lang="zh-CN" altLang="en-US">
                <a:sym typeface="+mn-ea"/>
              </a:rPr>
              <a:t>Port，检查是否有客户端连接</a:t>
            </a:r>
            <a:endParaRPr lang="zh-CN" altLang="en-US">
              <a:sym typeface="+mn-ea"/>
            </a:endParaRPr>
          </a:p>
          <a:p>
            <a:r>
              <a:rPr lang="en-US" altLang="zh-CN">
                <a:sym typeface="+mn-ea"/>
              </a:rPr>
              <a:t>2</a:t>
            </a:r>
            <a:r>
              <a:rPr lang="zh-CN" altLang="en-US">
                <a:sym typeface="+mn-ea"/>
              </a:rPr>
              <a:t>、当有客户端连接建立时，生成一个</a:t>
            </a:r>
            <a:r>
              <a:rPr lang="en-US" altLang="zh-CN">
                <a:sym typeface="+mn-ea"/>
              </a:rPr>
              <a:t>sessionId</a:t>
            </a:r>
            <a:r>
              <a:rPr lang="zh-CN" altLang="en-US">
                <a:sym typeface="+mn-ea"/>
              </a:rPr>
              <a:t>，通过步骤</a:t>
            </a:r>
            <a:r>
              <a:rPr lang="en-US" altLang="zh-CN">
                <a:sym typeface="+mn-ea"/>
              </a:rPr>
              <a:t>1</a:t>
            </a:r>
            <a:r>
              <a:rPr lang="zh-CN" altLang="en-US">
                <a:sym typeface="+mn-ea"/>
              </a:rPr>
              <a:t>所述</a:t>
            </a:r>
            <a:r>
              <a:rPr lang="en-US" altLang="zh-CN">
                <a:sym typeface="+mn-ea"/>
              </a:rPr>
              <a:t>http</a:t>
            </a:r>
            <a:r>
              <a:rPr lang="zh-CN" altLang="en-US">
                <a:sym typeface="+mn-ea"/>
              </a:rPr>
              <a:t>轮询通道返回到</a:t>
            </a:r>
            <a:r>
              <a:rPr lang="zh-CN" altLang="en-US">
                <a:sym typeface="+mn-ea"/>
              </a:rPr>
              <a:t>ClientPort，同时建立Client</a:t>
            </a:r>
            <a:r>
              <a:rPr lang="en-US" altLang="zh-CN">
                <a:sym typeface="+mn-ea"/>
              </a:rPr>
              <a:t>Session</a:t>
            </a:r>
            <a:r>
              <a:rPr lang="zh-CN" altLang="en-US">
                <a:sym typeface="+mn-ea"/>
              </a:rPr>
              <a:t>、</a:t>
            </a:r>
            <a:r>
              <a:rPr lang="en-US" altLang="zh-CN">
                <a:sym typeface="+mn-ea"/>
              </a:rPr>
              <a:t>ServerSession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3</a:t>
            </a:r>
            <a:r>
              <a:rPr lang="zh-CN" altLang="en-US">
                <a:sym typeface="+mn-ea"/>
              </a:rPr>
              <a:t>、用户</a:t>
            </a:r>
            <a:r>
              <a:rPr lang="en-US" altLang="zh-CN">
                <a:sym typeface="+mn-ea"/>
              </a:rPr>
              <a:t>-&gt;ServerSession-&gt;HTTP</a:t>
            </a:r>
            <a:r>
              <a:rPr lang="zh-CN" altLang="en-US">
                <a:sym typeface="+mn-ea"/>
              </a:rPr>
              <a:t>服务</a:t>
            </a:r>
            <a:r>
              <a:rPr lang="en-US" altLang="zh-CN">
                <a:sym typeface="+mn-ea"/>
              </a:rPr>
              <a:t> </a:t>
            </a:r>
            <a:r>
              <a:rPr lang="zh-CN" altLang="en-US">
                <a:sym typeface="+mn-ea"/>
              </a:rPr>
              <a:t>通信</a:t>
            </a:r>
            <a:r>
              <a:rPr lang="en-US" altLang="zh-CN">
                <a:sym typeface="+mn-ea"/>
              </a:rPr>
              <a:t>-&gt;</a:t>
            </a:r>
            <a:r>
              <a:rPr lang="zh-CN" altLang="en-US">
                <a:sym typeface="+mn-ea"/>
              </a:rPr>
              <a:t>Client</a:t>
            </a:r>
            <a:r>
              <a:rPr lang="en-US" altLang="zh-CN">
                <a:sym typeface="+mn-ea"/>
              </a:rPr>
              <a:t>Session-&gt;</a:t>
            </a:r>
            <a:r>
              <a:rPr lang="zh-CN" altLang="en-US">
                <a:sym typeface="+mn-ea"/>
              </a:rPr>
              <a:t>真实端口的通道建立完成</a:t>
            </a:r>
            <a:endParaRPr lang="zh-CN" altLang="en-US">
              <a:sym typeface="+mn-ea"/>
            </a:endParaRPr>
          </a:p>
          <a:p>
            <a:r>
              <a:rPr lang="en-US" altLang="zh-CN">
                <a:sym typeface="+mn-ea"/>
              </a:rPr>
              <a:t>4</a:t>
            </a:r>
            <a:r>
              <a:rPr lang="zh-CN" altLang="en-US">
                <a:sym typeface="+mn-ea"/>
              </a:rPr>
              <a:t>、用户发送</a:t>
            </a:r>
            <a:r>
              <a:rPr lang="en-US" altLang="zh-CN">
                <a:sym typeface="+mn-ea"/>
              </a:rPr>
              <a:t>TCP</a:t>
            </a:r>
            <a:r>
              <a:rPr lang="zh-CN" altLang="en-US">
                <a:sym typeface="+mn-ea"/>
              </a:rPr>
              <a:t>请求至</a:t>
            </a:r>
            <a:r>
              <a:rPr lang="en-US" altLang="zh-CN">
                <a:sym typeface="+mn-ea"/>
              </a:rPr>
              <a:t>ServerSession</a:t>
            </a:r>
            <a:r>
              <a:rPr lang="zh-CN" altLang="en-US">
                <a:sym typeface="+mn-ea"/>
              </a:rPr>
              <a:t>，携带的字节被放入缓冲区</a:t>
            </a:r>
            <a:r>
              <a:rPr lang="en-US" altLang="zh-CN">
                <a:sym typeface="+mn-ea"/>
              </a:rPr>
              <a:t>S;</a:t>
            </a:r>
            <a:r>
              <a:rPr lang="zh-CN" altLang="en-US">
                <a:sym typeface="+mn-ea"/>
              </a:rPr>
              <a:t>真实端口返回的字节被放入缓冲区</a:t>
            </a:r>
            <a:r>
              <a:rPr lang="en-US" altLang="zh-CN">
                <a:sym typeface="+mn-ea"/>
              </a:rPr>
              <a:t>C</a:t>
            </a:r>
            <a:r>
              <a:rPr lang="zh-CN" altLang="en-US">
                <a:sym typeface="+mn-ea"/>
              </a:rPr>
              <a:t>；当通信</a:t>
            </a:r>
            <a:r>
              <a:rPr lang="en-US" altLang="zh-CN">
                <a:sym typeface="+mn-ea"/>
              </a:rPr>
              <a:t>http</a:t>
            </a:r>
            <a:r>
              <a:rPr lang="zh-CN" altLang="en-US">
                <a:sym typeface="+mn-ea"/>
              </a:rPr>
              <a:t>请求发起时，取走</a:t>
            </a:r>
            <a:r>
              <a:rPr lang="en-US" altLang="zh-CN">
                <a:sym typeface="+mn-ea"/>
              </a:rPr>
              <a:t>C</a:t>
            </a:r>
            <a:r>
              <a:rPr lang="zh-CN" altLang="en-US">
                <a:sym typeface="+mn-ea"/>
              </a:rPr>
              <a:t>中的字节以</a:t>
            </a:r>
            <a:r>
              <a:rPr lang="en-US" altLang="zh-CN">
                <a:sym typeface="+mn-ea"/>
              </a:rPr>
              <a:t>http post</a:t>
            </a:r>
            <a:r>
              <a:rPr lang="zh-CN" altLang="en-US">
                <a:sym typeface="+mn-ea"/>
              </a:rPr>
              <a:t>的方式发到</a:t>
            </a:r>
            <a:r>
              <a:rPr lang="en-US" altLang="zh-CN">
                <a:sym typeface="+mn-ea"/>
              </a:rPr>
              <a:t>ServerSession</a:t>
            </a:r>
            <a:r>
              <a:rPr lang="zh-CN" altLang="en-US">
                <a:sym typeface="+mn-ea"/>
              </a:rPr>
              <a:t>，取走</a:t>
            </a:r>
            <a:r>
              <a:rPr lang="en-US" altLang="zh-CN">
                <a:sym typeface="+mn-ea"/>
              </a:rPr>
              <a:t>S</a:t>
            </a:r>
            <a:r>
              <a:rPr lang="zh-CN" altLang="en-US">
                <a:sym typeface="+mn-ea"/>
              </a:rPr>
              <a:t>中的字节由</a:t>
            </a:r>
            <a:r>
              <a:rPr lang="en-US" altLang="zh-CN">
                <a:sym typeface="+mn-ea"/>
              </a:rPr>
              <a:t>http response</a:t>
            </a:r>
            <a:r>
              <a:rPr lang="zh-CN" altLang="en-US">
                <a:sym typeface="+mn-ea"/>
              </a:rPr>
              <a:t>带回Client</a:t>
            </a:r>
            <a:r>
              <a:rPr lang="en-US" altLang="zh-CN">
                <a:sym typeface="+mn-ea"/>
              </a:rPr>
              <a:t>Session</a:t>
            </a:r>
            <a:r>
              <a:rPr lang="zh-CN" altLang="en-US">
                <a:sym typeface="+mn-ea"/>
              </a:rPr>
              <a:t>，最后转回给用户。</a:t>
            </a:r>
            <a:endParaRPr lang="en-US" altLang="zh-CN">
              <a:sym typeface="+mn-ea"/>
            </a:endParaRPr>
          </a:p>
          <a:p>
            <a:endParaRPr lang="zh-CN" altLang="en-US">
              <a:sym typeface="+mn-ea"/>
            </a:endParaRPr>
          </a:p>
        </p:txBody>
      </p:sp>
      <p:sp>
        <p:nvSpPr>
          <p:cNvPr id="24" name="流程图: 联系 23"/>
          <p:cNvSpPr/>
          <p:nvPr>
            <p:custDataLst>
              <p:tags r:id="rId6"/>
            </p:custDataLst>
          </p:nvPr>
        </p:nvSpPr>
        <p:spPr>
          <a:xfrm>
            <a:off x="5634990" y="817880"/>
            <a:ext cx="316865" cy="316230"/>
          </a:xfrm>
          <a:prstGeom prst="flowChartConnector">
            <a:avLst/>
          </a:prstGeom>
          <a:solidFill>
            <a:schemeClr val="accent5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36" name="矩形 35"/>
          <p:cNvSpPr/>
          <p:nvPr>
            <p:custDataLst>
              <p:tags r:id="rId7"/>
            </p:custDataLst>
          </p:nvPr>
        </p:nvSpPr>
        <p:spPr>
          <a:xfrm>
            <a:off x="203200" y="1903095"/>
            <a:ext cx="1303655" cy="52705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用户请求</a:t>
            </a:r>
            <a:endParaRPr lang="zh-CN" altLang="en-US"/>
          </a:p>
        </p:txBody>
      </p:sp>
      <p:cxnSp>
        <p:nvCxnSpPr>
          <p:cNvPr id="37" name="直接箭头连接符 36"/>
          <p:cNvCxnSpPr>
            <a:endCxn id="3" idx="1"/>
          </p:cNvCxnSpPr>
          <p:nvPr>
            <p:custDataLst>
              <p:tags r:id="rId8"/>
            </p:custDataLst>
          </p:nvPr>
        </p:nvCxnSpPr>
        <p:spPr>
          <a:xfrm flipV="1">
            <a:off x="1506855" y="1264285"/>
            <a:ext cx="565150" cy="87439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50" name="流程图: 联系 49"/>
          <p:cNvSpPr/>
          <p:nvPr>
            <p:custDataLst>
              <p:tags r:id="rId9"/>
            </p:custDataLst>
          </p:nvPr>
        </p:nvSpPr>
        <p:spPr>
          <a:xfrm>
            <a:off x="1506855" y="1412240"/>
            <a:ext cx="316865" cy="316230"/>
          </a:xfrm>
          <a:prstGeom prst="flowChartConnector">
            <a:avLst/>
          </a:prstGeom>
          <a:solidFill>
            <a:schemeClr val="accent5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51" name="矩形 50"/>
          <p:cNvSpPr/>
          <p:nvPr>
            <p:custDataLst>
              <p:tags r:id="rId10"/>
            </p:custDataLst>
          </p:nvPr>
        </p:nvSpPr>
        <p:spPr>
          <a:xfrm>
            <a:off x="2147570" y="2336800"/>
            <a:ext cx="1706245" cy="52705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ServerSession</a:t>
            </a:r>
            <a:endParaRPr lang="en-US" altLang="zh-CN"/>
          </a:p>
        </p:txBody>
      </p:sp>
      <p:sp>
        <p:nvSpPr>
          <p:cNvPr id="53" name="流程图: 联系 52"/>
          <p:cNvSpPr/>
          <p:nvPr>
            <p:custDataLst>
              <p:tags r:id="rId11"/>
            </p:custDataLst>
          </p:nvPr>
        </p:nvSpPr>
        <p:spPr>
          <a:xfrm>
            <a:off x="1633855" y="2020570"/>
            <a:ext cx="316865" cy="316230"/>
          </a:xfrm>
          <a:prstGeom prst="flowChartConnector">
            <a:avLst/>
          </a:prstGeom>
          <a:solidFill>
            <a:schemeClr val="accent5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</a:t>
            </a:r>
            <a:endParaRPr lang="en-US" altLang="zh-CN"/>
          </a:p>
        </p:txBody>
      </p:sp>
      <p:cxnSp>
        <p:nvCxnSpPr>
          <p:cNvPr id="54" name="直接箭头连接符 53"/>
          <p:cNvCxnSpPr>
            <a:stCxn id="3" idx="2"/>
            <a:endCxn id="51" idx="0"/>
          </p:cNvCxnSpPr>
          <p:nvPr>
            <p:custDataLst>
              <p:tags r:id="rId12"/>
            </p:custDataLst>
          </p:nvPr>
        </p:nvCxnSpPr>
        <p:spPr>
          <a:xfrm>
            <a:off x="2853055" y="1527810"/>
            <a:ext cx="147955" cy="80899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55" name="流程图: 联系 54"/>
          <p:cNvSpPr/>
          <p:nvPr>
            <p:custDataLst>
              <p:tags r:id="rId13"/>
            </p:custDataLst>
          </p:nvPr>
        </p:nvSpPr>
        <p:spPr>
          <a:xfrm>
            <a:off x="2910840" y="1728470"/>
            <a:ext cx="316865" cy="316230"/>
          </a:xfrm>
          <a:prstGeom prst="flowChartConnector">
            <a:avLst/>
          </a:prstGeom>
          <a:solidFill>
            <a:schemeClr val="accent5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56" name="矩形 55"/>
          <p:cNvSpPr/>
          <p:nvPr>
            <p:custDataLst>
              <p:tags r:id="rId14"/>
            </p:custDataLst>
          </p:nvPr>
        </p:nvSpPr>
        <p:spPr>
          <a:xfrm>
            <a:off x="4640580" y="1168400"/>
            <a:ext cx="1887220" cy="52705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HTTP</a:t>
            </a:r>
            <a:r>
              <a:rPr lang="zh-CN" altLang="en-US"/>
              <a:t>服务</a:t>
            </a:r>
            <a:r>
              <a:rPr lang="en-US" altLang="zh-CN"/>
              <a:t> </a:t>
            </a:r>
            <a:r>
              <a:rPr lang="zh-CN" altLang="en-US"/>
              <a:t>连接</a:t>
            </a:r>
            <a:endParaRPr lang="zh-CN" altLang="en-US"/>
          </a:p>
        </p:txBody>
      </p:sp>
      <p:sp>
        <p:nvSpPr>
          <p:cNvPr id="57" name="矩形 56"/>
          <p:cNvSpPr/>
          <p:nvPr>
            <p:custDataLst>
              <p:tags r:id="rId15"/>
            </p:custDataLst>
          </p:nvPr>
        </p:nvSpPr>
        <p:spPr>
          <a:xfrm>
            <a:off x="4577715" y="2334260"/>
            <a:ext cx="2011680" cy="52705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HTTP</a:t>
            </a:r>
            <a:r>
              <a:rPr lang="zh-CN" altLang="en-US"/>
              <a:t>服务</a:t>
            </a:r>
            <a:r>
              <a:rPr lang="en-US" altLang="zh-CN"/>
              <a:t> </a:t>
            </a:r>
            <a:r>
              <a:rPr lang="zh-CN" altLang="en-US"/>
              <a:t>通信</a:t>
            </a:r>
            <a:endParaRPr lang="zh-CN" altLang="en-US"/>
          </a:p>
        </p:txBody>
      </p:sp>
      <p:sp>
        <p:nvSpPr>
          <p:cNvPr id="58" name="矩形 57"/>
          <p:cNvSpPr/>
          <p:nvPr>
            <p:custDataLst>
              <p:tags r:id="rId16"/>
            </p:custDataLst>
          </p:nvPr>
        </p:nvSpPr>
        <p:spPr>
          <a:xfrm>
            <a:off x="7533640" y="2277110"/>
            <a:ext cx="1706245" cy="52705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Client</a:t>
            </a:r>
            <a:r>
              <a:rPr lang="en-US" altLang="zh-CN"/>
              <a:t>Session</a:t>
            </a:r>
            <a:endParaRPr lang="en-US" altLang="zh-CN"/>
          </a:p>
        </p:txBody>
      </p:sp>
      <p:sp>
        <p:nvSpPr>
          <p:cNvPr id="59" name="流程图: 联系 58"/>
          <p:cNvSpPr/>
          <p:nvPr>
            <p:custDataLst>
              <p:tags r:id="rId17"/>
            </p:custDataLst>
          </p:nvPr>
        </p:nvSpPr>
        <p:spPr>
          <a:xfrm>
            <a:off x="8290560" y="1744345"/>
            <a:ext cx="316865" cy="316230"/>
          </a:xfrm>
          <a:prstGeom prst="flowChartConnector">
            <a:avLst/>
          </a:prstGeom>
          <a:solidFill>
            <a:schemeClr val="accent5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2</a:t>
            </a:r>
            <a:endParaRPr lang="en-US" altLang="zh-CN"/>
          </a:p>
        </p:txBody>
      </p:sp>
      <p:cxnSp>
        <p:nvCxnSpPr>
          <p:cNvPr id="60" name="直接箭头连接符 59"/>
          <p:cNvCxnSpPr/>
          <p:nvPr>
            <p:custDataLst>
              <p:tags r:id="rId18"/>
            </p:custDataLst>
          </p:nvPr>
        </p:nvCxnSpPr>
        <p:spPr>
          <a:xfrm>
            <a:off x="8213090" y="1525270"/>
            <a:ext cx="147955" cy="80899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61" name="直接箭头连接符 60"/>
          <p:cNvCxnSpPr/>
          <p:nvPr>
            <p:custDataLst>
              <p:tags r:id="rId19"/>
            </p:custDataLst>
          </p:nvPr>
        </p:nvCxnSpPr>
        <p:spPr>
          <a:xfrm>
            <a:off x="1506855" y="2166620"/>
            <a:ext cx="640715" cy="433705"/>
          </a:xfrm>
          <a:prstGeom prst="straightConnector1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dashDot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62" name="直接箭头连接符 61"/>
          <p:cNvCxnSpPr>
            <a:stCxn id="36" idx="2"/>
            <a:endCxn id="51" idx="1"/>
          </p:cNvCxnSpPr>
          <p:nvPr>
            <p:custDataLst>
              <p:tags r:id="rId20"/>
            </p:custDataLst>
          </p:nvPr>
        </p:nvCxnSpPr>
        <p:spPr>
          <a:xfrm>
            <a:off x="855345" y="2430145"/>
            <a:ext cx="1292225" cy="170180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63" name="直接箭头连接符 62"/>
          <p:cNvCxnSpPr>
            <a:stCxn id="51" idx="3"/>
            <a:endCxn id="57" idx="1"/>
          </p:cNvCxnSpPr>
          <p:nvPr>
            <p:custDataLst>
              <p:tags r:id="rId21"/>
            </p:custDataLst>
          </p:nvPr>
        </p:nvCxnSpPr>
        <p:spPr>
          <a:xfrm flipV="1">
            <a:off x="3853815" y="2597785"/>
            <a:ext cx="723900" cy="2540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64" name="直接箭头连接符 63"/>
          <p:cNvCxnSpPr>
            <a:stCxn id="57" idx="3"/>
            <a:endCxn id="58" idx="1"/>
          </p:cNvCxnSpPr>
          <p:nvPr>
            <p:custDataLst>
              <p:tags r:id="rId22"/>
            </p:custDataLst>
          </p:nvPr>
        </p:nvCxnSpPr>
        <p:spPr>
          <a:xfrm flipV="1">
            <a:off x="6589395" y="2540635"/>
            <a:ext cx="944245" cy="57150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65" name="矩形 64"/>
          <p:cNvSpPr/>
          <p:nvPr>
            <p:custDataLst>
              <p:tags r:id="rId23"/>
            </p:custDataLst>
          </p:nvPr>
        </p:nvSpPr>
        <p:spPr>
          <a:xfrm>
            <a:off x="10234295" y="1611630"/>
            <a:ext cx="1303655" cy="52705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真实端口</a:t>
            </a:r>
            <a:endParaRPr lang="zh-CN" altLang="en-US"/>
          </a:p>
        </p:txBody>
      </p:sp>
      <p:cxnSp>
        <p:nvCxnSpPr>
          <p:cNvPr id="67" name="直接箭头连接符 66"/>
          <p:cNvCxnSpPr>
            <a:stCxn id="58" idx="3"/>
          </p:cNvCxnSpPr>
          <p:nvPr>
            <p:custDataLst>
              <p:tags r:id="rId24"/>
            </p:custDataLst>
          </p:nvPr>
        </p:nvCxnSpPr>
        <p:spPr>
          <a:xfrm flipV="1">
            <a:off x="9239885" y="1903095"/>
            <a:ext cx="994410" cy="637540"/>
          </a:xfrm>
          <a:prstGeom prst="straightConnector1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dashDot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69" name="流程图: 联系 68"/>
          <p:cNvSpPr/>
          <p:nvPr>
            <p:custDataLst>
              <p:tags r:id="rId25"/>
            </p:custDataLst>
          </p:nvPr>
        </p:nvSpPr>
        <p:spPr>
          <a:xfrm>
            <a:off x="9578975" y="1850390"/>
            <a:ext cx="316865" cy="316230"/>
          </a:xfrm>
          <a:prstGeom prst="flowChartConnector">
            <a:avLst/>
          </a:prstGeom>
          <a:solidFill>
            <a:schemeClr val="accent5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70" name="流程图: 联系 69"/>
          <p:cNvSpPr/>
          <p:nvPr>
            <p:custDataLst>
              <p:tags r:id="rId26"/>
            </p:custDataLst>
          </p:nvPr>
        </p:nvSpPr>
        <p:spPr>
          <a:xfrm>
            <a:off x="1253490" y="2527935"/>
            <a:ext cx="316865" cy="316230"/>
          </a:xfrm>
          <a:prstGeom prst="flowChartConnector">
            <a:avLst/>
          </a:prstGeom>
          <a:solidFill>
            <a:schemeClr val="accent5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71" name="流程图: 联系 70"/>
          <p:cNvSpPr/>
          <p:nvPr>
            <p:custDataLst>
              <p:tags r:id="rId27"/>
            </p:custDataLst>
          </p:nvPr>
        </p:nvSpPr>
        <p:spPr>
          <a:xfrm>
            <a:off x="4057650" y="2600325"/>
            <a:ext cx="316865" cy="316230"/>
          </a:xfrm>
          <a:prstGeom prst="flowChartConnector">
            <a:avLst/>
          </a:prstGeom>
          <a:solidFill>
            <a:schemeClr val="accent5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72" name="流程图: 联系 71"/>
          <p:cNvSpPr/>
          <p:nvPr>
            <p:custDataLst>
              <p:tags r:id="rId28"/>
            </p:custDataLst>
          </p:nvPr>
        </p:nvSpPr>
        <p:spPr>
          <a:xfrm>
            <a:off x="6995160" y="2600325"/>
            <a:ext cx="316865" cy="316230"/>
          </a:xfrm>
          <a:prstGeom prst="flowChartConnector">
            <a:avLst/>
          </a:prstGeom>
          <a:solidFill>
            <a:schemeClr val="accent5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4</a:t>
            </a:r>
            <a:endParaRPr lang="en-US" altLang="zh-CN"/>
          </a:p>
        </p:txBody>
      </p:sp>
      <p:cxnSp>
        <p:nvCxnSpPr>
          <p:cNvPr id="73" name="直接箭头连接符 72"/>
          <p:cNvCxnSpPr>
            <a:stCxn id="58" idx="3"/>
            <a:endCxn id="65" idx="2"/>
          </p:cNvCxnSpPr>
          <p:nvPr>
            <p:custDataLst>
              <p:tags r:id="rId29"/>
            </p:custDataLst>
          </p:nvPr>
        </p:nvCxnSpPr>
        <p:spPr>
          <a:xfrm flipV="1">
            <a:off x="9239885" y="2138680"/>
            <a:ext cx="1646555" cy="401955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74" name="流程图: 联系 73"/>
          <p:cNvSpPr/>
          <p:nvPr>
            <p:custDataLst>
              <p:tags r:id="rId30"/>
            </p:custDataLst>
          </p:nvPr>
        </p:nvSpPr>
        <p:spPr>
          <a:xfrm>
            <a:off x="9984740" y="2334260"/>
            <a:ext cx="316865" cy="316230"/>
          </a:xfrm>
          <a:prstGeom prst="flowChartConnector">
            <a:avLst/>
          </a:prstGeom>
          <a:solidFill>
            <a:schemeClr val="accent5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75" name="等腰三角形 74"/>
          <p:cNvSpPr/>
          <p:nvPr>
            <p:custDataLst>
              <p:tags r:id="rId31"/>
            </p:custDataLst>
          </p:nvPr>
        </p:nvSpPr>
        <p:spPr>
          <a:xfrm>
            <a:off x="10359390" y="2225675"/>
            <a:ext cx="393065" cy="314960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C</a:t>
            </a:r>
            <a:endParaRPr lang="en-US" altLang="zh-CN"/>
          </a:p>
        </p:txBody>
      </p:sp>
      <p:sp>
        <p:nvSpPr>
          <p:cNvPr id="76" name="等腰三角形 75"/>
          <p:cNvSpPr/>
          <p:nvPr>
            <p:custDataLst>
              <p:tags r:id="rId32"/>
            </p:custDataLst>
          </p:nvPr>
        </p:nvSpPr>
        <p:spPr>
          <a:xfrm>
            <a:off x="1662430" y="2540635"/>
            <a:ext cx="393065" cy="314960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</a:t>
            </a:r>
            <a:endParaRPr lang="en-US" altLang="zh-CN"/>
          </a:p>
        </p:txBody>
      </p:sp>
    </p:spTree>
    <p:custDataLst>
      <p:tags r:id="rId33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00" name="图片 99"/>
          <p:cNvPicPr/>
          <p:nvPr/>
        </p:nvPicPr>
        <p:blipFill>
          <a:blip r:embed="rId1"/>
          <a:stretch>
            <a:fillRect/>
          </a:stretch>
        </p:blipFill>
        <p:spPr>
          <a:xfrm>
            <a:off x="-1781492" y="921385"/>
            <a:ext cx="13801725" cy="12001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3852545" y="404495"/>
            <a:ext cx="4102735" cy="2264410"/>
          </a:xfrm>
          <a:prstGeom prst="rect">
            <a:avLst/>
          </a:prstGeom>
          <a:solidFill>
            <a:schemeClr val="bg1"/>
          </a:solidFill>
          <a:ln w="28575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矩形 2"/>
          <p:cNvSpPr/>
          <p:nvPr>
            <p:custDataLst>
              <p:tags r:id="rId1"/>
            </p:custDataLst>
          </p:nvPr>
        </p:nvSpPr>
        <p:spPr>
          <a:xfrm>
            <a:off x="835025" y="2993390"/>
            <a:ext cx="4102735" cy="2264410"/>
          </a:xfrm>
          <a:prstGeom prst="rect">
            <a:avLst/>
          </a:prstGeom>
          <a:solidFill>
            <a:schemeClr val="bg1"/>
          </a:solidFill>
          <a:ln w="28575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矩形 3"/>
          <p:cNvSpPr/>
          <p:nvPr>
            <p:custDataLst>
              <p:tags r:id="rId2"/>
            </p:custDataLst>
          </p:nvPr>
        </p:nvSpPr>
        <p:spPr>
          <a:xfrm>
            <a:off x="7351395" y="2993390"/>
            <a:ext cx="4102735" cy="2264410"/>
          </a:xfrm>
          <a:prstGeom prst="rect">
            <a:avLst/>
          </a:prstGeom>
          <a:solidFill>
            <a:schemeClr val="bg1"/>
          </a:solidFill>
          <a:ln w="28575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圆角矩形 4"/>
          <p:cNvSpPr/>
          <p:nvPr/>
        </p:nvSpPr>
        <p:spPr>
          <a:xfrm>
            <a:off x="5752465" y="1756410"/>
            <a:ext cx="1764030" cy="402590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cs.jar</a:t>
            </a:r>
            <a:endParaRPr lang="en-US" altLang="zh-CN"/>
          </a:p>
        </p:txBody>
      </p:sp>
      <p:sp>
        <p:nvSpPr>
          <p:cNvPr id="8" name="圆角矩形 7"/>
          <p:cNvSpPr/>
          <p:nvPr>
            <p:custDataLst>
              <p:tags r:id="rId3"/>
            </p:custDataLst>
          </p:nvPr>
        </p:nvSpPr>
        <p:spPr>
          <a:xfrm>
            <a:off x="7790180" y="3521710"/>
            <a:ext cx="1764030" cy="402590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cc.jar</a:t>
            </a:r>
            <a:endParaRPr lang="en-US" altLang="zh-CN"/>
          </a:p>
        </p:txBody>
      </p:sp>
      <p:sp>
        <p:nvSpPr>
          <p:cNvPr id="9" name="圆角矩形 8"/>
          <p:cNvSpPr/>
          <p:nvPr>
            <p:custDataLst>
              <p:tags r:id="rId4"/>
            </p:custDataLst>
          </p:nvPr>
        </p:nvSpPr>
        <p:spPr>
          <a:xfrm>
            <a:off x="9554210" y="4507865"/>
            <a:ext cx="1734820" cy="402590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SSH</a:t>
            </a:r>
            <a:r>
              <a:rPr lang="zh-CN" altLang="en-US"/>
              <a:t>端口（</a:t>
            </a:r>
            <a:r>
              <a:rPr lang="en-US" altLang="zh-CN"/>
              <a:t>22</a:t>
            </a:r>
            <a:r>
              <a:rPr lang="zh-CN" altLang="en-US"/>
              <a:t>）</a:t>
            </a:r>
            <a:endParaRPr lang="zh-CN" altLang="en-US"/>
          </a:p>
        </p:txBody>
      </p:sp>
      <p:sp>
        <p:nvSpPr>
          <p:cNvPr id="10" name="圆角矩形 9"/>
          <p:cNvSpPr/>
          <p:nvPr>
            <p:custDataLst>
              <p:tags r:id="rId5"/>
            </p:custDataLst>
          </p:nvPr>
        </p:nvSpPr>
        <p:spPr>
          <a:xfrm>
            <a:off x="4708525" y="898525"/>
            <a:ext cx="2720975" cy="402590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SSH</a:t>
            </a:r>
            <a:r>
              <a:rPr lang="zh-CN" altLang="en-US"/>
              <a:t>代理端口（</a:t>
            </a:r>
            <a:r>
              <a:rPr lang="en-US" altLang="zh-CN"/>
              <a:t>10022</a:t>
            </a:r>
            <a:r>
              <a:rPr lang="zh-CN" altLang="en-US"/>
              <a:t>）</a:t>
            </a:r>
            <a:endParaRPr lang="zh-CN" altLang="en-US"/>
          </a:p>
        </p:txBody>
      </p:sp>
      <p:sp>
        <p:nvSpPr>
          <p:cNvPr id="11" name="圆角矩形 10"/>
          <p:cNvSpPr/>
          <p:nvPr>
            <p:custDataLst>
              <p:tags r:id="rId6"/>
            </p:custDataLst>
          </p:nvPr>
        </p:nvSpPr>
        <p:spPr>
          <a:xfrm>
            <a:off x="2973705" y="3637280"/>
            <a:ext cx="1734820" cy="402590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linux</a:t>
            </a:r>
            <a:r>
              <a:rPr lang="zh-CN" altLang="en-US"/>
              <a:t>连接工具</a:t>
            </a:r>
            <a:endParaRPr lang="zh-CN" altLang="en-US"/>
          </a:p>
        </p:txBody>
      </p:sp>
      <p:cxnSp>
        <p:nvCxnSpPr>
          <p:cNvPr id="12" name="直接连接符 11"/>
          <p:cNvCxnSpPr>
            <a:stCxn id="8" idx="2"/>
            <a:endCxn id="9" idx="0"/>
          </p:cNvCxnSpPr>
          <p:nvPr/>
        </p:nvCxnSpPr>
        <p:spPr>
          <a:xfrm>
            <a:off x="8672195" y="3924300"/>
            <a:ext cx="1749425" cy="583565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3" name="直接连接符 12"/>
          <p:cNvCxnSpPr>
            <a:stCxn id="8" idx="0"/>
            <a:endCxn id="5" idx="2"/>
          </p:cNvCxnSpPr>
          <p:nvPr/>
        </p:nvCxnSpPr>
        <p:spPr>
          <a:xfrm flipH="1" flipV="1">
            <a:off x="6634480" y="2159000"/>
            <a:ext cx="2037715" cy="1362710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4" name="直接连接符 13"/>
          <p:cNvCxnSpPr>
            <a:stCxn id="5" idx="0"/>
            <a:endCxn id="10" idx="2"/>
          </p:cNvCxnSpPr>
          <p:nvPr/>
        </p:nvCxnSpPr>
        <p:spPr>
          <a:xfrm flipH="1" flipV="1">
            <a:off x="6069330" y="1301115"/>
            <a:ext cx="565150" cy="455295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5" name="直接连接符 14"/>
          <p:cNvCxnSpPr>
            <a:stCxn id="11" idx="0"/>
            <a:endCxn id="10" idx="1"/>
          </p:cNvCxnSpPr>
          <p:nvPr/>
        </p:nvCxnSpPr>
        <p:spPr>
          <a:xfrm flipV="1">
            <a:off x="3841115" y="1099820"/>
            <a:ext cx="867410" cy="2537460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1015365" y="3244850"/>
            <a:ext cx="15906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公司笔记本</a:t>
            </a:r>
            <a:endParaRPr lang="zh-CN" altLang="en-US"/>
          </a:p>
        </p:txBody>
      </p:sp>
      <p:sp>
        <p:nvSpPr>
          <p:cNvPr id="17" name="文本框 16"/>
          <p:cNvSpPr txBox="1"/>
          <p:nvPr>
            <p:custDataLst>
              <p:tags r:id="rId7"/>
            </p:custDataLst>
          </p:nvPr>
        </p:nvSpPr>
        <p:spPr>
          <a:xfrm>
            <a:off x="9795510" y="3297555"/>
            <a:ext cx="15906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家里的台式机</a:t>
            </a:r>
            <a:endParaRPr lang="zh-CN" altLang="en-US"/>
          </a:p>
        </p:txBody>
      </p:sp>
      <p:sp>
        <p:nvSpPr>
          <p:cNvPr id="18" name="文本框 17"/>
          <p:cNvSpPr txBox="1"/>
          <p:nvPr>
            <p:custDataLst>
              <p:tags r:id="rId8"/>
            </p:custDataLst>
          </p:nvPr>
        </p:nvSpPr>
        <p:spPr>
          <a:xfrm>
            <a:off x="3972560" y="464185"/>
            <a:ext cx="15906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公网服务器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3852545" y="1966595"/>
            <a:ext cx="4102735" cy="1852930"/>
          </a:xfrm>
          <a:prstGeom prst="rect">
            <a:avLst/>
          </a:prstGeom>
          <a:solidFill>
            <a:schemeClr val="bg1"/>
          </a:solidFill>
          <a:ln w="28575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矩形 2"/>
          <p:cNvSpPr/>
          <p:nvPr>
            <p:custDataLst>
              <p:tags r:id="rId1"/>
            </p:custDataLst>
          </p:nvPr>
        </p:nvSpPr>
        <p:spPr>
          <a:xfrm>
            <a:off x="3852545" y="4075430"/>
            <a:ext cx="4102735" cy="2179320"/>
          </a:xfrm>
          <a:prstGeom prst="rect">
            <a:avLst/>
          </a:prstGeom>
          <a:solidFill>
            <a:schemeClr val="bg1"/>
          </a:solidFill>
          <a:ln w="28575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圆角矩形 4"/>
          <p:cNvSpPr/>
          <p:nvPr/>
        </p:nvSpPr>
        <p:spPr>
          <a:xfrm>
            <a:off x="5946775" y="2231390"/>
            <a:ext cx="1764030" cy="402590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ss.jar</a:t>
            </a:r>
            <a:endParaRPr lang="en-US" altLang="zh-CN"/>
          </a:p>
        </p:txBody>
      </p:sp>
      <p:sp>
        <p:nvSpPr>
          <p:cNvPr id="11" name="圆角矩形 10"/>
          <p:cNvSpPr/>
          <p:nvPr>
            <p:custDataLst>
              <p:tags r:id="rId2"/>
            </p:custDataLst>
          </p:nvPr>
        </p:nvSpPr>
        <p:spPr>
          <a:xfrm>
            <a:off x="5448935" y="5852795"/>
            <a:ext cx="1734820" cy="229235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linux</a:t>
            </a:r>
            <a:r>
              <a:rPr lang="zh-CN" altLang="en-US"/>
              <a:t>连接工具</a:t>
            </a:r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3972560" y="4144645"/>
            <a:ext cx="1590675" cy="2095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公司笔记本</a:t>
            </a:r>
            <a:endParaRPr lang="zh-CN" altLang="en-US"/>
          </a:p>
        </p:txBody>
      </p:sp>
      <p:sp>
        <p:nvSpPr>
          <p:cNvPr id="18" name="文本框 17"/>
          <p:cNvSpPr txBox="1"/>
          <p:nvPr>
            <p:custDataLst>
              <p:tags r:id="rId3"/>
            </p:custDataLst>
          </p:nvPr>
        </p:nvSpPr>
        <p:spPr>
          <a:xfrm>
            <a:off x="3972560" y="2026285"/>
            <a:ext cx="15906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网关服务器</a:t>
            </a:r>
            <a:endParaRPr lang="zh-CN" altLang="en-US"/>
          </a:p>
        </p:txBody>
      </p:sp>
      <p:sp>
        <p:nvSpPr>
          <p:cNvPr id="6" name="矩形 5"/>
          <p:cNvSpPr/>
          <p:nvPr>
            <p:custDataLst>
              <p:tags r:id="rId4"/>
            </p:custDataLst>
          </p:nvPr>
        </p:nvSpPr>
        <p:spPr>
          <a:xfrm>
            <a:off x="3852545" y="428625"/>
            <a:ext cx="4102735" cy="1079500"/>
          </a:xfrm>
          <a:prstGeom prst="rect">
            <a:avLst/>
          </a:prstGeom>
          <a:solidFill>
            <a:schemeClr val="bg1"/>
          </a:solidFill>
          <a:ln w="28575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>
            <p:custDataLst>
              <p:tags r:id="rId5"/>
            </p:custDataLst>
          </p:nvPr>
        </p:nvSpPr>
        <p:spPr>
          <a:xfrm>
            <a:off x="3972560" y="488315"/>
            <a:ext cx="15906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应用服务器</a:t>
            </a:r>
            <a:endParaRPr lang="zh-CN" altLang="en-US"/>
          </a:p>
        </p:txBody>
      </p:sp>
      <p:sp>
        <p:nvSpPr>
          <p:cNvPr id="20" name="圆角矩形 19"/>
          <p:cNvSpPr/>
          <p:nvPr>
            <p:custDataLst>
              <p:tags r:id="rId6"/>
            </p:custDataLst>
          </p:nvPr>
        </p:nvSpPr>
        <p:spPr>
          <a:xfrm>
            <a:off x="5064760" y="3153410"/>
            <a:ext cx="1764030" cy="402590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nginx(80</a:t>
            </a:r>
            <a:r>
              <a:rPr lang="zh-CN" altLang="en-US"/>
              <a:t>端口</a:t>
            </a:r>
            <a:r>
              <a:rPr lang="en-US" altLang="zh-CN"/>
              <a:t>)</a:t>
            </a:r>
            <a:endParaRPr lang="en-US" altLang="zh-CN"/>
          </a:p>
        </p:txBody>
      </p:sp>
      <p:sp>
        <p:nvSpPr>
          <p:cNvPr id="22" name="圆角矩形 21"/>
          <p:cNvSpPr/>
          <p:nvPr>
            <p:custDataLst>
              <p:tags r:id="rId7"/>
            </p:custDataLst>
          </p:nvPr>
        </p:nvSpPr>
        <p:spPr>
          <a:xfrm>
            <a:off x="6064885" y="856615"/>
            <a:ext cx="1734820" cy="402590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SSH</a:t>
            </a:r>
            <a:r>
              <a:rPr lang="zh-CN" altLang="en-US"/>
              <a:t>端口（</a:t>
            </a:r>
            <a:r>
              <a:rPr lang="en-US" altLang="zh-CN"/>
              <a:t>22</a:t>
            </a:r>
            <a:r>
              <a:rPr lang="zh-CN" altLang="en-US"/>
              <a:t>）</a:t>
            </a:r>
            <a:endParaRPr lang="zh-CN" altLang="en-US"/>
          </a:p>
        </p:txBody>
      </p:sp>
      <p:sp>
        <p:nvSpPr>
          <p:cNvPr id="23" name="圆角矩形 22"/>
          <p:cNvSpPr/>
          <p:nvPr>
            <p:custDataLst>
              <p:tags r:id="rId8"/>
            </p:custDataLst>
          </p:nvPr>
        </p:nvSpPr>
        <p:spPr>
          <a:xfrm>
            <a:off x="5563235" y="4233545"/>
            <a:ext cx="1764030" cy="402590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sc.jar</a:t>
            </a:r>
            <a:endParaRPr lang="en-US" altLang="zh-CN"/>
          </a:p>
        </p:txBody>
      </p:sp>
      <p:cxnSp>
        <p:nvCxnSpPr>
          <p:cNvPr id="24" name="直接连接符 23"/>
          <p:cNvCxnSpPr>
            <a:stCxn id="20" idx="2"/>
            <a:endCxn id="23" idx="0"/>
          </p:cNvCxnSpPr>
          <p:nvPr/>
        </p:nvCxnSpPr>
        <p:spPr>
          <a:xfrm>
            <a:off x="5946775" y="3556000"/>
            <a:ext cx="498475" cy="6775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5" name="圆角矩形 24"/>
          <p:cNvSpPr/>
          <p:nvPr>
            <p:custDataLst>
              <p:tags r:id="rId9"/>
            </p:custDataLst>
          </p:nvPr>
        </p:nvSpPr>
        <p:spPr>
          <a:xfrm>
            <a:off x="4831080" y="5050155"/>
            <a:ext cx="3019425" cy="402590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SSH</a:t>
            </a:r>
            <a:r>
              <a:rPr lang="zh-CN" altLang="en-US"/>
              <a:t>代理端口（</a:t>
            </a:r>
            <a:r>
              <a:rPr lang="en-US" altLang="zh-CN"/>
              <a:t>10022</a:t>
            </a:r>
            <a:r>
              <a:rPr lang="zh-CN" altLang="en-US"/>
              <a:t>）</a:t>
            </a:r>
            <a:endParaRPr lang="zh-CN" altLang="en-US"/>
          </a:p>
        </p:txBody>
      </p:sp>
      <p:cxnSp>
        <p:nvCxnSpPr>
          <p:cNvPr id="26" name="直接连接符 25"/>
          <p:cNvCxnSpPr>
            <a:stCxn id="22" idx="2"/>
            <a:endCxn id="5" idx="0"/>
          </p:cNvCxnSpPr>
          <p:nvPr/>
        </p:nvCxnSpPr>
        <p:spPr>
          <a:xfrm flipH="1">
            <a:off x="6828790" y="1259205"/>
            <a:ext cx="103505" cy="972185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7" name="直接连接符 26"/>
          <p:cNvCxnSpPr>
            <a:stCxn id="20" idx="0"/>
            <a:endCxn id="5" idx="2"/>
          </p:cNvCxnSpPr>
          <p:nvPr/>
        </p:nvCxnSpPr>
        <p:spPr>
          <a:xfrm flipV="1">
            <a:off x="5946775" y="2633980"/>
            <a:ext cx="882015" cy="519430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8" name="直接连接符 27"/>
          <p:cNvCxnSpPr>
            <a:stCxn id="23" idx="2"/>
            <a:endCxn id="25" idx="0"/>
          </p:cNvCxnSpPr>
          <p:nvPr/>
        </p:nvCxnSpPr>
        <p:spPr>
          <a:xfrm flipH="1">
            <a:off x="6341110" y="4636135"/>
            <a:ext cx="104140" cy="414020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0" name="直接连接符 29"/>
          <p:cNvCxnSpPr>
            <a:stCxn id="11" idx="0"/>
            <a:endCxn id="25" idx="2"/>
          </p:cNvCxnSpPr>
          <p:nvPr/>
        </p:nvCxnSpPr>
        <p:spPr>
          <a:xfrm flipV="1">
            <a:off x="6316345" y="5452745"/>
            <a:ext cx="24765" cy="400050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3852545" y="280670"/>
            <a:ext cx="4102735" cy="3538855"/>
          </a:xfrm>
          <a:prstGeom prst="rect">
            <a:avLst/>
          </a:prstGeom>
          <a:solidFill>
            <a:schemeClr val="bg1"/>
          </a:solidFill>
          <a:ln w="28575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矩形 2"/>
          <p:cNvSpPr/>
          <p:nvPr>
            <p:custDataLst>
              <p:tags r:id="rId1"/>
            </p:custDataLst>
          </p:nvPr>
        </p:nvSpPr>
        <p:spPr>
          <a:xfrm>
            <a:off x="3852545" y="4075430"/>
            <a:ext cx="4102735" cy="2179320"/>
          </a:xfrm>
          <a:prstGeom prst="rect">
            <a:avLst/>
          </a:prstGeom>
          <a:solidFill>
            <a:schemeClr val="bg1"/>
          </a:solidFill>
          <a:ln w="28575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圆角矩形 4"/>
          <p:cNvSpPr/>
          <p:nvPr/>
        </p:nvSpPr>
        <p:spPr>
          <a:xfrm>
            <a:off x="4182745" y="1670685"/>
            <a:ext cx="1764030" cy="402590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ss.jar</a:t>
            </a:r>
            <a:endParaRPr lang="en-US" altLang="zh-CN"/>
          </a:p>
        </p:txBody>
      </p:sp>
      <p:sp>
        <p:nvSpPr>
          <p:cNvPr id="11" name="圆角矩形 10"/>
          <p:cNvSpPr/>
          <p:nvPr>
            <p:custDataLst>
              <p:tags r:id="rId2"/>
            </p:custDataLst>
          </p:nvPr>
        </p:nvSpPr>
        <p:spPr>
          <a:xfrm>
            <a:off x="5448935" y="5852795"/>
            <a:ext cx="1734820" cy="229235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linux</a:t>
            </a:r>
            <a:r>
              <a:rPr lang="zh-CN" altLang="en-US"/>
              <a:t>连接工具</a:t>
            </a:r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3972560" y="4144645"/>
            <a:ext cx="1590675" cy="2095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公司笔记本</a:t>
            </a:r>
            <a:endParaRPr lang="zh-CN" altLang="en-US"/>
          </a:p>
        </p:txBody>
      </p:sp>
      <p:sp>
        <p:nvSpPr>
          <p:cNvPr id="18" name="文本框 17"/>
          <p:cNvSpPr txBox="1"/>
          <p:nvPr>
            <p:custDataLst>
              <p:tags r:id="rId3"/>
            </p:custDataLst>
          </p:nvPr>
        </p:nvSpPr>
        <p:spPr>
          <a:xfrm>
            <a:off x="4059555" y="388620"/>
            <a:ext cx="15906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公网服务器</a:t>
            </a:r>
            <a:endParaRPr lang="zh-CN" altLang="en-US"/>
          </a:p>
        </p:txBody>
      </p:sp>
      <p:sp>
        <p:nvSpPr>
          <p:cNvPr id="20" name="圆角矩形 19"/>
          <p:cNvSpPr/>
          <p:nvPr>
            <p:custDataLst>
              <p:tags r:id="rId4"/>
            </p:custDataLst>
          </p:nvPr>
        </p:nvSpPr>
        <p:spPr>
          <a:xfrm>
            <a:off x="4396105" y="3046095"/>
            <a:ext cx="1764030" cy="402590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nginx(80</a:t>
            </a:r>
            <a:r>
              <a:rPr lang="zh-CN" altLang="en-US"/>
              <a:t>端口</a:t>
            </a:r>
            <a:r>
              <a:rPr lang="en-US" altLang="zh-CN"/>
              <a:t>)</a:t>
            </a:r>
            <a:endParaRPr lang="en-US" altLang="zh-CN"/>
          </a:p>
        </p:txBody>
      </p:sp>
      <p:sp>
        <p:nvSpPr>
          <p:cNvPr id="22" name="圆角矩形 21"/>
          <p:cNvSpPr/>
          <p:nvPr>
            <p:custDataLst>
              <p:tags r:id="rId5"/>
            </p:custDataLst>
          </p:nvPr>
        </p:nvSpPr>
        <p:spPr>
          <a:xfrm>
            <a:off x="5172710" y="856615"/>
            <a:ext cx="2480945" cy="402590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SSH</a:t>
            </a:r>
            <a:r>
              <a:rPr lang="zh-CN" altLang="en-US"/>
              <a:t>代理端口（</a:t>
            </a:r>
            <a:r>
              <a:rPr lang="en-US" altLang="zh-CN"/>
              <a:t>10022</a:t>
            </a:r>
            <a:r>
              <a:rPr lang="zh-CN" altLang="en-US"/>
              <a:t>）</a:t>
            </a:r>
            <a:endParaRPr lang="zh-CN" altLang="en-US"/>
          </a:p>
        </p:txBody>
      </p:sp>
      <p:sp>
        <p:nvSpPr>
          <p:cNvPr id="23" name="圆角矩形 22"/>
          <p:cNvSpPr/>
          <p:nvPr>
            <p:custDataLst>
              <p:tags r:id="rId6"/>
            </p:custDataLst>
          </p:nvPr>
        </p:nvSpPr>
        <p:spPr>
          <a:xfrm>
            <a:off x="5563235" y="4233545"/>
            <a:ext cx="1764030" cy="402590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sc.jar</a:t>
            </a:r>
            <a:endParaRPr lang="en-US" altLang="zh-CN"/>
          </a:p>
        </p:txBody>
      </p:sp>
      <p:cxnSp>
        <p:nvCxnSpPr>
          <p:cNvPr id="24" name="直接连接符 23"/>
          <p:cNvCxnSpPr>
            <a:stCxn id="20" idx="2"/>
            <a:endCxn id="23" idx="0"/>
          </p:cNvCxnSpPr>
          <p:nvPr/>
        </p:nvCxnSpPr>
        <p:spPr>
          <a:xfrm>
            <a:off x="5278120" y="3448685"/>
            <a:ext cx="1167130" cy="784860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5" name="圆角矩形 24"/>
          <p:cNvSpPr/>
          <p:nvPr>
            <p:custDataLst>
              <p:tags r:id="rId7"/>
            </p:custDataLst>
          </p:nvPr>
        </p:nvSpPr>
        <p:spPr>
          <a:xfrm>
            <a:off x="4831080" y="5050155"/>
            <a:ext cx="3019425" cy="402590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SSH</a:t>
            </a:r>
            <a:r>
              <a:rPr lang="zh-CN" altLang="en-US"/>
              <a:t>代理端口（</a:t>
            </a:r>
            <a:r>
              <a:rPr lang="en-US" altLang="zh-CN"/>
              <a:t>2</a:t>
            </a:r>
            <a:r>
              <a:rPr lang="en-US" altLang="zh-CN"/>
              <a:t>0022</a:t>
            </a:r>
            <a:r>
              <a:rPr lang="zh-CN" altLang="en-US"/>
              <a:t>）</a:t>
            </a:r>
            <a:endParaRPr lang="zh-CN" altLang="en-US"/>
          </a:p>
        </p:txBody>
      </p:sp>
      <p:cxnSp>
        <p:nvCxnSpPr>
          <p:cNvPr id="26" name="直接连接符 25"/>
          <p:cNvCxnSpPr>
            <a:stCxn id="22" idx="1"/>
            <a:endCxn id="5" idx="0"/>
          </p:cNvCxnSpPr>
          <p:nvPr/>
        </p:nvCxnSpPr>
        <p:spPr>
          <a:xfrm flipH="1">
            <a:off x="5064760" y="1057910"/>
            <a:ext cx="107950" cy="612775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7" name="直接连接符 26"/>
          <p:cNvCxnSpPr>
            <a:stCxn id="20" idx="0"/>
            <a:endCxn id="5" idx="2"/>
          </p:cNvCxnSpPr>
          <p:nvPr/>
        </p:nvCxnSpPr>
        <p:spPr>
          <a:xfrm flipH="1" flipV="1">
            <a:off x="5064760" y="2073275"/>
            <a:ext cx="213360" cy="972820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8" name="直接连接符 27"/>
          <p:cNvCxnSpPr>
            <a:stCxn id="23" idx="2"/>
            <a:endCxn id="25" idx="0"/>
          </p:cNvCxnSpPr>
          <p:nvPr/>
        </p:nvCxnSpPr>
        <p:spPr>
          <a:xfrm flipH="1">
            <a:off x="6341110" y="4636135"/>
            <a:ext cx="104140" cy="414020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0" name="直接连接符 29"/>
          <p:cNvCxnSpPr>
            <a:stCxn id="11" idx="0"/>
            <a:endCxn id="25" idx="2"/>
          </p:cNvCxnSpPr>
          <p:nvPr/>
        </p:nvCxnSpPr>
        <p:spPr>
          <a:xfrm flipV="1">
            <a:off x="6316345" y="5452745"/>
            <a:ext cx="24765" cy="400050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4" name="矩形 3"/>
          <p:cNvSpPr/>
          <p:nvPr>
            <p:custDataLst>
              <p:tags r:id="rId8"/>
            </p:custDataLst>
          </p:nvPr>
        </p:nvSpPr>
        <p:spPr>
          <a:xfrm>
            <a:off x="160020" y="4075430"/>
            <a:ext cx="3570605" cy="2179320"/>
          </a:xfrm>
          <a:prstGeom prst="rect">
            <a:avLst/>
          </a:prstGeom>
          <a:solidFill>
            <a:schemeClr val="bg1"/>
          </a:solidFill>
          <a:ln w="28575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>
            <p:custDataLst>
              <p:tags r:id="rId9"/>
            </p:custDataLst>
          </p:nvPr>
        </p:nvSpPr>
        <p:spPr>
          <a:xfrm>
            <a:off x="438150" y="4233545"/>
            <a:ext cx="1384935" cy="2095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同事的电脑</a:t>
            </a:r>
            <a:endParaRPr lang="zh-CN" altLang="en-US"/>
          </a:p>
        </p:txBody>
      </p:sp>
      <p:sp>
        <p:nvSpPr>
          <p:cNvPr id="14" name="圆角矩形 13"/>
          <p:cNvSpPr/>
          <p:nvPr>
            <p:custDataLst>
              <p:tags r:id="rId10"/>
            </p:custDataLst>
          </p:nvPr>
        </p:nvSpPr>
        <p:spPr>
          <a:xfrm>
            <a:off x="1301750" y="5137150"/>
            <a:ext cx="1734820" cy="229235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linux</a:t>
            </a:r>
            <a:r>
              <a:rPr lang="zh-CN" altLang="en-US"/>
              <a:t>连接工具</a:t>
            </a:r>
            <a:endParaRPr lang="zh-CN" altLang="en-US"/>
          </a:p>
        </p:txBody>
      </p:sp>
      <p:sp>
        <p:nvSpPr>
          <p:cNvPr id="15" name="矩形 14"/>
          <p:cNvSpPr/>
          <p:nvPr>
            <p:custDataLst>
              <p:tags r:id="rId11"/>
            </p:custDataLst>
          </p:nvPr>
        </p:nvSpPr>
        <p:spPr>
          <a:xfrm>
            <a:off x="8303895" y="2785745"/>
            <a:ext cx="3754120" cy="2264410"/>
          </a:xfrm>
          <a:prstGeom prst="rect">
            <a:avLst/>
          </a:prstGeom>
          <a:solidFill>
            <a:schemeClr val="bg1"/>
          </a:solidFill>
          <a:ln w="28575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圆角矩形 16"/>
          <p:cNvSpPr/>
          <p:nvPr>
            <p:custDataLst>
              <p:tags r:id="rId12"/>
            </p:custDataLst>
          </p:nvPr>
        </p:nvSpPr>
        <p:spPr>
          <a:xfrm>
            <a:off x="8394065" y="3314065"/>
            <a:ext cx="1764030" cy="402590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cc.jar</a:t>
            </a:r>
            <a:endParaRPr lang="en-US" altLang="zh-CN"/>
          </a:p>
        </p:txBody>
      </p:sp>
      <p:sp>
        <p:nvSpPr>
          <p:cNvPr id="21" name="圆角矩形 20"/>
          <p:cNvSpPr/>
          <p:nvPr>
            <p:custDataLst>
              <p:tags r:id="rId13"/>
            </p:custDataLst>
          </p:nvPr>
        </p:nvSpPr>
        <p:spPr>
          <a:xfrm>
            <a:off x="10158095" y="4300220"/>
            <a:ext cx="1734820" cy="402590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SSH</a:t>
            </a:r>
            <a:r>
              <a:rPr lang="zh-CN" altLang="en-US"/>
              <a:t>端口（</a:t>
            </a:r>
            <a:r>
              <a:rPr lang="en-US" altLang="zh-CN"/>
              <a:t>22</a:t>
            </a:r>
            <a:r>
              <a:rPr lang="zh-CN" altLang="en-US"/>
              <a:t>）</a:t>
            </a:r>
            <a:endParaRPr lang="zh-CN" altLang="en-US"/>
          </a:p>
        </p:txBody>
      </p:sp>
      <p:cxnSp>
        <p:nvCxnSpPr>
          <p:cNvPr id="29" name="直接连接符 28"/>
          <p:cNvCxnSpPr>
            <a:stCxn id="17" idx="2"/>
            <a:endCxn id="21" idx="0"/>
          </p:cNvCxnSpPr>
          <p:nvPr>
            <p:custDataLst>
              <p:tags r:id="rId14"/>
            </p:custDataLst>
          </p:nvPr>
        </p:nvCxnSpPr>
        <p:spPr>
          <a:xfrm>
            <a:off x="9276080" y="3716655"/>
            <a:ext cx="1749425" cy="583565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>
            <p:custDataLst>
              <p:tags r:id="rId15"/>
            </p:custDataLst>
          </p:nvPr>
        </p:nvSpPr>
        <p:spPr>
          <a:xfrm>
            <a:off x="10399395" y="3089910"/>
            <a:ext cx="15906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家里的台式机</a:t>
            </a:r>
            <a:endParaRPr lang="zh-CN" altLang="en-US"/>
          </a:p>
        </p:txBody>
      </p:sp>
      <p:sp>
        <p:nvSpPr>
          <p:cNvPr id="32" name="圆角矩形 31"/>
          <p:cNvSpPr/>
          <p:nvPr>
            <p:custDataLst>
              <p:tags r:id="rId16"/>
            </p:custDataLst>
          </p:nvPr>
        </p:nvSpPr>
        <p:spPr>
          <a:xfrm>
            <a:off x="6086475" y="2152650"/>
            <a:ext cx="1764030" cy="402590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cs.jar</a:t>
            </a:r>
            <a:endParaRPr lang="en-US" altLang="zh-CN"/>
          </a:p>
        </p:txBody>
      </p:sp>
      <p:cxnSp>
        <p:nvCxnSpPr>
          <p:cNvPr id="33" name="直接连接符 32"/>
          <p:cNvCxnSpPr>
            <a:stCxn id="17" idx="0"/>
            <a:endCxn id="32" idx="2"/>
          </p:cNvCxnSpPr>
          <p:nvPr/>
        </p:nvCxnSpPr>
        <p:spPr>
          <a:xfrm flipH="1" flipV="1">
            <a:off x="6968490" y="2555240"/>
            <a:ext cx="2307590" cy="758825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4" name="直接连接符 33"/>
          <p:cNvCxnSpPr>
            <a:stCxn id="32" idx="0"/>
            <a:endCxn id="22" idx="2"/>
          </p:cNvCxnSpPr>
          <p:nvPr/>
        </p:nvCxnSpPr>
        <p:spPr>
          <a:xfrm flipH="1" flipV="1">
            <a:off x="6413500" y="1259205"/>
            <a:ext cx="554990" cy="8934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5" name="直接连接符 34"/>
          <p:cNvCxnSpPr>
            <a:stCxn id="14" idx="3"/>
            <a:endCxn id="25" idx="1"/>
          </p:cNvCxnSpPr>
          <p:nvPr/>
        </p:nvCxnSpPr>
        <p:spPr>
          <a:xfrm flipV="1">
            <a:off x="3036570" y="5251450"/>
            <a:ext cx="1794510" cy="635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4" name="矩形 93"/>
          <p:cNvSpPr/>
          <p:nvPr/>
        </p:nvSpPr>
        <p:spPr>
          <a:xfrm>
            <a:off x="4479925" y="3310255"/>
            <a:ext cx="3753485" cy="1852930"/>
          </a:xfrm>
          <a:prstGeom prst="rect">
            <a:avLst/>
          </a:prstGeom>
          <a:solidFill>
            <a:schemeClr val="bg1"/>
          </a:solidFill>
          <a:ln w="28575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3" name="矩形 92"/>
          <p:cNvSpPr/>
          <p:nvPr/>
        </p:nvSpPr>
        <p:spPr>
          <a:xfrm>
            <a:off x="222250" y="3183255"/>
            <a:ext cx="3753485" cy="1852930"/>
          </a:xfrm>
          <a:prstGeom prst="rect">
            <a:avLst/>
          </a:prstGeom>
          <a:solidFill>
            <a:schemeClr val="bg1"/>
          </a:solidFill>
          <a:ln w="28575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6" name="矩形 65"/>
          <p:cNvSpPr/>
          <p:nvPr/>
        </p:nvSpPr>
        <p:spPr>
          <a:xfrm>
            <a:off x="433705" y="819785"/>
            <a:ext cx="7998460" cy="1852930"/>
          </a:xfrm>
          <a:prstGeom prst="rect">
            <a:avLst/>
          </a:prstGeom>
          <a:solidFill>
            <a:schemeClr val="bg1"/>
          </a:solidFill>
          <a:ln w="28575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6" name="圆角矩形 55"/>
          <p:cNvSpPr/>
          <p:nvPr>
            <p:custDataLst>
              <p:tags r:id="rId1"/>
            </p:custDataLst>
          </p:nvPr>
        </p:nvSpPr>
        <p:spPr>
          <a:xfrm>
            <a:off x="3475355" y="1066800"/>
            <a:ext cx="1915160" cy="402590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TransmitServer</a:t>
            </a:r>
            <a:endParaRPr lang="zh-CN" altLang="en-US"/>
          </a:p>
        </p:txBody>
      </p:sp>
      <p:sp>
        <p:nvSpPr>
          <p:cNvPr id="59" name="圆角矩形 58"/>
          <p:cNvSpPr/>
          <p:nvPr>
            <p:custDataLst>
              <p:tags r:id="rId2"/>
            </p:custDataLst>
          </p:nvPr>
        </p:nvSpPr>
        <p:spPr>
          <a:xfrm>
            <a:off x="433705" y="4088765"/>
            <a:ext cx="1915160" cy="402590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TransmitClient</a:t>
            </a:r>
            <a:endParaRPr lang="en-US" altLang="zh-CN"/>
          </a:p>
        </p:txBody>
      </p:sp>
      <p:sp>
        <p:nvSpPr>
          <p:cNvPr id="60" name="圆角矩形 59"/>
          <p:cNvSpPr/>
          <p:nvPr>
            <p:custDataLst>
              <p:tags r:id="rId3"/>
            </p:custDataLst>
          </p:nvPr>
        </p:nvSpPr>
        <p:spPr>
          <a:xfrm>
            <a:off x="1485900" y="2121535"/>
            <a:ext cx="2489835" cy="345440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T</a:t>
            </a:r>
            <a:r>
              <a:t>ransport</a:t>
            </a:r>
            <a:endParaRPr lang="en-US"/>
          </a:p>
        </p:txBody>
      </p:sp>
      <p:sp>
        <p:nvSpPr>
          <p:cNvPr id="61" name="圆角矩形 60"/>
          <p:cNvSpPr/>
          <p:nvPr>
            <p:custDataLst>
              <p:tags r:id="rId4"/>
            </p:custDataLst>
          </p:nvPr>
        </p:nvSpPr>
        <p:spPr>
          <a:xfrm>
            <a:off x="5922010" y="4088765"/>
            <a:ext cx="1915160" cy="402590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TransmitClient</a:t>
            </a:r>
            <a:endParaRPr lang="en-US" altLang="zh-CN"/>
          </a:p>
        </p:txBody>
      </p:sp>
      <p:sp>
        <p:nvSpPr>
          <p:cNvPr id="63" name="圆角矩形 62"/>
          <p:cNvSpPr/>
          <p:nvPr>
            <p:custDataLst>
              <p:tags r:id="rId5"/>
            </p:custDataLst>
          </p:nvPr>
        </p:nvSpPr>
        <p:spPr>
          <a:xfrm>
            <a:off x="1141095" y="3472815"/>
            <a:ext cx="2489835" cy="345440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T</a:t>
            </a:r>
            <a:r>
              <a:t>ransport</a:t>
            </a:r>
            <a:endParaRPr lang="en-US"/>
          </a:p>
        </p:txBody>
      </p:sp>
      <p:sp>
        <p:nvSpPr>
          <p:cNvPr id="64" name="圆角矩形 63"/>
          <p:cNvSpPr/>
          <p:nvPr>
            <p:custDataLst>
              <p:tags r:id="rId6"/>
            </p:custDataLst>
          </p:nvPr>
        </p:nvSpPr>
        <p:spPr>
          <a:xfrm>
            <a:off x="5053330" y="2121535"/>
            <a:ext cx="2489835" cy="345440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T</a:t>
            </a:r>
            <a:r>
              <a:t>ransport</a:t>
            </a:r>
            <a:endParaRPr lang="en-US"/>
          </a:p>
        </p:txBody>
      </p:sp>
      <p:sp>
        <p:nvSpPr>
          <p:cNvPr id="65" name="圆角矩形 64"/>
          <p:cNvSpPr/>
          <p:nvPr>
            <p:custDataLst>
              <p:tags r:id="rId7"/>
            </p:custDataLst>
          </p:nvPr>
        </p:nvSpPr>
        <p:spPr>
          <a:xfrm>
            <a:off x="4697730" y="3547110"/>
            <a:ext cx="2489835" cy="345440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T</a:t>
            </a:r>
            <a:r>
              <a:t>ransport</a:t>
            </a:r>
            <a:endParaRPr lang="en-US"/>
          </a:p>
        </p:txBody>
      </p:sp>
      <p:cxnSp>
        <p:nvCxnSpPr>
          <p:cNvPr id="68" name="曲线连接符 67"/>
          <p:cNvCxnSpPr>
            <a:stCxn id="59" idx="1"/>
            <a:endCxn id="56" idx="1"/>
          </p:cNvCxnSpPr>
          <p:nvPr/>
        </p:nvCxnSpPr>
        <p:spPr>
          <a:xfrm rot="10800000" flipH="1">
            <a:off x="433705" y="1267460"/>
            <a:ext cx="3041650" cy="3021965"/>
          </a:xfrm>
          <a:prstGeom prst="curvedConnector3">
            <a:avLst>
              <a:gd name="adj1" fmla="val -7829"/>
            </a:avLst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69" name="曲线连接符 68"/>
          <p:cNvCxnSpPr>
            <a:stCxn id="61" idx="3"/>
            <a:endCxn id="56" idx="3"/>
          </p:cNvCxnSpPr>
          <p:nvPr/>
        </p:nvCxnSpPr>
        <p:spPr>
          <a:xfrm flipH="1" flipV="1">
            <a:off x="5390515" y="1268095"/>
            <a:ext cx="2446655" cy="3021965"/>
          </a:xfrm>
          <a:prstGeom prst="curvedConnector3">
            <a:avLst>
              <a:gd name="adj1" fmla="val -9733"/>
            </a:avLst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72" name="直接箭头连接符 71"/>
          <p:cNvCxnSpPr>
            <a:stCxn id="60" idx="2"/>
            <a:endCxn id="63" idx="0"/>
          </p:cNvCxnSpPr>
          <p:nvPr/>
        </p:nvCxnSpPr>
        <p:spPr>
          <a:xfrm flipH="1">
            <a:off x="2386330" y="2466975"/>
            <a:ext cx="344805" cy="100584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73" name="直接箭头连接符 72"/>
          <p:cNvCxnSpPr>
            <a:stCxn id="64" idx="2"/>
            <a:endCxn id="65" idx="0"/>
          </p:cNvCxnSpPr>
          <p:nvPr/>
        </p:nvCxnSpPr>
        <p:spPr>
          <a:xfrm flipH="1">
            <a:off x="5942965" y="2466975"/>
            <a:ext cx="355600" cy="108013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74" name="圆角矩形 73"/>
          <p:cNvSpPr/>
          <p:nvPr>
            <p:custDataLst>
              <p:tags r:id="rId8"/>
            </p:custDataLst>
          </p:nvPr>
        </p:nvSpPr>
        <p:spPr>
          <a:xfrm>
            <a:off x="985520" y="5547360"/>
            <a:ext cx="2489835" cy="34544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用户</a:t>
            </a:r>
            <a:r>
              <a:rPr lang="en-US" altLang="zh-CN"/>
              <a:t>/</a:t>
            </a:r>
            <a:r>
              <a:rPr lang="zh-CN" altLang="en-US"/>
              <a:t>目标端口</a:t>
            </a:r>
            <a:endParaRPr lang="zh-CN" altLang="en-US"/>
          </a:p>
        </p:txBody>
      </p:sp>
      <p:sp>
        <p:nvSpPr>
          <p:cNvPr id="75" name="圆角矩形 74"/>
          <p:cNvSpPr/>
          <p:nvPr>
            <p:custDataLst>
              <p:tags r:id="rId9"/>
            </p:custDataLst>
          </p:nvPr>
        </p:nvSpPr>
        <p:spPr>
          <a:xfrm>
            <a:off x="5499100" y="5471160"/>
            <a:ext cx="2489835" cy="34544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ym typeface="+mn-ea"/>
              </a:rPr>
              <a:t>用户</a:t>
            </a:r>
            <a:r>
              <a:rPr lang="en-US" altLang="zh-CN">
                <a:sym typeface="+mn-ea"/>
              </a:rPr>
              <a:t>/</a:t>
            </a:r>
            <a:r>
              <a:rPr lang="zh-CN" altLang="en-US">
                <a:sym typeface="+mn-ea"/>
              </a:rPr>
              <a:t>目标端口</a:t>
            </a:r>
            <a:endParaRPr lang="en-US"/>
          </a:p>
        </p:txBody>
      </p:sp>
      <p:sp>
        <p:nvSpPr>
          <p:cNvPr id="76" name="圆角矩形 75"/>
          <p:cNvSpPr/>
          <p:nvPr>
            <p:custDataLst>
              <p:tags r:id="rId10"/>
            </p:custDataLst>
          </p:nvPr>
        </p:nvSpPr>
        <p:spPr>
          <a:xfrm>
            <a:off x="1485900" y="4618355"/>
            <a:ext cx="1763395" cy="34544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point</a:t>
            </a:r>
            <a:endParaRPr lang="en-US" altLang="zh-CN"/>
          </a:p>
        </p:txBody>
      </p:sp>
      <p:sp>
        <p:nvSpPr>
          <p:cNvPr id="78" name="圆角矩形 77"/>
          <p:cNvSpPr/>
          <p:nvPr>
            <p:custDataLst>
              <p:tags r:id="rId11"/>
            </p:custDataLst>
          </p:nvPr>
        </p:nvSpPr>
        <p:spPr>
          <a:xfrm>
            <a:off x="4768215" y="4618355"/>
            <a:ext cx="1763395" cy="34544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ym typeface="+mn-ea"/>
              </a:rPr>
              <a:t>point</a:t>
            </a:r>
            <a:endParaRPr lang="en-US" altLang="zh-CN"/>
          </a:p>
        </p:txBody>
      </p:sp>
      <p:cxnSp>
        <p:nvCxnSpPr>
          <p:cNvPr id="79" name="直接箭头连接符 78"/>
          <p:cNvCxnSpPr>
            <a:stCxn id="63" idx="2"/>
            <a:endCxn id="76" idx="0"/>
          </p:cNvCxnSpPr>
          <p:nvPr/>
        </p:nvCxnSpPr>
        <p:spPr>
          <a:xfrm flipH="1">
            <a:off x="2367915" y="3818255"/>
            <a:ext cx="18415" cy="8001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80" name="直接箭头连接符 79"/>
          <p:cNvCxnSpPr>
            <a:stCxn id="65" idx="2"/>
            <a:endCxn id="78" idx="0"/>
          </p:cNvCxnSpPr>
          <p:nvPr/>
        </p:nvCxnSpPr>
        <p:spPr>
          <a:xfrm flipH="1">
            <a:off x="5650230" y="3892550"/>
            <a:ext cx="292735" cy="72580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81" name="直接箭头连接符 80"/>
          <p:cNvCxnSpPr>
            <a:stCxn id="76" idx="2"/>
            <a:endCxn id="74" idx="0"/>
          </p:cNvCxnSpPr>
          <p:nvPr/>
        </p:nvCxnSpPr>
        <p:spPr>
          <a:xfrm flipH="1">
            <a:off x="2230755" y="4963795"/>
            <a:ext cx="137160" cy="58356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82" name="直接箭头连接符 81"/>
          <p:cNvCxnSpPr>
            <a:stCxn id="78" idx="2"/>
            <a:endCxn id="75" idx="0"/>
          </p:cNvCxnSpPr>
          <p:nvPr/>
        </p:nvCxnSpPr>
        <p:spPr>
          <a:xfrm>
            <a:off x="5650230" y="4963795"/>
            <a:ext cx="1094105" cy="50736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83" name="直接箭头连接符 82"/>
          <p:cNvCxnSpPr>
            <a:stCxn id="60" idx="3"/>
            <a:endCxn id="64" idx="1"/>
          </p:cNvCxnSpPr>
          <p:nvPr/>
        </p:nvCxnSpPr>
        <p:spPr>
          <a:xfrm>
            <a:off x="3975735" y="2294255"/>
            <a:ext cx="1077595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graphicFrame>
        <p:nvGraphicFramePr>
          <p:cNvPr id="84" name="表格 83"/>
          <p:cNvGraphicFramePr/>
          <p:nvPr>
            <p:custDataLst>
              <p:tags r:id="rId12"/>
            </p:custDataLst>
          </p:nvPr>
        </p:nvGraphicFramePr>
        <p:xfrm>
          <a:off x="8737600" y="3603625"/>
          <a:ext cx="3320415" cy="13601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20415"/>
              </a:tblGrid>
              <a:tr h="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400">
                          <a:sym typeface="+mn-ea"/>
                        </a:rPr>
                        <a:t>T</a:t>
                      </a:r>
                      <a:r>
                        <a:rPr sz="1400">
                          <a:sym typeface="+mn-ea"/>
                        </a:rPr>
                        <a:t>ransport</a:t>
                      </a:r>
                      <a:endParaRPr lang="zh-CN" altLang="en-US" sz="1400">
                        <a:sym typeface="+mn-ea"/>
                      </a:endParaRPr>
                    </a:p>
                  </a:txBody>
                  <a:tcPr/>
                </a:tc>
              </a:tr>
              <a:tr h="35179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400">
                          <a:sym typeface="+mn-ea"/>
                        </a:rPr>
                        <a:t>receiver</a:t>
                      </a:r>
                      <a:r>
                        <a:rPr lang="zh-CN" altLang="en-US" sz="1400">
                          <a:sym typeface="+mn-ea"/>
                        </a:rPr>
                        <a:t>；</a:t>
                      </a:r>
                      <a:endParaRPr lang="zh-CN" altLang="en-US" sz="1400">
                        <a:sym typeface="+mn-ea"/>
                      </a:endParaRPr>
                    </a:p>
                  </a:txBody>
                  <a:tcPr/>
                </a:tc>
              </a:tr>
              <a:tr h="35179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>
                          <a:sym typeface="+mn-ea"/>
                        </a:rPr>
                        <a:t> abstract void send</a:t>
                      </a:r>
                      <a:r>
                        <a:rPr lang="en-US" altLang="zh-CN" sz="1400">
                          <a:sym typeface="+mn-ea"/>
                        </a:rPr>
                        <a:t>(bts);</a:t>
                      </a:r>
                      <a:endParaRPr lang="en-US" altLang="zh-CN" sz="1400">
                        <a:sym typeface="+mn-ea"/>
                      </a:endParaRPr>
                    </a:p>
                  </a:txBody>
                  <a:tcPr/>
                </a:tc>
              </a:tr>
              <a:tr h="35179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>
                          <a:sym typeface="+mn-ea"/>
                        </a:rPr>
                        <a:t>void receive(bts);</a:t>
                      </a:r>
                      <a:endParaRPr lang="en-US" altLang="zh-CN" sz="1400">
                        <a:sym typeface="+mn-ea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6" name="文本框 85"/>
          <p:cNvSpPr txBox="1"/>
          <p:nvPr/>
        </p:nvSpPr>
        <p:spPr>
          <a:xfrm>
            <a:off x="4859020" y="4097655"/>
            <a:ext cx="1062990" cy="3155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receive</a:t>
            </a:r>
            <a:endParaRPr lang="zh-CN" altLang="en-US"/>
          </a:p>
        </p:txBody>
      </p:sp>
      <p:sp>
        <p:nvSpPr>
          <p:cNvPr id="88" name="文本框 87"/>
          <p:cNvSpPr txBox="1"/>
          <p:nvPr/>
        </p:nvSpPr>
        <p:spPr>
          <a:xfrm>
            <a:off x="2567940" y="2886075"/>
            <a:ext cx="1062990" cy="3155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>
                <a:sym typeface="+mn-ea"/>
              </a:rPr>
              <a:t>send</a:t>
            </a:r>
            <a:endParaRPr lang="zh-CN" altLang="en-US"/>
          </a:p>
        </p:txBody>
      </p:sp>
      <p:sp>
        <p:nvSpPr>
          <p:cNvPr id="89" name="文本框 88"/>
          <p:cNvSpPr txBox="1"/>
          <p:nvPr/>
        </p:nvSpPr>
        <p:spPr>
          <a:xfrm>
            <a:off x="6124575" y="2894965"/>
            <a:ext cx="1062990" cy="3155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>
                <a:sym typeface="+mn-ea"/>
              </a:rPr>
              <a:t>send</a:t>
            </a:r>
            <a:endParaRPr lang="zh-CN" altLang="en-US"/>
          </a:p>
        </p:txBody>
      </p:sp>
      <p:sp>
        <p:nvSpPr>
          <p:cNvPr id="90" name="文本框 89"/>
          <p:cNvSpPr txBox="1"/>
          <p:nvPr/>
        </p:nvSpPr>
        <p:spPr>
          <a:xfrm>
            <a:off x="3975735" y="1978660"/>
            <a:ext cx="1062990" cy="3155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receive</a:t>
            </a:r>
            <a:endParaRPr lang="zh-CN" altLang="en-US"/>
          </a:p>
        </p:txBody>
      </p:sp>
      <p:sp>
        <p:nvSpPr>
          <p:cNvPr id="92" name="文本框 91"/>
          <p:cNvSpPr txBox="1"/>
          <p:nvPr/>
        </p:nvSpPr>
        <p:spPr>
          <a:xfrm>
            <a:off x="2405380" y="4083050"/>
            <a:ext cx="1062990" cy="3155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receive</a:t>
            </a:r>
            <a:endParaRPr lang="zh-CN" altLang="en-US"/>
          </a:p>
        </p:txBody>
      </p:sp>
      <p:sp>
        <p:nvSpPr>
          <p:cNvPr id="95" name="文本框 94"/>
          <p:cNvSpPr txBox="1"/>
          <p:nvPr/>
        </p:nvSpPr>
        <p:spPr>
          <a:xfrm>
            <a:off x="8913495" y="4963795"/>
            <a:ext cx="287845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ym typeface="+mn-ea"/>
              </a:rPr>
              <a:t>send把字节发送出去</a:t>
            </a:r>
            <a:endParaRPr lang="zh-CN" altLang="en-US">
              <a:sym typeface="+mn-ea"/>
            </a:endParaRPr>
          </a:p>
          <a:p>
            <a:r>
              <a:rPr lang="en-US" altLang="zh-CN">
                <a:sym typeface="+mn-ea"/>
              </a:rPr>
              <a:t>receive</a:t>
            </a:r>
            <a:r>
              <a:rPr lang="zh-CN" altLang="en-US">
                <a:sym typeface="+mn-ea"/>
              </a:rPr>
              <a:t>把字节交给</a:t>
            </a:r>
            <a:r>
              <a:rPr lang="en-US">
                <a:sym typeface="+mn-ea"/>
              </a:rPr>
              <a:t>receiver</a:t>
            </a:r>
            <a:r>
              <a:rPr lang="zh-CN" altLang="en-US">
                <a:sym typeface="+mn-ea"/>
              </a:rPr>
              <a:t>去处理。</a:t>
            </a:r>
            <a:endParaRPr lang="zh-CN" altLang="en-US">
              <a:sym typeface="+mn-ea"/>
            </a:endParaRPr>
          </a:p>
          <a:p>
            <a:endParaRPr lang="en-US" altLang="zh-CN">
              <a:sym typeface="+mn-ea"/>
            </a:endParaRPr>
          </a:p>
          <a:p>
            <a:r>
              <a:rPr lang="en-US">
                <a:sym typeface="+mn-ea"/>
              </a:rPr>
              <a:t>receiver</a:t>
            </a:r>
            <a:r>
              <a:rPr lang="zh-CN" altLang="en-US">
                <a:sym typeface="+mn-ea"/>
              </a:rPr>
              <a:t>可以是</a:t>
            </a:r>
            <a:r>
              <a:rPr lang="en-US" altLang="zh-CN">
                <a:sym typeface="+mn-ea"/>
              </a:rPr>
              <a:t>point</a:t>
            </a:r>
            <a:r>
              <a:rPr lang="zh-CN" altLang="en-US">
                <a:sym typeface="+mn-ea"/>
              </a:rPr>
              <a:t>或另一个</a:t>
            </a:r>
            <a:r>
              <a:rPr lang="en-US" altLang="zh-CN">
                <a:sym typeface="+mn-ea"/>
              </a:rPr>
              <a:t>Transport</a:t>
            </a:r>
            <a:endParaRPr lang="en-US" altLang="zh-CN">
              <a:sym typeface="+mn-ea"/>
            </a:endParaRPr>
          </a:p>
        </p:txBody>
      </p:sp>
      <p:sp>
        <p:nvSpPr>
          <p:cNvPr id="96" name="文本框 95"/>
          <p:cNvSpPr txBox="1"/>
          <p:nvPr/>
        </p:nvSpPr>
        <p:spPr>
          <a:xfrm>
            <a:off x="8620760" y="919480"/>
            <a:ext cx="3498215" cy="17221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>
                <a:sym typeface="+mn-ea"/>
              </a:rPr>
              <a:t>TransmitServer</a:t>
            </a:r>
            <a:r>
              <a:rPr lang="en-US" altLang="zh-CN" sz="1400">
                <a:sym typeface="+mn-ea"/>
              </a:rPr>
              <a:t>/Client</a:t>
            </a:r>
            <a:r>
              <a:rPr lang="zh-CN" altLang="en-US" sz="1400">
                <a:sym typeface="+mn-ea"/>
              </a:rPr>
              <a:t>负责调度</a:t>
            </a:r>
            <a:r>
              <a:rPr lang="en-US" sz="1400">
                <a:sym typeface="+mn-ea"/>
              </a:rPr>
              <a:t>T</a:t>
            </a:r>
            <a:r>
              <a:rPr sz="1400">
                <a:sym typeface="+mn-ea"/>
              </a:rPr>
              <a:t>ransport</a:t>
            </a:r>
            <a:endParaRPr sz="1400">
              <a:sym typeface="+mn-ea"/>
            </a:endParaRPr>
          </a:p>
          <a:p>
            <a:endParaRPr lang="en-US" sz="1400">
              <a:sym typeface="+mn-ea"/>
            </a:endParaRPr>
          </a:p>
          <a:p>
            <a:r>
              <a:rPr lang="en-US" sz="1400">
                <a:sym typeface="+mn-ea"/>
              </a:rPr>
              <a:t>T</a:t>
            </a:r>
            <a:r>
              <a:rPr sz="1400">
                <a:sym typeface="+mn-ea"/>
              </a:rPr>
              <a:t>ransport</a:t>
            </a:r>
            <a:r>
              <a:rPr lang="zh-CN" sz="1400">
                <a:sym typeface="+mn-ea"/>
              </a:rPr>
              <a:t>负责字节传输</a:t>
            </a:r>
            <a:endParaRPr lang="zh-CN" sz="1400">
              <a:sym typeface="+mn-ea"/>
            </a:endParaRPr>
          </a:p>
          <a:p>
            <a:endParaRPr lang="zh-CN" sz="1400">
              <a:sym typeface="+mn-ea"/>
            </a:endParaRPr>
          </a:p>
          <a:p>
            <a:r>
              <a:rPr lang="en-US" altLang="zh-CN" sz="1400">
                <a:sym typeface="+mn-ea"/>
              </a:rPr>
              <a:t>point</a:t>
            </a:r>
            <a:r>
              <a:rPr lang="zh-CN" altLang="en-US" sz="1400">
                <a:sym typeface="+mn-ea"/>
              </a:rPr>
              <a:t>负责对接用户</a:t>
            </a:r>
            <a:r>
              <a:rPr lang="en-US" altLang="zh-CN" sz="1400">
                <a:sym typeface="+mn-ea"/>
              </a:rPr>
              <a:t>/</a:t>
            </a:r>
            <a:r>
              <a:rPr lang="zh-CN" altLang="en-US" sz="1400">
                <a:sym typeface="+mn-ea"/>
              </a:rPr>
              <a:t>目标端口</a:t>
            </a:r>
            <a:r>
              <a:rPr lang="en-US" altLang="zh-CN" sz="1400">
                <a:sym typeface="+mn-ea"/>
              </a:rPr>
              <a:t>/sc/ss</a:t>
            </a:r>
            <a:endParaRPr sz="1400">
              <a:sym typeface="+mn-ea"/>
            </a:endParaRPr>
          </a:p>
          <a:p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9" name="矩形 28"/>
          <p:cNvSpPr/>
          <p:nvPr/>
        </p:nvSpPr>
        <p:spPr>
          <a:xfrm>
            <a:off x="6939280" y="819785"/>
            <a:ext cx="4828540" cy="1852930"/>
          </a:xfrm>
          <a:prstGeom prst="rect">
            <a:avLst/>
          </a:prstGeom>
          <a:solidFill>
            <a:schemeClr val="bg1"/>
          </a:solidFill>
          <a:ln w="28575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4" name="矩形 93"/>
          <p:cNvSpPr/>
          <p:nvPr/>
        </p:nvSpPr>
        <p:spPr>
          <a:xfrm>
            <a:off x="7983855" y="3174365"/>
            <a:ext cx="3753485" cy="1852930"/>
          </a:xfrm>
          <a:prstGeom prst="rect">
            <a:avLst/>
          </a:prstGeom>
          <a:solidFill>
            <a:schemeClr val="bg1"/>
          </a:solidFill>
          <a:ln w="28575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3" name="矩形 92"/>
          <p:cNvSpPr/>
          <p:nvPr/>
        </p:nvSpPr>
        <p:spPr>
          <a:xfrm>
            <a:off x="155575" y="3183255"/>
            <a:ext cx="3753485" cy="1852930"/>
          </a:xfrm>
          <a:prstGeom prst="rect">
            <a:avLst/>
          </a:prstGeom>
          <a:solidFill>
            <a:schemeClr val="bg1"/>
          </a:solidFill>
          <a:ln w="28575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6" name="矩形 65"/>
          <p:cNvSpPr/>
          <p:nvPr/>
        </p:nvSpPr>
        <p:spPr>
          <a:xfrm>
            <a:off x="86360" y="819785"/>
            <a:ext cx="4828540" cy="1852930"/>
          </a:xfrm>
          <a:prstGeom prst="rect">
            <a:avLst/>
          </a:prstGeom>
          <a:solidFill>
            <a:schemeClr val="bg1"/>
          </a:solidFill>
          <a:ln w="28575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6" name="圆角矩形 55"/>
          <p:cNvSpPr/>
          <p:nvPr>
            <p:custDataLst>
              <p:tags r:id="rId1"/>
            </p:custDataLst>
          </p:nvPr>
        </p:nvSpPr>
        <p:spPr>
          <a:xfrm>
            <a:off x="1206500" y="1066800"/>
            <a:ext cx="1915160" cy="402590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TransmitServer</a:t>
            </a:r>
            <a:endParaRPr lang="zh-CN" altLang="en-US"/>
          </a:p>
        </p:txBody>
      </p:sp>
      <p:sp>
        <p:nvSpPr>
          <p:cNvPr id="59" name="圆角矩形 58"/>
          <p:cNvSpPr/>
          <p:nvPr>
            <p:custDataLst>
              <p:tags r:id="rId2"/>
            </p:custDataLst>
          </p:nvPr>
        </p:nvSpPr>
        <p:spPr>
          <a:xfrm>
            <a:off x="367030" y="4088765"/>
            <a:ext cx="1915160" cy="402590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TransmitClient</a:t>
            </a:r>
            <a:endParaRPr lang="en-US" altLang="zh-CN"/>
          </a:p>
        </p:txBody>
      </p:sp>
      <p:sp>
        <p:nvSpPr>
          <p:cNvPr id="60" name="圆角矩形 59"/>
          <p:cNvSpPr/>
          <p:nvPr>
            <p:custDataLst>
              <p:tags r:id="rId3"/>
            </p:custDataLst>
          </p:nvPr>
        </p:nvSpPr>
        <p:spPr>
          <a:xfrm>
            <a:off x="174625" y="2122170"/>
            <a:ext cx="1879600" cy="345440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T</a:t>
            </a:r>
            <a:r>
              <a:t>ransport</a:t>
            </a:r>
            <a:endParaRPr lang="en-US"/>
          </a:p>
        </p:txBody>
      </p:sp>
      <p:sp>
        <p:nvSpPr>
          <p:cNvPr id="61" name="圆角矩形 60"/>
          <p:cNvSpPr/>
          <p:nvPr>
            <p:custDataLst>
              <p:tags r:id="rId4"/>
            </p:custDataLst>
          </p:nvPr>
        </p:nvSpPr>
        <p:spPr>
          <a:xfrm>
            <a:off x="9425940" y="3952875"/>
            <a:ext cx="1915160" cy="402590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TransmitClient</a:t>
            </a:r>
            <a:endParaRPr lang="en-US" altLang="zh-CN"/>
          </a:p>
        </p:txBody>
      </p:sp>
      <p:sp>
        <p:nvSpPr>
          <p:cNvPr id="63" name="圆角矩形 62"/>
          <p:cNvSpPr/>
          <p:nvPr>
            <p:custDataLst>
              <p:tags r:id="rId5"/>
            </p:custDataLst>
          </p:nvPr>
        </p:nvSpPr>
        <p:spPr>
          <a:xfrm>
            <a:off x="1074420" y="3472815"/>
            <a:ext cx="2489835" cy="345440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T</a:t>
            </a:r>
            <a:r>
              <a:t>ransport</a:t>
            </a:r>
            <a:endParaRPr lang="en-US"/>
          </a:p>
        </p:txBody>
      </p:sp>
      <p:sp>
        <p:nvSpPr>
          <p:cNvPr id="64" name="圆角矩形 63"/>
          <p:cNvSpPr/>
          <p:nvPr>
            <p:custDataLst>
              <p:tags r:id="rId6"/>
            </p:custDataLst>
          </p:nvPr>
        </p:nvSpPr>
        <p:spPr>
          <a:xfrm>
            <a:off x="2963545" y="2122170"/>
            <a:ext cx="1874520" cy="345440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T</a:t>
            </a:r>
            <a:r>
              <a:t>ransport</a:t>
            </a:r>
            <a:endParaRPr lang="en-US"/>
          </a:p>
        </p:txBody>
      </p:sp>
      <p:sp>
        <p:nvSpPr>
          <p:cNvPr id="65" name="圆角矩形 64"/>
          <p:cNvSpPr/>
          <p:nvPr>
            <p:custDataLst>
              <p:tags r:id="rId7"/>
            </p:custDataLst>
          </p:nvPr>
        </p:nvSpPr>
        <p:spPr>
          <a:xfrm>
            <a:off x="8201660" y="3411220"/>
            <a:ext cx="2489835" cy="345440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T</a:t>
            </a:r>
            <a:r>
              <a:t>ransport</a:t>
            </a:r>
            <a:endParaRPr lang="en-US"/>
          </a:p>
        </p:txBody>
      </p:sp>
      <p:cxnSp>
        <p:nvCxnSpPr>
          <p:cNvPr id="72" name="直接箭头连接符 71"/>
          <p:cNvCxnSpPr>
            <a:stCxn id="60" idx="2"/>
            <a:endCxn id="63" idx="0"/>
          </p:cNvCxnSpPr>
          <p:nvPr/>
        </p:nvCxnSpPr>
        <p:spPr>
          <a:xfrm>
            <a:off x="1114425" y="2467610"/>
            <a:ext cx="1205230" cy="100520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73" name="直接箭头连接符 72"/>
          <p:cNvCxnSpPr>
            <a:stCxn id="64" idx="3"/>
            <a:endCxn id="31" idx="1"/>
          </p:cNvCxnSpPr>
          <p:nvPr/>
        </p:nvCxnSpPr>
        <p:spPr>
          <a:xfrm>
            <a:off x="4838065" y="2294890"/>
            <a:ext cx="218948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74" name="圆角矩形 73"/>
          <p:cNvSpPr/>
          <p:nvPr>
            <p:custDataLst>
              <p:tags r:id="rId8"/>
            </p:custDataLst>
          </p:nvPr>
        </p:nvSpPr>
        <p:spPr>
          <a:xfrm>
            <a:off x="918845" y="5547360"/>
            <a:ext cx="2489835" cy="34544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用户</a:t>
            </a:r>
            <a:r>
              <a:rPr lang="en-US" altLang="zh-CN"/>
              <a:t>/</a:t>
            </a:r>
            <a:r>
              <a:rPr lang="zh-CN" altLang="en-US"/>
              <a:t>目标端口</a:t>
            </a:r>
            <a:endParaRPr lang="zh-CN" altLang="en-US"/>
          </a:p>
        </p:txBody>
      </p:sp>
      <p:sp>
        <p:nvSpPr>
          <p:cNvPr id="75" name="圆角矩形 74"/>
          <p:cNvSpPr/>
          <p:nvPr>
            <p:custDataLst>
              <p:tags r:id="rId9"/>
            </p:custDataLst>
          </p:nvPr>
        </p:nvSpPr>
        <p:spPr>
          <a:xfrm>
            <a:off x="9003030" y="5335270"/>
            <a:ext cx="2489835" cy="34544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ym typeface="+mn-ea"/>
              </a:rPr>
              <a:t>用户</a:t>
            </a:r>
            <a:r>
              <a:rPr lang="en-US" altLang="zh-CN">
                <a:sym typeface="+mn-ea"/>
              </a:rPr>
              <a:t>/</a:t>
            </a:r>
            <a:r>
              <a:rPr lang="zh-CN" altLang="en-US">
                <a:sym typeface="+mn-ea"/>
              </a:rPr>
              <a:t>目标端口</a:t>
            </a:r>
            <a:endParaRPr lang="en-US"/>
          </a:p>
        </p:txBody>
      </p:sp>
      <p:sp>
        <p:nvSpPr>
          <p:cNvPr id="76" name="圆角矩形 75"/>
          <p:cNvSpPr/>
          <p:nvPr>
            <p:custDataLst>
              <p:tags r:id="rId10"/>
            </p:custDataLst>
          </p:nvPr>
        </p:nvSpPr>
        <p:spPr>
          <a:xfrm>
            <a:off x="1419225" y="4618355"/>
            <a:ext cx="1763395" cy="34544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ym typeface="+mn-ea"/>
              </a:rPr>
              <a:t>point</a:t>
            </a:r>
            <a:endParaRPr lang="en-US" altLang="zh-CN"/>
          </a:p>
        </p:txBody>
      </p:sp>
      <p:sp>
        <p:nvSpPr>
          <p:cNvPr id="78" name="圆角矩形 77"/>
          <p:cNvSpPr/>
          <p:nvPr>
            <p:custDataLst>
              <p:tags r:id="rId11"/>
            </p:custDataLst>
          </p:nvPr>
        </p:nvSpPr>
        <p:spPr>
          <a:xfrm>
            <a:off x="8272145" y="4482465"/>
            <a:ext cx="1763395" cy="34544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ym typeface="+mn-ea"/>
              </a:rPr>
              <a:t>point</a:t>
            </a:r>
            <a:endParaRPr lang="en-US" altLang="zh-CN"/>
          </a:p>
        </p:txBody>
      </p:sp>
      <p:cxnSp>
        <p:nvCxnSpPr>
          <p:cNvPr id="79" name="直接箭头连接符 78"/>
          <p:cNvCxnSpPr>
            <a:stCxn id="63" idx="2"/>
            <a:endCxn id="76" idx="0"/>
          </p:cNvCxnSpPr>
          <p:nvPr/>
        </p:nvCxnSpPr>
        <p:spPr>
          <a:xfrm flipH="1">
            <a:off x="2301240" y="3818255"/>
            <a:ext cx="18415" cy="8001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80" name="直接箭头连接符 79"/>
          <p:cNvCxnSpPr>
            <a:stCxn id="65" idx="2"/>
            <a:endCxn id="78" idx="0"/>
          </p:cNvCxnSpPr>
          <p:nvPr/>
        </p:nvCxnSpPr>
        <p:spPr>
          <a:xfrm flipH="1">
            <a:off x="9154160" y="3756660"/>
            <a:ext cx="292735" cy="72580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81" name="直接箭头连接符 80"/>
          <p:cNvCxnSpPr>
            <a:stCxn id="76" idx="2"/>
            <a:endCxn id="74" idx="0"/>
          </p:cNvCxnSpPr>
          <p:nvPr/>
        </p:nvCxnSpPr>
        <p:spPr>
          <a:xfrm flipH="1">
            <a:off x="2164080" y="4963795"/>
            <a:ext cx="137160" cy="58356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82" name="直接箭头连接符 81"/>
          <p:cNvCxnSpPr>
            <a:stCxn id="78" idx="2"/>
            <a:endCxn id="75" idx="0"/>
          </p:cNvCxnSpPr>
          <p:nvPr/>
        </p:nvCxnSpPr>
        <p:spPr>
          <a:xfrm>
            <a:off x="9154160" y="4827905"/>
            <a:ext cx="1094105" cy="50736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83" name="直接箭头连接符 82"/>
          <p:cNvCxnSpPr>
            <a:stCxn id="60" idx="3"/>
            <a:endCxn id="64" idx="1"/>
          </p:cNvCxnSpPr>
          <p:nvPr/>
        </p:nvCxnSpPr>
        <p:spPr>
          <a:xfrm>
            <a:off x="2054225" y="2294890"/>
            <a:ext cx="90932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86" name="文本框 85"/>
          <p:cNvSpPr txBox="1"/>
          <p:nvPr/>
        </p:nvSpPr>
        <p:spPr>
          <a:xfrm>
            <a:off x="8362950" y="3961765"/>
            <a:ext cx="1062990" cy="3155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receive</a:t>
            </a:r>
            <a:endParaRPr lang="zh-CN" altLang="en-US"/>
          </a:p>
        </p:txBody>
      </p:sp>
      <p:sp>
        <p:nvSpPr>
          <p:cNvPr id="88" name="文本框 87"/>
          <p:cNvSpPr txBox="1"/>
          <p:nvPr/>
        </p:nvSpPr>
        <p:spPr>
          <a:xfrm>
            <a:off x="1701165" y="2769870"/>
            <a:ext cx="1062990" cy="3155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>
                <a:sym typeface="+mn-ea"/>
              </a:rPr>
              <a:t>send</a:t>
            </a:r>
            <a:endParaRPr lang="zh-CN" altLang="en-US"/>
          </a:p>
        </p:txBody>
      </p:sp>
      <p:sp>
        <p:nvSpPr>
          <p:cNvPr id="89" name="文本框 88"/>
          <p:cNvSpPr txBox="1"/>
          <p:nvPr/>
        </p:nvSpPr>
        <p:spPr>
          <a:xfrm>
            <a:off x="5330825" y="1979295"/>
            <a:ext cx="1062990" cy="3155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>
                <a:sym typeface="+mn-ea"/>
              </a:rPr>
              <a:t>send</a:t>
            </a:r>
            <a:endParaRPr lang="zh-CN" altLang="en-US"/>
          </a:p>
        </p:txBody>
      </p:sp>
      <p:sp>
        <p:nvSpPr>
          <p:cNvPr id="90" name="文本框 89"/>
          <p:cNvSpPr txBox="1"/>
          <p:nvPr/>
        </p:nvSpPr>
        <p:spPr>
          <a:xfrm>
            <a:off x="2054225" y="1922780"/>
            <a:ext cx="1062990" cy="3155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receive</a:t>
            </a:r>
            <a:endParaRPr lang="zh-CN" altLang="en-US"/>
          </a:p>
        </p:txBody>
      </p:sp>
      <p:sp>
        <p:nvSpPr>
          <p:cNvPr id="92" name="文本框 91"/>
          <p:cNvSpPr txBox="1"/>
          <p:nvPr/>
        </p:nvSpPr>
        <p:spPr>
          <a:xfrm>
            <a:off x="2338705" y="4083050"/>
            <a:ext cx="1062990" cy="3155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receive</a:t>
            </a:r>
            <a:endParaRPr lang="zh-CN" altLang="en-US"/>
          </a:p>
        </p:txBody>
      </p:sp>
      <p:sp>
        <p:nvSpPr>
          <p:cNvPr id="30" name="圆角矩形 29"/>
          <p:cNvSpPr/>
          <p:nvPr>
            <p:custDataLst>
              <p:tags r:id="rId12"/>
            </p:custDataLst>
          </p:nvPr>
        </p:nvSpPr>
        <p:spPr>
          <a:xfrm>
            <a:off x="8059420" y="1066800"/>
            <a:ext cx="1915160" cy="402590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TransmitServer</a:t>
            </a:r>
            <a:endParaRPr lang="zh-CN" altLang="en-US"/>
          </a:p>
        </p:txBody>
      </p:sp>
      <p:sp>
        <p:nvSpPr>
          <p:cNvPr id="31" name="圆角矩形 30"/>
          <p:cNvSpPr/>
          <p:nvPr>
            <p:custDataLst>
              <p:tags r:id="rId13"/>
            </p:custDataLst>
          </p:nvPr>
        </p:nvSpPr>
        <p:spPr>
          <a:xfrm>
            <a:off x="7027545" y="2122170"/>
            <a:ext cx="1879600" cy="345440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T</a:t>
            </a:r>
            <a:r>
              <a:t>ransport</a:t>
            </a:r>
            <a:endParaRPr lang="en-US"/>
          </a:p>
        </p:txBody>
      </p:sp>
      <p:sp>
        <p:nvSpPr>
          <p:cNvPr id="32" name="圆角矩形 31"/>
          <p:cNvSpPr/>
          <p:nvPr>
            <p:custDataLst>
              <p:tags r:id="rId14"/>
            </p:custDataLst>
          </p:nvPr>
        </p:nvSpPr>
        <p:spPr>
          <a:xfrm>
            <a:off x="9816465" y="2122170"/>
            <a:ext cx="1874520" cy="345440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T</a:t>
            </a:r>
            <a:r>
              <a:t>ransport</a:t>
            </a:r>
            <a:endParaRPr lang="en-US"/>
          </a:p>
        </p:txBody>
      </p:sp>
      <p:cxnSp>
        <p:nvCxnSpPr>
          <p:cNvPr id="35" name="直接箭头连接符 34"/>
          <p:cNvCxnSpPr>
            <a:stCxn id="31" idx="3"/>
            <a:endCxn id="32" idx="1"/>
          </p:cNvCxnSpPr>
          <p:nvPr/>
        </p:nvCxnSpPr>
        <p:spPr>
          <a:xfrm>
            <a:off x="8907145" y="2294890"/>
            <a:ext cx="90932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6" name="文本框 35"/>
          <p:cNvSpPr txBox="1"/>
          <p:nvPr/>
        </p:nvSpPr>
        <p:spPr>
          <a:xfrm>
            <a:off x="8907145" y="1922780"/>
            <a:ext cx="1062990" cy="3155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receive</a:t>
            </a:r>
            <a:endParaRPr lang="zh-CN" altLang="en-US"/>
          </a:p>
        </p:txBody>
      </p:sp>
      <p:cxnSp>
        <p:nvCxnSpPr>
          <p:cNvPr id="38" name="直接箭头连接符 37"/>
          <p:cNvCxnSpPr>
            <a:stCxn id="32" idx="2"/>
            <a:endCxn id="65" idx="0"/>
          </p:cNvCxnSpPr>
          <p:nvPr/>
        </p:nvCxnSpPr>
        <p:spPr>
          <a:xfrm flipH="1">
            <a:off x="9446895" y="2467610"/>
            <a:ext cx="1306830" cy="94361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9" name="文本框 38"/>
          <p:cNvSpPr txBox="1"/>
          <p:nvPr/>
        </p:nvSpPr>
        <p:spPr>
          <a:xfrm>
            <a:off x="10248265" y="2766060"/>
            <a:ext cx="1062990" cy="3155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>
                <a:sym typeface="+mn-ea"/>
              </a:rPr>
              <a:t>send</a:t>
            </a:r>
            <a:endParaRPr lang="zh-CN" altLang="en-US"/>
          </a:p>
        </p:txBody>
      </p:sp>
      <p:cxnSp>
        <p:nvCxnSpPr>
          <p:cNvPr id="40" name="曲线连接符 39"/>
          <p:cNvCxnSpPr>
            <a:stCxn id="61" idx="3"/>
            <a:endCxn id="30" idx="3"/>
          </p:cNvCxnSpPr>
          <p:nvPr/>
        </p:nvCxnSpPr>
        <p:spPr>
          <a:xfrm flipH="1" flipV="1">
            <a:off x="9974580" y="1268095"/>
            <a:ext cx="1366520" cy="2886075"/>
          </a:xfrm>
          <a:prstGeom prst="curvedConnector3">
            <a:avLst>
              <a:gd name="adj1" fmla="val -17426"/>
            </a:avLst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1" name="曲线连接符 40"/>
          <p:cNvCxnSpPr>
            <a:stCxn id="30" idx="1"/>
            <a:endCxn id="56" idx="3"/>
          </p:cNvCxnSpPr>
          <p:nvPr/>
        </p:nvCxnSpPr>
        <p:spPr>
          <a:xfrm rot="10800000" flipV="1">
            <a:off x="3121660" y="1268095"/>
            <a:ext cx="4937760" cy="3175"/>
          </a:xfrm>
          <a:prstGeom prst="curvedConnector2">
            <a:avLst/>
          </a:prstGeom>
          <a:ln>
            <a:solidFill>
              <a:srgbClr val="FF0000"/>
            </a:solidFill>
            <a:headEnd type="stealth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2" name="曲线连接符 41"/>
          <p:cNvCxnSpPr>
            <a:stCxn id="59" idx="1"/>
            <a:endCxn id="56" idx="1"/>
          </p:cNvCxnSpPr>
          <p:nvPr/>
        </p:nvCxnSpPr>
        <p:spPr>
          <a:xfrm rot="10800000" flipH="1">
            <a:off x="367030" y="1267460"/>
            <a:ext cx="839470" cy="3021965"/>
          </a:xfrm>
          <a:prstGeom prst="curvedConnector3">
            <a:avLst>
              <a:gd name="adj1" fmla="val -28366"/>
            </a:avLst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BEAUTIFY_FLAG" val=""/>
</p:tagLst>
</file>

<file path=ppt/tags/tag101.xml><?xml version="1.0" encoding="utf-8"?>
<p:tagLst xmlns:p="http://schemas.openxmlformats.org/presentationml/2006/main">
  <p:tag name="KSO_WM_BEAUTIFY_FLAG" val=""/>
</p:tagLst>
</file>

<file path=ppt/tags/tag102.xml><?xml version="1.0" encoding="utf-8"?>
<p:tagLst xmlns:p="http://schemas.openxmlformats.org/presentationml/2006/main">
  <p:tag name="KSO_WM_BEAUTIFY_FLAG" val=""/>
</p:tagLst>
</file>

<file path=ppt/tags/tag103.xml><?xml version="1.0" encoding="utf-8"?>
<p:tagLst xmlns:p="http://schemas.openxmlformats.org/presentationml/2006/main">
  <p:tag name="KSO_WM_BEAUTIFY_FLAG" val=""/>
</p:tagLst>
</file>

<file path=ppt/tags/tag104.xml><?xml version="1.0" encoding="utf-8"?>
<p:tagLst xmlns:p="http://schemas.openxmlformats.org/presentationml/2006/main">
  <p:tag name="KSO_WM_BEAUTIFY_FLAG" val=""/>
</p:tagLst>
</file>

<file path=ppt/tags/tag105.xml><?xml version="1.0" encoding="utf-8"?>
<p:tagLst xmlns:p="http://schemas.openxmlformats.org/presentationml/2006/main">
  <p:tag name="KSO_WM_BEAUTIFY_FLAG" val=""/>
</p:tagLst>
</file>

<file path=ppt/tags/tag106.xml><?xml version="1.0" encoding="utf-8"?>
<p:tagLst xmlns:p="http://schemas.openxmlformats.org/presentationml/2006/main">
  <p:tag name="KSO_WM_BEAUTIFY_FLAG" val=""/>
</p:tagLst>
</file>

<file path=ppt/tags/tag107.xml><?xml version="1.0" encoding="utf-8"?>
<p:tagLst xmlns:p="http://schemas.openxmlformats.org/presentationml/2006/main">
  <p:tag name="KSO_WM_BEAUTIFY_FLAG" val=""/>
</p:tagLst>
</file>

<file path=ppt/tags/tag108.xml><?xml version="1.0" encoding="utf-8"?>
<p:tagLst xmlns:p="http://schemas.openxmlformats.org/presentationml/2006/main">
  <p:tag name="KSO_WM_BEAUTIFY_FLAG" val=""/>
</p:tagLst>
</file>

<file path=ppt/tags/tag109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BEAUTIFY_FLAG" val=""/>
</p:tagLst>
</file>

<file path=ppt/tags/tag111.xml><?xml version="1.0" encoding="utf-8"?>
<p:tagLst xmlns:p="http://schemas.openxmlformats.org/presentationml/2006/main">
  <p:tag name="KSO_WM_BEAUTIFY_FLAG" val=""/>
</p:tagLst>
</file>

<file path=ppt/tags/tag112.xml><?xml version="1.0" encoding="utf-8"?>
<p:tagLst xmlns:p="http://schemas.openxmlformats.org/presentationml/2006/main">
  <p:tag name="KSO_WM_BEAUTIFY_FLAG" val=""/>
</p:tagLst>
</file>

<file path=ppt/tags/tag113.xml><?xml version="1.0" encoding="utf-8"?>
<p:tagLst xmlns:p="http://schemas.openxmlformats.org/presentationml/2006/main">
  <p:tag name="KSO_WM_BEAUTIFY_FLAG" val=""/>
</p:tagLst>
</file>

<file path=ppt/tags/tag114.xml><?xml version="1.0" encoding="utf-8"?>
<p:tagLst xmlns:p="http://schemas.openxmlformats.org/presentationml/2006/main">
  <p:tag name="KSO_WM_BEAUTIFY_FLAG" val=""/>
</p:tagLst>
</file>

<file path=ppt/tags/tag115.xml><?xml version="1.0" encoding="utf-8"?>
<p:tagLst xmlns:p="http://schemas.openxmlformats.org/presentationml/2006/main">
  <p:tag name="KSO_WM_BEAUTIFY_FLAG" val=""/>
</p:tagLst>
</file>

<file path=ppt/tags/tag116.xml><?xml version="1.0" encoding="utf-8"?>
<p:tagLst xmlns:p="http://schemas.openxmlformats.org/presentationml/2006/main">
  <p:tag name="KSO_WM_BEAUTIFY_FLAG" val=""/>
</p:tagLst>
</file>

<file path=ppt/tags/tag117.xml><?xml version="1.0" encoding="utf-8"?>
<p:tagLst xmlns:p="http://schemas.openxmlformats.org/presentationml/2006/main">
  <p:tag name="KSO_WM_BEAUTIFY_FLAG" val=""/>
</p:tagLst>
</file>

<file path=ppt/tags/tag118.xml><?xml version="1.0" encoding="utf-8"?>
<p:tagLst xmlns:p="http://schemas.openxmlformats.org/presentationml/2006/main">
  <p:tag name="KSO_WM_BEAUTIFY_FLAG" val=""/>
</p:tagLst>
</file>

<file path=ppt/tags/tag119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BEAUTIFY_FLAG" val=""/>
</p:tagLst>
</file>

<file path=ppt/tags/tag121.xml><?xml version="1.0" encoding="utf-8"?>
<p:tagLst xmlns:p="http://schemas.openxmlformats.org/presentationml/2006/main">
  <p:tag name="KSO_WM_BEAUTIFY_FLAG" val=""/>
</p:tagLst>
</file>

<file path=ppt/tags/tag122.xml><?xml version="1.0" encoding="utf-8"?>
<p:tagLst xmlns:p="http://schemas.openxmlformats.org/presentationml/2006/main">
  <p:tag name="KSO_WM_BEAUTIFY_FLAG" val=""/>
</p:tagLst>
</file>

<file path=ppt/tags/tag123.xml><?xml version="1.0" encoding="utf-8"?>
<p:tagLst xmlns:p="http://schemas.openxmlformats.org/presentationml/2006/main">
  <p:tag name="KSO_WM_BEAUTIFY_FLAG" val=""/>
</p:tagLst>
</file>

<file path=ppt/tags/tag124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25.xml><?xml version="1.0" encoding="utf-8"?>
<p:tagLst xmlns:p="http://schemas.openxmlformats.org/presentationml/2006/main">
  <p:tag name="KSO_WM_BEAUTIFY_FLAG" val=""/>
</p:tagLst>
</file>

<file path=ppt/tags/tag126.xml><?xml version="1.0" encoding="utf-8"?>
<p:tagLst xmlns:p="http://schemas.openxmlformats.org/presentationml/2006/main">
  <p:tag name="KSO_WM_BEAUTIFY_FLAG" val=""/>
</p:tagLst>
</file>

<file path=ppt/tags/tag127.xml><?xml version="1.0" encoding="utf-8"?>
<p:tagLst xmlns:p="http://schemas.openxmlformats.org/presentationml/2006/main">
  <p:tag name="KSO_WM_BEAUTIFY_FLAG" val=""/>
</p:tagLst>
</file>

<file path=ppt/tags/tag128.xml><?xml version="1.0" encoding="utf-8"?>
<p:tagLst xmlns:p="http://schemas.openxmlformats.org/presentationml/2006/main">
  <p:tag name="KSO_WM_BEAUTIFY_FLAG" val=""/>
</p:tagLst>
</file>

<file path=ppt/tags/tag129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BEAUTIFY_FLAG" val=""/>
</p:tagLst>
</file>

<file path=ppt/tags/tag131.xml><?xml version="1.0" encoding="utf-8"?>
<p:tagLst xmlns:p="http://schemas.openxmlformats.org/presentationml/2006/main">
  <p:tag name="KSO_WM_BEAUTIFY_FLAG" val=""/>
</p:tagLst>
</file>

<file path=ppt/tags/tag132.xml><?xml version="1.0" encoding="utf-8"?>
<p:tagLst xmlns:p="http://schemas.openxmlformats.org/presentationml/2006/main">
  <p:tag name="KSO_WM_BEAUTIFY_FLAG" val=""/>
</p:tagLst>
</file>

<file path=ppt/tags/tag133.xml><?xml version="1.0" encoding="utf-8"?>
<p:tagLst xmlns:p="http://schemas.openxmlformats.org/presentationml/2006/main">
  <p:tag name="KSO_WM_BEAUTIFY_FLAG" val=""/>
</p:tagLst>
</file>

<file path=ppt/tags/tag134.xml><?xml version="1.0" encoding="utf-8"?>
<p:tagLst xmlns:p="http://schemas.openxmlformats.org/presentationml/2006/main">
  <p:tag name="KSO_WM_BEAUTIFY_FLAG" val=""/>
</p:tagLst>
</file>

<file path=ppt/tags/tag135.xml><?xml version="1.0" encoding="utf-8"?>
<p:tagLst xmlns:p="http://schemas.openxmlformats.org/presentationml/2006/main">
  <p:tag name="KSO_WM_BEAUTIFY_FLAG" val=""/>
</p:tagLst>
</file>

<file path=ppt/tags/tag136.xml><?xml version="1.0" encoding="utf-8"?>
<p:tagLst xmlns:p="http://schemas.openxmlformats.org/presentationml/2006/main">
  <p:tag name="KSO_WM_BEAUTIFY_FLAG" val=""/>
</p:tagLst>
</file>

<file path=ppt/tags/tag137.xml><?xml version="1.0" encoding="utf-8"?>
<p:tagLst xmlns:p="http://schemas.openxmlformats.org/presentationml/2006/main">
  <p:tag name="KSO_WM_BEAUTIFY_FLAG" val=""/>
</p:tagLst>
</file>

<file path=ppt/tags/tag138.xml><?xml version="1.0" encoding="utf-8"?>
<p:tagLst xmlns:p="http://schemas.openxmlformats.org/presentationml/2006/main">
  <p:tag name="KSO_WM_BEAUTIFY_FLAG" val=""/>
</p:tagLst>
</file>

<file path=ppt/tags/tag139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0.xml><?xml version="1.0" encoding="utf-8"?>
<p:tagLst xmlns:p="http://schemas.openxmlformats.org/presentationml/2006/main">
  <p:tag name="KSO_WM_BEAUTIFY_FLAG" val=""/>
</p:tagLst>
</file>

<file path=ppt/tags/tag141.xml><?xml version="1.0" encoding="utf-8"?>
<p:tagLst xmlns:p="http://schemas.openxmlformats.org/presentationml/2006/main">
  <p:tag name="KSO_WM_BEAUTIFY_FLAG" val=""/>
</p:tagLst>
</file>

<file path=ppt/tags/tag142.xml><?xml version="1.0" encoding="utf-8"?>
<p:tagLst xmlns:p="http://schemas.openxmlformats.org/presentationml/2006/main">
  <p:tag name="KSO_WM_BEAUTIFY_FLAG" val=""/>
</p:tagLst>
</file>

<file path=ppt/tags/tag143.xml><?xml version="1.0" encoding="utf-8"?>
<p:tagLst xmlns:p="http://schemas.openxmlformats.org/presentationml/2006/main">
  <p:tag name="KSO_WM_BEAUTIFY_FLAG" val=""/>
</p:tagLst>
</file>

<file path=ppt/tags/tag144.xml><?xml version="1.0" encoding="utf-8"?>
<p:tagLst xmlns:p="http://schemas.openxmlformats.org/presentationml/2006/main">
  <p:tag name="KSO_WM_BEAUTIFY_FLAG" val=""/>
</p:tagLst>
</file>

<file path=ppt/tags/tag145.xml><?xml version="1.0" encoding="utf-8"?>
<p:tagLst xmlns:p="http://schemas.openxmlformats.org/presentationml/2006/main">
  <p:tag name="KSO_WM_BEAUTIFY_FLAG" val=""/>
</p:tagLst>
</file>

<file path=ppt/tags/tag146.xml><?xml version="1.0" encoding="utf-8"?>
<p:tagLst xmlns:p="http://schemas.openxmlformats.org/presentationml/2006/main">
  <p:tag name="KSO_WM_BEAUTIFY_FLAG" val=""/>
</p:tagLst>
</file>

<file path=ppt/tags/tag147.xml><?xml version="1.0" encoding="utf-8"?>
<p:tagLst xmlns:p="http://schemas.openxmlformats.org/presentationml/2006/main">
  <p:tag name="KSO_WM_BEAUTIFY_FLAG" val=""/>
</p:tagLst>
</file>

<file path=ppt/tags/tag148.xml><?xml version="1.0" encoding="utf-8"?>
<p:tagLst xmlns:p="http://schemas.openxmlformats.org/presentationml/2006/main">
  <p:tag name="KSO_WM_BEAUTIFY_FLAG" val=""/>
</p:tagLst>
</file>

<file path=ppt/tags/tag149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0.xml><?xml version="1.0" encoding="utf-8"?>
<p:tagLst xmlns:p="http://schemas.openxmlformats.org/presentationml/2006/main">
  <p:tag name="KSO_WM_BEAUTIFY_FLAG" val=""/>
</p:tagLst>
</file>

<file path=ppt/tags/tag151.xml><?xml version="1.0" encoding="utf-8"?>
<p:tagLst xmlns:p="http://schemas.openxmlformats.org/presentationml/2006/main">
  <p:tag name="KSO_WM_BEAUTIFY_FLAG" val=""/>
</p:tagLst>
</file>

<file path=ppt/tags/tag152.xml><?xml version="1.0" encoding="utf-8"?>
<p:tagLst xmlns:p="http://schemas.openxmlformats.org/presentationml/2006/main">
  <p:tag name="KSO_WM_BEAUTIFY_FLAG" val=""/>
</p:tagLst>
</file>

<file path=ppt/tags/tag153.xml><?xml version="1.0" encoding="utf-8"?>
<p:tagLst xmlns:p="http://schemas.openxmlformats.org/presentationml/2006/main">
  <p:tag name="KSO_WM_BEAUTIFY_FLAG" val=""/>
</p:tagLst>
</file>

<file path=ppt/tags/tag154.xml><?xml version="1.0" encoding="utf-8"?>
<p:tagLst xmlns:p="http://schemas.openxmlformats.org/presentationml/2006/main">
  <p:tag name="KSO_WM_BEAUTIFY_FLAG" val=""/>
</p:tagLst>
</file>

<file path=ppt/tags/tag155.xml><?xml version="1.0" encoding="utf-8"?>
<p:tagLst xmlns:p="http://schemas.openxmlformats.org/presentationml/2006/main">
  <p:tag name="KSO_WM_BEAUTIFY_FLAG" val=""/>
</p:tagLst>
</file>

<file path=ppt/tags/tag156.xml><?xml version="1.0" encoding="utf-8"?>
<p:tagLst xmlns:p="http://schemas.openxmlformats.org/presentationml/2006/main">
  <p:tag name="KSO_WM_BEAUTIFY_FLAG" val=""/>
</p:tagLst>
</file>

<file path=ppt/tags/tag157.xml><?xml version="1.0" encoding="utf-8"?>
<p:tagLst xmlns:p="http://schemas.openxmlformats.org/presentationml/2006/main">
  <p:tag name="KSO_WM_BEAUTIFY_FLAG" val=""/>
</p:tagLst>
</file>

<file path=ppt/tags/tag158.xml><?xml version="1.0" encoding="utf-8"?>
<p:tagLst xmlns:p="http://schemas.openxmlformats.org/presentationml/2006/main">
  <p:tag name="KSO_WM_BEAUTIFY_FLAG" val=""/>
</p:tagLst>
</file>

<file path=ppt/tags/tag159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60.xml><?xml version="1.0" encoding="utf-8"?>
<p:tagLst xmlns:p="http://schemas.openxmlformats.org/presentationml/2006/main">
  <p:tag name="KSO_WM_BEAUTIFY_FLAG" val=""/>
</p:tagLst>
</file>

<file path=ppt/tags/tag161.xml><?xml version="1.0" encoding="utf-8"?>
<p:tagLst xmlns:p="http://schemas.openxmlformats.org/presentationml/2006/main">
  <p:tag name="KSO_WM_BEAUTIFY_FLAG" val=""/>
</p:tagLst>
</file>

<file path=ppt/tags/tag162.xml><?xml version="1.0" encoding="utf-8"?>
<p:tagLst xmlns:p="http://schemas.openxmlformats.org/presentationml/2006/main">
  <p:tag name="KSO_WM_BEAUTIFY_FLAG" val=""/>
</p:tagLst>
</file>

<file path=ppt/tags/tag163.xml><?xml version="1.0" encoding="utf-8"?>
<p:tagLst xmlns:p="http://schemas.openxmlformats.org/presentationml/2006/main">
  <p:tag name="KSO_WM_BEAUTIFY_FLAG" val=""/>
</p:tagLst>
</file>

<file path=ppt/tags/tag164.xml><?xml version="1.0" encoding="utf-8"?>
<p:tagLst xmlns:p="http://schemas.openxmlformats.org/presentationml/2006/main">
  <p:tag name="KSO_WM_BEAUTIFY_FLAG" val=""/>
</p:tagLst>
</file>

<file path=ppt/tags/tag165.xml><?xml version="1.0" encoding="utf-8"?>
<p:tagLst xmlns:p="http://schemas.openxmlformats.org/presentationml/2006/main">
  <p:tag name="KSO_WM_BEAUTIFY_FLAG" val=""/>
</p:tagLst>
</file>

<file path=ppt/tags/tag166.xml><?xml version="1.0" encoding="utf-8"?>
<p:tagLst xmlns:p="http://schemas.openxmlformats.org/presentationml/2006/main">
  <p:tag name="KSO_WM_BEAUTIFY_FLAG" val=""/>
</p:tagLst>
</file>

<file path=ppt/tags/tag167.xml><?xml version="1.0" encoding="utf-8"?>
<p:tagLst xmlns:p="http://schemas.openxmlformats.org/presentationml/2006/main">
  <p:tag name="KSO_WM_BEAUTIFY_FLAG" val=""/>
</p:tagLst>
</file>

<file path=ppt/tags/tag168.xml><?xml version="1.0" encoding="utf-8"?>
<p:tagLst xmlns:p="http://schemas.openxmlformats.org/presentationml/2006/main">
  <p:tag name="KSO_WM_BEAUTIFY_FLAG" val=""/>
</p:tagLst>
</file>

<file path=ppt/tags/tag169.xml><?xml version="1.0" encoding="utf-8"?>
<p:tagLst xmlns:p="http://schemas.openxmlformats.org/presentationml/2006/main">
  <p:tag name="TABLE_ENDDRAG_ORIGIN_RECT" val="261*110"/>
  <p:tag name="TABLE_ENDDRAG_RECT" val="678*227*261*110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0.xml><?xml version="1.0" encoding="utf-8"?>
<p:tagLst xmlns:p="http://schemas.openxmlformats.org/presentationml/2006/main">
  <p:tag name="KSO_WM_BEAUTIFY_FLAG" val=""/>
</p:tagLst>
</file>

<file path=ppt/tags/tag171.xml><?xml version="1.0" encoding="utf-8"?>
<p:tagLst xmlns:p="http://schemas.openxmlformats.org/presentationml/2006/main">
  <p:tag name="KSO_WM_BEAUTIFY_FLAG" val=""/>
</p:tagLst>
</file>

<file path=ppt/tags/tag172.xml><?xml version="1.0" encoding="utf-8"?>
<p:tagLst xmlns:p="http://schemas.openxmlformats.org/presentationml/2006/main">
  <p:tag name="KSO_WM_BEAUTIFY_FLAG" val=""/>
</p:tagLst>
</file>

<file path=ppt/tags/tag173.xml><?xml version="1.0" encoding="utf-8"?>
<p:tagLst xmlns:p="http://schemas.openxmlformats.org/presentationml/2006/main">
  <p:tag name="KSO_WM_BEAUTIFY_FLAG" val=""/>
</p:tagLst>
</file>

<file path=ppt/tags/tag174.xml><?xml version="1.0" encoding="utf-8"?>
<p:tagLst xmlns:p="http://schemas.openxmlformats.org/presentationml/2006/main">
  <p:tag name="KSO_WM_BEAUTIFY_FLAG" val=""/>
</p:tagLst>
</file>

<file path=ppt/tags/tag175.xml><?xml version="1.0" encoding="utf-8"?>
<p:tagLst xmlns:p="http://schemas.openxmlformats.org/presentationml/2006/main">
  <p:tag name="KSO_WM_BEAUTIFY_FLAG" val=""/>
</p:tagLst>
</file>

<file path=ppt/tags/tag176.xml><?xml version="1.0" encoding="utf-8"?>
<p:tagLst xmlns:p="http://schemas.openxmlformats.org/presentationml/2006/main">
  <p:tag name="KSO_WM_BEAUTIFY_FLAG" val=""/>
</p:tagLst>
</file>

<file path=ppt/tags/tag177.xml><?xml version="1.0" encoding="utf-8"?>
<p:tagLst xmlns:p="http://schemas.openxmlformats.org/presentationml/2006/main">
  <p:tag name="KSO_WM_BEAUTIFY_FLAG" val=""/>
</p:tagLst>
</file>

<file path=ppt/tags/tag178.xml><?xml version="1.0" encoding="utf-8"?>
<p:tagLst xmlns:p="http://schemas.openxmlformats.org/presentationml/2006/main">
  <p:tag name="KSO_WM_BEAUTIFY_FLAG" val=""/>
</p:tagLst>
</file>

<file path=ppt/tags/tag179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0.xml><?xml version="1.0" encoding="utf-8"?>
<p:tagLst xmlns:p="http://schemas.openxmlformats.org/presentationml/2006/main">
  <p:tag name="KSO_WM_BEAUTIFY_FLAG" val=""/>
</p:tagLst>
</file>

<file path=ppt/tags/tag181.xml><?xml version="1.0" encoding="utf-8"?>
<p:tagLst xmlns:p="http://schemas.openxmlformats.org/presentationml/2006/main">
  <p:tag name="KSO_WM_BEAUTIFY_FLAG" val=""/>
</p:tagLst>
</file>

<file path=ppt/tags/tag182.xml><?xml version="1.0" encoding="utf-8"?>
<p:tagLst xmlns:p="http://schemas.openxmlformats.org/presentationml/2006/main">
  <p:tag name="KSO_WM_BEAUTIFY_FLAG" val=""/>
</p:tagLst>
</file>

<file path=ppt/tags/tag183.xml><?xml version="1.0" encoding="utf-8"?>
<p:tagLst xmlns:p="http://schemas.openxmlformats.org/presentationml/2006/main">
  <p:tag name="KSO_WM_BEAUTIFY_FLAG" val=""/>
</p:tagLst>
</file>

<file path=ppt/tags/tag184.xml><?xml version="1.0" encoding="utf-8"?>
<p:tagLst xmlns:p="http://schemas.openxmlformats.org/presentationml/2006/main">
  <p:tag name="commondata" val="eyJoZGlkIjoiNDE4MjUxNmFkNzljZmE2MTdkMTlmZWY3MDFjYzM1YTIifQ==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BEAUTIFY_FLAG" val=""/>
</p:tagLst>
</file>

<file path=ppt/tags/tag64.xml><?xml version="1.0" encoding="utf-8"?>
<p:tagLst xmlns:p="http://schemas.openxmlformats.org/presentationml/2006/main">
  <p:tag name="KSO_WM_BEAUTIFY_FLAG" val=""/>
</p:tagLst>
</file>

<file path=ppt/tags/tag65.xml><?xml version="1.0" encoding="utf-8"?>
<p:tagLst xmlns:p="http://schemas.openxmlformats.org/presentationml/2006/main">
  <p:tag name="KSO_WM_BEAUTIFY_FLAG" val=""/>
</p:tagLst>
</file>

<file path=ppt/tags/tag66.xml><?xml version="1.0" encoding="utf-8"?>
<p:tagLst xmlns:p="http://schemas.openxmlformats.org/presentationml/2006/main">
  <p:tag name="KSO_WM_BEAUTIFY_FLAG" val=""/>
</p:tagLst>
</file>

<file path=ppt/tags/tag67.xml><?xml version="1.0" encoding="utf-8"?>
<p:tagLst xmlns:p="http://schemas.openxmlformats.org/presentationml/2006/main">
  <p:tag name="KSO_WM_BEAUTIFY_FLAG" val=""/>
</p:tagLst>
</file>

<file path=ppt/tags/tag68.xml><?xml version="1.0" encoding="utf-8"?>
<p:tagLst xmlns:p="http://schemas.openxmlformats.org/presentationml/2006/main">
  <p:tag name="KSO_WM_BEAUTIFY_FLAG" val=""/>
</p:tagLst>
</file>

<file path=ppt/tags/tag69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BEAUTIFY_FLAG" val=""/>
</p:tagLst>
</file>

<file path=ppt/tags/tag71.xml><?xml version="1.0" encoding="utf-8"?>
<p:tagLst xmlns:p="http://schemas.openxmlformats.org/presentationml/2006/main">
  <p:tag name="KSO_WM_BEAUTIFY_FLAG" val=""/>
</p:tagLst>
</file>

<file path=ppt/tags/tag72.xml><?xml version="1.0" encoding="utf-8"?>
<p:tagLst xmlns:p="http://schemas.openxmlformats.org/presentationml/2006/main">
  <p:tag name="KSO_WM_BEAUTIFY_FLAG" val=""/>
</p:tagLst>
</file>

<file path=ppt/tags/tag73.xml><?xml version="1.0" encoding="utf-8"?>
<p:tagLst xmlns:p="http://schemas.openxmlformats.org/presentationml/2006/main">
  <p:tag name="KSO_WM_BEAUTIFY_FLAG" val=""/>
</p:tagLst>
</file>

<file path=ppt/tags/tag74.xml><?xml version="1.0" encoding="utf-8"?>
<p:tagLst xmlns:p="http://schemas.openxmlformats.org/presentationml/2006/main">
  <p:tag name="KSO_WM_BEAUTIFY_FLAG" val=""/>
</p:tagLst>
</file>

<file path=ppt/tags/tag75.xml><?xml version="1.0" encoding="utf-8"?>
<p:tagLst xmlns:p="http://schemas.openxmlformats.org/presentationml/2006/main">
  <p:tag name="KSO_WM_BEAUTIFY_FLAG" val=""/>
</p:tagLst>
</file>

<file path=ppt/tags/tag76.xml><?xml version="1.0" encoding="utf-8"?>
<p:tagLst xmlns:p="http://schemas.openxmlformats.org/presentationml/2006/main">
  <p:tag name="KSO_WM_BEAUTIFY_FLAG" val=""/>
</p:tagLst>
</file>

<file path=ppt/tags/tag77.xml><?xml version="1.0" encoding="utf-8"?>
<p:tagLst xmlns:p="http://schemas.openxmlformats.org/presentationml/2006/main">
  <p:tag name="KSO_WM_BEAUTIFY_FLAG" val=""/>
</p:tagLst>
</file>

<file path=ppt/tags/tag78.xml><?xml version="1.0" encoding="utf-8"?>
<p:tagLst xmlns:p="http://schemas.openxmlformats.org/presentationml/2006/main">
  <p:tag name="KSO_WM_BEAUTIFY_FLAG" val=""/>
</p:tagLst>
</file>

<file path=ppt/tags/tag79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BEAUTIFY_FLAG" val=""/>
</p:tagLst>
</file>

<file path=ppt/tags/tag81.xml><?xml version="1.0" encoding="utf-8"?>
<p:tagLst xmlns:p="http://schemas.openxmlformats.org/presentationml/2006/main">
  <p:tag name="KSO_WM_BEAUTIFY_FLAG" val=""/>
</p:tagLst>
</file>

<file path=ppt/tags/tag82.xml><?xml version="1.0" encoding="utf-8"?>
<p:tagLst xmlns:p="http://schemas.openxmlformats.org/presentationml/2006/main">
  <p:tag name="KSO_WM_BEAUTIFY_FLAG" val=""/>
</p:tagLst>
</file>

<file path=ppt/tags/tag83.xml><?xml version="1.0" encoding="utf-8"?>
<p:tagLst xmlns:p="http://schemas.openxmlformats.org/presentationml/2006/main">
  <p:tag name="KSO_WM_BEAUTIFY_FLAG" val=""/>
</p:tagLst>
</file>

<file path=ppt/tags/tag84.xml><?xml version="1.0" encoding="utf-8"?>
<p:tagLst xmlns:p="http://schemas.openxmlformats.org/presentationml/2006/main">
  <p:tag name="KSO_WM_BEAUTIFY_FLAG" val=""/>
</p:tagLst>
</file>

<file path=ppt/tags/tag85.xml><?xml version="1.0" encoding="utf-8"?>
<p:tagLst xmlns:p="http://schemas.openxmlformats.org/presentationml/2006/main">
  <p:tag name="KSO_WM_BEAUTIFY_FLAG" val=""/>
</p:tagLst>
</file>

<file path=ppt/tags/tag86.xml><?xml version="1.0" encoding="utf-8"?>
<p:tagLst xmlns:p="http://schemas.openxmlformats.org/presentationml/2006/main">
  <p:tag name="KSO_WM_BEAUTIFY_FLAG" val=""/>
</p:tagLst>
</file>

<file path=ppt/tags/tag87.xml><?xml version="1.0" encoding="utf-8"?>
<p:tagLst xmlns:p="http://schemas.openxmlformats.org/presentationml/2006/main">
  <p:tag name="KSO_WM_BEAUTIFY_FLAG" val=""/>
</p:tagLst>
</file>

<file path=ppt/tags/tag88.xml><?xml version="1.0" encoding="utf-8"?>
<p:tagLst xmlns:p="http://schemas.openxmlformats.org/presentationml/2006/main">
  <p:tag name="KSO_WM_BEAUTIFY_FLAG" val=""/>
</p:tagLst>
</file>

<file path=ppt/tags/tag89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BEAUTIFY_FLAG" val=""/>
</p:tagLst>
</file>

<file path=ppt/tags/tag91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92.xml><?xml version="1.0" encoding="utf-8"?>
<p:tagLst xmlns:p="http://schemas.openxmlformats.org/presentationml/2006/main">
  <p:tag name="KSO_WM_BEAUTIFY_FLAG" val=""/>
</p:tagLst>
</file>

<file path=ppt/tags/tag93.xml><?xml version="1.0" encoding="utf-8"?>
<p:tagLst xmlns:p="http://schemas.openxmlformats.org/presentationml/2006/main">
  <p:tag name="KSO_WM_BEAUTIFY_FLAG" val=""/>
</p:tagLst>
</file>

<file path=ppt/tags/tag94.xml><?xml version="1.0" encoding="utf-8"?>
<p:tagLst xmlns:p="http://schemas.openxmlformats.org/presentationml/2006/main">
  <p:tag name="KSO_WM_BEAUTIFY_FLAG" val=""/>
</p:tagLst>
</file>

<file path=ppt/tags/tag95.xml><?xml version="1.0" encoding="utf-8"?>
<p:tagLst xmlns:p="http://schemas.openxmlformats.org/presentationml/2006/main">
  <p:tag name="KSO_WM_BEAUTIFY_FLAG" val=""/>
</p:tagLst>
</file>

<file path=ppt/tags/tag96.xml><?xml version="1.0" encoding="utf-8"?>
<p:tagLst xmlns:p="http://schemas.openxmlformats.org/presentationml/2006/main">
  <p:tag name="KSO_WM_BEAUTIFY_FLAG" val=""/>
</p:tagLst>
</file>

<file path=ppt/tags/tag97.xml><?xml version="1.0" encoding="utf-8"?>
<p:tagLst xmlns:p="http://schemas.openxmlformats.org/presentationml/2006/main">
  <p:tag name="KSO_WM_BEAUTIFY_FLAG" val=""/>
</p:tagLst>
</file>

<file path=ppt/tags/tag98.xml><?xml version="1.0" encoding="utf-8"?>
<p:tagLst xmlns:p="http://schemas.openxmlformats.org/presentationml/2006/main">
  <p:tag name="KSO_WM_BEAUTIFY_FLAG" val=""/>
</p:tagLst>
</file>

<file path=ppt/tags/tag9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1650</Words>
  <Application>WPS 演示</Application>
  <PresentationFormat>宽屏</PresentationFormat>
  <Paragraphs>264</Paragraphs>
  <Slides>8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6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WPS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LY</cp:lastModifiedBy>
  <cp:revision>227</cp:revision>
  <dcterms:created xsi:type="dcterms:W3CDTF">2019-06-19T02:08:00Z</dcterms:created>
  <dcterms:modified xsi:type="dcterms:W3CDTF">2024-04-08T03:39:33Z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2052-12.1.0.16417</vt:lpwstr>
  </property>
  <property fmtid="{D5CDD505-2E9C-101B-9397-08002B2CF9AE}" pid="3" name="ICV">
    <vt:lpwstr>2714BC2042754196817988410A36725A</vt:lpwstr>
  </property>
</Properties>
</file>